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87" autoAdjust="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A2F63457-A0D3-489E-981B-C08D09199362}" type="datetimeFigureOut">
              <a:rPr lang="th-TH"/>
              <a:pPr>
                <a:defRPr/>
              </a:pPr>
              <a:t>09/03/60</a:t>
            </a:fld>
            <a:endParaRPr lang="th-TH"/>
          </a:p>
        </p:txBody>
      </p:sp>
      <p:sp>
        <p:nvSpPr>
          <p:cNvPr id="7172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Click to edit Master text styles</a:t>
            </a:r>
          </a:p>
          <a:p>
            <a:pPr lvl="1"/>
            <a:r>
              <a:rPr lang="th-TH" noProof="0" smtClean="0"/>
              <a:t>Second level</a:t>
            </a:r>
          </a:p>
          <a:p>
            <a:pPr lvl="2"/>
            <a:r>
              <a:rPr lang="th-TH" noProof="0" smtClean="0"/>
              <a:t>Third level</a:t>
            </a:r>
          </a:p>
          <a:p>
            <a:pPr lvl="3"/>
            <a:r>
              <a:rPr lang="th-TH" noProof="0" smtClean="0"/>
              <a:t>Fourth level</a:t>
            </a:r>
          </a:p>
          <a:p>
            <a:pPr lvl="4"/>
            <a:r>
              <a:rPr lang="th-TH" noProof="0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4D7F9653-7162-419F-88F8-04B0D5AE95F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ปัญหา</a:t>
            </a:r>
            <a:r>
              <a:rPr lang="en-US" smtClean="0"/>
              <a:t> ip</a:t>
            </a:r>
            <a:r>
              <a:rPr lang="th-TH" smtClean="0"/>
              <a:t> ใหญ่เกินไปหรือเล็กเกินไป และปัญหาของการหาเส้นทาง</a:t>
            </a:r>
            <a:r>
              <a:rPr lang="en-US" smtClean="0"/>
              <a:t>(Routing table) </a:t>
            </a:r>
            <a:endParaRPr lang="th-TH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อาจเกิด </a:t>
            </a:r>
            <a:r>
              <a:rPr lang="en-US" smtClean="0"/>
              <a:t>Overlapping </a:t>
            </a:r>
            <a:r>
              <a:rPr lang="th-TH" smtClean="0"/>
              <a:t>ได้เพราะประกาศกว้างกว่าก็เช็คว่าอันไหนตรงก็ส่งไป </a:t>
            </a:r>
          </a:p>
          <a:p>
            <a:pPr eaLnBrk="1" hangingPunct="1"/>
            <a:r>
              <a:rPr lang="th-TH" smtClean="0"/>
              <a:t>การสลับบรรทัดมีผลทันที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ชื่อว่า Variable-length subnet mask</a:t>
            </a:r>
          </a:p>
          <a:p>
            <a:r>
              <a:rPr lang="th-TH" smtClean="0"/>
              <a:t>มีการ </a:t>
            </a:r>
            <a:r>
              <a:rPr lang="en-US" smtClean="0"/>
              <a:t>Maximize </a:t>
            </a:r>
            <a:r>
              <a:rPr lang="th-TH" smtClean="0"/>
              <a:t>โดยทำการ </a:t>
            </a:r>
            <a:r>
              <a:rPr lang="en-US" smtClean="0"/>
              <a:t>Subnetting</a:t>
            </a:r>
            <a:r>
              <a:rPr lang="th-TH" smtClean="0"/>
              <a:t>ของ </a:t>
            </a:r>
            <a:r>
              <a:rPr lang="en-US" smtClean="0"/>
              <a:t>subnet </a:t>
            </a:r>
            <a:r>
              <a:rPr lang="th-TH" smtClean="0"/>
              <a:t>แต่ละการแบ่งทำไงให้มีประสิทธิภาพ</a:t>
            </a:r>
          </a:p>
          <a:p>
            <a:r>
              <a:rPr lang="en-US" smtClean="0"/>
              <a:t>Routing Protolcol </a:t>
            </a:r>
            <a:r>
              <a:rPr lang="th-TH" smtClean="0"/>
              <a:t>ต้องซัพพอตด้วย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ใช้ตัวนี้กันหมด มี</a:t>
            </a:r>
            <a:r>
              <a:rPr lang="en-US" smtClean="0"/>
              <a:t>7</a:t>
            </a:r>
            <a:r>
              <a:rPr lang="th-TH" smtClean="0"/>
              <a:t>วง</a:t>
            </a:r>
            <a:r>
              <a:rPr lang="en-US" smtClean="0"/>
              <a:t> </a:t>
            </a:r>
            <a:endParaRPr lang="th-TH" smtClean="0"/>
          </a:p>
          <a:p>
            <a:r>
              <a:rPr lang="th-TH" smtClean="0"/>
              <a:t>ไม่ควรจัดให้ทุกวงเท่ากันหมดเช่นจาก </a:t>
            </a:r>
            <a:r>
              <a:rPr lang="en-US" smtClean="0"/>
              <a:t>KL </a:t>
            </a:r>
            <a:r>
              <a:rPr lang="th-TH" smtClean="0"/>
              <a:t>ไป </a:t>
            </a:r>
            <a:r>
              <a:rPr lang="en-US" smtClean="0"/>
              <a:t>Perth </a:t>
            </a:r>
            <a:r>
              <a:rPr lang="th-TH" smtClean="0"/>
              <a:t>ใช้แค่</a:t>
            </a:r>
            <a:r>
              <a:rPr lang="en-US" smtClean="0"/>
              <a:t>2bit </a:t>
            </a:r>
            <a:r>
              <a:rPr lang="th-TH" smtClean="0"/>
              <a:t>ก็พอแล้วแต่จาก </a:t>
            </a:r>
            <a:r>
              <a:rPr lang="en-US" smtClean="0"/>
              <a:t>perth</a:t>
            </a:r>
            <a:r>
              <a:rPr lang="th-TH" smtClean="0"/>
              <a:t>ไป</a:t>
            </a:r>
            <a:r>
              <a:rPr lang="en-US" smtClean="0"/>
              <a:t>60</a:t>
            </a:r>
            <a:r>
              <a:rPr lang="th-TH" smtClean="0"/>
              <a:t>ใช้</a:t>
            </a:r>
            <a:r>
              <a:rPr lang="en-US" smtClean="0"/>
              <a:t>6bit</a:t>
            </a:r>
            <a:endParaRPr lang="th-TH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สรุปคือ </a:t>
            </a:r>
            <a:r>
              <a:rPr lang="en-US" smtClean="0"/>
              <a:t>Single Subnet </a:t>
            </a:r>
            <a:r>
              <a:rPr lang="th-TH" smtClean="0"/>
              <a:t>ทำไม่ได้ หรือทำได้แต่กาก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วง</a:t>
            </a:r>
            <a:r>
              <a:rPr lang="en-US" smtClean="0"/>
              <a:t>perth</a:t>
            </a:r>
            <a:r>
              <a:rPr lang="th-TH" smtClean="0"/>
              <a:t>แบ่ง</a:t>
            </a:r>
            <a:r>
              <a:rPr lang="en-US" smtClean="0"/>
              <a:t>6bit</a:t>
            </a:r>
            <a:r>
              <a:rPr lang="th-TH" smtClean="0"/>
              <a:t>ก็พอ เหลือ</a:t>
            </a:r>
            <a:r>
              <a:rPr lang="en-US" smtClean="0"/>
              <a:t>/26</a:t>
            </a:r>
            <a:endParaRPr lang="th-TH" smtClean="0"/>
          </a:p>
          <a:p>
            <a:r>
              <a:rPr lang="th-TH" smtClean="0"/>
              <a:t>วง</a:t>
            </a:r>
            <a:r>
              <a:rPr lang="en-US" smtClean="0"/>
              <a:t>KL</a:t>
            </a:r>
            <a:r>
              <a:rPr lang="th-TH" smtClean="0"/>
              <a:t>แบ่งต่อ</a:t>
            </a:r>
            <a:r>
              <a:rPr lang="en-US" smtClean="0"/>
              <a:t>28</a:t>
            </a:r>
            <a:r>
              <a:rPr lang="th-TH" smtClean="0"/>
              <a:t>เครื่องใช้</a:t>
            </a:r>
            <a:r>
              <a:rPr lang="en-US" smtClean="0"/>
              <a:t>5bit</a:t>
            </a:r>
            <a:r>
              <a:rPr lang="th-TH" smtClean="0"/>
              <a:t>แล้วจากวงนั้นแบ่งอีกเป็น</a:t>
            </a:r>
            <a:r>
              <a:rPr lang="en-US" smtClean="0"/>
              <a:t>/27</a:t>
            </a:r>
            <a:endParaRPr lang="th-TH" smtClean="0"/>
          </a:p>
          <a:p>
            <a:r>
              <a:rPr lang="th-TH" smtClean="0"/>
              <a:t>แบ่งต่อ</a:t>
            </a:r>
            <a:r>
              <a:rPr lang="en-US" smtClean="0"/>
              <a:t>12</a:t>
            </a:r>
            <a:r>
              <a:rPr lang="th-TH" smtClean="0"/>
              <a:t>เครื่องใช้</a:t>
            </a:r>
            <a:r>
              <a:rPr lang="en-US" smtClean="0"/>
              <a:t>4bit</a:t>
            </a:r>
            <a:r>
              <a:rPr lang="th-TH" smtClean="0"/>
              <a:t>เป็น</a:t>
            </a:r>
            <a:r>
              <a:rPr lang="en-US" smtClean="0"/>
              <a:t>/28</a:t>
            </a:r>
            <a:endParaRPr lang="th-TH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แล้วจากวงใหญ่แบ่งอีก</a:t>
            </a:r>
            <a:r>
              <a:rPr lang="en-US" smtClean="0"/>
              <a:t>2bit 3</a:t>
            </a:r>
            <a:r>
              <a:rPr lang="th-TH" smtClean="0"/>
              <a:t>ตัวให้เส้นแดง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สรุป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32-20</a:t>
            </a:r>
            <a:r>
              <a:rPr lang="th-TH" smtClean="0"/>
              <a:t>เหลือ </a:t>
            </a:r>
            <a:r>
              <a:rPr lang="en-US" smtClean="0"/>
              <a:t>12 bit</a:t>
            </a:r>
          </a:p>
          <a:p>
            <a:r>
              <a:rPr lang="th-TH" smtClean="0"/>
              <a:t>ให้ตัวใหญ่สุด</a:t>
            </a:r>
            <a:r>
              <a:rPr lang="en-US" smtClean="0"/>
              <a:t>  700 station </a:t>
            </a:r>
            <a:r>
              <a:rPr lang="th-TH" smtClean="0"/>
              <a:t>ใช้ </a:t>
            </a:r>
            <a:r>
              <a:rPr lang="en-US" smtClean="0"/>
              <a:t>10 bit </a:t>
            </a:r>
            <a:r>
              <a:rPr lang="th-TH" smtClean="0"/>
              <a:t>เหลือ</a:t>
            </a:r>
            <a:r>
              <a:rPr lang="en-US" smtClean="0"/>
              <a:t> 2 bit </a:t>
            </a:r>
            <a:r>
              <a:rPr lang="th-TH" smtClean="0"/>
              <a:t>คือ</a:t>
            </a:r>
            <a:r>
              <a:rPr lang="en-US" smtClean="0"/>
              <a:t> /22</a:t>
            </a:r>
            <a:r>
              <a:rPr lang="th-TH" smtClean="0"/>
              <a:t>โยนให้ถัดไป</a:t>
            </a:r>
          </a:p>
          <a:p>
            <a:r>
              <a:rPr lang="th-TH" smtClean="0"/>
              <a:t>วงใหญ่ถัดไปใช้</a:t>
            </a:r>
            <a:r>
              <a:rPr lang="en-US" smtClean="0"/>
              <a:t> 500 station </a:t>
            </a:r>
            <a:r>
              <a:rPr lang="th-TH" smtClean="0"/>
              <a:t>ใช้</a:t>
            </a:r>
            <a:r>
              <a:rPr lang="en-US" smtClean="0"/>
              <a:t>9bit </a:t>
            </a:r>
            <a:r>
              <a:rPr lang="th-TH" smtClean="0"/>
              <a:t>เหลือ </a:t>
            </a:r>
            <a:r>
              <a:rPr lang="en-US" smtClean="0"/>
              <a:t>10-9 =1bit </a:t>
            </a:r>
            <a:r>
              <a:rPr lang="th-TH" smtClean="0"/>
              <a:t>คือ </a:t>
            </a:r>
            <a:r>
              <a:rPr lang="en-US" smtClean="0"/>
              <a:t>/23</a:t>
            </a:r>
          </a:p>
          <a:p>
            <a:r>
              <a:rPr lang="th-TH" smtClean="0"/>
              <a:t>ถัดไป</a:t>
            </a:r>
            <a:r>
              <a:rPr lang="en-US" smtClean="0"/>
              <a:t>250station</a:t>
            </a:r>
            <a:r>
              <a:rPr lang="th-TH" smtClean="0"/>
              <a:t>ใช้</a:t>
            </a:r>
            <a:r>
              <a:rPr lang="en-US" smtClean="0"/>
              <a:t>8bit</a:t>
            </a:r>
            <a:r>
              <a:rPr lang="th-TH" smtClean="0"/>
              <a:t> เหลือ</a:t>
            </a:r>
            <a:r>
              <a:rPr lang="en-US" smtClean="0"/>
              <a:t>9-8 = 1 bit </a:t>
            </a:r>
            <a:r>
              <a:rPr lang="th-TH" smtClean="0"/>
              <a:t>คือ</a:t>
            </a:r>
            <a:r>
              <a:rPr lang="en-US" smtClean="0"/>
              <a:t>/24</a:t>
            </a:r>
          </a:p>
          <a:p>
            <a:r>
              <a:rPr lang="th-TH" smtClean="0"/>
              <a:t>สุดท้าย</a:t>
            </a:r>
            <a:r>
              <a:rPr lang="en-US" smtClean="0"/>
              <a:t>4staion </a:t>
            </a:r>
            <a:r>
              <a:rPr lang="th-TH" smtClean="0"/>
              <a:t>ใช้ </a:t>
            </a:r>
            <a:r>
              <a:rPr lang="en-US" smtClean="0"/>
              <a:t>2bit </a:t>
            </a:r>
            <a:r>
              <a:rPr lang="th-TH" smtClean="0"/>
              <a:t>เหลือ</a:t>
            </a:r>
            <a:r>
              <a:rPr lang="en-US" smtClean="0"/>
              <a:t> 8-2=6 bit </a:t>
            </a:r>
            <a:r>
              <a:rPr lang="th-TH" smtClean="0"/>
              <a:t>คือ </a:t>
            </a:r>
            <a:r>
              <a:rPr lang="en-US" smtClean="0"/>
              <a:t>/30</a:t>
            </a:r>
          </a:p>
          <a:p>
            <a:r>
              <a:rPr lang="th-TH" smtClean="0"/>
              <a:t>สุดท้าย</a:t>
            </a:r>
            <a:endParaRPr lang="en-US" smtClean="0"/>
          </a:p>
          <a:p>
            <a:r>
              <a:rPr lang="th-TH" smtClean="0"/>
              <a:t>ถัดไปอีกคือ</a:t>
            </a:r>
            <a:r>
              <a:rPr lang="en-US" smtClean="0"/>
              <a:t> 100 station </a:t>
            </a:r>
            <a:r>
              <a:rPr lang="th-TH" smtClean="0"/>
              <a:t>ใช้</a:t>
            </a:r>
            <a:r>
              <a:rPr lang="en-US" smtClean="0"/>
              <a:t>7but </a:t>
            </a:r>
            <a:r>
              <a:rPr lang="th-TH" smtClean="0"/>
              <a:t>เหลือ </a:t>
            </a:r>
            <a:r>
              <a:rPr lang="en-US" smtClean="0"/>
              <a:t>8-7=1</a:t>
            </a:r>
            <a:r>
              <a:rPr lang="th-TH" smtClean="0"/>
              <a:t>คือ/</a:t>
            </a:r>
            <a:r>
              <a:rPr lang="en-US" smtClean="0"/>
              <a:t>25</a:t>
            </a:r>
          </a:p>
          <a:p>
            <a:r>
              <a:rPr lang="th-TH" smtClean="0"/>
              <a:t>ต่อไป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AS </a:t>
            </a:r>
            <a:r>
              <a:rPr lang="th-TH" smtClean="0"/>
              <a:t>ก็คือ </a:t>
            </a:r>
            <a:r>
              <a:rPr lang="en-US" smtClean="0"/>
              <a:t>Single</a:t>
            </a:r>
            <a:r>
              <a:rPr lang="th-TH" smtClean="0"/>
              <a:t>ๆๆๆ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ต้องการ </a:t>
            </a:r>
            <a:r>
              <a:rPr lang="en-US" smtClean="0"/>
              <a:t>protocol</a:t>
            </a:r>
            <a:r>
              <a:rPr lang="th-TH" smtClean="0"/>
              <a:t>ในการ</a:t>
            </a:r>
            <a:r>
              <a:rPr lang="en-US" smtClean="0"/>
              <a:t>routing information </a:t>
            </a:r>
            <a:r>
              <a:rPr lang="th-TH" smtClean="0"/>
              <a:t>โดยมี</a:t>
            </a:r>
            <a:r>
              <a:rPr lang="en-US" smtClean="0"/>
              <a:t>IGPs</a:t>
            </a:r>
            <a:r>
              <a:rPr lang="th-TH" smtClean="0"/>
              <a:t>ในการบอกว่าจะแลกเปลี่ยนยังไงดี </a:t>
            </a:r>
            <a:r>
              <a:rPr lang="en-US" smtClean="0"/>
              <a:t> Intradomain</a:t>
            </a:r>
            <a:r>
              <a:rPr lang="th-TH" smtClean="0"/>
              <a:t> คือการจัดการว่าจะคุยภายในยังไงดี</a:t>
            </a:r>
          </a:p>
          <a:p>
            <a:r>
              <a:rPr lang="th-TH" smtClean="0"/>
              <a:t>ระหว่าง </a:t>
            </a:r>
            <a:r>
              <a:rPr lang="en-US" smtClean="0"/>
              <a:t>AS </a:t>
            </a:r>
            <a:r>
              <a:rPr lang="th-TH" smtClean="0"/>
              <a:t>ด้วยกันต้องใช้ </a:t>
            </a:r>
            <a:r>
              <a:rPr lang="en-US" smtClean="0"/>
              <a:t>interprotocol </a:t>
            </a:r>
            <a:r>
              <a:rPr lang="th-TH" smtClean="0"/>
              <a:t>และใช้ </a:t>
            </a:r>
            <a:r>
              <a:rPr lang="en-US" smtClean="0"/>
              <a:t>EGPs</a:t>
            </a:r>
            <a:endParaRPr lang="th-TH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พยายามให้ใช้มากสุดคือ ทำไงให้ </a:t>
            </a:r>
            <a:r>
              <a:rPr lang="en-US" smtClean="0"/>
              <a:t>router </a:t>
            </a:r>
            <a:r>
              <a:rPr lang="th-TH" smtClean="0"/>
              <a:t>และการจัดการ</a:t>
            </a:r>
            <a:r>
              <a:rPr lang="en-US" smtClean="0"/>
              <a:t> address</a:t>
            </a:r>
            <a:r>
              <a:rPr lang="th-TH" smtClean="0"/>
              <a:t>ให้ดีที่สุด </a:t>
            </a:r>
            <a:r>
              <a:rPr lang="en-US" smtClean="0"/>
              <a:t>CIDR </a:t>
            </a:r>
            <a:r>
              <a:rPr lang="th-TH" smtClean="0"/>
              <a:t>ยอมให้ </a:t>
            </a:r>
            <a:r>
              <a:rPr lang="en-US" smtClean="0"/>
              <a:t>Router break RIGID </a:t>
            </a:r>
            <a:r>
              <a:rPr lang="th-TH" smtClean="0"/>
              <a:t>ทิ้งไปเลย เรียก </a:t>
            </a:r>
            <a:r>
              <a:rPr lang="en-US" smtClean="0"/>
              <a:t>SUPERNET</a:t>
            </a:r>
            <a:endParaRPr lang="th-TH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ASBR </a:t>
            </a:r>
            <a:r>
              <a:rPr lang="th-TH" smtClean="0"/>
              <a:t>คือทางออกจากมหาลัยไป</a:t>
            </a:r>
            <a:r>
              <a:rPr lang="en-US" smtClean="0"/>
              <a:t>AS </a:t>
            </a:r>
            <a:r>
              <a:rPr lang="th-TH" smtClean="0"/>
              <a:t>ตัวอื่น </a:t>
            </a:r>
            <a:r>
              <a:rPr lang="en-US" smtClean="0"/>
              <a:t>EGP </a:t>
            </a:r>
            <a:r>
              <a:rPr lang="th-TH" smtClean="0"/>
              <a:t>คือลิ้งที่ออกไปที่อื่น ส่วน</a:t>
            </a:r>
            <a:r>
              <a:rPr lang="en-US" smtClean="0"/>
              <a:t>IGP </a:t>
            </a:r>
            <a:r>
              <a:rPr lang="th-TH" smtClean="0"/>
              <a:t>คือลิ้งที่ต่อกันระหว่างคณะ</a:t>
            </a:r>
          </a:p>
          <a:p>
            <a:r>
              <a:rPr lang="en-US" smtClean="0"/>
              <a:t>AS5 </a:t>
            </a:r>
            <a:r>
              <a:rPr lang="th-TH" smtClean="0"/>
              <a:t>เป็น</a:t>
            </a:r>
            <a:r>
              <a:rPr lang="en-US" smtClean="0"/>
              <a:t>stub </a:t>
            </a:r>
          </a:p>
          <a:p>
            <a:r>
              <a:rPr lang="en-US" smtClean="0"/>
              <a:t>As6 </a:t>
            </a:r>
            <a:r>
              <a:rPr lang="th-TH" smtClean="0"/>
              <a:t>เป็น </a:t>
            </a:r>
            <a:r>
              <a:rPr lang="en-US" smtClean="0"/>
              <a:t>transit </a:t>
            </a:r>
            <a:r>
              <a:rPr lang="th-TH" smtClean="0"/>
              <a:t>ถ้าไม่เป็นคือถ้ามันนคุยกันได้แต่ไม่</a:t>
            </a:r>
            <a:r>
              <a:rPr lang="en-US" smtClean="0"/>
              <a:t>route</a:t>
            </a:r>
            <a:r>
              <a:rPr lang="th-TH" smtClean="0"/>
              <a:t>ให้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ชนิดก็จำๆไป</a:t>
            </a:r>
          </a:p>
          <a:p>
            <a:endParaRPr lang="th-TH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ถ้า</a:t>
            </a:r>
            <a:r>
              <a:rPr lang="en-US" smtClean="0"/>
              <a:t>non-transit</a:t>
            </a:r>
            <a:r>
              <a:rPr lang="th-TH" smtClean="0"/>
              <a:t>ถ้า</a:t>
            </a:r>
            <a:r>
              <a:rPr lang="en-US" smtClean="0"/>
              <a:t>isp2 </a:t>
            </a:r>
            <a:r>
              <a:rPr lang="th-TH" smtClean="0"/>
              <a:t>จะไป</a:t>
            </a:r>
            <a:r>
              <a:rPr lang="en-US" smtClean="0"/>
              <a:t>r1</a:t>
            </a:r>
            <a:r>
              <a:rPr lang="th-TH" smtClean="0"/>
              <a:t>ไปไม่ได้ </a:t>
            </a:r>
          </a:p>
          <a:p>
            <a:r>
              <a:rPr lang="th-TH" smtClean="0"/>
              <a:t>แต่ถ้า</a:t>
            </a:r>
            <a:r>
              <a:rPr lang="en-US" smtClean="0"/>
              <a:t>transit </a:t>
            </a:r>
            <a:r>
              <a:rPr lang="th-TH" smtClean="0"/>
              <a:t>คือส่งไปบอกว่าถ้ามามที่ฉันฉันสามารถพาไปที่อื่นอีกได้นะ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เปลี่ยนไปใช้เป็น </a:t>
            </a:r>
            <a:r>
              <a:rPr lang="en-US" smtClean="0"/>
              <a:t>Classless</a:t>
            </a:r>
            <a:r>
              <a:rPr lang="th-TH" smtClean="0"/>
              <a:t> เวลาเขียนก็จะเขียนด้วย </a:t>
            </a:r>
            <a:r>
              <a:rPr lang="en-US" smtClean="0"/>
              <a:t>slaash</a:t>
            </a:r>
            <a:endParaRPr lang="th-TH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โจทย์ อะไรคือ </a:t>
            </a:r>
            <a:r>
              <a:rPr lang="en-US" smtClean="0"/>
              <a:t>ADDRESS </a:t>
            </a:r>
            <a:r>
              <a:rPr lang="th-TH" smtClean="0"/>
              <a:t>แรก</a:t>
            </a:r>
            <a:r>
              <a:rPr lang="en-US" smtClean="0"/>
              <a:t> </a:t>
            </a:r>
            <a:r>
              <a:rPr lang="th-TH" smtClean="0"/>
              <a:t>ก็คือ </a:t>
            </a:r>
            <a:r>
              <a:rPr lang="en-US" smtClean="0"/>
              <a:t>.65</a:t>
            </a:r>
            <a:endParaRPr lang="th-TH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ความยาวเท่าไหร่ก็ได้ ทำการ</a:t>
            </a:r>
            <a:r>
              <a:rPr lang="en-US" smtClean="0"/>
              <a:t>Address </a:t>
            </a:r>
            <a:r>
              <a:rPr lang="th-TH" smtClean="0"/>
              <a:t>หลายๆอันมารวมเป็น </a:t>
            </a:r>
            <a:r>
              <a:rPr lang="en-US" smtClean="0"/>
              <a:t>1 Address</a:t>
            </a:r>
            <a:r>
              <a:rPr lang="th-TH" smtClean="0"/>
              <a:t> และ </a:t>
            </a:r>
            <a:r>
              <a:rPr lang="en-US" smtClean="0"/>
              <a:t>router </a:t>
            </a:r>
            <a:r>
              <a:rPr lang="th-TH" smtClean="0"/>
              <a:t>ทุกตัวต้องรองรับ </a:t>
            </a:r>
            <a:r>
              <a:rPr lang="en-US" smtClean="0"/>
              <a:t>CIDR </a:t>
            </a:r>
            <a:r>
              <a:rPr lang="th-TH" smtClean="0"/>
              <a:t>ใช้ </a:t>
            </a:r>
            <a:r>
              <a:rPr lang="en-US" smtClean="0"/>
              <a:t>SLASH Notation </a:t>
            </a:r>
            <a:endParaRPr lang="th-TH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ตัวอย่าง </a:t>
            </a:r>
            <a:r>
              <a:rPr lang="en-US" smtClean="0"/>
              <a:t>Company A,B,C </a:t>
            </a:r>
            <a:r>
              <a:rPr lang="th-TH" smtClean="0"/>
              <a:t>อยู่ภายใต้ </a:t>
            </a:r>
            <a:r>
              <a:rPr lang="en-US" smtClean="0"/>
              <a:t>ISP </a:t>
            </a:r>
            <a:r>
              <a:rPr lang="th-TH" smtClean="0"/>
              <a:t>เดียวกันถ้า</a:t>
            </a:r>
            <a:r>
              <a:rPr lang="en-US" smtClean="0"/>
              <a:t>Address</a:t>
            </a:r>
            <a:r>
              <a:rPr lang="th-TH" smtClean="0"/>
              <a:t>แต่ละอันถ้าให้ </a:t>
            </a:r>
            <a:r>
              <a:rPr lang="en-US" smtClean="0"/>
              <a:t>IP </a:t>
            </a:r>
            <a:r>
              <a:rPr lang="th-TH" smtClean="0"/>
              <a:t>ดีพอจะ</a:t>
            </a:r>
            <a:r>
              <a:rPr lang="en-US" smtClean="0"/>
              <a:t> Manage Grouping </a:t>
            </a:r>
            <a:r>
              <a:rPr lang="th-TH" smtClean="0"/>
              <a:t>ได้</a:t>
            </a:r>
            <a:r>
              <a:rPr lang="en-US" smtClean="0"/>
              <a:t> </a:t>
            </a:r>
            <a:r>
              <a:rPr lang="th-TH" smtClean="0"/>
              <a:t>ถ้า</a:t>
            </a:r>
            <a:r>
              <a:rPr lang="en-US" smtClean="0"/>
              <a:t>ISP </a:t>
            </a:r>
            <a:r>
              <a:rPr lang="th-TH" smtClean="0"/>
              <a:t>ต่อกับ</a:t>
            </a:r>
            <a:r>
              <a:rPr lang="en-US" smtClean="0"/>
              <a:t>Gateway </a:t>
            </a:r>
            <a:r>
              <a:rPr lang="th-TH" smtClean="0"/>
              <a:t>ประเทศ จะส่งสามบริษัทหรือส่งชื่อเดียว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ทำให้</a:t>
            </a:r>
            <a:r>
              <a:rPr lang="en-US" smtClean="0"/>
              <a:t>Contiguous </a:t>
            </a:r>
            <a:r>
              <a:rPr lang="th-TH" smtClean="0"/>
              <a:t>เรียงกัน ถ้าประกาศชื่อต้องการประกาศเบอร์เดียวมั้ย ถ้าประกาศ</a:t>
            </a:r>
            <a:r>
              <a:rPr lang="en-US" smtClean="0"/>
              <a:t>route</a:t>
            </a:r>
            <a:r>
              <a:rPr lang="th-TH" smtClean="0"/>
              <a:t>ตรงไปตรงมา </a:t>
            </a:r>
            <a:r>
              <a:rPr lang="en-US" smtClean="0"/>
              <a:t>16</a:t>
            </a:r>
            <a:r>
              <a:rPr lang="th-TH" smtClean="0"/>
              <a:t>วงจะมา </a:t>
            </a:r>
            <a:r>
              <a:rPr lang="en-US" smtClean="0"/>
              <a:t>AND </a:t>
            </a:r>
            <a:r>
              <a:rPr lang="th-TH" smtClean="0"/>
              <a:t>ทีละตัว แล้วเทียบตาราง แล้วโยนออก ได้มา</a:t>
            </a:r>
            <a:r>
              <a:rPr lang="en-US" smtClean="0"/>
              <a:t>16 link</a:t>
            </a:r>
            <a:endParaRPr lang="th-TH" smtClean="0"/>
          </a:p>
          <a:p>
            <a:pPr eaLnBrk="1" hangingPunct="1"/>
            <a:r>
              <a:rPr lang="th-TH" smtClean="0"/>
              <a:t>แต่ถ้าเรียนมา มัน </a:t>
            </a:r>
            <a:r>
              <a:rPr lang="en-US" smtClean="0"/>
              <a:t>contiguous </a:t>
            </a:r>
            <a:r>
              <a:rPr lang="th-TH" smtClean="0"/>
              <a:t>เป็นไปได้มั้ยจะเอาเบอร์เดียว คือประกาษเป็น </a:t>
            </a:r>
            <a:r>
              <a:rPr lang="en-US" smtClean="0"/>
              <a:t>20 enable </a:t>
            </a:r>
            <a:r>
              <a:rPr lang="th-TH" smtClean="0"/>
              <a:t>ควรประกาษเป็น</a:t>
            </a:r>
            <a:r>
              <a:rPr lang="en-US" smtClean="0"/>
              <a:t>199.23.16.0 </a:t>
            </a:r>
            <a:r>
              <a:rPr lang="th-TH" smtClean="0"/>
              <a:t>แล้วพอ </a:t>
            </a:r>
            <a:r>
              <a:rPr lang="en-US" smtClean="0"/>
              <a:t>route </a:t>
            </a:r>
            <a:r>
              <a:rPr lang="th-TH" smtClean="0"/>
              <a:t>ไปแล้วก็จบรู้เบอร์เดียวก็พอ จากตอนแรก</a:t>
            </a:r>
            <a:r>
              <a:rPr lang="en-US" smtClean="0"/>
              <a:t>/24 </a:t>
            </a:r>
            <a:r>
              <a:rPr lang="th-TH" smtClean="0"/>
              <a:t>ไปเป็น</a:t>
            </a:r>
            <a:r>
              <a:rPr lang="en-US" smtClean="0"/>
              <a:t>/20</a:t>
            </a:r>
            <a:endParaRPr lang="th-TH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ถ้าจะไปวงนี้ให้โยนมี </a:t>
            </a:r>
            <a:r>
              <a:rPr lang="en-US" smtClean="0"/>
              <a:t>BoarderGateWay </a:t>
            </a:r>
            <a:r>
              <a:rPr lang="th-TH" smtClean="0"/>
              <a:t>เยอะ</a:t>
            </a:r>
            <a:r>
              <a:rPr lang="en-US" smtClean="0"/>
              <a:t>entry</a:t>
            </a:r>
            <a:endParaRPr lang="th-TH" smtClean="0"/>
          </a:p>
          <a:p>
            <a:pPr eaLnBrk="1" hangingPunct="1"/>
            <a:r>
              <a:rPr lang="th-TH" smtClean="0"/>
              <a:t>แต่ถ้าทำ </a:t>
            </a:r>
            <a:r>
              <a:rPr lang="en-US" smtClean="0"/>
              <a:t>CIDR </a:t>
            </a:r>
            <a:r>
              <a:rPr lang="th-TH" smtClean="0"/>
              <a:t> คือสามารถโยนไป</a:t>
            </a:r>
            <a:r>
              <a:rPr lang="en-US" smtClean="0"/>
              <a:t>1entry </a:t>
            </a:r>
            <a:r>
              <a:rPr lang="th-TH" smtClean="0"/>
              <a:t>เท่านั้นเพื่อให้ </a:t>
            </a:r>
            <a:r>
              <a:rPr lang="en-US" smtClean="0"/>
              <a:t>route</a:t>
            </a:r>
            <a:r>
              <a:rPr lang="th-TH" smtClean="0"/>
              <a:t>จัดการ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เลื่อนขึ้นมา</a:t>
            </a:r>
            <a:r>
              <a:rPr lang="en-US" smtClean="0"/>
              <a:t>1</a:t>
            </a:r>
            <a:r>
              <a:rPr lang="th-TH" smtClean="0"/>
              <a:t>อันก็ได้ จะทำให้สามารไปดั้ง </a:t>
            </a:r>
            <a:r>
              <a:rPr lang="en-US" smtClean="0"/>
              <a:t>2 route </a:t>
            </a:r>
            <a:r>
              <a:rPr lang="th-TH" smtClean="0"/>
              <a:t>ได้ เป็นการทำ </a:t>
            </a:r>
            <a:r>
              <a:rPr lang="en-US" smtClean="0"/>
              <a:t>route Aggregation  </a:t>
            </a:r>
          </a:p>
          <a:p>
            <a:pPr eaLnBrk="1" hangingPunct="1"/>
            <a:r>
              <a:rPr lang="th-TH" smtClean="0"/>
              <a:t>แต่ถ้าประกาศผิด คือการรวม </a:t>
            </a:r>
            <a:r>
              <a:rPr lang="en-US" smtClean="0"/>
              <a:t>route</a:t>
            </a:r>
            <a:r>
              <a:rPr lang="th-TH" smtClean="0"/>
              <a:t>คนอื่นมาด้วย ทำให้ </a:t>
            </a:r>
            <a:r>
              <a:rPr lang="en-US" smtClean="0"/>
              <a:t>network traffic </a:t>
            </a:r>
            <a:r>
              <a:rPr lang="th-TH" smtClean="0"/>
              <a:t>หายเรียบ แล้วก็โดนแบน เพราะ</a:t>
            </a:r>
            <a:r>
              <a:rPr lang="en-US" smtClean="0"/>
              <a:t>network </a:t>
            </a:r>
            <a:r>
              <a:rPr lang="th-TH" smtClean="0"/>
              <a:t>ที่ส่งมาหาย แล้วคนที่จะรับจริงๆก็ไม่ได้รับ </a:t>
            </a:r>
            <a:r>
              <a:rPr lang="en-US" smtClean="0"/>
              <a:t>network </a:t>
            </a:r>
            <a:r>
              <a:rPr lang="th-TH" smtClean="0"/>
              <a:t>ใดๆเลย</a:t>
            </a:r>
          </a:p>
          <a:p>
            <a:pPr eaLnBrk="1" hangingPunct="1"/>
            <a:r>
              <a:rPr lang="th-TH" smtClean="0"/>
              <a:t>ในข้อสอบห้ามเลื่อน </a:t>
            </a:r>
            <a:r>
              <a:rPr lang="en-US" smtClean="0"/>
              <a:t>Bit </a:t>
            </a:r>
            <a:r>
              <a:rPr lang="th-TH" smtClean="0"/>
              <a:t>ผิด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13AE9-7813-45FF-A32E-7914F8B65432}" type="datetimeFigureOut">
              <a:rPr lang="en-US"/>
              <a:pPr>
                <a:defRPr/>
              </a:pPr>
              <a:t>3/9/2017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DD66-A9BB-4463-BF1F-4B465DD2518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7644A-4084-415C-B1AF-775DDCB2A0EC}" type="datetimeFigureOut">
              <a:rPr lang="en-US"/>
              <a:pPr>
                <a:defRPr/>
              </a:pPr>
              <a:t>3/9/2017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DBD3F-D3AF-49F1-80E7-CB608BDE1C85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6"/>
          <p:cNvSpPr/>
          <p:nvPr/>
        </p:nvSpPr>
        <p:spPr>
          <a:xfrm>
            <a:off x="417513" y="822325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7"/>
          <p:cNvSpPr/>
          <p:nvPr/>
        </p:nvSpPr>
        <p:spPr>
          <a:xfrm>
            <a:off x="800100" y="822325"/>
            <a:ext cx="328613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8"/>
          <p:cNvSpPr/>
          <p:nvPr/>
        </p:nvSpPr>
        <p:spPr>
          <a:xfrm>
            <a:off x="541338" y="1244600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19"/>
          <p:cNvSpPr/>
          <p:nvPr/>
        </p:nvSpPr>
        <p:spPr>
          <a:xfrm>
            <a:off x="911225" y="1244600"/>
            <a:ext cx="3683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0"/>
          <p:cNvSpPr/>
          <p:nvPr/>
        </p:nvSpPr>
        <p:spPr>
          <a:xfrm>
            <a:off x="127000" y="1171575"/>
            <a:ext cx="560388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" name="bk object 21"/>
          <p:cNvSpPr/>
          <p:nvPr/>
        </p:nvSpPr>
        <p:spPr>
          <a:xfrm>
            <a:off x="777875" y="714375"/>
            <a:ext cx="0" cy="1052513"/>
          </a:xfrm>
          <a:custGeom>
            <a:avLst/>
            <a:gdLst/>
            <a:ahLst/>
            <a:cxnLst/>
            <a:rect l="l" t="t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1" name="bk object 22"/>
          <p:cNvSpPr/>
          <p:nvPr/>
        </p:nvSpPr>
        <p:spPr>
          <a:xfrm>
            <a:off x="442913" y="1504950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00124" y="2175002"/>
            <a:ext cx="3121660" cy="40259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3" name="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A90A03-6667-4662-A27E-383F60402333}" type="datetimeFigureOut">
              <a:rPr lang="en-US"/>
              <a:pPr>
                <a:defRPr/>
              </a:pPr>
              <a:t>3/9/2017</a:t>
            </a:fld>
            <a:endParaRPr lang="en-US"/>
          </a:p>
        </p:txBody>
      </p:sp>
      <p:sp>
        <p:nvSpPr>
          <p:cNvPr id="14" name="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99281-C5E9-40CD-B2EC-426876ED1CC9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2B6C4-BF1B-4AAB-934C-AD96DD466E0D}" type="datetimeFigureOut">
              <a:rPr lang="en-US"/>
              <a:pPr>
                <a:defRPr/>
              </a:pPr>
              <a:t>3/9/2017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7FDCC-3856-43E3-94C4-3DFCAA80E96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C8DE6-1B40-4BD7-A690-0B2641DAA15F}" type="datetimeFigureOut">
              <a:rPr lang="en-US"/>
              <a:pPr>
                <a:defRPr/>
              </a:pPr>
              <a:t>3/9/2017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CF232-CB07-4897-BF19-CEB2CF3DCCC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822325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822325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28" name="Holder 2"/>
          <p:cNvSpPr>
            <a:spLocks noGrp="1"/>
          </p:cNvSpPr>
          <p:nvPr>
            <p:ph type="title"/>
          </p:nvPr>
        </p:nvSpPr>
        <p:spPr bwMode="auto">
          <a:xfrm>
            <a:off x="287338" y="711200"/>
            <a:ext cx="85693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29" name="Holder 3"/>
          <p:cNvSpPr>
            <a:spLocks noGrp="1"/>
          </p:cNvSpPr>
          <p:nvPr>
            <p:ph type="body" idx="1"/>
          </p:nvPr>
        </p:nvSpPr>
        <p:spPr bwMode="auto">
          <a:xfrm>
            <a:off x="703263" y="1855788"/>
            <a:ext cx="7737475" cy="407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0DF93C-8F33-4291-964B-E6E8AFB787C4}" type="datetimeFigureOut">
              <a:rPr lang="en-US"/>
              <a:pPr>
                <a:defRPr/>
              </a:pPr>
              <a:t>3/9/2017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1850" y="6459538"/>
            <a:ext cx="430213" cy="20796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35923179-F98C-4E7C-8325-302B85A6C43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4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5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6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7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8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9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20938"/>
            <a:ext cx="4602163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CIDR – VLSM –</a:t>
            </a:r>
            <a:r>
              <a:rPr spc="-140" dirty="0"/>
              <a:t> </a:t>
            </a:r>
            <a:r>
              <a:rPr dirty="0"/>
              <a:t>AS</a:t>
            </a:r>
          </a:p>
        </p:txBody>
      </p:sp>
      <p:sp>
        <p:nvSpPr>
          <p:cNvPr id="8201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6C90865B-2DDA-41AB-85E4-BA753C15192B}" type="slidenum">
              <a:rPr lang="en-US" smtClean="0"/>
              <a:pPr marL="306388"/>
              <a:t>1</a:t>
            </a:fld>
            <a:endParaRPr lang="th-TH" smtClean="0"/>
          </a:p>
        </p:txBody>
      </p:sp>
      <p:sp>
        <p:nvSpPr>
          <p:cNvPr id="8202" name="object 10"/>
          <p:cNvSpPr txBox="1">
            <a:spLocks noChangeArrowheads="1"/>
          </p:cNvSpPr>
          <p:nvPr/>
        </p:nvSpPr>
        <p:spPr bwMode="auto">
          <a:xfrm>
            <a:off x="2352675" y="3660775"/>
            <a:ext cx="5656263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381375"/>
            <a:r>
              <a:rPr lang="th-TH" b="1">
                <a:latin typeface="Angsana New" charset="-34"/>
              </a:rPr>
              <a:t>รศ</a:t>
            </a:r>
            <a:r>
              <a:rPr lang="th-TH" b="1">
                <a:latin typeface="Tahoma" pitchFamily="34" charset="0"/>
                <a:cs typeface="Tahoma" pitchFamily="34" charset="0"/>
              </a:rPr>
              <a:t>.</a:t>
            </a:r>
            <a:r>
              <a:rPr lang="th-TH" b="1">
                <a:latin typeface="Angsana New" charset="-34"/>
              </a:rPr>
              <a:t>ดร</a:t>
            </a:r>
            <a:r>
              <a:rPr lang="th-TH" b="1">
                <a:latin typeface="Tahoma" pitchFamily="34" charset="0"/>
                <a:cs typeface="Tahoma" pitchFamily="34" charset="0"/>
              </a:rPr>
              <a:t>. </a:t>
            </a:r>
            <a:r>
              <a:rPr lang="th-TH" b="1">
                <a:latin typeface="Angsana New" charset="-34"/>
              </a:rPr>
              <a:t>อนันต์  ผลเพม</a:t>
            </a:r>
            <a:endParaRPr lang="th-TH">
              <a:latin typeface="Angsana New" charset="-34"/>
            </a:endParaRPr>
          </a:p>
          <a:p>
            <a:pPr marL="3381375" algn="r">
              <a:spcBef>
                <a:spcPts val="1000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3381375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>
              <a:gd name="T0" fmla="*/ 0 w 422275"/>
              <a:gd name="T1" fmla="*/ 473963 h 474344"/>
              <a:gd name="T2" fmla="*/ 422148 w 422275"/>
              <a:gd name="T3" fmla="*/ 473963 h 474344"/>
              <a:gd name="T4" fmla="*/ 422148 w 422275"/>
              <a:gd name="T5" fmla="*/ 0 h 474344"/>
              <a:gd name="T6" fmla="*/ 0 w 422275"/>
              <a:gd name="T7" fmla="*/ 0 h 474344"/>
              <a:gd name="T8" fmla="*/ 0 w 42227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4"/>
              <a:gd name="T17" fmla="*/ 422275 w 42227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4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5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6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>
              <a:gd name="T0" fmla="*/ 0 h 1051560"/>
              <a:gd name="T1" fmla="*/ 1051560 h 1051560"/>
              <a:gd name="T2" fmla="*/ 0 60000 65536"/>
              <a:gd name="T3" fmla="*/ 0 60000 65536"/>
              <a:gd name="T4" fmla="*/ 0 h 1051560"/>
              <a:gd name="T5" fmla="*/ 1051560 h 1051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7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tIns="61467" rtlCol="0"/>
          <a:lstStyle/>
          <a:p>
            <a:pPr marL="95440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/>
              <a:t>Example </a:t>
            </a:r>
            <a:r>
              <a:rPr sz="4000" spc="-5" dirty="0"/>
              <a:t>of CIDR</a:t>
            </a:r>
            <a:r>
              <a:rPr sz="4000" spc="25" dirty="0"/>
              <a:t> </a:t>
            </a:r>
            <a:r>
              <a:rPr sz="4000" spc="-5" dirty="0"/>
              <a:t>(Supernetting)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1262063" y="1830388"/>
            <a:ext cx="5648325" cy="1820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If </a:t>
            </a:r>
            <a:r>
              <a:rPr spc="-10" dirty="0">
                <a:latin typeface="Tahoma"/>
                <a:cs typeface="Tahoma"/>
              </a:rPr>
              <a:t>ISP </a:t>
            </a:r>
            <a:r>
              <a:rPr spc="-5" dirty="0">
                <a:latin typeface="Tahoma"/>
                <a:cs typeface="Tahoma"/>
              </a:rPr>
              <a:t>needs 16 class C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addresses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make </a:t>
            </a:r>
            <a:r>
              <a:rPr sz="2400" spc="-5" dirty="0">
                <a:latin typeface="Tahoma"/>
                <a:cs typeface="Tahoma"/>
              </a:rPr>
              <a:t>them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contiguous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670"/>
              </a:spcBef>
              <a:spcAft>
                <a:spcPts val="0"/>
              </a:spcAft>
              <a:tabLst>
                <a:tab pos="354965" algn="l"/>
                <a:tab pos="3067050" algn="l"/>
              </a:tabLst>
              <a:defRPr/>
            </a:pPr>
            <a:r>
              <a:rPr sz="1650" spc="2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65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pc="-5" dirty="0">
                <a:latin typeface="Tahoma"/>
                <a:cs typeface="Tahoma"/>
              </a:rPr>
              <a:t>Eg.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199.23.16.0	to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199.23.31.0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enables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20-bit </a:t>
            </a:r>
            <a:r>
              <a:rPr sz="2400" dirty="0">
                <a:latin typeface="Tahoma"/>
                <a:cs typeface="Tahoma"/>
              </a:rPr>
              <a:t>network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number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560" name="object 9"/>
          <p:cNvSpPr>
            <a:spLocks/>
          </p:cNvSpPr>
          <p:nvPr/>
        </p:nvSpPr>
        <p:spPr bwMode="auto">
          <a:xfrm>
            <a:off x="2195513" y="4006850"/>
            <a:ext cx="5348287" cy="2493963"/>
          </a:xfrm>
          <a:custGeom>
            <a:avLst/>
            <a:gdLst>
              <a:gd name="T0" fmla="*/ 0 w 5347970"/>
              <a:gd name="T1" fmla="*/ 2494788 h 2494915"/>
              <a:gd name="T2" fmla="*/ 5347716 w 5347970"/>
              <a:gd name="T3" fmla="*/ 2494788 h 2494915"/>
              <a:gd name="T4" fmla="*/ 5347716 w 5347970"/>
              <a:gd name="T5" fmla="*/ 0 h 2494915"/>
              <a:gd name="T6" fmla="*/ 0 w 5347970"/>
              <a:gd name="T7" fmla="*/ 0 h 2494915"/>
              <a:gd name="T8" fmla="*/ 0 w 5347970"/>
              <a:gd name="T9" fmla="*/ 2494788 h 2494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47970"/>
              <a:gd name="T16" fmla="*/ 0 h 2494915"/>
              <a:gd name="T17" fmla="*/ 5347970 w 5347970"/>
              <a:gd name="T18" fmla="*/ 2494915 h 2494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47970" h="2494915">
                <a:moveTo>
                  <a:pt x="0" y="2494788"/>
                </a:moveTo>
                <a:lnTo>
                  <a:pt x="5347716" y="2494788"/>
                </a:lnTo>
                <a:lnTo>
                  <a:pt x="5347716" y="0"/>
                </a:lnTo>
                <a:lnTo>
                  <a:pt x="0" y="0"/>
                </a:lnTo>
                <a:lnTo>
                  <a:pt x="0" y="2494788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1" name="object 10"/>
          <p:cNvSpPr txBox="1">
            <a:spLocks noChangeArrowheads="1"/>
          </p:cNvSpPr>
          <p:nvPr/>
        </p:nvSpPr>
        <p:spPr bwMode="auto">
          <a:xfrm>
            <a:off x="2411413" y="4151313"/>
            <a:ext cx="1527175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95580" rIns="0" bIns="0">
            <a:spAutoFit/>
          </a:bodyPr>
          <a:lstStyle/>
          <a:p>
            <a:pPr marL="111125">
              <a:lnSpc>
                <a:spcPts val="2363"/>
              </a:lnSpc>
              <a:spcBef>
                <a:spcPts val="1538"/>
              </a:spcBef>
            </a:pPr>
            <a:r>
              <a:rPr lang="th-TH" sz="2000">
                <a:latin typeface="Tahoma" pitchFamily="34" charset="0"/>
                <a:cs typeface="Tahoma" pitchFamily="34" charset="0"/>
              </a:rPr>
              <a:t>199.23.0001</a:t>
            </a:r>
          </a:p>
          <a:p>
            <a:pPr marL="111125">
              <a:lnSpc>
                <a:spcPts val="2325"/>
              </a:lnSpc>
            </a:pPr>
            <a:r>
              <a:rPr lang="th-TH" sz="2000">
                <a:latin typeface="Tahoma" pitchFamily="34" charset="0"/>
                <a:cs typeface="Tahoma" pitchFamily="34" charset="0"/>
              </a:rPr>
              <a:t>199.23.0001</a:t>
            </a:r>
          </a:p>
          <a:p>
            <a:pPr marL="111125">
              <a:lnSpc>
                <a:spcPts val="2325"/>
              </a:lnSpc>
            </a:pPr>
            <a:r>
              <a:rPr lang="th-TH" sz="2000">
                <a:latin typeface="Tahoma" pitchFamily="34" charset="0"/>
                <a:cs typeface="Tahoma" pitchFamily="34" charset="0"/>
              </a:rPr>
              <a:t>199.23.0001</a:t>
            </a:r>
          </a:p>
          <a:p>
            <a:pPr marL="111125">
              <a:lnSpc>
                <a:spcPts val="2350"/>
              </a:lnSpc>
            </a:pPr>
            <a:r>
              <a:rPr lang="th-TH" sz="2000">
                <a:latin typeface="Tahoma" pitchFamily="34" charset="0"/>
                <a:cs typeface="Tahoma" pitchFamily="34" charset="0"/>
              </a:rPr>
              <a:t>199.23.0001</a:t>
            </a:r>
          </a:p>
          <a:p>
            <a:pPr marL="111125">
              <a:lnSpc>
                <a:spcPts val="2288"/>
              </a:lnSpc>
              <a:spcBef>
                <a:spcPts val="150"/>
              </a:spcBef>
            </a:pPr>
            <a:r>
              <a:rPr lang="th-TH" sz="2000">
                <a:latin typeface="Tahoma" pitchFamily="34" charset="0"/>
                <a:cs typeface="Tahoma" pitchFamily="34" charset="0"/>
              </a:rPr>
              <a:t>…  199.23.0001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114800" y="4038600"/>
            <a:ext cx="5348288" cy="21367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6350" rIns="0" bIns="0">
            <a:spAutoFit/>
          </a:bodyPr>
          <a:lstStyle/>
          <a:p>
            <a:pPr fontAlgn="auto">
              <a:spcBef>
                <a:spcPts val="50"/>
              </a:spcBef>
              <a:spcAft>
                <a:spcPts val="0"/>
              </a:spcAft>
              <a:defRPr/>
            </a:pPr>
            <a:endParaRPr sz="2250">
              <a:latin typeface="Times New Roman"/>
              <a:cs typeface="Times New Roman"/>
            </a:endParaRPr>
          </a:p>
          <a:p>
            <a:pPr marL="1798320" fontAlgn="auto">
              <a:lnSpc>
                <a:spcPts val="23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0000.0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199.23.16.0</a:t>
            </a:r>
            <a:endParaRPr sz="2000">
              <a:latin typeface="Tahoma"/>
              <a:cs typeface="Tahoma"/>
            </a:endParaRPr>
          </a:p>
          <a:p>
            <a:pPr marL="1798320" fontAlgn="auto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0001.0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ahoma"/>
                <a:cs typeface="Tahoma"/>
              </a:rPr>
              <a:t>199.23.17.0</a:t>
            </a:r>
            <a:endParaRPr sz="2000">
              <a:latin typeface="Tahoma"/>
              <a:cs typeface="Tahoma"/>
            </a:endParaRPr>
          </a:p>
          <a:p>
            <a:pPr marL="1798320" fontAlgn="auto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0010.0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199.23.18.0</a:t>
            </a:r>
            <a:endParaRPr sz="2000">
              <a:latin typeface="Tahoma"/>
              <a:cs typeface="Tahoma"/>
            </a:endParaRPr>
          </a:p>
          <a:p>
            <a:pPr marL="1798320" fontAlgn="auto">
              <a:lnSpc>
                <a:spcPts val="23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0011.0 </a:t>
            </a:r>
            <a:r>
              <a:rPr sz="2000" spc="5" dirty="0">
                <a:latin typeface="Wingdings"/>
                <a:cs typeface="Wingdings"/>
              </a:rPr>
              <a:t>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199.23.19.0</a:t>
            </a:r>
            <a:endParaRPr sz="2000">
              <a:latin typeface="Tahoma"/>
              <a:cs typeface="Tahoma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950">
              <a:latin typeface="Times New Roman"/>
              <a:cs typeface="Times New Roman"/>
            </a:endParaRPr>
          </a:p>
          <a:p>
            <a:pPr marL="1798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1111.0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199.23.31.0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563" name="object 12"/>
          <p:cNvSpPr>
            <a:spLocks/>
          </p:cNvSpPr>
          <p:nvPr/>
        </p:nvSpPr>
        <p:spPr bwMode="auto">
          <a:xfrm>
            <a:off x="2438400" y="4114800"/>
            <a:ext cx="1527175" cy="2087563"/>
          </a:xfrm>
          <a:custGeom>
            <a:avLst/>
            <a:gdLst>
              <a:gd name="T0" fmla="*/ 0 w 1527175"/>
              <a:gd name="T1" fmla="*/ 2087880 h 2087879"/>
              <a:gd name="T2" fmla="*/ 1527047 w 1527175"/>
              <a:gd name="T3" fmla="*/ 2087880 h 2087879"/>
              <a:gd name="T4" fmla="*/ 1527047 w 1527175"/>
              <a:gd name="T5" fmla="*/ 0 h 2087879"/>
              <a:gd name="T6" fmla="*/ 0 w 1527175"/>
              <a:gd name="T7" fmla="*/ 0 h 2087879"/>
              <a:gd name="T8" fmla="*/ 0 w 1527175"/>
              <a:gd name="T9" fmla="*/ 2087880 h 20878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7175"/>
              <a:gd name="T16" fmla="*/ 0 h 2087879"/>
              <a:gd name="T17" fmla="*/ 1527175 w 1527175"/>
              <a:gd name="T18" fmla="*/ 2087879 h 20878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7175" h="2087879">
                <a:moveTo>
                  <a:pt x="0" y="2087880"/>
                </a:moveTo>
                <a:lnTo>
                  <a:pt x="1527047" y="2087880"/>
                </a:lnTo>
                <a:lnTo>
                  <a:pt x="1527047" y="0"/>
                </a:lnTo>
                <a:lnTo>
                  <a:pt x="0" y="0"/>
                </a:lnTo>
                <a:lnTo>
                  <a:pt x="0" y="2087880"/>
                </a:lnTo>
                <a:close/>
              </a:path>
            </a:pathLst>
          </a:custGeom>
          <a:solidFill>
            <a:srgbClr val="FF9900">
              <a:alpha val="45097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4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9918EC63-5F44-4105-A79E-BFA1ECB9F9BB}" type="slidenum">
              <a:rPr lang="en-US" smtClean="0"/>
              <a:pPr marL="209550"/>
              <a:t>10</a:t>
            </a:fld>
            <a:endParaRPr lang="th-TH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object 2"/>
          <p:cNvSpPr>
            <a:spLocks noChangeArrowheads="1"/>
          </p:cNvSpPr>
          <p:nvPr/>
        </p:nvSpPr>
        <p:spPr bwMode="auto">
          <a:xfrm>
            <a:off x="2700338" y="2719388"/>
            <a:ext cx="6264275" cy="30861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2" name="object 3"/>
          <p:cNvSpPr>
            <a:spLocks/>
          </p:cNvSpPr>
          <p:nvPr/>
        </p:nvSpPr>
        <p:spPr bwMode="auto">
          <a:xfrm>
            <a:off x="2700338" y="2709863"/>
            <a:ext cx="6264275" cy="3095625"/>
          </a:xfrm>
          <a:custGeom>
            <a:avLst/>
            <a:gdLst>
              <a:gd name="T0" fmla="*/ 39041 w 6263640"/>
              <a:gd name="T1" fmla="*/ 1302576 h 3095625"/>
              <a:gd name="T2" fmla="*/ 191330 w 6263640"/>
              <a:gd name="T3" fmla="*/ 1013770 h 3095625"/>
              <a:gd name="T4" fmla="*/ 417703 w 6263640"/>
              <a:gd name="T5" fmla="*/ 774920 h 3095625"/>
              <a:gd name="T6" fmla="*/ 576751 w 6263640"/>
              <a:gd name="T7" fmla="*/ 652470 h 3095625"/>
              <a:gd name="T8" fmla="*/ 757724 w 6263640"/>
              <a:gd name="T9" fmla="*/ 538254 h 3095625"/>
              <a:gd name="T10" fmla="*/ 959158 w 6263640"/>
              <a:gd name="T11" fmla="*/ 432993 h 3095625"/>
              <a:gd name="T12" fmla="*/ 1179593 w 6263640"/>
              <a:gd name="T13" fmla="*/ 337410 h 3095625"/>
              <a:gd name="T14" fmla="*/ 1417565 w 6263640"/>
              <a:gd name="T15" fmla="*/ 252228 h 3095625"/>
              <a:gd name="T16" fmla="*/ 1671613 w 6263640"/>
              <a:gd name="T17" fmla="*/ 178168 h 3095625"/>
              <a:gd name="T18" fmla="*/ 1940274 w 6263640"/>
              <a:gd name="T19" fmla="*/ 115954 h 3095625"/>
              <a:gd name="T20" fmla="*/ 2222088 w 6263640"/>
              <a:gd name="T21" fmla="*/ 66308 h 3095625"/>
              <a:gd name="T22" fmla="*/ 2515591 w 6263640"/>
              <a:gd name="T23" fmla="*/ 29951 h 3095625"/>
              <a:gd name="T24" fmla="*/ 2819322 w 6263640"/>
              <a:gd name="T25" fmla="*/ 7608 h 3095625"/>
              <a:gd name="T26" fmla="*/ 3131820 w 6263640"/>
              <a:gd name="T27" fmla="*/ 0 h 3095625"/>
              <a:gd name="T28" fmla="*/ 3444317 w 6263640"/>
              <a:gd name="T29" fmla="*/ 7608 h 3095625"/>
              <a:gd name="T30" fmla="*/ 3748048 w 6263640"/>
              <a:gd name="T31" fmla="*/ 29951 h 3095625"/>
              <a:gd name="T32" fmla="*/ 4041551 w 6263640"/>
              <a:gd name="T33" fmla="*/ 66308 h 3095625"/>
              <a:gd name="T34" fmla="*/ 4323365 w 6263640"/>
              <a:gd name="T35" fmla="*/ 115954 h 3095625"/>
              <a:gd name="T36" fmla="*/ 4592026 w 6263640"/>
              <a:gd name="T37" fmla="*/ 178168 h 3095625"/>
              <a:gd name="T38" fmla="*/ 4846074 w 6263640"/>
              <a:gd name="T39" fmla="*/ 252228 h 3095625"/>
              <a:gd name="T40" fmla="*/ 5084046 w 6263640"/>
              <a:gd name="T41" fmla="*/ 337410 h 3095625"/>
              <a:gd name="T42" fmla="*/ 5304481 w 6263640"/>
              <a:gd name="T43" fmla="*/ 432993 h 3095625"/>
              <a:gd name="T44" fmla="*/ 5505915 w 6263640"/>
              <a:gd name="T45" fmla="*/ 538254 h 3095625"/>
              <a:gd name="T46" fmla="*/ 5686888 w 6263640"/>
              <a:gd name="T47" fmla="*/ 652470 h 3095625"/>
              <a:gd name="T48" fmla="*/ 5845936 w 6263640"/>
              <a:gd name="T49" fmla="*/ 774920 h 3095625"/>
              <a:gd name="T50" fmla="*/ 6072309 w 6263640"/>
              <a:gd name="T51" fmla="*/ 1013770 h 3095625"/>
              <a:gd name="T52" fmla="*/ 6224598 w 6263640"/>
              <a:gd name="T53" fmla="*/ 1302576 h 3095625"/>
              <a:gd name="T54" fmla="*/ 6263016 w 6263640"/>
              <a:gd name="T55" fmla="*/ 1578818 h 3095625"/>
              <a:gd name="T56" fmla="*/ 6190535 w 6263640"/>
              <a:gd name="T57" fmla="*/ 1881573 h 3095625"/>
              <a:gd name="T58" fmla="*/ 6005797 w 6263640"/>
              <a:gd name="T59" fmla="*/ 2163533 h 3095625"/>
              <a:gd name="T60" fmla="*/ 5785041 w 6263640"/>
              <a:gd name="T61" fmla="*/ 2370245 h 3095625"/>
              <a:gd name="T62" fmla="*/ 5617048 w 6263640"/>
              <a:gd name="T63" fmla="*/ 2489487 h 3095625"/>
              <a:gd name="T64" fmla="*/ 5427715 w 6263640"/>
              <a:gd name="T65" fmla="*/ 2600208 h 3095625"/>
              <a:gd name="T66" fmla="*/ 5218505 w 6263640"/>
              <a:gd name="T67" fmla="*/ 2701685 h 3095625"/>
              <a:gd name="T68" fmla="*/ 4990880 w 6263640"/>
              <a:gd name="T69" fmla="*/ 2793194 h 3095625"/>
              <a:gd name="T70" fmla="*/ 4746302 w 6263640"/>
              <a:gd name="T71" fmla="*/ 2874014 h 3095625"/>
              <a:gd name="T72" fmla="*/ 4486234 w 6263640"/>
              <a:gd name="T73" fmla="*/ 2943422 h 3095625"/>
              <a:gd name="T74" fmla="*/ 4212136 w 6263640"/>
              <a:gd name="T75" fmla="*/ 3000696 h 3095625"/>
              <a:gd name="T76" fmla="*/ 3925471 w 6263640"/>
              <a:gd name="T77" fmla="*/ 3045113 h 3095625"/>
              <a:gd name="T78" fmla="*/ 3627701 w 6263640"/>
              <a:gd name="T79" fmla="*/ 3075951 h 3095625"/>
              <a:gd name="T80" fmla="*/ 3320288 w 6263640"/>
              <a:gd name="T81" fmla="*/ 3092487 h 3095625"/>
              <a:gd name="T82" fmla="*/ 3005862 w 6263640"/>
              <a:gd name="T83" fmla="*/ 3094015 h 3095625"/>
              <a:gd name="T84" fmla="*/ 2696696 w 6263640"/>
              <a:gd name="T85" fmla="*/ 3080425 h 3095625"/>
              <a:gd name="T86" fmla="*/ 2396881 w 6263640"/>
              <a:gd name="T87" fmla="*/ 3052390 h 3095625"/>
              <a:gd name="T88" fmla="*/ 2107878 w 6263640"/>
              <a:gd name="T89" fmla="*/ 3010631 h 3095625"/>
              <a:gd name="T90" fmla="*/ 1831149 w 6263640"/>
              <a:gd name="T91" fmla="*/ 2955871 h 3095625"/>
              <a:gd name="T92" fmla="*/ 1568158 w 6263640"/>
              <a:gd name="T93" fmla="*/ 2888832 h 3095625"/>
              <a:gd name="T94" fmla="*/ 1320365 w 6263640"/>
              <a:gd name="T95" fmla="*/ 2810236 h 3095625"/>
              <a:gd name="T96" fmla="*/ 1089232 w 6263640"/>
              <a:gd name="T97" fmla="*/ 2720807 h 3095625"/>
              <a:gd name="T98" fmla="*/ 876223 w 6263640"/>
              <a:gd name="T99" fmla="*/ 2621266 h 3095625"/>
              <a:gd name="T100" fmla="*/ 682798 w 6263640"/>
              <a:gd name="T101" fmla="*/ 2512337 h 3095625"/>
              <a:gd name="T102" fmla="*/ 510419 w 6263640"/>
              <a:gd name="T103" fmla="*/ 2394740 h 3095625"/>
              <a:gd name="T104" fmla="*/ 333405 w 6263640"/>
              <a:gd name="T105" fmla="*/ 2243202 h 3095625"/>
              <a:gd name="T106" fmla="*/ 117271 w 6263640"/>
              <a:gd name="T107" fmla="*/ 1968608 h 3095625"/>
              <a:gd name="T108" fmla="*/ 9885 w 6263640"/>
              <a:gd name="T109" fmla="*/ 1671484 h 309562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6263640"/>
              <a:gd name="T166" fmla="*/ 0 h 3095625"/>
              <a:gd name="T167" fmla="*/ 6263640 w 6263640"/>
              <a:gd name="T168" fmla="*/ 3095625 h 309562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6263640" h="3095625">
                <a:moveTo>
                  <a:pt x="0" y="1547621"/>
                </a:moveTo>
                <a:lnTo>
                  <a:pt x="2486" y="1485378"/>
                </a:lnTo>
                <a:lnTo>
                  <a:pt x="9885" y="1423759"/>
                </a:lnTo>
                <a:lnTo>
                  <a:pt x="22101" y="1362809"/>
                </a:lnTo>
                <a:lnTo>
                  <a:pt x="39041" y="1302576"/>
                </a:lnTo>
                <a:lnTo>
                  <a:pt x="60611" y="1243105"/>
                </a:lnTo>
                <a:lnTo>
                  <a:pt x="86719" y="1184443"/>
                </a:lnTo>
                <a:lnTo>
                  <a:pt x="117271" y="1126635"/>
                </a:lnTo>
                <a:lnTo>
                  <a:pt x="152172" y="1069729"/>
                </a:lnTo>
                <a:lnTo>
                  <a:pt x="191330" y="1013770"/>
                </a:lnTo>
                <a:lnTo>
                  <a:pt x="234650" y="958805"/>
                </a:lnTo>
                <a:lnTo>
                  <a:pt x="282040" y="904880"/>
                </a:lnTo>
                <a:lnTo>
                  <a:pt x="333405" y="852041"/>
                </a:lnTo>
                <a:lnTo>
                  <a:pt x="388652" y="800334"/>
                </a:lnTo>
                <a:lnTo>
                  <a:pt x="417703" y="774920"/>
                </a:lnTo>
                <a:lnTo>
                  <a:pt x="447688" y="749806"/>
                </a:lnTo>
                <a:lnTo>
                  <a:pt x="478598" y="724998"/>
                </a:lnTo>
                <a:lnTo>
                  <a:pt x="510419" y="700503"/>
                </a:lnTo>
                <a:lnTo>
                  <a:pt x="543141" y="676325"/>
                </a:lnTo>
                <a:lnTo>
                  <a:pt x="576751" y="652470"/>
                </a:lnTo>
                <a:lnTo>
                  <a:pt x="611239" y="628945"/>
                </a:lnTo>
                <a:lnTo>
                  <a:pt x="646591" y="605756"/>
                </a:lnTo>
                <a:lnTo>
                  <a:pt x="682798" y="582906"/>
                </a:lnTo>
                <a:lnTo>
                  <a:pt x="719846" y="560404"/>
                </a:lnTo>
                <a:lnTo>
                  <a:pt x="757724" y="538254"/>
                </a:lnTo>
                <a:lnTo>
                  <a:pt x="796421" y="516462"/>
                </a:lnTo>
                <a:lnTo>
                  <a:pt x="835924" y="495035"/>
                </a:lnTo>
                <a:lnTo>
                  <a:pt x="876223" y="473977"/>
                </a:lnTo>
                <a:lnTo>
                  <a:pt x="917305" y="453294"/>
                </a:lnTo>
                <a:lnTo>
                  <a:pt x="959158" y="432993"/>
                </a:lnTo>
                <a:lnTo>
                  <a:pt x="1001772" y="413079"/>
                </a:lnTo>
                <a:lnTo>
                  <a:pt x="1045134" y="393558"/>
                </a:lnTo>
                <a:lnTo>
                  <a:pt x="1089232" y="374436"/>
                </a:lnTo>
                <a:lnTo>
                  <a:pt x="1134056" y="355718"/>
                </a:lnTo>
                <a:lnTo>
                  <a:pt x="1179593" y="337410"/>
                </a:lnTo>
                <a:lnTo>
                  <a:pt x="1225831" y="319519"/>
                </a:lnTo>
                <a:lnTo>
                  <a:pt x="1272759" y="302049"/>
                </a:lnTo>
                <a:lnTo>
                  <a:pt x="1320365" y="285007"/>
                </a:lnTo>
                <a:lnTo>
                  <a:pt x="1368637" y="268398"/>
                </a:lnTo>
                <a:lnTo>
                  <a:pt x="1417565" y="252228"/>
                </a:lnTo>
                <a:lnTo>
                  <a:pt x="1467135" y="236503"/>
                </a:lnTo>
                <a:lnTo>
                  <a:pt x="1517337" y="221229"/>
                </a:lnTo>
                <a:lnTo>
                  <a:pt x="1568158" y="206411"/>
                </a:lnTo>
                <a:lnTo>
                  <a:pt x="1619587" y="192056"/>
                </a:lnTo>
                <a:lnTo>
                  <a:pt x="1671613" y="178168"/>
                </a:lnTo>
                <a:lnTo>
                  <a:pt x="1724223" y="164755"/>
                </a:lnTo>
                <a:lnTo>
                  <a:pt x="1777405" y="151821"/>
                </a:lnTo>
                <a:lnTo>
                  <a:pt x="1831149" y="139372"/>
                </a:lnTo>
                <a:lnTo>
                  <a:pt x="1885443" y="127415"/>
                </a:lnTo>
                <a:lnTo>
                  <a:pt x="1940274" y="115954"/>
                </a:lnTo>
                <a:lnTo>
                  <a:pt x="1995632" y="104996"/>
                </a:lnTo>
                <a:lnTo>
                  <a:pt x="2051503" y="94547"/>
                </a:lnTo>
                <a:lnTo>
                  <a:pt x="2107878" y="84612"/>
                </a:lnTo>
                <a:lnTo>
                  <a:pt x="2164743" y="75197"/>
                </a:lnTo>
                <a:lnTo>
                  <a:pt x="2222088" y="66308"/>
                </a:lnTo>
                <a:lnTo>
                  <a:pt x="2279900" y="57950"/>
                </a:lnTo>
                <a:lnTo>
                  <a:pt x="2338168" y="50130"/>
                </a:lnTo>
                <a:lnTo>
                  <a:pt x="2396881" y="42853"/>
                </a:lnTo>
                <a:lnTo>
                  <a:pt x="2456026" y="36125"/>
                </a:lnTo>
                <a:lnTo>
                  <a:pt x="2515591" y="29951"/>
                </a:lnTo>
                <a:lnTo>
                  <a:pt x="2575566" y="24339"/>
                </a:lnTo>
                <a:lnTo>
                  <a:pt x="2635938" y="19292"/>
                </a:lnTo>
                <a:lnTo>
                  <a:pt x="2696696" y="14818"/>
                </a:lnTo>
                <a:lnTo>
                  <a:pt x="2757828" y="10921"/>
                </a:lnTo>
                <a:lnTo>
                  <a:pt x="2819322" y="7608"/>
                </a:lnTo>
                <a:lnTo>
                  <a:pt x="2881167" y="4884"/>
                </a:lnTo>
                <a:lnTo>
                  <a:pt x="2943351" y="2756"/>
                </a:lnTo>
                <a:lnTo>
                  <a:pt x="3005862" y="1228"/>
                </a:lnTo>
                <a:lnTo>
                  <a:pt x="3068689" y="308"/>
                </a:lnTo>
                <a:lnTo>
                  <a:pt x="3131820" y="0"/>
                </a:lnTo>
                <a:lnTo>
                  <a:pt x="3194950" y="308"/>
                </a:lnTo>
                <a:lnTo>
                  <a:pt x="3257777" y="1228"/>
                </a:lnTo>
                <a:lnTo>
                  <a:pt x="3320288" y="2756"/>
                </a:lnTo>
                <a:lnTo>
                  <a:pt x="3382472" y="4884"/>
                </a:lnTo>
                <a:lnTo>
                  <a:pt x="3444317" y="7608"/>
                </a:lnTo>
                <a:lnTo>
                  <a:pt x="3505811" y="10921"/>
                </a:lnTo>
                <a:lnTo>
                  <a:pt x="3566943" y="14818"/>
                </a:lnTo>
                <a:lnTo>
                  <a:pt x="3627701" y="19292"/>
                </a:lnTo>
                <a:lnTo>
                  <a:pt x="3688073" y="24339"/>
                </a:lnTo>
                <a:lnTo>
                  <a:pt x="3748048" y="29951"/>
                </a:lnTo>
                <a:lnTo>
                  <a:pt x="3807613" y="36125"/>
                </a:lnTo>
                <a:lnTo>
                  <a:pt x="3866758" y="42853"/>
                </a:lnTo>
                <a:lnTo>
                  <a:pt x="3925471" y="50130"/>
                </a:lnTo>
                <a:lnTo>
                  <a:pt x="3983739" y="57950"/>
                </a:lnTo>
                <a:lnTo>
                  <a:pt x="4041551" y="66308"/>
                </a:lnTo>
                <a:lnTo>
                  <a:pt x="4098896" y="75197"/>
                </a:lnTo>
                <a:lnTo>
                  <a:pt x="4155761" y="84612"/>
                </a:lnTo>
                <a:lnTo>
                  <a:pt x="4212136" y="94547"/>
                </a:lnTo>
                <a:lnTo>
                  <a:pt x="4268007" y="104996"/>
                </a:lnTo>
                <a:lnTo>
                  <a:pt x="4323365" y="115954"/>
                </a:lnTo>
                <a:lnTo>
                  <a:pt x="4378196" y="127415"/>
                </a:lnTo>
                <a:lnTo>
                  <a:pt x="4432490" y="139372"/>
                </a:lnTo>
                <a:lnTo>
                  <a:pt x="4486234" y="151821"/>
                </a:lnTo>
                <a:lnTo>
                  <a:pt x="4539416" y="164755"/>
                </a:lnTo>
                <a:lnTo>
                  <a:pt x="4592026" y="178168"/>
                </a:lnTo>
                <a:lnTo>
                  <a:pt x="4644052" y="192056"/>
                </a:lnTo>
                <a:lnTo>
                  <a:pt x="4695481" y="206411"/>
                </a:lnTo>
                <a:lnTo>
                  <a:pt x="4746302" y="221229"/>
                </a:lnTo>
                <a:lnTo>
                  <a:pt x="4796504" y="236503"/>
                </a:lnTo>
                <a:lnTo>
                  <a:pt x="4846074" y="252228"/>
                </a:lnTo>
                <a:lnTo>
                  <a:pt x="4895002" y="268398"/>
                </a:lnTo>
                <a:lnTo>
                  <a:pt x="4943274" y="285007"/>
                </a:lnTo>
                <a:lnTo>
                  <a:pt x="4990880" y="302049"/>
                </a:lnTo>
                <a:lnTo>
                  <a:pt x="5037808" y="319519"/>
                </a:lnTo>
                <a:lnTo>
                  <a:pt x="5084046" y="337410"/>
                </a:lnTo>
                <a:lnTo>
                  <a:pt x="5129583" y="355718"/>
                </a:lnTo>
                <a:lnTo>
                  <a:pt x="5174407" y="374436"/>
                </a:lnTo>
                <a:lnTo>
                  <a:pt x="5218505" y="393558"/>
                </a:lnTo>
                <a:lnTo>
                  <a:pt x="5261867" y="413079"/>
                </a:lnTo>
                <a:lnTo>
                  <a:pt x="5304481" y="432993"/>
                </a:lnTo>
                <a:lnTo>
                  <a:pt x="5346334" y="453294"/>
                </a:lnTo>
                <a:lnTo>
                  <a:pt x="5387416" y="473977"/>
                </a:lnTo>
                <a:lnTo>
                  <a:pt x="5427715" y="495035"/>
                </a:lnTo>
                <a:lnTo>
                  <a:pt x="5467218" y="516462"/>
                </a:lnTo>
                <a:lnTo>
                  <a:pt x="5505915" y="538254"/>
                </a:lnTo>
                <a:lnTo>
                  <a:pt x="5543793" y="560404"/>
                </a:lnTo>
                <a:lnTo>
                  <a:pt x="5580841" y="582906"/>
                </a:lnTo>
                <a:lnTo>
                  <a:pt x="5617048" y="605756"/>
                </a:lnTo>
                <a:lnTo>
                  <a:pt x="5652400" y="628945"/>
                </a:lnTo>
                <a:lnTo>
                  <a:pt x="5686888" y="652470"/>
                </a:lnTo>
                <a:lnTo>
                  <a:pt x="5720498" y="676325"/>
                </a:lnTo>
                <a:lnTo>
                  <a:pt x="5753220" y="700503"/>
                </a:lnTo>
                <a:lnTo>
                  <a:pt x="5785041" y="724998"/>
                </a:lnTo>
                <a:lnTo>
                  <a:pt x="5815951" y="749806"/>
                </a:lnTo>
                <a:lnTo>
                  <a:pt x="5845936" y="774920"/>
                </a:lnTo>
                <a:lnTo>
                  <a:pt x="5874987" y="800334"/>
                </a:lnTo>
                <a:lnTo>
                  <a:pt x="5930234" y="852041"/>
                </a:lnTo>
                <a:lnTo>
                  <a:pt x="5981599" y="904880"/>
                </a:lnTo>
                <a:lnTo>
                  <a:pt x="6028989" y="958805"/>
                </a:lnTo>
                <a:lnTo>
                  <a:pt x="6072309" y="1013770"/>
                </a:lnTo>
                <a:lnTo>
                  <a:pt x="6111467" y="1069729"/>
                </a:lnTo>
                <a:lnTo>
                  <a:pt x="6146368" y="1126635"/>
                </a:lnTo>
                <a:lnTo>
                  <a:pt x="6176920" y="1184443"/>
                </a:lnTo>
                <a:lnTo>
                  <a:pt x="6203028" y="1243105"/>
                </a:lnTo>
                <a:lnTo>
                  <a:pt x="6224598" y="1302576"/>
                </a:lnTo>
                <a:lnTo>
                  <a:pt x="6241538" y="1362809"/>
                </a:lnTo>
                <a:lnTo>
                  <a:pt x="6253754" y="1423759"/>
                </a:lnTo>
                <a:lnTo>
                  <a:pt x="6261153" y="1485378"/>
                </a:lnTo>
                <a:lnTo>
                  <a:pt x="6263640" y="1547621"/>
                </a:lnTo>
                <a:lnTo>
                  <a:pt x="6263016" y="1578818"/>
                </a:lnTo>
                <a:lnTo>
                  <a:pt x="6258062" y="1640755"/>
                </a:lnTo>
                <a:lnTo>
                  <a:pt x="6248243" y="1702046"/>
                </a:lnTo>
                <a:lnTo>
                  <a:pt x="6233653" y="1762643"/>
                </a:lnTo>
                <a:lnTo>
                  <a:pt x="6214386" y="1822501"/>
                </a:lnTo>
                <a:lnTo>
                  <a:pt x="6190535" y="1881573"/>
                </a:lnTo>
                <a:lnTo>
                  <a:pt x="6162194" y="1939814"/>
                </a:lnTo>
                <a:lnTo>
                  <a:pt x="6129456" y="1997176"/>
                </a:lnTo>
                <a:lnTo>
                  <a:pt x="6092414" y="2053614"/>
                </a:lnTo>
                <a:lnTo>
                  <a:pt x="6051164" y="2109082"/>
                </a:lnTo>
                <a:lnTo>
                  <a:pt x="6005797" y="2163533"/>
                </a:lnTo>
                <a:lnTo>
                  <a:pt x="5956408" y="2216921"/>
                </a:lnTo>
                <a:lnTo>
                  <a:pt x="5903090" y="2269200"/>
                </a:lnTo>
                <a:lnTo>
                  <a:pt x="5845936" y="2320323"/>
                </a:lnTo>
                <a:lnTo>
                  <a:pt x="5815951" y="2345437"/>
                </a:lnTo>
                <a:lnTo>
                  <a:pt x="5785041" y="2370245"/>
                </a:lnTo>
                <a:lnTo>
                  <a:pt x="5753220" y="2394740"/>
                </a:lnTo>
                <a:lnTo>
                  <a:pt x="5720498" y="2418918"/>
                </a:lnTo>
                <a:lnTo>
                  <a:pt x="5686888" y="2442773"/>
                </a:lnTo>
                <a:lnTo>
                  <a:pt x="5652400" y="2466298"/>
                </a:lnTo>
                <a:lnTo>
                  <a:pt x="5617048" y="2489487"/>
                </a:lnTo>
                <a:lnTo>
                  <a:pt x="5580841" y="2512337"/>
                </a:lnTo>
                <a:lnTo>
                  <a:pt x="5543793" y="2534839"/>
                </a:lnTo>
                <a:lnTo>
                  <a:pt x="5505915" y="2556989"/>
                </a:lnTo>
                <a:lnTo>
                  <a:pt x="5467218" y="2578781"/>
                </a:lnTo>
                <a:lnTo>
                  <a:pt x="5427715" y="2600208"/>
                </a:lnTo>
                <a:lnTo>
                  <a:pt x="5387416" y="2621266"/>
                </a:lnTo>
                <a:lnTo>
                  <a:pt x="5346334" y="2641949"/>
                </a:lnTo>
                <a:lnTo>
                  <a:pt x="5304481" y="2662250"/>
                </a:lnTo>
                <a:lnTo>
                  <a:pt x="5261867" y="2682164"/>
                </a:lnTo>
                <a:lnTo>
                  <a:pt x="5218505" y="2701685"/>
                </a:lnTo>
                <a:lnTo>
                  <a:pt x="5174407" y="2720807"/>
                </a:lnTo>
                <a:lnTo>
                  <a:pt x="5129583" y="2739525"/>
                </a:lnTo>
                <a:lnTo>
                  <a:pt x="5084046" y="2757833"/>
                </a:lnTo>
                <a:lnTo>
                  <a:pt x="5037808" y="2775724"/>
                </a:lnTo>
                <a:lnTo>
                  <a:pt x="4990880" y="2793194"/>
                </a:lnTo>
                <a:lnTo>
                  <a:pt x="4943274" y="2810236"/>
                </a:lnTo>
                <a:lnTo>
                  <a:pt x="4895002" y="2826845"/>
                </a:lnTo>
                <a:lnTo>
                  <a:pt x="4846074" y="2843015"/>
                </a:lnTo>
                <a:lnTo>
                  <a:pt x="4796504" y="2858740"/>
                </a:lnTo>
                <a:lnTo>
                  <a:pt x="4746302" y="2874014"/>
                </a:lnTo>
                <a:lnTo>
                  <a:pt x="4695481" y="2888832"/>
                </a:lnTo>
                <a:lnTo>
                  <a:pt x="4644052" y="2903187"/>
                </a:lnTo>
                <a:lnTo>
                  <a:pt x="4592026" y="2917075"/>
                </a:lnTo>
                <a:lnTo>
                  <a:pt x="4539416" y="2930488"/>
                </a:lnTo>
                <a:lnTo>
                  <a:pt x="4486234" y="2943422"/>
                </a:lnTo>
                <a:lnTo>
                  <a:pt x="4432490" y="2955871"/>
                </a:lnTo>
                <a:lnTo>
                  <a:pt x="4378196" y="2967828"/>
                </a:lnTo>
                <a:lnTo>
                  <a:pt x="4323365" y="2979289"/>
                </a:lnTo>
                <a:lnTo>
                  <a:pt x="4268007" y="2990247"/>
                </a:lnTo>
                <a:lnTo>
                  <a:pt x="4212136" y="3000696"/>
                </a:lnTo>
                <a:lnTo>
                  <a:pt x="4155761" y="3010631"/>
                </a:lnTo>
                <a:lnTo>
                  <a:pt x="4098896" y="3020046"/>
                </a:lnTo>
                <a:lnTo>
                  <a:pt x="4041551" y="3028935"/>
                </a:lnTo>
                <a:lnTo>
                  <a:pt x="3983739" y="3037293"/>
                </a:lnTo>
                <a:lnTo>
                  <a:pt x="3925471" y="3045113"/>
                </a:lnTo>
                <a:lnTo>
                  <a:pt x="3866758" y="3052390"/>
                </a:lnTo>
                <a:lnTo>
                  <a:pt x="3807613" y="3059118"/>
                </a:lnTo>
                <a:lnTo>
                  <a:pt x="3748048" y="3065292"/>
                </a:lnTo>
                <a:lnTo>
                  <a:pt x="3688073" y="3070904"/>
                </a:lnTo>
                <a:lnTo>
                  <a:pt x="3627701" y="3075951"/>
                </a:lnTo>
                <a:lnTo>
                  <a:pt x="3566943" y="3080425"/>
                </a:lnTo>
                <a:lnTo>
                  <a:pt x="3505811" y="3084322"/>
                </a:lnTo>
                <a:lnTo>
                  <a:pt x="3444317" y="3087635"/>
                </a:lnTo>
                <a:lnTo>
                  <a:pt x="3382472" y="3090359"/>
                </a:lnTo>
                <a:lnTo>
                  <a:pt x="3320288" y="3092487"/>
                </a:lnTo>
                <a:lnTo>
                  <a:pt x="3257777" y="3094015"/>
                </a:lnTo>
                <a:lnTo>
                  <a:pt x="3194950" y="3094935"/>
                </a:lnTo>
                <a:lnTo>
                  <a:pt x="3131820" y="3095243"/>
                </a:lnTo>
                <a:lnTo>
                  <a:pt x="3068689" y="3094935"/>
                </a:lnTo>
                <a:lnTo>
                  <a:pt x="3005862" y="3094015"/>
                </a:lnTo>
                <a:lnTo>
                  <a:pt x="2943351" y="3092487"/>
                </a:lnTo>
                <a:lnTo>
                  <a:pt x="2881167" y="3090359"/>
                </a:lnTo>
                <a:lnTo>
                  <a:pt x="2819322" y="3087635"/>
                </a:lnTo>
                <a:lnTo>
                  <a:pt x="2757828" y="3084322"/>
                </a:lnTo>
                <a:lnTo>
                  <a:pt x="2696696" y="3080425"/>
                </a:lnTo>
                <a:lnTo>
                  <a:pt x="2635938" y="3075951"/>
                </a:lnTo>
                <a:lnTo>
                  <a:pt x="2575566" y="3070904"/>
                </a:lnTo>
                <a:lnTo>
                  <a:pt x="2515591" y="3065292"/>
                </a:lnTo>
                <a:lnTo>
                  <a:pt x="2456026" y="3059118"/>
                </a:lnTo>
                <a:lnTo>
                  <a:pt x="2396881" y="3052390"/>
                </a:lnTo>
                <a:lnTo>
                  <a:pt x="2338168" y="3045113"/>
                </a:lnTo>
                <a:lnTo>
                  <a:pt x="2279900" y="3037293"/>
                </a:lnTo>
                <a:lnTo>
                  <a:pt x="2222088" y="3028935"/>
                </a:lnTo>
                <a:lnTo>
                  <a:pt x="2164743" y="3020046"/>
                </a:lnTo>
                <a:lnTo>
                  <a:pt x="2107878" y="3010631"/>
                </a:lnTo>
                <a:lnTo>
                  <a:pt x="2051503" y="3000696"/>
                </a:lnTo>
                <a:lnTo>
                  <a:pt x="1995632" y="2990247"/>
                </a:lnTo>
                <a:lnTo>
                  <a:pt x="1940274" y="2979289"/>
                </a:lnTo>
                <a:lnTo>
                  <a:pt x="1885443" y="2967828"/>
                </a:lnTo>
                <a:lnTo>
                  <a:pt x="1831149" y="2955871"/>
                </a:lnTo>
                <a:lnTo>
                  <a:pt x="1777405" y="2943422"/>
                </a:lnTo>
                <a:lnTo>
                  <a:pt x="1724223" y="2930488"/>
                </a:lnTo>
                <a:lnTo>
                  <a:pt x="1671613" y="2917075"/>
                </a:lnTo>
                <a:lnTo>
                  <a:pt x="1619587" y="2903187"/>
                </a:lnTo>
                <a:lnTo>
                  <a:pt x="1568158" y="2888832"/>
                </a:lnTo>
                <a:lnTo>
                  <a:pt x="1517337" y="2874014"/>
                </a:lnTo>
                <a:lnTo>
                  <a:pt x="1467135" y="2858740"/>
                </a:lnTo>
                <a:lnTo>
                  <a:pt x="1417565" y="2843015"/>
                </a:lnTo>
                <a:lnTo>
                  <a:pt x="1368637" y="2826845"/>
                </a:lnTo>
                <a:lnTo>
                  <a:pt x="1320365" y="2810236"/>
                </a:lnTo>
                <a:lnTo>
                  <a:pt x="1272759" y="2793194"/>
                </a:lnTo>
                <a:lnTo>
                  <a:pt x="1225831" y="2775724"/>
                </a:lnTo>
                <a:lnTo>
                  <a:pt x="1179593" y="2757833"/>
                </a:lnTo>
                <a:lnTo>
                  <a:pt x="1134056" y="2739525"/>
                </a:lnTo>
                <a:lnTo>
                  <a:pt x="1089232" y="2720807"/>
                </a:lnTo>
                <a:lnTo>
                  <a:pt x="1045134" y="2701685"/>
                </a:lnTo>
                <a:lnTo>
                  <a:pt x="1001772" y="2682164"/>
                </a:lnTo>
                <a:lnTo>
                  <a:pt x="959158" y="2662250"/>
                </a:lnTo>
                <a:lnTo>
                  <a:pt x="917305" y="2641949"/>
                </a:lnTo>
                <a:lnTo>
                  <a:pt x="876223" y="2621266"/>
                </a:lnTo>
                <a:lnTo>
                  <a:pt x="835924" y="2600208"/>
                </a:lnTo>
                <a:lnTo>
                  <a:pt x="796421" y="2578781"/>
                </a:lnTo>
                <a:lnTo>
                  <a:pt x="757724" y="2556989"/>
                </a:lnTo>
                <a:lnTo>
                  <a:pt x="719846" y="2534839"/>
                </a:lnTo>
                <a:lnTo>
                  <a:pt x="682798" y="2512337"/>
                </a:lnTo>
                <a:lnTo>
                  <a:pt x="646591" y="2489487"/>
                </a:lnTo>
                <a:lnTo>
                  <a:pt x="611239" y="2466298"/>
                </a:lnTo>
                <a:lnTo>
                  <a:pt x="576751" y="2442773"/>
                </a:lnTo>
                <a:lnTo>
                  <a:pt x="543141" y="2418918"/>
                </a:lnTo>
                <a:lnTo>
                  <a:pt x="510419" y="2394740"/>
                </a:lnTo>
                <a:lnTo>
                  <a:pt x="478598" y="2370245"/>
                </a:lnTo>
                <a:lnTo>
                  <a:pt x="447688" y="2345437"/>
                </a:lnTo>
                <a:lnTo>
                  <a:pt x="417703" y="2320323"/>
                </a:lnTo>
                <a:lnTo>
                  <a:pt x="388652" y="2294909"/>
                </a:lnTo>
                <a:lnTo>
                  <a:pt x="333405" y="2243202"/>
                </a:lnTo>
                <a:lnTo>
                  <a:pt x="282040" y="2190363"/>
                </a:lnTo>
                <a:lnTo>
                  <a:pt x="234650" y="2136438"/>
                </a:lnTo>
                <a:lnTo>
                  <a:pt x="191330" y="2081473"/>
                </a:lnTo>
                <a:lnTo>
                  <a:pt x="152172" y="2025514"/>
                </a:lnTo>
                <a:lnTo>
                  <a:pt x="117271" y="1968608"/>
                </a:lnTo>
                <a:lnTo>
                  <a:pt x="86719" y="1910800"/>
                </a:lnTo>
                <a:lnTo>
                  <a:pt x="60611" y="1852138"/>
                </a:lnTo>
                <a:lnTo>
                  <a:pt x="39041" y="1792667"/>
                </a:lnTo>
                <a:lnTo>
                  <a:pt x="22101" y="1732434"/>
                </a:lnTo>
                <a:lnTo>
                  <a:pt x="9885" y="1671484"/>
                </a:lnTo>
                <a:lnTo>
                  <a:pt x="2486" y="1609865"/>
                </a:lnTo>
                <a:lnTo>
                  <a:pt x="0" y="154762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478790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Example of</a:t>
            </a:r>
            <a:r>
              <a:rPr b="1" spc="-45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CIDR</a:t>
            </a:r>
          </a:p>
        </p:txBody>
      </p:sp>
      <p:sp>
        <p:nvSpPr>
          <p:cNvPr id="25604" name="object 5"/>
          <p:cNvSpPr>
            <a:spLocks noChangeArrowheads="1"/>
          </p:cNvSpPr>
          <p:nvPr/>
        </p:nvSpPr>
        <p:spPr bwMode="auto">
          <a:xfrm>
            <a:off x="2989263" y="3789363"/>
            <a:ext cx="1439862" cy="8778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5" name="object 6"/>
          <p:cNvSpPr>
            <a:spLocks noChangeArrowheads="1"/>
          </p:cNvSpPr>
          <p:nvPr/>
        </p:nvSpPr>
        <p:spPr bwMode="auto">
          <a:xfrm>
            <a:off x="5797550" y="2901950"/>
            <a:ext cx="1008063" cy="6143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6" name="object 7"/>
          <p:cNvSpPr>
            <a:spLocks noChangeArrowheads="1"/>
          </p:cNvSpPr>
          <p:nvPr/>
        </p:nvSpPr>
        <p:spPr bwMode="auto">
          <a:xfrm>
            <a:off x="5797550" y="3717925"/>
            <a:ext cx="1008063" cy="6143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7" name="object 8"/>
          <p:cNvSpPr>
            <a:spLocks noChangeArrowheads="1"/>
          </p:cNvSpPr>
          <p:nvPr/>
        </p:nvSpPr>
        <p:spPr bwMode="auto">
          <a:xfrm>
            <a:off x="5868988" y="4941888"/>
            <a:ext cx="1008062" cy="6143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8" name="object 9"/>
          <p:cNvSpPr>
            <a:spLocks/>
          </p:cNvSpPr>
          <p:nvPr/>
        </p:nvSpPr>
        <p:spPr bwMode="auto">
          <a:xfrm>
            <a:off x="4429125" y="3209925"/>
            <a:ext cx="1368425" cy="1019175"/>
          </a:xfrm>
          <a:custGeom>
            <a:avLst/>
            <a:gdLst>
              <a:gd name="T0" fmla="*/ 0 w 1368425"/>
              <a:gd name="T1" fmla="*/ 1019175 h 1019175"/>
              <a:gd name="T2" fmla="*/ 1368425 w 1368425"/>
              <a:gd name="T3" fmla="*/ 0 h 1019175"/>
              <a:gd name="T4" fmla="*/ 0 60000 65536"/>
              <a:gd name="T5" fmla="*/ 0 60000 65536"/>
              <a:gd name="T6" fmla="*/ 0 w 1368425"/>
              <a:gd name="T7" fmla="*/ 0 h 1019175"/>
              <a:gd name="T8" fmla="*/ 1368425 w 1368425"/>
              <a:gd name="T9" fmla="*/ 1019175 h 10191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68425" h="1019175">
                <a:moveTo>
                  <a:pt x="0" y="1019175"/>
                </a:moveTo>
                <a:lnTo>
                  <a:pt x="1368425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9" name="object 10"/>
          <p:cNvSpPr>
            <a:spLocks/>
          </p:cNvSpPr>
          <p:nvPr/>
        </p:nvSpPr>
        <p:spPr bwMode="auto">
          <a:xfrm>
            <a:off x="4429125" y="4027488"/>
            <a:ext cx="1368425" cy="203200"/>
          </a:xfrm>
          <a:custGeom>
            <a:avLst/>
            <a:gdLst>
              <a:gd name="T0" fmla="*/ 0 w 1368425"/>
              <a:gd name="T1" fmla="*/ 203199 h 203200"/>
              <a:gd name="T2" fmla="*/ 1368425 w 1368425"/>
              <a:gd name="T3" fmla="*/ 0 h 203200"/>
              <a:gd name="T4" fmla="*/ 0 60000 65536"/>
              <a:gd name="T5" fmla="*/ 0 60000 65536"/>
              <a:gd name="T6" fmla="*/ 0 w 1368425"/>
              <a:gd name="T7" fmla="*/ 0 h 203200"/>
              <a:gd name="T8" fmla="*/ 1368425 w 1368425"/>
              <a:gd name="T9" fmla="*/ 203200 h 203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68425" h="203200">
                <a:moveTo>
                  <a:pt x="0" y="203199"/>
                </a:moveTo>
                <a:lnTo>
                  <a:pt x="1368425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0" name="object 11"/>
          <p:cNvSpPr>
            <a:spLocks/>
          </p:cNvSpPr>
          <p:nvPr/>
        </p:nvSpPr>
        <p:spPr bwMode="auto">
          <a:xfrm>
            <a:off x="4429125" y="4229100"/>
            <a:ext cx="1439863" cy="1022350"/>
          </a:xfrm>
          <a:custGeom>
            <a:avLst/>
            <a:gdLst>
              <a:gd name="T0" fmla="*/ 0 w 1440179"/>
              <a:gd name="T1" fmla="*/ 0 h 1021079"/>
              <a:gd name="T2" fmla="*/ 1439926 w 1440179"/>
              <a:gd name="T3" fmla="*/ 1020826 h 1021079"/>
              <a:gd name="T4" fmla="*/ 0 60000 65536"/>
              <a:gd name="T5" fmla="*/ 0 60000 65536"/>
              <a:gd name="T6" fmla="*/ 0 w 1440179"/>
              <a:gd name="T7" fmla="*/ 0 h 1021079"/>
              <a:gd name="T8" fmla="*/ 1440179 w 1440179"/>
              <a:gd name="T9" fmla="*/ 1021079 h 10210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0179" h="1021079">
                <a:moveTo>
                  <a:pt x="0" y="0"/>
                </a:moveTo>
                <a:lnTo>
                  <a:pt x="1439926" y="1020826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1" name="object 12"/>
          <p:cNvSpPr>
            <a:spLocks/>
          </p:cNvSpPr>
          <p:nvPr/>
        </p:nvSpPr>
        <p:spPr bwMode="auto">
          <a:xfrm>
            <a:off x="1620838" y="4294188"/>
            <a:ext cx="1368425" cy="1587"/>
          </a:xfrm>
          <a:custGeom>
            <a:avLst/>
            <a:gdLst>
              <a:gd name="T0" fmla="*/ 0 w 1367155"/>
              <a:gd name="T1" fmla="*/ 0 h 1904"/>
              <a:gd name="T2" fmla="*/ 1367027 w 1367155"/>
              <a:gd name="T3" fmla="*/ 1524 h 1904"/>
              <a:gd name="T4" fmla="*/ 0 60000 65536"/>
              <a:gd name="T5" fmla="*/ 0 60000 65536"/>
              <a:gd name="T6" fmla="*/ 0 w 1367155"/>
              <a:gd name="T7" fmla="*/ 0 h 1904"/>
              <a:gd name="T8" fmla="*/ 1367155 w 1367155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67155" h="1904">
                <a:moveTo>
                  <a:pt x="0" y="0"/>
                </a:moveTo>
                <a:lnTo>
                  <a:pt x="1367027" y="1524"/>
                </a:lnTo>
              </a:path>
            </a:pathLst>
          </a:custGeom>
          <a:noFill/>
          <a:ln w="579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6046788" y="2901950"/>
            <a:ext cx="2433637" cy="2601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06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199.23.16.0</a:t>
            </a:r>
            <a:endParaRPr sz="24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marL="806450" fontAlgn="auto">
              <a:spcBef>
                <a:spcPts val="1535"/>
              </a:spcBef>
              <a:spcAft>
                <a:spcPts val="0"/>
              </a:spcAft>
              <a:defRPr/>
            </a:pPr>
            <a:r>
              <a:rPr sz="2400" spc="-20" dirty="0">
                <a:latin typeface="Tahoma"/>
                <a:cs typeface="Tahoma"/>
              </a:rPr>
              <a:t>199.23.17.0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725"/>
              </a:spcBef>
              <a:spcAft>
                <a:spcPts val="0"/>
              </a:spcAft>
              <a:defRPr/>
            </a:pPr>
            <a:r>
              <a:rPr sz="4000" spc="-5" dirty="0">
                <a:latin typeface="Tahoma"/>
                <a:cs typeface="Tahoma"/>
              </a:rPr>
              <a:t>…</a:t>
            </a:r>
            <a:endParaRPr sz="4000">
              <a:latin typeface="Tahoma"/>
              <a:cs typeface="Tahoma"/>
            </a:endParaRPr>
          </a:p>
          <a:p>
            <a:pPr marL="812165" fontAlgn="auto">
              <a:spcBef>
                <a:spcPts val="1995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199.23.31.0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613" name="object 17"/>
          <p:cNvSpPr txBox="1">
            <a:spLocks noChangeArrowheads="1"/>
          </p:cNvSpPr>
          <p:nvPr/>
        </p:nvSpPr>
        <p:spPr bwMode="auto">
          <a:xfrm>
            <a:off x="8634413" y="6313488"/>
            <a:ext cx="2476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8905" rIns="0" bIns="0">
            <a:spAutoFit/>
          </a:bodyPr>
          <a:lstStyle/>
          <a:p>
            <a:pPr marL="25400">
              <a:spcBef>
                <a:spcPts val="1013"/>
              </a:spcBef>
            </a:pPr>
            <a:fld id="{D105C435-4425-4FAD-886E-B3407B562CA7}" type="slidenum">
              <a:rPr lang="en-US" sz="1400">
                <a:latin typeface="Tahoma" pitchFamily="34" charset="0"/>
                <a:cs typeface="Tahoma" pitchFamily="34" charset="0"/>
              </a:rPr>
              <a:pPr marL="25400">
                <a:spcBef>
                  <a:spcPts val="1013"/>
                </a:spcBef>
              </a:pPr>
              <a:t>11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7338" y="2278063"/>
            <a:ext cx="2487612" cy="1868487"/>
          </a:xfrm>
          <a:prstGeom prst="rect">
            <a:avLst/>
          </a:prstGeom>
          <a:solidFill>
            <a:srgbClr val="FFFF99"/>
          </a:solidFill>
        </p:spPr>
        <p:txBody>
          <a:bodyPr lIns="0" tIns="46990" rIns="0" bIns="0">
            <a:spAutoFit/>
          </a:bodyPr>
          <a:lstStyle/>
          <a:p>
            <a:pPr algn="ctr" fontAlgn="auto">
              <a:lnSpc>
                <a:spcPts val="284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Without</a:t>
            </a:r>
            <a:r>
              <a:rPr sz="2400" b="1" spc="-7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CIDR</a:t>
            </a:r>
            <a:endParaRPr sz="2400">
              <a:latin typeface="Tahoma"/>
              <a:cs typeface="Tahoma"/>
            </a:endParaRPr>
          </a:p>
          <a:p>
            <a:pPr algn="ctr" fontAlgn="auto">
              <a:lnSpc>
                <a:spcPts val="2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199.23.16.0</a:t>
            </a:r>
            <a:endParaRPr sz="2400">
              <a:latin typeface="Tahoma"/>
              <a:cs typeface="Tahoma"/>
            </a:endParaRPr>
          </a:p>
          <a:p>
            <a:pPr algn="ctr" fontAlgn="auto">
              <a:lnSpc>
                <a:spcPts val="2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latin typeface="Tahoma"/>
                <a:cs typeface="Tahoma"/>
              </a:rPr>
              <a:t>199.23.17.0</a:t>
            </a:r>
            <a:endParaRPr sz="2400">
              <a:latin typeface="Tahoma"/>
              <a:cs typeface="Tahoma"/>
            </a:endParaRPr>
          </a:p>
          <a:p>
            <a:pPr algn="ctr" fontAlgn="auto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…</a:t>
            </a:r>
            <a:endParaRPr sz="2400">
              <a:latin typeface="Tahoma"/>
              <a:cs typeface="Tahoma"/>
            </a:endParaRPr>
          </a:p>
          <a:p>
            <a:pPr algn="ctr" fontAlgn="auto">
              <a:lnSpc>
                <a:spcPts val="28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199.23.31.0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62263" y="4840288"/>
            <a:ext cx="201453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Boarder</a:t>
            </a:r>
            <a:r>
              <a:rPr sz="1800" b="1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Gateway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1938" y="4510088"/>
            <a:ext cx="2513012" cy="803275"/>
          </a:xfrm>
          <a:prstGeom prst="rect">
            <a:avLst/>
          </a:prstGeom>
          <a:solidFill>
            <a:srgbClr val="CCFF99"/>
          </a:solidFill>
        </p:spPr>
        <p:txBody>
          <a:bodyPr lIns="0" tIns="48260" rIns="0" bIns="0">
            <a:spAutoFit/>
          </a:bodyPr>
          <a:lstStyle/>
          <a:p>
            <a:pPr algn="ctr" fontAlgn="auto">
              <a:lnSpc>
                <a:spcPts val="2840"/>
              </a:lnSpc>
              <a:spcBef>
                <a:spcPts val="380"/>
              </a:spcBef>
              <a:spcAft>
                <a:spcPts val="0"/>
              </a:spcAft>
              <a:defRPr/>
            </a:pPr>
            <a:r>
              <a:rPr sz="2400" b="1" dirty="0">
                <a:latin typeface="Tahoma"/>
                <a:cs typeface="Tahoma"/>
              </a:rPr>
              <a:t>With</a:t>
            </a:r>
            <a:r>
              <a:rPr sz="2400" b="1" spc="-114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CIDR</a:t>
            </a:r>
            <a:endParaRPr sz="2400">
              <a:latin typeface="Tahoma"/>
              <a:cs typeface="Tahoma"/>
            </a:endParaRPr>
          </a:p>
          <a:p>
            <a:pPr marL="635" algn="ctr" fontAlgn="auto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199.23.16.0/20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>
              <a:gd name="T0" fmla="*/ 0 w 422275"/>
              <a:gd name="T1" fmla="*/ 473963 h 474344"/>
              <a:gd name="T2" fmla="*/ 422148 w 422275"/>
              <a:gd name="T3" fmla="*/ 473963 h 474344"/>
              <a:gd name="T4" fmla="*/ 422148 w 422275"/>
              <a:gd name="T5" fmla="*/ 0 h 474344"/>
              <a:gd name="T6" fmla="*/ 0 w 422275"/>
              <a:gd name="T7" fmla="*/ 0 h 474344"/>
              <a:gd name="T8" fmla="*/ 0 w 42227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4"/>
              <a:gd name="T17" fmla="*/ 422275 w 42227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0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1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2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>
              <a:gd name="T0" fmla="*/ 0 h 1051560"/>
              <a:gd name="T1" fmla="*/ 1051560 h 1051560"/>
              <a:gd name="T2" fmla="*/ 0 60000 65536"/>
              <a:gd name="T3" fmla="*/ 0 60000 65536"/>
              <a:gd name="T4" fmla="*/ 0 h 1051560"/>
              <a:gd name="T5" fmla="*/ 1051560 h 1051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3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4" name="object 7"/>
          <p:cNvSpPr>
            <a:spLocks noGrp="1"/>
          </p:cNvSpPr>
          <p:nvPr>
            <p:ph type="title"/>
          </p:nvPr>
        </p:nvSpPr>
        <p:spPr>
          <a:xfrm>
            <a:off x="1228725" y="596900"/>
            <a:ext cx="3481388" cy="666750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b="1" smtClean="0">
                <a:solidFill>
                  <a:srgbClr val="000080"/>
                </a:solidFill>
                <a:latin typeface="Tahoma" pitchFamily="34" charset="0"/>
                <a:cs typeface="Tahoma" pitchFamily="34" charset="0"/>
              </a:rPr>
              <a:t>Aggregation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5850" y="1773238"/>
            <a:ext cx="6992938" cy="16557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Some </a:t>
            </a:r>
            <a:r>
              <a:rPr sz="3200" dirty="0">
                <a:latin typeface="Tahoma"/>
                <a:cs typeface="Tahoma"/>
              </a:rPr>
              <a:t>pairs of </a:t>
            </a:r>
            <a:r>
              <a:rPr sz="3200" spc="-5" dirty="0">
                <a:latin typeface="Tahoma"/>
                <a:cs typeface="Tahoma"/>
              </a:rPr>
              <a:t>consecutive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prefixes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Example: </a:t>
            </a:r>
            <a:r>
              <a:rPr sz="3200" spc="-5" dirty="0">
                <a:latin typeface="Tahoma"/>
                <a:cs typeface="Tahoma"/>
              </a:rPr>
              <a:t>routes </a:t>
            </a:r>
            <a:r>
              <a:rPr sz="3200" dirty="0">
                <a:latin typeface="Tahoma"/>
                <a:cs typeface="Tahoma"/>
              </a:rPr>
              <a:t>within </a:t>
            </a:r>
            <a:r>
              <a:rPr sz="3200" spc="-5" dirty="0">
                <a:latin typeface="Tahoma"/>
                <a:cs typeface="Tahoma"/>
              </a:rPr>
              <a:t>the same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AS:</a:t>
            </a:r>
            <a:endParaRPr sz="3200">
              <a:latin typeface="Tahoma"/>
              <a:cs typeface="Tahoma"/>
            </a:endParaRPr>
          </a:p>
          <a:p>
            <a:pPr marL="520065" fontAlgn="auto">
              <a:spcBef>
                <a:spcPts val="70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AS has 2 address</a:t>
            </a:r>
            <a:r>
              <a:rPr sz="3200" spc="-10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blocks: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7656" name="object 9"/>
          <p:cNvSpPr>
            <a:spLocks/>
          </p:cNvSpPr>
          <p:nvPr/>
        </p:nvSpPr>
        <p:spPr bwMode="auto">
          <a:xfrm>
            <a:off x="5532438" y="3933825"/>
            <a:ext cx="3252787" cy="685800"/>
          </a:xfrm>
          <a:custGeom>
            <a:avLst/>
            <a:gdLst>
              <a:gd name="T0" fmla="*/ 0 w 3251834"/>
              <a:gd name="T1" fmla="*/ 685799 h 685800"/>
              <a:gd name="T2" fmla="*/ 3251454 w 3251834"/>
              <a:gd name="T3" fmla="*/ 685799 h 685800"/>
              <a:gd name="T4" fmla="*/ 3251454 w 3251834"/>
              <a:gd name="T5" fmla="*/ 0 h 685800"/>
              <a:gd name="T6" fmla="*/ 0 w 3251834"/>
              <a:gd name="T7" fmla="*/ 0 h 685800"/>
              <a:gd name="T8" fmla="*/ 0 w 3251834"/>
              <a:gd name="T9" fmla="*/ 685799 h 68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51834"/>
              <a:gd name="T16" fmla="*/ 0 h 685800"/>
              <a:gd name="T17" fmla="*/ 3251834 w 3251834"/>
              <a:gd name="T18" fmla="*/ 685800 h 68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51834" h="685800">
                <a:moveTo>
                  <a:pt x="0" y="685799"/>
                </a:moveTo>
                <a:lnTo>
                  <a:pt x="3251454" y="685799"/>
                </a:lnTo>
                <a:lnTo>
                  <a:pt x="3251454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7" name="object 10"/>
          <p:cNvSpPr>
            <a:spLocks/>
          </p:cNvSpPr>
          <p:nvPr/>
        </p:nvSpPr>
        <p:spPr bwMode="auto">
          <a:xfrm>
            <a:off x="539750" y="3933825"/>
            <a:ext cx="1501775" cy="685800"/>
          </a:xfrm>
          <a:custGeom>
            <a:avLst/>
            <a:gdLst>
              <a:gd name="T0" fmla="*/ 0 w 1502410"/>
              <a:gd name="T1" fmla="*/ 685799 h 685800"/>
              <a:gd name="T2" fmla="*/ 1501902 w 1502410"/>
              <a:gd name="T3" fmla="*/ 685799 h 685800"/>
              <a:gd name="T4" fmla="*/ 1501902 w 1502410"/>
              <a:gd name="T5" fmla="*/ 0 h 685800"/>
              <a:gd name="T6" fmla="*/ 0 w 1502410"/>
              <a:gd name="T7" fmla="*/ 0 h 685800"/>
              <a:gd name="T8" fmla="*/ 0 w 1502410"/>
              <a:gd name="T9" fmla="*/ 685799 h 68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02410"/>
              <a:gd name="T16" fmla="*/ 0 h 685800"/>
              <a:gd name="T17" fmla="*/ 1502410 w 1502410"/>
              <a:gd name="T18" fmla="*/ 685800 h 68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02410" h="685800">
                <a:moveTo>
                  <a:pt x="0" y="685799"/>
                </a:moveTo>
                <a:lnTo>
                  <a:pt x="1501902" y="685799"/>
                </a:lnTo>
                <a:lnTo>
                  <a:pt x="1501902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8" name="object 11"/>
          <p:cNvSpPr>
            <a:spLocks/>
          </p:cNvSpPr>
          <p:nvPr/>
        </p:nvSpPr>
        <p:spPr bwMode="auto">
          <a:xfrm>
            <a:off x="539750" y="3933825"/>
            <a:ext cx="8243888" cy="685800"/>
          </a:xfrm>
          <a:custGeom>
            <a:avLst/>
            <a:gdLst>
              <a:gd name="T0" fmla="*/ 0 w 8244840"/>
              <a:gd name="T1" fmla="*/ 685799 h 685800"/>
              <a:gd name="T2" fmla="*/ 8244840 w 8244840"/>
              <a:gd name="T3" fmla="*/ 685799 h 685800"/>
              <a:gd name="T4" fmla="*/ 8244840 w 8244840"/>
              <a:gd name="T5" fmla="*/ 0 h 685800"/>
              <a:gd name="T6" fmla="*/ 0 w 8244840"/>
              <a:gd name="T7" fmla="*/ 0 h 685800"/>
              <a:gd name="T8" fmla="*/ 0 w 8244840"/>
              <a:gd name="T9" fmla="*/ 685799 h 68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44840"/>
              <a:gd name="T16" fmla="*/ 0 h 685800"/>
              <a:gd name="T17" fmla="*/ 8244840 w 8244840"/>
              <a:gd name="T18" fmla="*/ 685800 h 68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44840" h="685800">
                <a:moveTo>
                  <a:pt x="0" y="685799"/>
                </a:moveTo>
                <a:lnTo>
                  <a:pt x="8244840" y="685799"/>
                </a:lnTo>
                <a:lnTo>
                  <a:pt x="824484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617538" y="3981450"/>
            <a:ext cx="1444625" cy="609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3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1.2.2.0/24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  <a:p>
            <a:pPr marL="12700" fontAlgn="auto">
              <a:lnSpc>
                <a:spcPts val="23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1.2.3.0/24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1525" y="3857625"/>
            <a:ext cx="3492500" cy="871538"/>
          </a:xfrm>
          <a:prstGeom prst="rect">
            <a:avLst/>
          </a:prstGeom>
        </p:spPr>
        <p:txBody>
          <a:bodyPr lIns="0" tIns="123825" rIns="0" bIns="0">
            <a:spAutoFit/>
          </a:bodyPr>
          <a:lstStyle/>
          <a:p>
            <a:pPr marL="86360" fontAlgn="auto">
              <a:lnSpc>
                <a:spcPts val="2375"/>
              </a:lnSpc>
              <a:spcBef>
                <a:spcPts val="975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0000001.00000010.</a:t>
            </a:r>
            <a:r>
              <a:rPr sz="2000" b="1" spc="-5" dirty="0">
                <a:latin typeface="Tahoma"/>
                <a:cs typeface="Tahoma"/>
              </a:rPr>
              <a:t>0000001</a:t>
            </a:r>
            <a:endParaRPr sz="2000">
              <a:latin typeface="Tahoma"/>
              <a:cs typeface="Tahoma"/>
            </a:endParaRPr>
          </a:p>
          <a:p>
            <a:pPr marL="86360" fontAlgn="auto">
              <a:lnSpc>
                <a:spcPts val="23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0000001.00000010.</a:t>
            </a:r>
            <a:r>
              <a:rPr sz="2000" b="1" spc="-5" dirty="0">
                <a:latin typeface="Tahoma"/>
                <a:cs typeface="Tahoma"/>
              </a:rPr>
              <a:t>0000001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6875" y="3981450"/>
            <a:ext cx="1743075" cy="609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3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25" dirty="0">
                <a:latin typeface="Tahoma"/>
                <a:cs typeface="Tahoma"/>
              </a:rPr>
              <a:t>0</a:t>
            </a:r>
            <a:r>
              <a:rPr sz="2000" dirty="0">
                <a:latin typeface="Tahoma"/>
                <a:cs typeface="Tahoma"/>
              </a:rPr>
              <a:t>.000</a:t>
            </a:r>
            <a:r>
              <a:rPr sz="2000" spc="-20" dirty="0">
                <a:latin typeface="Tahoma"/>
                <a:cs typeface="Tahoma"/>
              </a:rPr>
              <a:t>0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20" dirty="0">
                <a:latin typeface="Tahoma"/>
                <a:cs typeface="Tahoma"/>
              </a:rPr>
              <a:t>0</a:t>
            </a:r>
            <a:r>
              <a:rPr sz="2000" dirty="0">
                <a:latin typeface="Tahoma"/>
                <a:cs typeface="Tahoma"/>
              </a:rPr>
              <a:t>00</a:t>
            </a:r>
            <a:r>
              <a:rPr sz="2000" spc="-15" dirty="0">
                <a:latin typeface="Tahoma"/>
                <a:cs typeface="Tahoma"/>
              </a:rPr>
              <a:t>/</a:t>
            </a:r>
            <a:r>
              <a:rPr sz="2000" dirty="0">
                <a:latin typeface="Tahoma"/>
                <a:cs typeface="Tahoma"/>
              </a:rPr>
              <a:t>24</a:t>
            </a:r>
            <a:endParaRPr sz="2000">
              <a:latin typeface="Tahoma"/>
              <a:cs typeface="Tahoma"/>
            </a:endParaRPr>
          </a:p>
          <a:p>
            <a:pPr marL="12700" fontAlgn="auto">
              <a:lnSpc>
                <a:spcPts val="23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25" dirty="0">
                <a:latin typeface="Tahoma"/>
                <a:cs typeface="Tahoma"/>
              </a:rPr>
              <a:t>1</a:t>
            </a:r>
            <a:r>
              <a:rPr sz="2000" dirty="0">
                <a:latin typeface="Tahoma"/>
                <a:cs typeface="Tahoma"/>
              </a:rPr>
              <a:t>.000</a:t>
            </a:r>
            <a:r>
              <a:rPr sz="2000" spc="-20" dirty="0">
                <a:latin typeface="Tahoma"/>
                <a:cs typeface="Tahoma"/>
              </a:rPr>
              <a:t>0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20" dirty="0">
                <a:latin typeface="Tahoma"/>
                <a:cs typeface="Tahoma"/>
              </a:rPr>
              <a:t>0</a:t>
            </a:r>
            <a:r>
              <a:rPr sz="2000" dirty="0">
                <a:latin typeface="Tahoma"/>
                <a:cs typeface="Tahoma"/>
              </a:rPr>
              <a:t>00</a:t>
            </a:r>
            <a:r>
              <a:rPr sz="2000" spc="-15" dirty="0">
                <a:latin typeface="Tahoma"/>
                <a:cs typeface="Tahoma"/>
              </a:rPr>
              <a:t>/</a:t>
            </a:r>
            <a:r>
              <a:rPr sz="2000" dirty="0">
                <a:latin typeface="Tahoma"/>
                <a:cs typeface="Tahoma"/>
              </a:rPr>
              <a:t>24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52613" y="5145088"/>
            <a:ext cx="5313362" cy="568325"/>
          </a:xfrm>
          <a:prstGeom prst="rect">
            <a:avLst/>
          </a:prstGeom>
          <a:solidFill>
            <a:srgbClr val="CCFF99"/>
          </a:solidFill>
          <a:ln w="9144">
            <a:solidFill>
              <a:srgbClr val="000000"/>
            </a:solidFill>
          </a:ln>
        </p:spPr>
        <p:txBody>
          <a:bodyPr lIns="0" tIns="43815" rIns="0" bIns="0">
            <a:spAutoFit/>
          </a:bodyPr>
          <a:lstStyle/>
          <a:p>
            <a:pPr marL="84455" fontAlgn="auto">
              <a:spcBef>
                <a:spcPts val="345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Can announce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1.2.2.0/23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7663" name="object 16"/>
          <p:cNvSpPr>
            <a:spLocks/>
          </p:cNvSpPr>
          <p:nvPr/>
        </p:nvSpPr>
        <p:spPr bwMode="auto">
          <a:xfrm>
            <a:off x="2041525" y="3857625"/>
            <a:ext cx="3492500" cy="871538"/>
          </a:xfrm>
          <a:custGeom>
            <a:avLst/>
            <a:gdLst>
              <a:gd name="T0" fmla="*/ 0 w 3491865"/>
              <a:gd name="T1" fmla="*/ 871728 h 871854"/>
              <a:gd name="T2" fmla="*/ 3491484 w 3491865"/>
              <a:gd name="T3" fmla="*/ 871728 h 871854"/>
              <a:gd name="T4" fmla="*/ 3491484 w 3491865"/>
              <a:gd name="T5" fmla="*/ 0 h 871854"/>
              <a:gd name="T6" fmla="*/ 0 w 3491865"/>
              <a:gd name="T7" fmla="*/ 0 h 871854"/>
              <a:gd name="T8" fmla="*/ 0 w 3491865"/>
              <a:gd name="T9" fmla="*/ 871728 h 8718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91865"/>
              <a:gd name="T16" fmla="*/ 0 h 871854"/>
              <a:gd name="T17" fmla="*/ 3491865 w 3491865"/>
              <a:gd name="T18" fmla="*/ 871854 h 8718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91865" h="871854">
                <a:moveTo>
                  <a:pt x="0" y="871728"/>
                </a:moveTo>
                <a:lnTo>
                  <a:pt x="3491484" y="871728"/>
                </a:lnTo>
                <a:lnTo>
                  <a:pt x="3491484" y="0"/>
                </a:lnTo>
                <a:lnTo>
                  <a:pt x="0" y="0"/>
                </a:lnTo>
                <a:lnTo>
                  <a:pt x="0" y="871728"/>
                </a:lnTo>
                <a:close/>
              </a:path>
            </a:pathLst>
          </a:custGeom>
          <a:solidFill>
            <a:srgbClr val="FF9900">
              <a:alpha val="34901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4" name="object 17"/>
          <p:cNvSpPr>
            <a:spLocks/>
          </p:cNvSpPr>
          <p:nvPr/>
        </p:nvSpPr>
        <p:spPr bwMode="auto">
          <a:xfrm>
            <a:off x="2041525" y="3857625"/>
            <a:ext cx="3492500" cy="871538"/>
          </a:xfrm>
          <a:custGeom>
            <a:avLst/>
            <a:gdLst>
              <a:gd name="T0" fmla="*/ 0 w 3491865"/>
              <a:gd name="T1" fmla="*/ 871728 h 871854"/>
              <a:gd name="T2" fmla="*/ 3491484 w 3491865"/>
              <a:gd name="T3" fmla="*/ 871728 h 871854"/>
              <a:gd name="T4" fmla="*/ 3491484 w 3491865"/>
              <a:gd name="T5" fmla="*/ 0 h 871854"/>
              <a:gd name="T6" fmla="*/ 0 w 3491865"/>
              <a:gd name="T7" fmla="*/ 0 h 871854"/>
              <a:gd name="T8" fmla="*/ 0 w 3491865"/>
              <a:gd name="T9" fmla="*/ 871728 h 8718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91865"/>
              <a:gd name="T16" fmla="*/ 0 h 871854"/>
              <a:gd name="T17" fmla="*/ 3491865 w 3491865"/>
              <a:gd name="T18" fmla="*/ 871854 h 8718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91865" h="871854">
                <a:moveTo>
                  <a:pt x="0" y="871728"/>
                </a:moveTo>
                <a:lnTo>
                  <a:pt x="3491484" y="871728"/>
                </a:lnTo>
                <a:lnTo>
                  <a:pt x="3491484" y="0"/>
                </a:lnTo>
                <a:lnTo>
                  <a:pt x="0" y="0"/>
                </a:lnTo>
                <a:lnTo>
                  <a:pt x="0" y="871728"/>
                </a:lnTo>
                <a:close/>
              </a:path>
            </a:pathLst>
          </a:custGeom>
          <a:noFill/>
          <a:ln w="2895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5" name="object 18"/>
          <p:cNvSpPr txBox="1">
            <a:spLocks noChangeArrowheads="1"/>
          </p:cNvSpPr>
          <p:nvPr/>
        </p:nvSpPr>
        <p:spPr bwMode="auto">
          <a:xfrm>
            <a:off x="8634413" y="6313488"/>
            <a:ext cx="2476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8905" rIns="0" bIns="0">
            <a:spAutoFit/>
          </a:bodyPr>
          <a:lstStyle/>
          <a:p>
            <a:pPr marL="25400">
              <a:spcBef>
                <a:spcPts val="1013"/>
              </a:spcBef>
            </a:pPr>
            <a:fld id="{EB38C88E-C1D7-433D-9697-B79559B1137D}" type="slidenum">
              <a:rPr lang="en-US" sz="1400">
                <a:latin typeface="Tahoma" pitchFamily="34" charset="0"/>
                <a:cs typeface="Tahoma" pitchFamily="34" charset="0"/>
              </a:rPr>
              <a:pPr marL="25400">
                <a:spcBef>
                  <a:spcPts val="1013"/>
                </a:spcBef>
              </a:pPr>
              <a:t>12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>
              <a:gd name="T0" fmla="*/ 0 w 422275"/>
              <a:gd name="T1" fmla="*/ 473963 h 474344"/>
              <a:gd name="T2" fmla="*/ 422148 w 422275"/>
              <a:gd name="T3" fmla="*/ 473963 h 474344"/>
              <a:gd name="T4" fmla="*/ 422148 w 422275"/>
              <a:gd name="T5" fmla="*/ 0 h 474344"/>
              <a:gd name="T6" fmla="*/ 0 w 422275"/>
              <a:gd name="T7" fmla="*/ 0 h 474344"/>
              <a:gd name="T8" fmla="*/ 0 w 42227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4"/>
              <a:gd name="T17" fmla="*/ 422275 w 42227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698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699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0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>
              <a:gd name="T0" fmla="*/ 0 h 1051560"/>
              <a:gd name="T1" fmla="*/ 1051560 h 1051560"/>
              <a:gd name="T2" fmla="*/ 0 60000 65536"/>
              <a:gd name="T3" fmla="*/ 0 60000 65536"/>
              <a:gd name="T4" fmla="*/ 0 h 1051560"/>
              <a:gd name="T5" fmla="*/ 1051560 h 1051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1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CIDR: Longest prefix</a:t>
            </a:r>
            <a:r>
              <a:rPr spc="-175" dirty="0"/>
              <a:t> </a:t>
            </a:r>
            <a:r>
              <a:rPr dirty="0"/>
              <a:t>match</a:t>
            </a:r>
          </a:p>
        </p:txBody>
      </p:sp>
      <p:sp>
        <p:nvSpPr>
          <p:cNvPr id="29703" name="object 8"/>
          <p:cNvSpPr>
            <a:spLocks noChangeArrowheads="1"/>
          </p:cNvSpPr>
          <p:nvPr/>
        </p:nvSpPr>
        <p:spPr bwMode="auto">
          <a:xfrm>
            <a:off x="5364163" y="2060575"/>
            <a:ext cx="3600450" cy="18780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4" name="object 9"/>
          <p:cNvSpPr>
            <a:spLocks/>
          </p:cNvSpPr>
          <p:nvPr/>
        </p:nvSpPr>
        <p:spPr bwMode="auto">
          <a:xfrm>
            <a:off x="5364163" y="2060575"/>
            <a:ext cx="3600450" cy="1878013"/>
          </a:xfrm>
          <a:custGeom>
            <a:avLst/>
            <a:gdLst>
              <a:gd name="T0" fmla="*/ 16430 w 3599815"/>
              <a:gd name="T1" fmla="*/ 811409 h 1877695"/>
              <a:gd name="T2" fmla="*/ 99339 w 3599815"/>
              <a:gd name="T3" fmla="*/ 630455 h 1877695"/>
              <a:gd name="T4" fmla="*/ 245730 w 3599815"/>
              <a:gd name="T5" fmla="*/ 464989 h 1877695"/>
              <a:gd name="T6" fmla="*/ 340470 w 3599815"/>
              <a:gd name="T7" fmla="*/ 389244 h 1877695"/>
              <a:gd name="T8" fmla="*/ 448367 w 3599815"/>
              <a:gd name="T9" fmla="*/ 318787 h 1877695"/>
              <a:gd name="T10" fmla="*/ 568516 w 3599815"/>
              <a:gd name="T11" fmla="*/ 254090 h 1877695"/>
              <a:gd name="T12" fmla="*/ 700011 w 3599815"/>
              <a:gd name="T13" fmla="*/ 195626 h 1877695"/>
              <a:gd name="T14" fmla="*/ 841950 w 3599815"/>
              <a:gd name="T15" fmla="*/ 143866 h 1877695"/>
              <a:gd name="T16" fmla="*/ 993426 w 3599815"/>
              <a:gd name="T17" fmla="*/ 99284 h 1877695"/>
              <a:gd name="T18" fmla="*/ 1153535 w 3599815"/>
              <a:gd name="T19" fmla="*/ 62350 h 1877695"/>
              <a:gd name="T20" fmla="*/ 1321373 w 3599815"/>
              <a:gd name="T21" fmla="*/ 33538 h 1877695"/>
              <a:gd name="T22" fmla="*/ 1496034 w 3599815"/>
              <a:gd name="T23" fmla="*/ 13319 h 1877695"/>
              <a:gd name="T24" fmla="*/ 1676615 w 3599815"/>
              <a:gd name="T25" fmla="*/ 2166 h 1877695"/>
              <a:gd name="T26" fmla="*/ 1861720 w 3599815"/>
              <a:gd name="T27" fmla="*/ 544 h 1877695"/>
              <a:gd name="T28" fmla="*/ 2044072 w 3599815"/>
              <a:gd name="T29" fmla="*/ 8571 h 1877695"/>
              <a:gd name="T30" fmla="*/ 2220807 w 3599815"/>
              <a:gd name="T31" fmla="*/ 25820 h 1877695"/>
              <a:gd name="T32" fmla="*/ 2391020 w 3599815"/>
              <a:gd name="T33" fmla="*/ 51821 h 1877695"/>
              <a:gd name="T34" fmla="*/ 2553806 w 3599815"/>
              <a:gd name="T35" fmla="*/ 86100 h 1877695"/>
              <a:gd name="T36" fmla="*/ 2708260 w 3599815"/>
              <a:gd name="T37" fmla="*/ 128185 h 1877695"/>
              <a:gd name="T38" fmla="*/ 2853478 w 3599815"/>
              <a:gd name="T39" fmla="*/ 177604 h 1877695"/>
              <a:gd name="T40" fmla="*/ 2988556 w 3599815"/>
              <a:gd name="T41" fmla="*/ 233886 h 1877695"/>
              <a:gd name="T42" fmla="*/ 3112587 w 3599815"/>
              <a:gd name="T43" fmla="*/ 296558 h 1877695"/>
              <a:gd name="T44" fmla="*/ 3224668 w 3599815"/>
              <a:gd name="T45" fmla="*/ 365147 h 1877695"/>
              <a:gd name="T46" fmla="*/ 3323894 w 3599815"/>
              <a:gd name="T47" fmla="*/ 439182 h 1877695"/>
              <a:gd name="T48" fmla="*/ 3434635 w 3599815"/>
              <a:gd name="T49" fmla="*/ 545550 h 1877695"/>
              <a:gd name="T50" fmla="*/ 3550190 w 3599815"/>
              <a:gd name="T51" fmla="*/ 719232 h 1877695"/>
              <a:gd name="T52" fmla="*/ 3598644 w 3599815"/>
              <a:gd name="T53" fmla="*/ 906513 h 1877695"/>
              <a:gd name="T54" fmla="*/ 3590395 w 3599815"/>
              <a:gd name="T55" fmla="*/ 1034758 h 1877695"/>
              <a:gd name="T56" fmla="*/ 3518770 w 3599815"/>
              <a:gd name="T57" fmla="*/ 1217926 h 1877695"/>
              <a:gd name="T58" fmla="*/ 3382457 w 3599815"/>
              <a:gd name="T59" fmla="*/ 1386236 h 1877695"/>
              <a:gd name="T60" fmla="*/ 3292303 w 3599815"/>
              <a:gd name="T61" fmla="*/ 1463639 h 1877695"/>
              <a:gd name="T62" fmla="*/ 3188691 w 3599815"/>
              <a:gd name="T63" fmla="*/ 1535912 h 1877695"/>
              <a:gd name="T64" fmla="*/ 3072526 w 3599815"/>
              <a:gd name="T65" fmla="*/ 1602581 h 1877695"/>
              <a:gd name="T66" fmla="*/ 2944713 w 3599815"/>
              <a:gd name="T67" fmla="*/ 1663175 h 1877695"/>
              <a:gd name="T68" fmla="*/ 2806155 w 3599815"/>
              <a:gd name="T69" fmla="*/ 1717222 h 1877695"/>
              <a:gd name="T70" fmla="*/ 2657757 w 3599815"/>
              <a:gd name="T71" fmla="*/ 1764249 h 1877695"/>
              <a:gd name="T72" fmla="*/ 2500425 w 3599815"/>
              <a:gd name="T73" fmla="*/ 1803784 h 1877695"/>
              <a:gd name="T74" fmla="*/ 2335063 w 3599815"/>
              <a:gd name="T75" fmla="*/ 1835356 h 1877695"/>
              <a:gd name="T76" fmla="*/ 2162576 w 3599815"/>
              <a:gd name="T77" fmla="*/ 1858492 h 1877695"/>
              <a:gd name="T78" fmla="*/ 1983868 w 3599815"/>
              <a:gd name="T79" fmla="*/ 1872720 h 1877695"/>
              <a:gd name="T80" fmla="*/ 1799844 w 3599815"/>
              <a:gd name="T81" fmla="*/ 1877568 h 1877695"/>
              <a:gd name="T82" fmla="*/ 1615819 w 3599815"/>
              <a:gd name="T83" fmla="*/ 1872720 h 1877695"/>
              <a:gd name="T84" fmla="*/ 1437111 w 3599815"/>
              <a:gd name="T85" fmla="*/ 1858492 h 1877695"/>
              <a:gd name="T86" fmla="*/ 1264624 w 3599815"/>
              <a:gd name="T87" fmla="*/ 1835356 h 1877695"/>
              <a:gd name="T88" fmla="*/ 1099262 w 3599815"/>
              <a:gd name="T89" fmla="*/ 1803784 h 1877695"/>
              <a:gd name="T90" fmla="*/ 941930 w 3599815"/>
              <a:gd name="T91" fmla="*/ 1764249 h 1877695"/>
              <a:gd name="T92" fmla="*/ 793532 w 3599815"/>
              <a:gd name="T93" fmla="*/ 1717222 h 1877695"/>
              <a:gd name="T94" fmla="*/ 654974 w 3599815"/>
              <a:gd name="T95" fmla="*/ 1663175 h 1877695"/>
              <a:gd name="T96" fmla="*/ 527161 w 3599815"/>
              <a:gd name="T97" fmla="*/ 1602581 h 1877695"/>
              <a:gd name="T98" fmla="*/ 410996 w 3599815"/>
              <a:gd name="T99" fmla="*/ 1535912 h 1877695"/>
              <a:gd name="T100" fmla="*/ 307384 w 3599815"/>
              <a:gd name="T101" fmla="*/ 1463639 h 1877695"/>
              <a:gd name="T102" fmla="*/ 217230 w 3599815"/>
              <a:gd name="T103" fmla="*/ 1386236 h 1877695"/>
              <a:gd name="T104" fmla="*/ 80917 w 3599815"/>
              <a:gd name="T105" fmla="*/ 1217926 h 1877695"/>
              <a:gd name="T106" fmla="*/ 9292 w 3599815"/>
              <a:gd name="T107" fmla="*/ 1034758 h 187769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3599815"/>
              <a:gd name="T163" fmla="*/ 0 h 1877695"/>
              <a:gd name="T164" fmla="*/ 3599815 w 3599815"/>
              <a:gd name="T165" fmla="*/ 1877695 h 1877695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3599815" h="1877695">
                <a:moveTo>
                  <a:pt x="0" y="938784"/>
                </a:moveTo>
                <a:lnTo>
                  <a:pt x="4152" y="874516"/>
                </a:lnTo>
                <a:lnTo>
                  <a:pt x="16430" y="811409"/>
                </a:lnTo>
                <a:lnTo>
                  <a:pt x="36566" y="749604"/>
                </a:lnTo>
                <a:lnTo>
                  <a:pt x="64291" y="689239"/>
                </a:lnTo>
                <a:lnTo>
                  <a:pt x="99339" y="630455"/>
                </a:lnTo>
                <a:lnTo>
                  <a:pt x="141440" y="573393"/>
                </a:lnTo>
                <a:lnTo>
                  <a:pt x="190326" y="518190"/>
                </a:lnTo>
                <a:lnTo>
                  <a:pt x="245730" y="464989"/>
                </a:lnTo>
                <a:lnTo>
                  <a:pt x="275793" y="439182"/>
                </a:lnTo>
                <a:lnTo>
                  <a:pt x="307384" y="413928"/>
                </a:lnTo>
                <a:lnTo>
                  <a:pt x="340470" y="389244"/>
                </a:lnTo>
                <a:lnTo>
                  <a:pt x="375019" y="365147"/>
                </a:lnTo>
                <a:lnTo>
                  <a:pt x="410996" y="341655"/>
                </a:lnTo>
                <a:lnTo>
                  <a:pt x="448367" y="318787"/>
                </a:lnTo>
                <a:lnTo>
                  <a:pt x="487100" y="296558"/>
                </a:lnTo>
                <a:lnTo>
                  <a:pt x="527161" y="274986"/>
                </a:lnTo>
                <a:lnTo>
                  <a:pt x="568516" y="254090"/>
                </a:lnTo>
                <a:lnTo>
                  <a:pt x="611131" y="233886"/>
                </a:lnTo>
                <a:lnTo>
                  <a:pt x="654974" y="214392"/>
                </a:lnTo>
                <a:lnTo>
                  <a:pt x="700011" y="195626"/>
                </a:lnTo>
                <a:lnTo>
                  <a:pt x="746209" y="177604"/>
                </a:lnTo>
                <a:lnTo>
                  <a:pt x="793532" y="160345"/>
                </a:lnTo>
                <a:lnTo>
                  <a:pt x="841950" y="143866"/>
                </a:lnTo>
                <a:lnTo>
                  <a:pt x="891427" y="128185"/>
                </a:lnTo>
                <a:lnTo>
                  <a:pt x="941930" y="113318"/>
                </a:lnTo>
                <a:lnTo>
                  <a:pt x="993426" y="99284"/>
                </a:lnTo>
                <a:lnTo>
                  <a:pt x="1045881" y="86100"/>
                </a:lnTo>
                <a:lnTo>
                  <a:pt x="1099262" y="73783"/>
                </a:lnTo>
                <a:lnTo>
                  <a:pt x="1153535" y="62350"/>
                </a:lnTo>
                <a:lnTo>
                  <a:pt x="1208667" y="51821"/>
                </a:lnTo>
                <a:lnTo>
                  <a:pt x="1264624" y="42211"/>
                </a:lnTo>
                <a:lnTo>
                  <a:pt x="1321373" y="33538"/>
                </a:lnTo>
                <a:lnTo>
                  <a:pt x="1378880" y="25820"/>
                </a:lnTo>
                <a:lnTo>
                  <a:pt x="1437111" y="19075"/>
                </a:lnTo>
                <a:lnTo>
                  <a:pt x="1496034" y="13319"/>
                </a:lnTo>
                <a:lnTo>
                  <a:pt x="1555615" y="8571"/>
                </a:lnTo>
                <a:lnTo>
                  <a:pt x="1615819" y="4847"/>
                </a:lnTo>
                <a:lnTo>
                  <a:pt x="1676615" y="2166"/>
                </a:lnTo>
                <a:lnTo>
                  <a:pt x="1737967" y="544"/>
                </a:lnTo>
                <a:lnTo>
                  <a:pt x="1799844" y="0"/>
                </a:lnTo>
                <a:lnTo>
                  <a:pt x="1861720" y="544"/>
                </a:lnTo>
                <a:lnTo>
                  <a:pt x="1923072" y="2166"/>
                </a:lnTo>
                <a:lnTo>
                  <a:pt x="1983868" y="4847"/>
                </a:lnTo>
                <a:lnTo>
                  <a:pt x="2044072" y="8571"/>
                </a:lnTo>
                <a:lnTo>
                  <a:pt x="2103653" y="13319"/>
                </a:lnTo>
                <a:lnTo>
                  <a:pt x="2162576" y="19075"/>
                </a:lnTo>
                <a:lnTo>
                  <a:pt x="2220807" y="25820"/>
                </a:lnTo>
                <a:lnTo>
                  <a:pt x="2278314" y="33538"/>
                </a:lnTo>
                <a:lnTo>
                  <a:pt x="2335063" y="42211"/>
                </a:lnTo>
                <a:lnTo>
                  <a:pt x="2391020" y="51821"/>
                </a:lnTo>
                <a:lnTo>
                  <a:pt x="2446152" y="62350"/>
                </a:lnTo>
                <a:lnTo>
                  <a:pt x="2500425" y="73783"/>
                </a:lnTo>
                <a:lnTo>
                  <a:pt x="2553806" y="86100"/>
                </a:lnTo>
                <a:lnTo>
                  <a:pt x="2606261" y="99284"/>
                </a:lnTo>
                <a:lnTo>
                  <a:pt x="2657757" y="113318"/>
                </a:lnTo>
                <a:lnTo>
                  <a:pt x="2708260" y="128185"/>
                </a:lnTo>
                <a:lnTo>
                  <a:pt x="2757737" y="143866"/>
                </a:lnTo>
                <a:lnTo>
                  <a:pt x="2806155" y="160345"/>
                </a:lnTo>
                <a:lnTo>
                  <a:pt x="2853478" y="177604"/>
                </a:lnTo>
                <a:lnTo>
                  <a:pt x="2899676" y="195626"/>
                </a:lnTo>
                <a:lnTo>
                  <a:pt x="2944713" y="214392"/>
                </a:lnTo>
                <a:lnTo>
                  <a:pt x="2988556" y="233886"/>
                </a:lnTo>
                <a:lnTo>
                  <a:pt x="3031171" y="254090"/>
                </a:lnTo>
                <a:lnTo>
                  <a:pt x="3072526" y="274986"/>
                </a:lnTo>
                <a:lnTo>
                  <a:pt x="3112587" y="296558"/>
                </a:lnTo>
                <a:lnTo>
                  <a:pt x="3151320" y="318787"/>
                </a:lnTo>
                <a:lnTo>
                  <a:pt x="3188691" y="341655"/>
                </a:lnTo>
                <a:lnTo>
                  <a:pt x="3224668" y="365147"/>
                </a:lnTo>
                <a:lnTo>
                  <a:pt x="3259217" y="389244"/>
                </a:lnTo>
                <a:lnTo>
                  <a:pt x="3292303" y="413928"/>
                </a:lnTo>
                <a:lnTo>
                  <a:pt x="3323894" y="439182"/>
                </a:lnTo>
                <a:lnTo>
                  <a:pt x="3353957" y="464989"/>
                </a:lnTo>
                <a:lnTo>
                  <a:pt x="3382457" y="491331"/>
                </a:lnTo>
                <a:lnTo>
                  <a:pt x="3434635" y="545550"/>
                </a:lnTo>
                <a:lnTo>
                  <a:pt x="3480163" y="601700"/>
                </a:lnTo>
                <a:lnTo>
                  <a:pt x="3518770" y="659641"/>
                </a:lnTo>
                <a:lnTo>
                  <a:pt x="3550190" y="719232"/>
                </a:lnTo>
                <a:lnTo>
                  <a:pt x="3574155" y="780335"/>
                </a:lnTo>
                <a:lnTo>
                  <a:pt x="3590395" y="842809"/>
                </a:lnTo>
                <a:lnTo>
                  <a:pt x="3598644" y="906513"/>
                </a:lnTo>
                <a:lnTo>
                  <a:pt x="3599688" y="938784"/>
                </a:lnTo>
                <a:lnTo>
                  <a:pt x="3598644" y="971054"/>
                </a:lnTo>
                <a:lnTo>
                  <a:pt x="3590395" y="1034758"/>
                </a:lnTo>
                <a:lnTo>
                  <a:pt x="3574155" y="1097232"/>
                </a:lnTo>
                <a:lnTo>
                  <a:pt x="3550190" y="1158335"/>
                </a:lnTo>
                <a:lnTo>
                  <a:pt x="3518770" y="1217926"/>
                </a:lnTo>
                <a:lnTo>
                  <a:pt x="3480163" y="1275867"/>
                </a:lnTo>
                <a:lnTo>
                  <a:pt x="3434635" y="1332017"/>
                </a:lnTo>
                <a:lnTo>
                  <a:pt x="3382457" y="1386236"/>
                </a:lnTo>
                <a:lnTo>
                  <a:pt x="3353957" y="1412578"/>
                </a:lnTo>
                <a:lnTo>
                  <a:pt x="3323894" y="1438385"/>
                </a:lnTo>
                <a:lnTo>
                  <a:pt x="3292303" y="1463639"/>
                </a:lnTo>
                <a:lnTo>
                  <a:pt x="3259217" y="1488323"/>
                </a:lnTo>
                <a:lnTo>
                  <a:pt x="3224668" y="1512420"/>
                </a:lnTo>
                <a:lnTo>
                  <a:pt x="3188691" y="1535912"/>
                </a:lnTo>
                <a:lnTo>
                  <a:pt x="3151320" y="1558780"/>
                </a:lnTo>
                <a:lnTo>
                  <a:pt x="3112587" y="1581009"/>
                </a:lnTo>
                <a:lnTo>
                  <a:pt x="3072526" y="1602581"/>
                </a:lnTo>
                <a:lnTo>
                  <a:pt x="3031171" y="1623477"/>
                </a:lnTo>
                <a:lnTo>
                  <a:pt x="2988556" y="1643681"/>
                </a:lnTo>
                <a:lnTo>
                  <a:pt x="2944713" y="1663175"/>
                </a:lnTo>
                <a:lnTo>
                  <a:pt x="2899676" y="1681941"/>
                </a:lnTo>
                <a:lnTo>
                  <a:pt x="2853478" y="1699963"/>
                </a:lnTo>
                <a:lnTo>
                  <a:pt x="2806155" y="1717222"/>
                </a:lnTo>
                <a:lnTo>
                  <a:pt x="2757737" y="1733701"/>
                </a:lnTo>
                <a:lnTo>
                  <a:pt x="2708260" y="1749382"/>
                </a:lnTo>
                <a:lnTo>
                  <a:pt x="2657757" y="1764249"/>
                </a:lnTo>
                <a:lnTo>
                  <a:pt x="2606261" y="1778283"/>
                </a:lnTo>
                <a:lnTo>
                  <a:pt x="2553806" y="1791467"/>
                </a:lnTo>
                <a:lnTo>
                  <a:pt x="2500425" y="1803784"/>
                </a:lnTo>
                <a:lnTo>
                  <a:pt x="2446152" y="1815217"/>
                </a:lnTo>
                <a:lnTo>
                  <a:pt x="2391020" y="1825746"/>
                </a:lnTo>
                <a:lnTo>
                  <a:pt x="2335063" y="1835356"/>
                </a:lnTo>
                <a:lnTo>
                  <a:pt x="2278314" y="1844029"/>
                </a:lnTo>
                <a:lnTo>
                  <a:pt x="2220807" y="1851747"/>
                </a:lnTo>
                <a:lnTo>
                  <a:pt x="2162576" y="1858492"/>
                </a:lnTo>
                <a:lnTo>
                  <a:pt x="2103653" y="1864248"/>
                </a:lnTo>
                <a:lnTo>
                  <a:pt x="2044072" y="1868996"/>
                </a:lnTo>
                <a:lnTo>
                  <a:pt x="1983868" y="1872720"/>
                </a:lnTo>
                <a:lnTo>
                  <a:pt x="1923072" y="1875401"/>
                </a:lnTo>
                <a:lnTo>
                  <a:pt x="1861720" y="1877023"/>
                </a:lnTo>
                <a:lnTo>
                  <a:pt x="1799844" y="1877568"/>
                </a:lnTo>
                <a:lnTo>
                  <a:pt x="1737967" y="1877023"/>
                </a:lnTo>
                <a:lnTo>
                  <a:pt x="1676615" y="1875401"/>
                </a:lnTo>
                <a:lnTo>
                  <a:pt x="1615819" y="1872720"/>
                </a:lnTo>
                <a:lnTo>
                  <a:pt x="1555615" y="1868996"/>
                </a:lnTo>
                <a:lnTo>
                  <a:pt x="1496034" y="1864248"/>
                </a:lnTo>
                <a:lnTo>
                  <a:pt x="1437111" y="1858492"/>
                </a:lnTo>
                <a:lnTo>
                  <a:pt x="1378880" y="1851747"/>
                </a:lnTo>
                <a:lnTo>
                  <a:pt x="1321373" y="1844029"/>
                </a:lnTo>
                <a:lnTo>
                  <a:pt x="1264624" y="1835356"/>
                </a:lnTo>
                <a:lnTo>
                  <a:pt x="1208667" y="1825746"/>
                </a:lnTo>
                <a:lnTo>
                  <a:pt x="1153535" y="1815217"/>
                </a:lnTo>
                <a:lnTo>
                  <a:pt x="1099262" y="1803784"/>
                </a:lnTo>
                <a:lnTo>
                  <a:pt x="1045881" y="1791467"/>
                </a:lnTo>
                <a:lnTo>
                  <a:pt x="993426" y="1778283"/>
                </a:lnTo>
                <a:lnTo>
                  <a:pt x="941930" y="1764249"/>
                </a:lnTo>
                <a:lnTo>
                  <a:pt x="891427" y="1749382"/>
                </a:lnTo>
                <a:lnTo>
                  <a:pt x="841950" y="1733701"/>
                </a:lnTo>
                <a:lnTo>
                  <a:pt x="793532" y="1717222"/>
                </a:lnTo>
                <a:lnTo>
                  <a:pt x="746209" y="1699963"/>
                </a:lnTo>
                <a:lnTo>
                  <a:pt x="700011" y="1681941"/>
                </a:lnTo>
                <a:lnTo>
                  <a:pt x="654974" y="1663175"/>
                </a:lnTo>
                <a:lnTo>
                  <a:pt x="611131" y="1643681"/>
                </a:lnTo>
                <a:lnTo>
                  <a:pt x="568516" y="1623477"/>
                </a:lnTo>
                <a:lnTo>
                  <a:pt x="527161" y="1602581"/>
                </a:lnTo>
                <a:lnTo>
                  <a:pt x="487100" y="1581009"/>
                </a:lnTo>
                <a:lnTo>
                  <a:pt x="448367" y="1558780"/>
                </a:lnTo>
                <a:lnTo>
                  <a:pt x="410996" y="1535912"/>
                </a:lnTo>
                <a:lnTo>
                  <a:pt x="375019" y="1512420"/>
                </a:lnTo>
                <a:lnTo>
                  <a:pt x="340470" y="1488323"/>
                </a:lnTo>
                <a:lnTo>
                  <a:pt x="307384" y="1463639"/>
                </a:lnTo>
                <a:lnTo>
                  <a:pt x="275793" y="1438385"/>
                </a:lnTo>
                <a:lnTo>
                  <a:pt x="245730" y="1412578"/>
                </a:lnTo>
                <a:lnTo>
                  <a:pt x="217230" y="1386236"/>
                </a:lnTo>
                <a:lnTo>
                  <a:pt x="165052" y="1332017"/>
                </a:lnTo>
                <a:lnTo>
                  <a:pt x="119524" y="1275867"/>
                </a:lnTo>
                <a:lnTo>
                  <a:pt x="80917" y="1217926"/>
                </a:lnTo>
                <a:lnTo>
                  <a:pt x="49497" y="1158335"/>
                </a:lnTo>
                <a:lnTo>
                  <a:pt x="25532" y="1097232"/>
                </a:lnTo>
                <a:lnTo>
                  <a:pt x="9292" y="1034758"/>
                </a:lnTo>
                <a:lnTo>
                  <a:pt x="1043" y="971054"/>
                </a:lnTo>
                <a:lnTo>
                  <a:pt x="0" y="938784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5" name="object 10"/>
          <p:cNvSpPr>
            <a:spLocks noChangeArrowheads="1"/>
          </p:cNvSpPr>
          <p:nvPr/>
        </p:nvSpPr>
        <p:spPr bwMode="auto">
          <a:xfrm>
            <a:off x="5507038" y="2462213"/>
            <a:ext cx="1042987" cy="63658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6" name="object 11"/>
          <p:cNvSpPr>
            <a:spLocks noChangeArrowheads="1"/>
          </p:cNvSpPr>
          <p:nvPr/>
        </p:nvSpPr>
        <p:spPr bwMode="auto">
          <a:xfrm>
            <a:off x="7361238" y="2363788"/>
            <a:ext cx="730250" cy="4445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7" name="object 12"/>
          <p:cNvSpPr>
            <a:spLocks noChangeArrowheads="1"/>
          </p:cNvSpPr>
          <p:nvPr/>
        </p:nvSpPr>
        <p:spPr bwMode="auto">
          <a:xfrm>
            <a:off x="7218363" y="3155950"/>
            <a:ext cx="728662" cy="4445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8" name="object 13"/>
          <p:cNvSpPr>
            <a:spLocks/>
          </p:cNvSpPr>
          <p:nvPr/>
        </p:nvSpPr>
        <p:spPr bwMode="auto">
          <a:xfrm>
            <a:off x="6551613" y="2587625"/>
            <a:ext cx="809625" cy="193675"/>
          </a:xfrm>
          <a:custGeom>
            <a:avLst/>
            <a:gdLst>
              <a:gd name="T0" fmla="*/ 0 w 810895"/>
              <a:gd name="T1" fmla="*/ 193801 h 194310"/>
              <a:gd name="T2" fmla="*/ 810767 w 810895"/>
              <a:gd name="T3" fmla="*/ 0 h 194310"/>
              <a:gd name="T4" fmla="*/ 0 60000 65536"/>
              <a:gd name="T5" fmla="*/ 0 60000 65536"/>
              <a:gd name="T6" fmla="*/ 0 w 810895"/>
              <a:gd name="T7" fmla="*/ 0 h 194310"/>
              <a:gd name="T8" fmla="*/ 810895 w 810895"/>
              <a:gd name="T9" fmla="*/ 194310 h 1943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0895" h="194310">
                <a:moveTo>
                  <a:pt x="0" y="193801"/>
                </a:moveTo>
                <a:lnTo>
                  <a:pt x="810767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9" name="object 14"/>
          <p:cNvSpPr>
            <a:spLocks/>
          </p:cNvSpPr>
          <p:nvPr/>
        </p:nvSpPr>
        <p:spPr bwMode="auto">
          <a:xfrm>
            <a:off x="6551613" y="2781300"/>
            <a:ext cx="666750" cy="598488"/>
          </a:xfrm>
          <a:custGeom>
            <a:avLst/>
            <a:gdLst>
              <a:gd name="T0" fmla="*/ 0 w 666750"/>
              <a:gd name="T1" fmla="*/ 0 h 598804"/>
              <a:gd name="T2" fmla="*/ 666750 w 666750"/>
              <a:gd name="T3" fmla="*/ 598297 h 598804"/>
              <a:gd name="T4" fmla="*/ 0 60000 65536"/>
              <a:gd name="T5" fmla="*/ 0 60000 65536"/>
              <a:gd name="T6" fmla="*/ 0 w 666750"/>
              <a:gd name="T7" fmla="*/ 0 h 598804"/>
              <a:gd name="T8" fmla="*/ 666750 w 666750"/>
              <a:gd name="T9" fmla="*/ 598804 h 5988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750" h="598804">
                <a:moveTo>
                  <a:pt x="0" y="0"/>
                </a:moveTo>
                <a:lnTo>
                  <a:pt x="666750" y="598297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7307263" y="2709863"/>
            <a:ext cx="1657350" cy="338137"/>
          </a:xfrm>
          <a:prstGeom prst="rect">
            <a:avLst/>
          </a:prstGeom>
        </p:spPr>
        <p:txBody>
          <a:bodyPr lIns="0" tIns="64135" rIns="0" bIns="0">
            <a:spAutoFit/>
          </a:bodyPr>
          <a:lstStyle/>
          <a:p>
            <a:pPr marL="216535" fontAlgn="auto">
              <a:spcBef>
                <a:spcPts val="505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124.39.0.0/16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48475" y="3567113"/>
            <a:ext cx="1657350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8110" fontAlgn="auto">
              <a:lnSpc>
                <a:spcPts val="19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124.39.11.0/24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48475" y="3567113"/>
            <a:ext cx="1657350" cy="339725"/>
          </a:xfrm>
          <a:prstGeom prst="rect">
            <a:avLst/>
          </a:prstGeom>
          <a:solidFill>
            <a:srgbClr val="FFCF00"/>
          </a:solidFill>
        </p:spPr>
        <p:txBody>
          <a:bodyPr lIns="0" tIns="45085" rIns="0" bIns="0">
            <a:spAutoFit/>
          </a:bodyPr>
          <a:lstStyle/>
          <a:p>
            <a:pPr marL="92710" fontAlgn="auto">
              <a:spcBef>
                <a:spcPts val="355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124.39.11.0/24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07263" y="2709863"/>
            <a:ext cx="1657350" cy="338137"/>
          </a:xfrm>
          <a:prstGeom prst="rect">
            <a:avLst/>
          </a:prstGeom>
          <a:solidFill>
            <a:srgbClr val="FFCF00"/>
          </a:solidFill>
        </p:spPr>
        <p:txBody>
          <a:bodyPr lIns="0" tIns="45085" rIns="0" bIns="0">
            <a:spAutoFit/>
          </a:bodyPr>
          <a:lstStyle/>
          <a:p>
            <a:pPr marL="92710" fontAlgn="auto">
              <a:spcBef>
                <a:spcPts val="355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124.39.0.0/16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714" name="object 19"/>
          <p:cNvSpPr>
            <a:spLocks/>
          </p:cNvSpPr>
          <p:nvPr/>
        </p:nvSpPr>
        <p:spPr bwMode="auto">
          <a:xfrm>
            <a:off x="4064000" y="2060575"/>
            <a:ext cx="1355725" cy="679450"/>
          </a:xfrm>
          <a:custGeom>
            <a:avLst/>
            <a:gdLst>
              <a:gd name="T0" fmla="*/ 1017269 w 1356360"/>
              <a:gd name="T1" fmla="*/ 0 h 678180"/>
              <a:gd name="T2" fmla="*/ 1017269 w 1356360"/>
              <a:gd name="T3" fmla="*/ 169544 h 678180"/>
              <a:gd name="T4" fmla="*/ 0 w 1356360"/>
              <a:gd name="T5" fmla="*/ 169544 h 678180"/>
              <a:gd name="T6" fmla="*/ 0 w 1356360"/>
              <a:gd name="T7" fmla="*/ 508635 h 678180"/>
              <a:gd name="T8" fmla="*/ 1017269 w 1356360"/>
              <a:gd name="T9" fmla="*/ 508635 h 678180"/>
              <a:gd name="T10" fmla="*/ 1017269 w 1356360"/>
              <a:gd name="T11" fmla="*/ 678179 h 678180"/>
              <a:gd name="T12" fmla="*/ 1356359 w 1356360"/>
              <a:gd name="T13" fmla="*/ 339089 h 678180"/>
              <a:gd name="T14" fmla="*/ 1017269 w 1356360"/>
              <a:gd name="T15" fmla="*/ 0 h 6781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56360"/>
              <a:gd name="T25" fmla="*/ 0 h 678180"/>
              <a:gd name="T26" fmla="*/ 1356360 w 1356360"/>
              <a:gd name="T27" fmla="*/ 678180 h 6781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56360" h="678180">
                <a:moveTo>
                  <a:pt x="1017269" y="0"/>
                </a:moveTo>
                <a:lnTo>
                  <a:pt x="1017269" y="169544"/>
                </a:lnTo>
                <a:lnTo>
                  <a:pt x="0" y="169544"/>
                </a:lnTo>
                <a:lnTo>
                  <a:pt x="0" y="508635"/>
                </a:lnTo>
                <a:lnTo>
                  <a:pt x="1017269" y="508635"/>
                </a:lnTo>
                <a:lnTo>
                  <a:pt x="1017269" y="678179"/>
                </a:lnTo>
                <a:lnTo>
                  <a:pt x="1356359" y="339089"/>
                </a:lnTo>
                <a:lnTo>
                  <a:pt x="1017269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5" name="object 20"/>
          <p:cNvSpPr>
            <a:spLocks/>
          </p:cNvSpPr>
          <p:nvPr/>
        </p:nvSpPr>
        <p:spPr bwMode="auto">
          <a:xfrm>
            <a:off x="4064000" y="2060575"/>
            <a:ext cx="1355725" cy="679450"/>
          </a:xfrm>
          <a:custGeom>
            <a:avLst/>
            <a:gdLst>
              <a:gd name="T0" fmla="*/ 0 w 1356360"/>
              <a:gd name="T1" fmla="*/ 169544 h 678180"/>
              <a:gd name="T2" fmla="*/ 1017269 w 1356360"/>
              <a:gd name="T3" fmla="*/ 169544 h 678180"/>
              <a:gd name="T4" fmla="*/ 1017269 w 1356360"/>
              <a:gd name="T5" fmla="*/ 0 h 678180"/>
              <a:gd name="T6" fmla="*/ 1356359 w 1356360"/>
              <a:gd name="T7" fmla="*/ 339089 h 678180"/>
              <a:gd name="T8" fmla="*/ 1017269 w 1356360"/>
              <a:gd name="T9" fmla="*/ 678179 h 678180"/>
              <a:gd name="T10" fmla="*/ 1017269 w 1356360"/>
              <a:gd name="T11" fmla="*/ 508635 h 678180"/>
              <a:gd name="T12" fmla="*/ 0 w 1356360"/>
              <a:gd name="T13" fmla="*/ 508635 h 678180"/>
              <a:gd name="T14" fmla="*/ 0 w 1356360"/>
              <a:gd name="T15" fmla="*/ 169544 h 6781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56360"/>
              <a:gd name="T25" fmla="*/ 0 h 678180"/>
              <a:gd name="T26" fmla="*/ 1356360 w 1356360"/>
              <a:gd name="T27" fmla="*/ 678180 h 6781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56360" h="678180">
                <a:moveTo>
                  <a:pt x="0" y="169544"/>
                </a:moveTo>
                <a:lnTo>
                  <a:pt x="1017269" y="169544"/>
                </a:lnTo>
                <a:lnTo>
                  <a:pt x="1017269" y="0"/>
                </a:lnTo>
                <a:lnTo>
                  <a:pt x="1356359" y="339089"/>
                </a:lnTo>
                <a:lnTo>
                  <a:pt x="1017269" y="678179"/>
                </a:lnTo>
                <a:lnTo>
                  <a:pt x="1017269" y="508635"/>
                </a:lnTo>
                <a:lnTo>
                  <a:pt x="0" y="508635"/>
                </a:lnTo>
                <a:lnTo>
                  <a:pt x="0" y="169544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4064000" y="2282825"/>
            <a:ext cx="1209675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Tahoma"/>
                <a:cs typeface="Tahoma"/>
              </a:rPr>
              <a:t>124</a:t>
            </a:r>
            <a:r>
              <a:rPr sz="1400" b="1" dirty="0">
                <a:latin typeface="Tahoma"/>
                <a:cs typeface="Tahoma"/>
              </a:rPr>
              <a:t>.</a:t>
            </a:r>
            <a:r>
              <a:rPr sz="1400" b="1" spc="-10" dirty="0">
                <a:latin typeface="Tahoma"/>
                <a:cs typeface="Tahoma"/>
              </a:rPr>
              <a:t>39</a:t>
            </a:r>
            <a:r>
              <a:rPr sz="1400" b="1" dirty="0">
                <a:latin typeface="Tahoma"/>
                <a:cs typeface="Tahoma"/>
              </a:rPr>
              <a:t>.</a:t>
            </a:r>
            <a:r>
              <a:rPr sz="1400" b="1" spc="-10" dirty="0">
                <a:latin typeface="Tahoma"/>
                <a:cs typeface="Tahoma"/>
              </a:rPr>
              <a:t>11</a:t>
            </a:r>
            <a:r>
              <a:rPr sz="1400" b="1" dirty="0">
                <a:latin typeface="Tahoma"/>
                <a:cs typeface="Tahoma"/>
              </a:rPr>
              <a:t>.</a:t>
            </a:r>
            <a:r>
              <a:rPr sz="1400" b="1" spc="-10" dirty="0">
                <a:latin typeface="Tahoma"/>
                <a:cs typeface="Tahoma"/>
              </a:rPr>
              <a:t>3</a:t>
            </a:r>
            <a:r>
              <a:rPr sz="1400" b="1" dirty="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717" name="object 22"/>
          <p:cNvSpPr>
            <a:spLocks/>
          </p:cNvSpPr>
          <p:nvPr/>
        </p:nvSpPr>
        <p:spPr bwMode="auto">
          <a:xfrm>
            <a:off x="4356100" y="2797175"/>
            <a:ext cx="1152525" cy="0"/>
          </a:xfrm>
          <a:custGeom>
            <a:avLst/>
            <a:gdLst>
              <a:gd name="T0" fmla="*/ 0 w 1152525"/>
              <a:gd name="T1" fmla="*/ 1152144 w 1152525"/>
              <a:gd name="T2" fmla="*/ 0 60000 65536"/>
              <a:gd name="T3" fmla="*/ 0 60000 65536"/>
              <a:gd name="T4" fmla="*/ 0 w 1152525"/>
              <a:gd name="T5" fmla="*/ 1152525 w 11525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152525">
                <a:moveTo>
                  <a:pt x="0" y="0"/>
                </a:moveTo>
                <a:lnTo>
                  <a:pt x="1152144" y="0"/>
                </a:lnTo>
              </a:path>
            </a:pathLst>
          </a:custGeom>
          <a:noFill/>
          <a:ln w="579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8" name="object 23"/>
          <p:cNvSpPr>
            <a:spLocks/>
          </p:cNvSpPr>
          <p:nvPr/>
        </p:nvSpPr>
        <p:spPr bwMode="auto">
          <a:xfrm>
            <a:off x="4076700" y="2925763"/>
            <a:ext cx="1355725" cy="677862"/>
          </a:xfrm>
          <a:custGeom>
            <a:avLst/>
            <a:gdLst>
              <a:gd name="T0" fmla="*/ 1017270 w 1356360"/>
              <a:gd name="T1" fmla="*/ 0 h 678179"/>
              <a:gd name="T2" fmla="*/ 1017270 w 1356360"/>
              <a:gd name="T3" fmla="*/ 169545 h 678179"/>
              <a:gd name="T4" fmla="*/ 0 w 1356360"/>
              <a:gd name="T5" fmla="*/ 169545 h 678179"/>
              <a:gd name="T6" fmla="*/ 0 w 1356360"/>
              <a:gd name="T7" fmla="*/ 508635 h 678179"/>
              <a:gd name="T8" fmla="*/ 1017270 w 1356360"/>
              <a:gd name="T9" fmla="*/ 508635 h 678179"/>
              <a:gd name="T10" fmla="*/ 1017270 w 1356360"/>
              <a:gd name="T11" fmla="*/ 678180 h 678179"/>
              <a:gd name="T12" fmla="*/ 1356360 w 1356360"/>
              <a:gd name="T13" fmla="*/ 339090 h 678179"/>
              <a:gd name="T14" fmla="*/ 1017270 w 1356360"/>
              <a:gd name="T15" fmla="*/ 0 h 6781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56360"/>
              <a:gd name="T25" fmla="*/ 0 h 678179"/>
              <a:gd name="T26" fmla="*/ 1356360 w 1356360"/>
              <a:gd name="T27" fmla="*/ 678179 h 67817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56360" h="678179">
                <a:moveTo>
                  <a:pt x="1017270" y="0"/>
                </a:moveTo>
                <a:lnTo>
                  <a:pt x="1017270" y="169545"/>
                </a:lnTo>
                <a:lnTo>
                  <a:pt x="0" y="169545"/>
                </a:lnTo>
                <a:lnTo>
                  <a:pt x="0" y="508635"/>
                </a:lnTo>
                <a:lnTo>
                  <a:pt x="1017270" y="508635"/>
                </a:lnTo>
                <a:lnTo>
                  <a:pt x="1017270" y="678180"/>
                </a:lnTo>
                <a:lnTo>
                  <a:pt x="1356360" y="339090"/>
                </a:lnTo>
                <a:lnTo>
                  <a:pt x="1017270" y="0"/>
                </a:lnTo>
                <a:close/>
              </a:path>
            </a:pathLst>
          </a:custGeom>
          <a:solidFill>
            <a:srgbClr val="FF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9" name="object 24"/>
          <p:cNvSpPr>
            <a:spLocks/>
          </p:cNvSpPr>
          <p:nvPr/>
        </p:nvSpPr>
        <p:spPr bwMode="auto">
          <a:xfrm>
            <a:off x="4076700" y="2925763"/>
            <a:ext cx="1355725" cy="677862"/>
          </a:xfrm>
          <a:custGeom>
            <a:avLst/>
            <a:gdLst>
              <a:gd name="T0" fmla="*/ 0 w 1356360"/>
              <a:gd name="T1" fmla="*/ 169545 h 678179"/>
              <a:gd name="T2" fmla="*/ 1017270 w 1356360"/>
              <a:gd name="T3" fmla="*/ 169545 h 678179"/>
              <a:gd name="T4" fmla="*/ 1017270 w 1356360"/>
              <a:gd name="T5" fmla="*/ 0 h 678179"/>
              <a:gd name="T6" fmla="*/ 1356360 w 1356360"/>
              <a:gd name="T7" fmla="*/ 339090 h 678179"/>
              <a:gd name="T8" fmla="*/ 1017270 w 1356360"/>
              <a:gd name="T9" fmla="*/ 678180 h 678179"/>
              <a:gd name="T10" fmla="*/ 1017270 w 1356360"/>
              <a:gd name="T11" fmla="*/ 508635 h 678179"/>
              <a:gd name="T12" fmla="*/ 0 w 1356360"/>
              <a:gd name="T13" fmla="*/ 508635 h 678179"/>
              <a:gd name="T14" fmla="*/ 0 w 1356360"/>
              <a:gd name="T15" fmla="*/ 169545 h 6781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56360"/>
              <a:gd name="T25" fmla="*/ 0 h 678179"/>
              <a:gd name="T26" fmla="*/ 1356360 w 1356360"/>
              <a:gd name="T27" fmla="*/ 678179 h 67817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56360" h="678179">
                <a:moveTo>
                  <a:pt x="0" y="169545"/>
                </a:moveTo>
                <a:lnTo>
                  <a:pt x="1017270" y="169545"/>
                </a:lnTo>
                <a:lnTo>
                  <a:pt x="1017270" y="0"/>
                </a:lnTo>
                <a:lnTo>
                  <a:pt x="1356360" y="339090"/>
                </a:lnTo>
                <a:lnTo>
                  <a:pt x="1017270" y="678180"/>
                </a:lnTo>
                <a:lnTo>
                  <a:pt x="1017270" y="508635"/>
                </a:lnTo>
                <a:lnTo>
                  <a:pt x="0" y="508635"/>
                </a:lnTo>
                <a:lnTo>
                  <a:pt x="0" y="169545"/>
                </a:lnTo>
                <a:close/>
              </a:path>
            </a:pathLst>
          </a:custGeom>
          <a:noFill/>
          <a:ln w="25908">
            <a:solidFill>
              <a:srgbClr val="FF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4064000" y="3148013"/>
            <a:ext cx="1209675" cy="220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Tahoma"/>
                <a:cs typeface="Tahoma"/>
              </a:rPr>
              <a:t>124</a:t>
            </a:r>
            <a:r>
              <a:rPr sz="1400" b="1" dirty="0">
                <a:latin typeface="Tahoma"/>
                <a:cs typeface="Tahoma"/>
              </a:rPr>
              <a:t>.</a:t>
            </a:r>
            <a:r>
              <a:rPr sz="1400" b="1" spc="-10" dirty="0">
                <a:latin typeface="Tahoma"/>
                <a:cs typeface="Tahoma"/>
              </a:rPr>
              <a:t>39</a:t>
            </a:r>
            <a:r>
              <a:rPr sz="1400" b="1" dirty="0">
                <a:latin typeface="Tahoma"/>
                <a:cs typeface="Tahoma"/>
              </a:rPr>
              <a:t>.</a:t>
            </a:r>
            <a:r>
              <a:rPr sz="1400" b="1" spc="-10" dirty="0">
                <a:latin typeface="Tahoma"/>
                <a:cs typeface="Tahoma"/>
              </a:rPr>
              <a:t>22</a:t>
            </a:r>
            <a:r>
              <a:rPr sz="1400" b="1" dirty="0">
                <a:latin typeface="Tahoma"/>
                <a:cs typeface="Tahoma"/>
              </a:rPr>
              <a:t>.</a:t>
            </a:r>
            <a:r>
              <a:rPr sz="1400" b="1" spc="-10" dirty="0">
                <a:latin typeface="Tahoma"/>
                <a:cs typeface="Tahoma"/>
              </a:rPr>
              <a:t>4</a:t>
            </a:r>
            <a:r>
              <a:rPr sz="1400" b="1" dirty="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721" name="object 28"/>
          <p:cNvSpPr txBox="1">
            <a:spLocks noChangeArrowheads="1"/>
          </p:cNvSpPr>
          <p:nvPr/>
        </p:nvSpPr>
        <p:spPr bwMode="auto">
          <a:xfrm>
            <a:off x="8634413" y="6313488"/>
            <a:ext cx="2476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8905" rIns="0" bIns="0">
            <a:spAutoFit/>
          </a:bodyPr>
          <a:lstStyle/>
          <a:p>
            <a:pPr marL="25400">
              <a:spcBef>
                <a:spcPts val="1013"/>
              </a:spcBef>
            </a:pPr>
            <a:fld id="{333F1345-8E9B-49C7-BE9F-681B6FE37DCE}" type="slidenum">
              <a:rPr lang="en-US" sz="1400">
                <a:latin typeface="Tahoma" pitchFamily="34" charset="0"/>
                <a:cs typeface="Tahoma" pitchFamily="34" charset="0"/>
              </a:rPr>
              <a:pPr marL="25400">
                <a:spcBef>
                  <a:spcPts val="1013"/>
                </a:spcBef>
              </a:pPr>
              <a:t>13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22" name="object 26"/>
          <p:cNvSpPr txBox="1">
            <a:spLocks noChangeArrowheads="1"/>
          </p:cNvSpPr>
          <p:nvPr/>
        </p:nvSpPr>
        <p:spPr bwMode="auto">
          <a:xfrm>
            <a:off x="330200" y="1890713"/>
            <a:ext cx="3575050" cy="262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Because prefixes of arbitrary  length allowed, </a:t>
            </a:r>
            <a:r>
              <a:rPr lang="th-TH" sz="20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overlapping  prefixes </a:t>
            </a:r>
            <a:r>
              <a:rPr lang="th-TH" sz="2000">
                <a:latin typeface="Tahoma" pitchFamily="34" charset="0"/>
                <a:cs typeface="Tahoma" pitchFamily="34" charset="0"/>
              </a:rPr>
              <a:t>can exist.</a:t>
            </a:r>
          </a:p>
          <a:p>
            <a:pPr marL="355600" indent="-342900">
              <a:spcBef>
                <a:spcPts val="475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55600" indent="-342900">
              <a:spcBef>
                <a:spcPts val="475"/>
              </a:spcBef>
              <a:tabLst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router hears </a:t>
            </a:r>
            <a:r>
              <a:rPr lang="th-TH" sz="20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124.39.0.0/16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355600" indent="-342900">
              <a:tabLst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from one neighbor</a:t>
            </a:r>
          </a:p>
          <a:p>
            <a:pPr marL="355600" indent="-342900">
              <a:spcBef>
                <a:spcPts val="475"/>
              </a:spcBef>
              <a:tabLst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and </a:t>
            </a:r>
            <a:r>
              <a:rPr lang="th-TH" sz="20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124.39.11.0/24 </a:t>
            </a:r>
            <a:r>
              <a:rPr lang="th-TH" sz="2000">
                <a:latin typeface="Tahoma" pitchFamily="34" charset="0"/>
                <a:cs typeface="Tahoma" pitchFamily="34" charset="0"/>
              </a:rPr>
              <a:t>from  another neighbor</a:t>
            </a:r>
          </a:p>
        </p:txBody>
      </p:sp>
      <p:sp>
        <p:nvSpPr>
          <p:cNvPr id="29723" name="object 27"/>
          <p:cNvSpPr txBox="1">
            <a:spLocks noChangeArrowheads="1"/>
          </p:cNvSpPr>
          <p:nvPr/>
        </p:nvSpPr>
        <p:spPr bwMode="auto">
          <a:xfrm>
            <a:off x="185738" y="4627563"/>
            <a:ext cx="8701087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Router forwards packet according to most specific forwarding information,  called longest prefix match</a:t>
            </a:r>
          </a:p>
          <a:p>
            <a:pPr marL="755650" lvl="1" indent="-285750">
              <a:spcBef>
                <a:spcPts val="425"/>
              </a:spcBef>
              <a:buClr>
                <a:srgbClr val="FF0000"/>
              </a:buClr>
              <a:buSzPct val="56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Packet with destination </a:t>
            </a:r>
            <a:r>
              <a:rPr lang="th-TH" sz="1800" b="1">
                <a:solidFill>
                  <a:srgbClr val="007153"/>
                </a:solidFill>
                <a:latin typeface="Tahoma" pitchFamily="34" charset="0"/>
                <a:cs typeface="Tahoma" pitchFamily="34" charset="0"/>
              </a:rPr>
              <a:t>124.39.11.32 </a:t>
            </a:r>
            <a:r>
              <a:rPr lang="th-TH" sz="1800">
                <a:latin typeface="Tahoma" pitchFamily="34" charset="0"/>
                <a:cs typeface="Tahoma" pitchFamily="34" charset="0"/>
              </a:rPr>
              <a:t>will be forwarded using /24 entry.</a:t>
            </a:r>
          </a:p>
          <a:p>
            <a:pPr marL="755650" lvl="1" indent="-285750">
              <a:spcBef>
                <a:spcPts val="425"/>
              </a:spcBef>
              <a:buClr>
                <a:srgbClr val="FF0000"/>
              </a:buClr>
              <a:buSzPct val="56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Packet with destination </a:t>
            </a:r>
            <a:r>
              <a:rPr lang="th-TH" sz="1800" b="1">
                <a:solidFill>
                  <a:srgbClr val="FF66FF"/>
                </a:solidFill>
                <a:latin typeface="Tahoma" pitchFamily="34" charset="0"/>
                <a:cs typeface="Tahoma" pitchFamily="34" charset="0"/>
              </a:rPr>
              <a:t>124.39.22.45 </a:t>
            </a:r>
            <a:r>
              <a:rPr lang="th-TH" sz="1800">
                <a:latin typeface="Tahoma" pitchFamily="34" charset="0"/>
                <a:cs typeface="Tahoma" pitchFamily="34" charset="0"/>
              </a:rPr>
              <a:t>will be forwarded using /16 entry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>
              <a:gd name="T0" fmla="*/ 0 w 422275"/>
              <a:gd name="T1" fmla="*/ 473963 h 474344"/>
              <a:gd name="T2" fmla="*/ 422148 w 422275"/>
              <a:gd name="T3" fmla="*/ 473963 h 474344"/>
              <a:gd name="T4" fmla="*/ 422148 w 422275"/>
              <a:gd name="T5" fmla="*/ 0 h 474344"/>
              <a:gd name="T6" fmla="*/ 0 w 422275"/>
              <a:gd name="T7" fmla="*/ 0 h 474344"/>
              <a:gd name="T8" fmla="*/ 0 w 42227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4"/>
              <a:gd name="T17" fmla="*/ 422275 w 42227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46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7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8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>
              <a:gd name="T0" fmla="*/ 0 h 1051560"/>
              <a:gd name="T1" fmla="*/ 1051560 h 1051560"/>
              <a:gd name="T2" fmla="*/ 0 60000 65536"/>
              <a:gd name="T3" fmla="*/ 0 60000 65536"/>
              <a:gd name="T4" fmla="*/ 0 h 1051560"/>
              <a:gd name="T5" fmla="*/ 1051560 h 1051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49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CIDR: Longest prefix</a:t>
            </a:r>
            <a:r>
              <a:rPr spc="-175" dirty="0"/>
              <a:t> </a:t>
            </a:r>
            <a:r>
              <a:rPr dirty="0"/>
              <a:t>match</a:t>
            </a:r>
          </a:p>
        </p:txBody>
      </p:sp>
      <p:sp>
        <p:nvSpPr>
          <p:cNvPr id="31751" name="object 9"/>
          <p:cNvSpPr txBox="1">
            <a:spLocks noChangeArrowheads="1"/>
          </p:cNvSpPr>
          <p:nvPr/>
        </p:nvSpPr>
        <p:spPr bwMode="auto">
          <a:xfrm>
            <a:off x="8634413" y="6313488"/>
            <a:ext cx="2476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8905" rIns="0" bIns="0">
            <a:spAutoFit/>
          </a:bodyPr>
          <a:lstStyle/>
          <a:p>
            <a:pPr marL="25400">
              <a:spcBef>
                <a:spcPts val="1013"/>
              </a:spcBef>
            </a:pPr>
            <a:fld id="{27D71C5D-ADD3-43C9-9378-E390A5E53861}" type="slidenum">
              <a:rPr lang="en-US" sz="1400">
                <a:latin typeface="Tahoma" pitchFamily="34" charset="0"/>
                <a:cs typeface="Tahoma" pitchFamily="34" charset="0"/>
              </a:rPr>
              <a:pPr marL="25400">
                <a:spcBef>
                  <a:spcPts val="1013"/>
                </a:spcBef>
              </a:pPr>
              <a:t>14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91313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913130" algn="l"/>
                <a:tab pos="913765" algn="l"/>
              </a:tabLst>
              <a:defRPr/>
            </a:pPr>
            <a:r>
              <a:rPr sz="3200" spc="-5" dirty="0"/>
              <a:t>Implicit </a:t>
            </a:r>
            <a:r>
              <a:rPr sz="3200" dirty="0"/>
              <a:t>ordering in </a:t>
            </a:r>
            <a:r>
              <a:rPr sz="3200" spc="-5" dirty="0"/>
              <a:t>the routing</a:t>
            </a:r>
            <a:r>
              <a:rPr sz="3200" spc="15" dirty="0"/>
              <a:t> </a:t>
            </a:r>
            <a:r>
              <a:rPr sz="3200" spc="-5" dirty="0"/>
              <a:t>table</a:t>
            </a:r>
            <a:endParaRPr sz="3200"/>
          </a:p>
          <a:p>
            <a:pPr marL="1313815" lvl="1" indent="-286385" eaLnBrk="1" fontAlgn="auto" hangingPunct="1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314450" algn="l"/>
                <a:tab pos="131508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longer prefixes higher up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the</a:t>
            </a:r>
            <a:r>
              <a:rPr sz="2800" spc="2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table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313815" lvl="1" indent="-286385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314450" algn="l"/>
                <a:tab pos="131508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So,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the first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match is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the right</a:t>
            </a:r>
            <a:r>
              <a:rPr sz="2800" spc="10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one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913130" eaLnBrk="1" fontAlgn="auto" hangingPunct="1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913130" algn="l"/>
                <a:tab pos="913765" algn="l"/>
              </a:tabLst>
              <a:defRPr/>
            </a:pPr>
            <a:r>
              <a:rPr sz="3200" spc="-5" dirty="0"/>
              <a:t>Explicit route </a:t>
            </a:r>
            <a:r>
              <a:rPr sz="3200" dirty="0"/>
              <a:t>to </a:t>
            </a:r>
            <a:r>
              <a:rPr sz="3200" spc="-5" dirty="0"/>
              <a:t>directly attached</a:t>
            </a:r>
            <a:r>
              <a:rPr sz="3200" spc="80" dirty="0"/>
              <a:t> </a:t>
            </a:r>
            <a:r>
              <a:rPr sz="3200" dirty="0"/>
              <a:t>host</a:t>
            </a:r>
            <a:endParaRPr sz="3200"/>
          </a:p>
          <a:p>
            <a:pPr marL="1313815" lvl="1" indent="-286385" eaLnBrk="1" fontAlgn="auto" hangingPunct="1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314450" algn="l"/>
                <a:tab pos="131508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a netmask of</a:t>
            </a:r>
            <a:r>
              <a:rPr sz="280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0.0.0.0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6" name="object 9"/>
          <p:cNvSpPr>
            <a:spLocks noGrp="1"/>
          </p:cNvSpPr>
          <p:nvPr>
            <p:ph type="title"/>
          </p:nvPr>
        </p:nvSpPr>
        <p:spPr>
          <a:xfrm>
            <a:off x="1069975" y="2354263"/>
            <a:ext cx="1577975" cy="668337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b="1" smtClean="0">
                <a:solidFill>
                  <a:srgbClr val="000080"/>
                </a:solidFill>
                <a:latin typeface="Tahoma" pitchFamily="34" charset="0"/>
                <a:cs typeface="Tahoma" pitchFamily="34" charset="0"/>
              </a:rPr>
              <a:t>VLSM</a:t>
            </a:r>
          </a:p>
        </p:txBody>
      </p:sp>
      <p:sp>
        <p:nvSpPr>
          <p:cNvPr id="32777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22B7E27F-720F-4527-ABEC-C5EAD65D17D2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15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>
              <a:gd name="T0" fmla="*/ 0 w 422275"/>
              <a:gd name="T1" fmla="*/ 473963 h 474344"/>
              <a:gd name="T2" fmla="*/ 422148 w 422275"/>
              <a:gd name="T3" fmla="*/ 473963 h 474344"/>
              <a:gd name="T4" fmla="*/ 422148 w 422275"/>
              <a:gd name="T5" fmla="*/ 0 h 474344"/>
              <a:gd name="T6" fmla="*/ 0 w 422275"/>
              <a:gd name="T7" fmla="*/ 0 h 474344"/>
              <a:gd name="T8" fmla="*/ 0 w 42227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4"/>
              <a:gd name="T17" fmla="*/ 422275 w 42227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794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5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6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>
              <a:gd name="T0" fmla="*/ 0 h 1051560"/>
              <a:gd name="T1" fmla="*/ 1051560 h 1051560"/>
              <a:gd name="T2" fmla="*/ 0 60000 65536"/>
              <a:gd name="T3" fmla="*/ 0 60000 65536"/>
              <a:gd name="T4" fmla="*/ 0 h 1051560"/>
              <a:gd name="T5" fmla="*/ 1051560 h 1051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797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8" name="object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54088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VLSM</a:t>
            </a:r>
          </a:p>
        </p:txBody>
      </p:sp>
      <p:sp>
        <p:nvSpPr>
          <p:cNvPr id="33799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3A331984-DAEC-4F18-B1E7-520593E32509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16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6463" y="1789113"/>
            <a:ext cx="7415212" cy="3730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Variable-length </a:t>
            </a:r>
            <a:r>
              <a:rPr spc="-10" dirty="0">
                <a:latin typeface="Tahoma"/>
                <a:cs typeface="Tahoma"/>
              </a:rPr>
              <a:t>subnet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mask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100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Classful </a:t>
            </a:r>
            <a:r>
              <a:rPr spc="-5" dirty="0">
                <a:latin typeface="Tahoma"/>
                <a:cs typeface="Tahoma"/>
              </a:rPr>
              <a:t>allows only one </a:t>
            </a:r>
            <a:r>
              <a:rPr spc="-10" dirty="0">
                <a:latin typeface="Tahoma"/>
                <a:cs typeface="Tahoma"/>
              </a:rPr>
              <a:t>subnet </a:t>
            </a:r>
            <a:r>
              <a:rPr spc="-5" dirty="0">
                <a:latin typeface="Tahoma"/>
                <a:cs typeface="Tahoma"/>
              </a:rPr>
              <a:t>in a</a:t>
            </a:r>
            <a:r>
              <a:rPr spc="1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&gt; one </a:t>
            </a:r>
            <a:r>
              <a:rPr sz="2400" spc="-5" dirty="0">
                <a:latin typeface="Tahoma"/>
                <a:cs typeface="Tahoma"/>
              </a:rPr>
              <a:t>subnet </a:t>
            </a:r>
            <a:r>
              <a:rPr sz="2400" dirty="0">
                <a:latin typeface="Tahoma"/>
                <a:cs typeface="Tahoma"/>
              </a:rPr>
              <a:t>in an autonomous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Maximizing the use of address (Subnet</a:t>
            </a:r>
            <a:r>
              <a:rPr spc="9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Zero)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“Subnetting a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Subnet”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Routing Protocol </a:t>
            </a:r>
            <a:r>
              <a:rPr spc="-10" dirty="0">
                <a:latin typeface="Tahoma"/>
                <a:cs typeface="Tahoma"/>
              </a:rPr>
              <a:t>that </a:t>
            </a:r>
            <a:r>
              <a:rPr spc="-5" dirty="0">
                <a:latin typeface="Tahoma"/>
                <a:cs typeface="Tahoma"/>
              </a:rPr>
              <a:t>supports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VLSM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lnSpc>
                <a:spcPts val="2745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OSPF, Integrated IS-IS, EIGRP, </a:t>
            </a:r>
            <a:r>
              <a:rPr sz="2400" dirty="0">
                <a:latin typeface="Tahoma"/>
                <a:cs typeface="Tahoma"/>
              </a:rPr>
              <a:t>RIPv2, and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static</a:t>
            </a:r>
            <a:endParaRPr sz="2400">
              <a:latin typeface="Tahoma"/>
              <a:cs typeface="Tahoma"/>
            </a:endParaRPr>
          </a:p>
          <a:p>
            <a:pPr marL="756285" fontAlgn="auto">
              <a:lnSpc>
                <a:spcPts val="27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routing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>
              <a:gd name="T0" fmla="*/ 0 w 422275"/>
              <a:gd name="T1" fmla="*/ 473963 h 474344"/>
              <a:gd name="T2" fmla="*/ 422148 w 422275"/>
              <a:gd name="T3" fmla="*/ 473963 h 474344"/>
              <a:gd name="T4" fmla="*/ 422148 w 422275"/>
              <a:gd name="T5" fmla="*/ 0 h 474344"/>
              <a:gd name="T6" fmla="*/ 0 w 422275"/>
              <a:gd name="T7" fmla="*/ 0 h 474344"/>
              <a:gd name="T8" fmla="*/ 0 w 42227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4"/>
              <a:gd name="T17" fmla="*/ 422275 w 42227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18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19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20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>
              <a:gd name="T0" fmla="*/ 0 h 1051560"/>
              <a:gd name="T1" fmla="*/ 1051560 h 1051560"/>
              <a:gd name="T2" fmla="*/ 0 60000 65536"/>
              <a:gd name="T3" fmla="*/ 0 60000 65536"/>
              <a:gd name="T4" fmla="*/ 0 h 1051560"/>
              <a:gd name="T5" fmla="*/ 1051560 h 1051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1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Subnet with</a:t>
            </a:r>
            <a:r>
              <a:rPr spc="-80" dirty="0"/>
              <a:t> </a:t>
            </a:r>
            <a:r>
              <a:rPr dirty="0"/>
              <a:t>VLSM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5538" y="1744663"/>
            <a:ext cx="2617787" cy="430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192.168.10.0/24</a:t>
            </a:r>
            <a:endParaRPr>
              <a:latin typeface="Tahoma"/>
              <a:cs typeface="Tahoma"/>
            </a:endParaRPr>
          </a:p>
        </p:txBody>
      </p:sp>
      <p:sp>
        <p:nvSpPr>
          <p:cNvPr id="34824" name="object 9"/>
          <p:cNvSpPr>
            <a:spLocks noChangeArrowheads="1"/>
          </p:cNvSpPr>
          <p:nvPr/>
        </p:nvSpPr>
        <p:spPr bwMode="auto">
          <a:xfrm>
            <a:off x="1676400" y="2157413"/>
            <a:ext cx="6096000" cy="43735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25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F750A855-E96C-4982-9B65-D53C61D85905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17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>
              <a:gd name="T0" fmla="*/ 0 w 422275"/>
              <a:gd name="T1" fmla="*/ 473963 h 474344"/>
              <a:gd name="T2" fmla="*/ 422148 w 422275"/>
              <a:gd name="T3" fmla="*/ 473963 h 474344"/>
              <a:gd name="T4" fmla="*/ 422148 w 422275"/>
              <a:gd name="T5" fmla="*/ 0 h 474344"/>
              <a:gd name="T6" fmla="*/ 0 w 422275"/>
              <a:gd name="T7" fmla="*/ 0 h 474344"/>
              <a:gd name="T8" fmla="*/ 0 w 42227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4"/>
              <a:gd name="T17" fmla="*/ 422275 w 42227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2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3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4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>
              <a:gd name="T0" fmla="*/ 0 h 1051560"/>
              <a:gd name="T1" fmla="*/ 1051560 h 1051560"/>
              <a:gd name="T2" fmla="*/ 0 60000 65536"/>
              <a:gd name="T3" fmla="*/ 0 60000 65536"/>
              <a:gd name="T4" fmla="*/ 0 h 1051560"/>
              <a:gd name="T5" fmla="*/ 1051560 h 1051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5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Regular</a:t>
            </a:r>
            <a:r>
              <a:rPr spc="-120" dirty="0"/>
              <a:t> </a:t>
            </a:r>
            <a:r>
              <a:rPr spc="-5" dirty="0"/>
              <a:t>Subnet</a:t>
            </a:r>
          </a:p>
        </p:txBody>
      </p:sp>
      <p:sp>
        <p:nvSpPr>
          <p:cNvPr id="35847" name="object 8"/>
          <p:cNvSpPr>
            <a:spLocks noChangeArrowheads="1"/>
          </p:cNvSpPr>
          <p:nvPr/>
        </p:nvSpPr>
        <p:spPr bwMode="auto">
          <a:xfrm>
            <a:off x="1600200" y="1600200"/>
            <a:ext cx="4648200" cy="3333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788" y="5151438"/>
            <a:ext cx="8027987" cy="1101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7 </a:t>
            </a:r>
            <a:r>
              <a:rPr sz="2400" spc="-5" dirty="0">
                <a:latin typeface="Tahoma"/>
                <a:cs typeface="Tahoma"/>
              </a:rPr>
              <a:t>subnets;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largest subnet </a:t>
            </a:r>
            <a:r>
              <a:rPr sz="2400" dirty="0">
                <a:latin typeface="Tahoma"/>
                <a:cs typeface="Tahoma"/>
              </a:rPr>
              <a:t>needs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60+1</a:t>
            </a:r>
            <a:r>
              <a:rPr sz="2400" b="1" spc="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hosts</a:t>
            </a:r>
            <a:endParaRPr sz="2400">
              <a:latin typeface="Tahoma"/>
              <a:cs typeface="Tahoma"/>
            </a:endParaRPr>
          </a:p>
          <a:p>
            <a:pPr marL="12700" fontAlgn="auto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If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3 </a:t>
            </a:r>
            <a:r>
              <a:rPr sz="2400" dirty="0">
                <a:latin typeface="Tahoma"/>
                <a:cs typeface="Tahoma"/>
              </a:rPr>
              <a:t>bits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subnet </a:t>
            </a:r>
            <a:r>
              <a:rPr sz="2400" spc="5" dirty="0">
                <a:latin typeface="Tahoma"/>
                <a:cs typeface="Tahoma"/>
              </a:rPr>
              <a:t>(8 </a:t>
            </a:r>
            <a:r>
              <a:rPr sz="2400" spc="-5" dirty="0">
                <a:latin typeface="Tahoma"/>
                <a:cs typeface="Tahoma"/>
              </a:rPr>
              <a:t>subnets) </a:t>
            </a:r>
            <a:r>
              <a:rPr sz="2400" spc="-5" dirty="0">
                <a:latin typeface="Wingdings"/>
                <a:cs typeface="Wingdings"/>
              </a:rPr>
              <a:t>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5 </a:t>
            </a:r>
            <a:r>
              <a:rPr sz="2400" dirty="0">
                <a:latin typeface="Tahoma"/>
                <a:cs typeface="Tahoma"/>
              </a:rPr>
              <a:t>bits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host (32</a:t>
            </a:r>
            <a:r>
              <a:rPr sz="2400" spc="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hosts)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If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6 </a:t>
            </a:r>
            <a:r>
              <a:rPr sz="2400" dirty="0">
                <a:latin typeface="Tahoma"/>
                <a:cs typeface="Tahoma"/>
              </a:rPr>
              <a:t>bits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host (64 hosts) 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2 </a:t>
            </a:r>
            <a:r>
              <a:rPr sz="2400" dirty="0">
                <a:latin typeface="Tahoma"/>
                <a:cs typeface="Tahoma"/>
              </a:rPr>
              <a:t>bits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subnet </a:t>
            </a:r>
            <a:r>
              <a:rPr sz="2400" dirty="0">
                <a:latin typeface="Tahoma"/>
                <a:cs typeface="Tahoma"/>
              </a:rPr>
              <a:t>(4</a:t>
            </a:r>
            <a:r>
              <a:rPr sz="2400" spc="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subnets)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849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208D07B9-B6D7-40D7-B235-494BB877C1A9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18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54788" y="2636838"/>
            <a:ext cx="2187575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192.168.10.0/24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Subnet with</a:t>
            </a:r>
            <a:r>
              <a:rPr spc="-80" dirty="0"/>
              <a:t> </a:t>
            </a:r>
            <a:r>
              <a:rPr dirty="0"/>
              <a:t>VLSM</a:t>
            </a:r>
          </a:p>
        </p:txBody>
      </p:sp>
      <p:sp>
        <p:nvSpPr>
          <p:cNvPr id="36866" name="object 3"/>
          <p:cNvSpPr>
            <a:spLocks noChangeArrowheads="1"/>
          </p:cNvSpPr>
          <p:nvPr/>
        </p:nvSpPr>
        <p:spPr bwMode="auto">
          <a:xfrm>
            <a:off x="5653088" y="228600"/>
            <a:ext cx="3311525" cy="23749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7" name="object 4"/>
          <p:cNvSpPr>
            <a:spLocks/>
          </p:cNvSpPr>
          <p:nvPr/>
        </p:nvSpPr>
        <p:spPr bwMode="auto">
          <a:xfrm>
            <a:off x="4635500" y="2740025"/>
            <a:ext cx="1222375" cy="174625"/>
          </a:xfrm>
          <a:custGeom>
            <a:avLst/>
            <a:gdLst>
              <a:gd name="T0" fmla="*/ 173608 w 1222375"/>
              <a:gd name="T1" fmla="*/ 0 h 173989"/>
              <a:gd name="T2" fmla="*/ 0 w 1222375"/>
              <a:gd name="T3" fmla="*/ 87122 h 173989"/>
              <a:gd name="T4" fmla="*/ 173862 w 1222375"/>
              <a:gd name="T5" fmla="*/ 173736 h 173989"/>
              <a:gd name="T6" fmla="*/ 173778 w 1222375"/>
              <a:gd name="T7" fmla="*/ 115950 h 173989"/>
              <a:gd name="T8" fmla="*/ 144779 w 1222375"/>
              <a:gd name="T9" fmla="*/ 115950 h 173989"/>
              <a:gd name="T10" fmla="*/ 144779 w 1222375"/>
              <a:gd name="T11" fmla="*/ 58038 h 173989"/>
              <a:gd name="T12" fmla="*/ 173693 w 1222375"/>
              <a:gd name="T13" fmla="*/ 58001 h 173989"/>
              <a:gd name="T14" fmla="*/ 173608 w 1222375"/>
              <a:gd name="T15" fmla="*/ 0 h 173989"/>
              <a:gd name="T16" fmla="*/ 173693 w 1222375"/>
              <a:gd name="T17" fmla="*/ 58001 h 173989"/>
              <a:gd name="T18" fmla="*/ 144779 w 1222375"/>
              <a:gd name="T19" fmla="*/ 58038 h 173989"/>
              <a:gd name="T20" fmla="*/ 144779 w 1222375"/>
              <a:gd name="T21" fmla="*/ 115950 h 173989"/>
              <a:gd name="T22" fmla="*/ 173778 w 1222375"/>
              <a:gd name="T23" fmla="*/ 115913 h 173989"/>
              <a:gd name="T24" fmla="*/ 173693 w 1222375"/>
              <a:gd name="T25" fmla="*/ 58001 h 173989"/>
              <a:gd name="T26" fmla="*/ 173778 w 1222375"/>
              <a:gd name="T27" fmla="*/ 115913 h 173989"/>
              <a:gd name="T28" fmla="*/ 144779 w 1222375"/>
              <a:gd name="T29" fmla="*/ 115950 h 173989"/>
              <a:gd name="T30" fmla="*/ 173778 w 1222375"/>
              <a:gd name="T31" fmla="*/ 115950 h 173989"/>
              <a:gd name="T32" fmla="*/ 1222247 w 1222375"/>
              <a:gd name="T33" fmla="*/ 56641 h 173989"/>
              <a:gd name="T34" fmla="*/ 173693 w 1222375"/>
              <a:gd name="T35" fmla="*/ 58001 h 173989"/>
              <a:gd name="T36" fmla="*/ 173778 w 1222375"/>
              <a:gd name="T37" fmla="*/ 115913 h 173989"/>
              <a:gd name="T38" fmla="*/ 1222247 w 1222375"/>
              <a:gd name="T39" fmla="*/ 114553 h 173989"/>
              <a:gd name="T40" fmla="*/ 1222247 w 1222375"/>
              <a:gd name="T41" fmla="*/ 56641 h 1739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22375"/>
              <a:gd name="T64" fmla="*/ 0 h 173989"/>
              <a:gd name="T65" fmla="*/ 1222375 w 1222375"/>
              <a:gd name="T66" fmla="*/ 173989 h 17398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22375" h="173989">
                <a:moveTo>
                  <a:pt x="173608" y="0"/>
                </a:moveTo>
                <a:lnTo>
                  <a:pt x="0" y="87122"/>
                </a:lnTo>
                <a:lnTo>
                  <a:pt x="173862" y="173736"/>
                </a:lnTo>
                <a:lnTo>
                  <a:pt x="173778" y="115950"/>
                </a:lnTo>
                <a:lnTo>
                  <a:pt x="144779" y="115950"/>
                </a:lnTo>
                <a:lnTo>
                  <a:pt x="144779" y="58038"/>
                </a:lnTo>
                <a:lnTo>
                  <a:pt x="173693" y="58001"/>
                </a:lnTo>
                <a:lnTo>
                  <a:pt x="173608" y="0"/>
                </a:lnTo>
                <a:close/>
              </a:path>
              <a:path w="1222375" h="173989">
                <a:moveTo>
                  <a:pt x="173693" y="58001"/>
                </a:moveTo>
                <a:lnTo>
                  <a:pt x="144779" y="58038"/>
                </a:lnTo>
                <a:lnTo>
                  <a:pt x="144779" y="115950"/>
                </a:lnTo>
                <a:lnTo>
                  <a:pt x="173778" y="115913"/>
                </a:lnTo>
                <a:lnTo>
                  <a:pt x="173693" y="58001"/>
                </a:lnTo>
                <a:close/>
              </a:path>
              <a:path w="1222375" h="173989">
                <a:moveTo>
                  <a:pt x="173778" y="115913"/>
                </a:moveTo>
                <a:lnTo>
                  <a:pt x="144779" y="115950"/>
                </a:lnTo>
                <a:lnTo>
                  <a:pt x="173778" y="115950"/>
                </a:lnTo>
                <a:close/>
              </a:path>
              <a:path w="1222375" h="173989">
                <a:moveTo>
                  <a:pt x="1222247" y="56641"/>
                </a:moveTo>
                <a:lnTo>
                  <a:pt x="173693" y="58001"/>
                </a:lnTo>
                <a:lnTo>
                  <a:pt x="173778" y="115913"/>
                </a:lnTo>
                <a:lnTo>
                  <a:pt x="1222247" y="114553"/>
                </a:lnTo>
                <a:lnTo>
                  <a:pt x="1222247" y="5664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5994400" y="2643188"/>
            <a:ext cx="72390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latin typeface="Tahoma"/>
                <a:cs typeface="Tahoma"/>
              </a:rPr>
              <a:t>Perth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869" name="object 6"/>
          <p:cNvSpPr>
            <a:spLocks/>
          </p:cNvSpPr>
          <p:nvPr/>
        </p:nvSpPr>
        <p:spPr bwMode="auto">
          <a:xfrm>
            <a:off x="4768850" y="3786188"/>
            <a:ext cx="1219200" cy="676275"/>
          </a:xfrm>
          <a:custGeom>
            <a:avLst/>
            <a:gdLst>
              <a:gd name="T0" fmla="*/ 812800 w 1219200"/>
              <a:gd name="T1" fmla="*/ 92328 h 676910"/>
              <a:gd name="T2" fmla="*/ 0 w 1219200"/>
              <a:gd name="T3" fmla="*/ 515746 h 676910"/>
              <a:gd name="T4" fmla="*/ 812800 w 1219200"/>
              <a:gd name="T5" fmla="*/ 676401 h 676910"/>
              <a:gd name="T6" fmla="*/ 812800 w 1219200"/>
              <a:gd name="T7" fmla="*/ 527049 h 676910"/>
              <a:gd name="T8" fmla="*/ 872179 w 1219200"/>
              <a:gd name="T9" fmla="*/ 503005 h 676910"/>
              <a:gd name="T10" fmla="*/ 927137 w 1219200"/>
              <a:gd name="T11" fmla="*/ 477559 h 676910"/>
              <a:gd name="T12" fmla="*/ 977603 w 1219200"/>
              <a:gd name="T13" fmla="*/ 450817 h 676910"/>
              <a:gd name="T14" fmla="*/ 1023503 w 1219200"/>
              <a:gd name="T15" fmla="*/ 422886 h 676910"/>
              <a:gd name="T16" fmla="*/ 1064764 w 1219200"/>
              <a:gd name="T17" fmla="*/ 393873 h 676910"/>
              <a:gd name="T18" fmla="*/ 1101315 w 1219200"/>
              <a:gd name="T19" fmla="*/ 363883 h 676910"/>
              <a:gd name="T20" fmla="*/ 1133083 w 1219200"/>
              <a:gd name="T21" fmla="*/ 333024 h 676910"/>
              <a:gd name="T22" fmla="*/ 1159994 w 1219200"/>
              <a:gd name="T23" fmla="*/ 301401 h 676910"/>
              <a:gd name="T24" fmla="*/ 1181977 w 1219200"/>
              <a:gd name="T25" fmla="*/ 269121 h 676910"/>
              <a:gd name="T26" fmla="*/ 1196105 w 1219200"/>
              <a:gd name="T27" fmla="*/ 241807 h 676910"/>
              <a:gd name="T28" fmla="*/ 812800 w 1219200"/>
              <a:gd name="T29" fmla="*/ 241807 h 676910"/>
              <a:gd name="T30" fmla="*/ 812800 w 1219200"/>
              <a:gd name="T31" fmla="*/ 92328 h 676910"/>
              <a:gd name="T32" fmla="*/ 1171702 w 1219200"/>
              <a:gd name="T33" fmla="*/ 0 h 676910"/>
              <a:gd name="T34" fmla="*/ 1148301 w 1219200"/>
              <a:gd name="T35" fmla="*/ 30711 h 676910"/>
              <a:gd name="T36" fmla="*/ 1120511 w 1219200"/>
              <a:gd name="T37" fmla="*/ 60647 h 676910"/>
              <a:gd name="T38" fmla="*/ 1088446 w 1219200"/>
              <a:gd name="T39" fmla="*/ 89727 h 676910"/>
              <a:gd name="T40" fmla="*/ 1052223 w 1219200"/>
              <a:gd name="T41" fmla="*/ 117874 h 676910"/>
              <a:gd name="T42" fmla="*/ 1011958 w 1219200"/>
              <a:gd name="T43" fmla="*/ 145006 h 676910"/>
              <a:gd name="T44" fmla="*/ 967768 w 1219200"/>
              <a:gd name="T45" fmla="*/ 171045 h 676910"/>
              <a:gd name="T46" fmla="*/ 919767 w 1219200"/>
              <a:gd name="T47" fmla="*/ 195911 h 676910"/>
              <a:gd name="T48" fmla="*/ 868072 w 1219200"/>
              <a:gd name="T49" fmla="*/ 219525 h 676910"/>
              <a:gd name="T50" fmla="*/ 812800 w 1219200"/>
              <a:gd name="T51" fmla="*/ 241807 h 676910"/>
              <a:gd name="T52" fmla="*/ 1196105 w 1219200"/>
              <a:gd name="T53" fmla="*/ 241807 h 676910"/>
              <a:gd name="T54" fmla="*/ 1198959 w 1219200"/>
              <a:gd name="T55" fmla="*/ 236291 h 676910"/>
              <a:gd name="T56" fmla="*/ 1210867 w 1219200"/>
              <a:gd name="T57" fmla="*/ 203017 h 676910"/>
              <a:gd name="T58" fmla="*/ 1217629 w 1219200"/>
              <a:gd name="T59" fmla="*/ 169404 h 676910"/>
              <a:gd name="T60" fmla="*/ 1219171 w 1219200"/>
              <a:gd name="T61" fmla="*/ 135561 h 676910"/>
              <a:gd name="T62" fmla="*/ 1215423 w 1219200"/>
              <a:gd name="T63" fmla="*/ 101592 h 676910"/>
              <a:gd name="T64" fmla="*/ 1206310 w 1219200"/>
              <a:gd name="T65" fmla="*/ 67604 h 676910"/>
              <a:gd name="T66" fmla="*/ 1191760 w 1219200"/>
              <a:gd name="T67" fmla="*/ 33705 h 676910"/>
              <a:gd name="T68" fmla="*/ 1171702 w 1219200"/>
              <a:gd name="T69" fmla="*/ 0 h 67691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219200"/>
              <a:gd name="T106" fmla="*/ 0 h 676910"/>
              <a:gd name="T107" fmla="*/ 1219200 w 1219200"/>
              <a:gd name="T108" fmla="*/ 676910 h 67691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219200" h="676910">
                <a:moveTo>
                  <a:pt x="812800" y="92328"/>
                </a:moveTo>
                <a:lnTo>
                  <a:pt x="0" y="515746"/>
                </a:lnTo>
                <a:lnTo>
                  <a:pt x="812800" y="676401"/>
                </a:lnTo>
                <a:lnTo>
                  <a:pt x="812800" y="527049"/>
                </a:lnTo>
                <a:lnTo>
                  <a:pt x="872179" y="503005"/>
                </a:lnTo>
                <a:lnTo>
                  <a:pt x="927137" y="477559"/>
                </a:lnTo>
                <a:lnTo>
                  <a:pt x="977603" y="450817"/>
                </a:lnTo>
                <a:lnTo>
                  <a:pt x="1023503" y="422886"/>
                </a:lnTo>
                <a:lnTo>
                  <a:pt x="1064764" y="393873"/>
                </a:lnTo>
                <a:lnTo>
                  <a:pt x="1101315" y="363883"/>
                </a:lnTo>
                <a:lnTo>
                  <a:pt x="1133083" y="333024"/>
                </a:lnTo>
                <a:lnTo>
                  <a:pt x="1159994" y="301401"/>
                </a:lnTo>
                <a:lnTo>
                  <a:pt x="1181977" y="269121"/>
                </a:lnTo>
                <a:lnTo>
                  <a:pt x="1196105" y="241807"/>
                </a:lnTo>
                <a:lnTo>
                  <a:pt x="812800" y="241807"/>
                </a:lnTo>
                <a:lnTo>
                  <a:pt x="812800" y="92328"/>
                </a:lnTo>
                <a:close/>
              </a:path>
              <a:path w="1219200" h="676910">
                <a:moveTo>
                  <a:pt x="1171702" y="0"/>
                </a:moveTo>
                <a:lnTo>
                  <a:pt x="1148301" y="30711"/>
                </a:lnTo>
                <a:lnTo>
                  <a:pt x="1120511" y="60647"/>
                </a:lnTo>
                <a:lnTo>
                  <a:pt x="1088446" y="89727"/>
                </a:lnTo>
                <a:lnTo>
                  <a:pt x="1052223" y="117874"/>
                </a:lnTo>
                <a:lnTo>
                  <a:pt x="1011958" y="145006"/>
                </a:lnTo>
                <a:lnTo>
                  <a:pt x="967768" y="171045"/>
                </a:lnTo>
                <a:lnTo>
                  <a:pt x="919767" y="195911"/>
                </a:lnTo>
                <a:lnTo>
                  <a:pt x="868072" y="219525"/>
                </a:lnTo>
                <a:lnTo>
                  <a:pt x="812800" y="241807"/>
                </a:lnTo>
                <a:lnTo>
                  <a:pt x="1196105" y="241807"/>
                </a:lnTo>
                <a:lnTo>
                  <a:pt x="1198959" y="236291"/>
                </a:lnTo>
                <a:lnTo>
                  <a:pt x="1210867" y="203017"/>
                </a:lnTo>
                <a:lnTo>
                  <a:pt x="1217629" y="169404"/>
                </a:lnTo>
                <a:lnTo>
                  <a:pt x="1219171" y="135561"/>
                </a:lnTo>
                <a:lnTo>
                  <a:pt x="1215423" y="101592"/>
                </a:lnTo>
                <a:lnTo>
                  <a:pt x="1206310" y="67604"/>
                </a:lnTo>
                <a:lnTo>
                  <a:pt x="1191760" y="33705"/>
                </a:lnTo>
                <a:lnTo>
                  <a:pt x="117170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0" name="object 7"/>
          <p:cNvSpPr>
            <a:spLocks/>
          </p:cNvSpPr>
          <p:nvPr/>
        </p:nvSpPr>
        <p:spPr bwMode="auto">
          <a:xfrm>
            <a:off x="4768850" y="3127375"/>
            <a:ext cx="1219200" cy="801688"/>
          </a:xfrm>
          <a:custGeom>
            <a:avLst/>
            <a:gdLst>
              <a:gd name="T0" fmla="*/ 0 w 1219200"/>
              <a:gd name="T1" fmla="*/ 0 h 801370"/>
              <a:gd name="T2" fmla="*/ 0 w 1219200"/>
              <a:gd name="T3" fmla="*/ 285241 h 801370"/>
              <a:gd name="T4" fmla="*/ 64751 w 1219200"/>
              <a:gd name="T5" fmla="*/ 285956 h 801370"/>
              <a:gd name="T6" fmla="*/ 128622 w 1219200"/>
              <a:gd name="T7" fmla="*/ 288077 h 801370"/>
              <a:gd name="T8" fmla="*/ 191528 w 1219200"/>
              <a:gd name="T9" fmla="*/ 291568 h 801370"/>
              <a:gd name="T10" fmla="*/ 253385 w 1219200"/>
              <a:gd name="T11" fmla="*/ 296394 h 801370"/>
              <a:gd name="T12" fmla="*/ 314109 w 1219200"/>
              <a:gd name="T13" fmla="*/ 302518 h 801370"/>
              <a:gd name="T14" fmla="*/ 373616 w 1219200"/>
              <a:gd name="T15" fmla="*/ 309906 h 801370"/>
              <a:gd name="T16" fmla="*/ 431822 w 1219200"/>
              <a:gd name="T17" fmla="*/ 318522 h 801370"/>
              <a:gd name="T18" fmla="*/ 488641 w 1219200"/>
              <a:gd name="T19" fmla="*/ 328330 h 801370"/>
              <a:gd name="T20" fmla="*/ 543990 w 1219200"/>
              <a:gd name="T21" fmla="*/ 339295 h 801370"/>
              <a:gd name="T22" fmla="*/ 597785 w 1219200"/>
              <a:gd name="T23" fmla="*/ 351380 h 801370"/>
              <a:gd name="T24" fmla="*/ 649941 w 1219200"/>
              <a:gd name="T25" fmla="*/ 364550 h 801370"/>
              <a:gd name="T26" fmla="*/ 700375 w 1219200"/>
              <a:gd name="T27" fmla="*/ 378771 h 801370"/>
              <a:gd name="T28" fmla="*/ 749001 w 1219200"/>
              <a:gd name="T29" fmla="*/ 394005 h 801370"/>
              <a:gd name="T30" fmla="*/ 795736 w 1219200"/>
              <a:gd name="T31" fmla="*/ 410217 h 801370"/>
              <a:gd name="T32" fmla="*/ 840495 w 1219200"/>
              <a:gd name="T33" fmla="*/ 427372 h 801370"/>
              <a:gd name="T34" fmla="*/ 883194 w 1219200"/>
              <a:gd name="T35" fmla="*/ 445434 h 801370"/>
              <a:gd name="T36" fmla="*/ 923749 w 1219200"/>
              <a:gd name="T37" fmla="*/ 464368 h 801370"/>
              <a:gd name="T38" fmla="*/ 962076 w 1219200"/>
              <a:gd name="T39" fmla="*/ 484138 h 801370"/>
              <a:gd name="T40" fmla="*/ 998090 w 1219200"/>
              <a:gd name="T41" fmla="*/ 504707 h 801370"/>
              <a:gd name="T42" fmla="*/ 1031707 w 1219200"/>
              <a:gd name="T43" fmla="*/ 526041 h 801370"/>
              <a:gd name="T44" fmla="*/ 1062843 w 1219200"/>
              <a:gd name="T45" fmla="*/ 548105 h 801370"/>
              <a:gd name="T46" fmla="*/ 1117334 w 1219200"/>
              <a:gd name="T47" fmla="*/ 594275 h 801370"/>
              <a:gd name="T48" fmla="*/ 1160889 w 1219200"/>
              <a:gd name="T49" fmla="*/ 642934 h 801370"/>
              <a:gd name="T50" fmla="*/ 1192834 w 1219200"/>
              <a:gd name="T51" fmla="*/ 693796 h 801370"/>
              <a:gd name="T52" fmla="*/ 1212496 w 1219200"/>
              <a:gd name="T53" fmla="*/ 746576 h 801370"/>
              <a:gd name="T54" fmla="*/ 1219200 w 1219200"/>
              <a:gd name="T55" fmla="*/ 800988 h 801370"/>
              <a:gd name="T56" fmla="*/ 1219200 w 1219200"/>
              <a:gd name="T57" fmla="*/ 515746 h 801370"/>
              <a:gd name="T58" fmla="*/ 1212496 w 1219200"/>
              <a:gd name="T59" fmla="*/ 461334 h 801370"/>
              <a:gd name="T60" fmla="*/ 1192834 w 1219200"/>
              <a:gd name="T61" fmla="*/ 408554 h 801370"/>
              <a:gd name="T62" fmla="*/ 1160889 w 1219200"/>
              <a:gd name="T63" fmla="*/ 357692 h 801370"/>
              <a:gd name="T64" fmla="*/ 1117334 w 1219200"/>
              <a:gd name="T65" fmla="*/ 309033 h 801370"/>
              <a:gd name="T66" fmla="*/ 1062843 w 1219200"/>
              <a:gd name="T67" fmla="*/ 262863 h 801370"/>
              <a:gd name="T68" fmla="*/ 1031707 w 1219200"/>
              <a:gd name="T69" fmla="*/ 240799 h 801370"/>
              <a:gd name="T70" fmla="*/ 998090 w 1219200"/>
              <a:gd name="T71" fmla="*/ 219465 h 801370"/>
              <a:gd name="T72" fmla="*/ 962076 w 1219200"/>
              <a:gd name="T73" fmla="*/ 198896 h 801370"/>
              <a:gd name="T74" fmla="*/ 923749 w 1219200"/>
              <a:gd name="T75" fmla="*/ 179126 h 801370"/>
              <a:gd name="T76" fmla="*/ 883194 w 1219200"/>
              <a:gd name="T77" fmla="*/ 160192 h 801370"/>
              <a:gd name="T78" fmla="*/ 840495 w 1219200"/>
              <a:gd name="T79" fmla="*/ 142130 h 801370"/>
              <a:gd name="T80" fmla="*/ 795736 w 1219200"/>
              <a:gd name="T81" fmla="*/ 124975 h 801370"/>
              <a:gd name="T82" fmla="*/ 749001 w 1219200"/>
              <a:gd name="T83" fmla="*/ 108763 h 801370"/>
              <a:gd name="T84" fmla="*/ 700375 w 1219200"/>
              <a:gd name="T85" fmla="*/ 93529 h 801370"/>
              <a:gd name="T86" fmla="*/ 649941 w 1219200"/>
              <a:gd name="T87" fmla="*/ 79308 h 801370"/>
              <a:gd name="T88" fmla="*/ 597785 w 1219200"/>
              <a:gd name="T89" fmla="*/ 66138 h 801370"/>
              <a:gd name="T90" fmla="*/ 543990 w 1219200"/>
              <a:gd name="T91" fmla="*/ 54053 h 801370"/>
              <a:gd name="T92" fmla="*/ 488641 w 1219200"/>
              <a:gd name="T93" fmla="*/ 43088 h 801370"/>
              <a:gd name="T94" fmla="*/ 431822 w 1219200"/>
              <a:gd name="T95" fmla="*/ 33280 h 801370"/>
              <a:gd name="T96" fmla="*/ 373616 w 1219200"/>
              <a:gd name="T97" fmla="*/ 24664 h 801370"/>
              <a:gd name="T98" fmla="*/ 314109 w 1219200"/>
              <a:gd name="T99" fmla="*/ 17276 h 801370"/>
              <a:gd name="T100" fmla="*/ 253385 w 1219200"/>
              <a:gd name="T101" fmla="*/ 11152 h 801370"/>
              <a:gd name="T102" fmla="*/ 191528 w 1219200"/>
              <a:gd name="T103" fmla="*/ 6326 h 801370"/>
              <a:gd name="T104" fmla="*/ 128622 w 1219200"/>
              <a:gd name="T105" fmla="*/ 2835 h 801370"/>
              <a:gd name="T106" fmla="*/ 64751 w 1219200"/>
              <a:gd name="T107" fmla="*/ 714 h 801370"/>
              <a:gd name="T108" fmla="*/ 0 w 1219200"/>
              <a:gd name="T109" fmla="*/ 0 h 80137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219200"/>
              <a:gd name="T166" fmla="*/ 0 h 801370"/>
              <a:gd name="T167" fmla="*/ 1219200 w 1219200"/>
              <a:gd name="T168" fmla="*/ 801370 h 80137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219200" h="801370">
                <a:moveTo>
                  <a:pt x="0" y="0"/>
                </a:moveTo>
                <a:lnTo>
                  <a:pt x="0" y="285241"/>
                </a:lnTo>
                <a:lnTo>
                  <a:pt x="64751" y="285956"/>
                </a:lnTo>
                <a:lnTo>
                  <a:pt x="128622" y="288077"/>
                </a:lnTo>
                <a:lnTo>
                  <a:pt x="191528" y="291568"/>
                </a:lnTo>
                <a:lnTo>
                  <a:pt x="253385" y="296394"/>
                </a:lnTo>
                <a:lnTo>
                  <a:pt x="314109" y="302518"/>
                </a:lnTo>
                <a:lnTo>
                  <a:pt x="373616" y="309906"/>
                </a:lnTo>
                <a:lnTo>
                  <a:pt x="431822" y="318522"/>
                </a:lnTo>
                <a:lnTo>
                  <a:pt x="488641" y="328330"/>
                </a:lnTo>
                <a:lnTo>
                  <a:pt x="543990" y="339295"/>
                </a:lnTo>
                <a:lnTo>
                  <a:pt x="597785" y="351380"/>
                </a:lnTo>
                <a:lnTo>
                  <a:pt x="649941" y="364550"/>
                </a:lnTo>
                <a:lnTo>
                  <a:pt x="700375" y="378771"/>
                </a:lnTo>
                <a:lnTo>
                  <a:pt x="749001" y="394005"/>
                </a:lnTo>
                <a:lnTo>
                  <a:pt x="795736" y="410217"/>
                </a:lnTo>
                <a:lnTo>
                  <a:pt x="840495" y="427372"/>
                </a:lnTo>
                <a:lnTo>
                  <a:pt x="883194" y="445434"/>
                </a:lnTo>
                <a:lnTo>
                  <a:pt x="923749" y="464368"/>
                </a:lnTo>
                <a:lnTo>
                  <a:pt x="962076" y="484138"/>
                </a:lnTo>
                <a:lnTo>
                  <a:pt x="998090" y="504707"/>
                </a:lnTo>
                <a:lnTo>
                  <a:pt x="1031707" y="526041"/>
                </a:lnTo>
                <a:lnTo>
                  <a:pt x="1062843" y="548105"/>
                </a:lnTo>
                <a:lnTo>
                  <a:pt x="1117334" y="594275"/>
                </a:lnTo>
                <a:lnTo>
                  <a:pt x="1160889" y="642934"/>
                </a:lnTo>
                <a:lnTo>
                  <a:pt x="1192834" y="693796"/>
                </a:lnTo>
                <a:lnTo>
                  <a:pt x="1212496" y="746576"/>
                </a:lnTo>
                <a:lnTo>
                  <a:pt x="1219200" y="800988"/>
                </a:lnTo>
                <a:lnTo>
                  <a:pt x="1219200" y="515746"/>
                </a:lnTo>
                <a:lnTo>
                  <a:pt x="1212496" y="461334"/>
                </a:lnTo>
                <a:lnTo>
                  <a:pt x="1192834" y="408554"/>
                </a:lnTo>
                <a:lnTo>
                  <a:pt x="1160889" y="357692"/>
                </a:lnTo>
                <a:lnTo>
                  <a:pt x="1117334" y="309033"/>
                </a:lnTo>
                <a:lnTo>
                  <a:pt x="1062843" y="262863"/>
                </a:lnTo>
                <a:lnTo>
                  <a:pt x="1031707" y="240799"/>
                </a:lnTo>
                <a:lnTo>
                  <a:pt x="998090" y="219465"/>
                </a:lnTo>
                <a:lnTo>
                  <a:pt x="962076" y="198896"/>
                </a:lnTo>
                <a:lnTo>
                  <a:pt x="923749" y="179126"/>
                </a:lnTo>
                <a:lnTo>
                  <a:pt x="883194" y="160192"/>
                </a:lnTo>
                <a:lnTo>
                  <a:pt x="840495" y="142130"/>
                </a:lnTo>
                <a:lnTo>
                  <a:pt x="795736" y="124975"/>
                </a:lnTo>
                <a:lnTo>
                  <a:pt x="749001" y="108763"/>
                </a:lnTo>
                <a:lnTo>
                  <a:pt x="700375" y="93529"/>
                </a:lnTo>
                <a:lnTo>
                  <a:pt x="649941" y="79308"/>
                </a:lnTo>
                <a:lnTo>
                  <a:pt x="597785" y="66138"/>
                </a:lnTo>
                <a:lnTo>
                  <a:pt x="543990" y="54053"/>
                </a:lnTo>
                <a:lnTo>
                  <a:pt x="488641" y="43088"/>
                </a:lnTo>
                <a:lnTo>
                  <a:pt x="431822" y="33280"/>
                </a:lnTo>
                <a:lnTo>
                  <a:pt x="373616" y="24664"/>
                </a:lnTo>
                <a:lnTo>
                  <a:pt x="314109" y="17276"/>
                </a:lnTo>
                <a:lnTo>
                  <a:pt x="253385" y="11152"/>
                </a:lnTo>
                <a:lnTo>
                  <a:pt x="191528" y="6326"/>
                </a:lnTo>
                <a:lnTo>
                  <a:pt x="128622" y="2835"/>
                </a:lnTo>
                <a:lnTo>
                  <a:pt x="64751" y="714"/>
                </a:lnTo>
                <a:lnTo>
                  <a:pt x="0" y="0"/>
                </a:lnTo>
                <a:close/>
              </a:path>
            </a:pathLst>
          </a:custGeom>
          <a:solidFill>
            <a:srgbClr val="CD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1" name="object 8"/>
          <p:cNvSpPr>
            <a:spLocks/>
          </p:cNvSpPr>
          <p:nvPr/>
        </p:nvSpPr>
        <p:spPr bwMode="auto">
          <a:xfrm>
            <a:off x="4768850" y="3127375"/>
            <a:ext cx="1219200" cy="1335088"/>
          </a:xfrm>
          <a:custGeom>
            <a:avLst/>
            <a:gdLst>
              <a:gd name="T0" fmla="*/ 1212496 w 1219200"/>
              <a:gd name="T1" fmla="*/ 746576 h 1334770"/>
              <a:gd name="T2" fmla="*/ 1160889 w 1219200"/>
              <a:gd name="T3" fmla="*/ 642934 h 1334770"/>
              <a:gd name="T4" fmla="*/ 1062843 w 1219200"/>
              <a:gd name="T5" fmla="*/ 548105 h 1334770"/>
              <a:gd name="T6" fmla="*/ 998090 w 1219200"/>
              <a:gd name="T7" fmla="*/ 504707 h 1334770"/>
              <a:gd name="T8" fmla="*/ 923749 w 1219200"/>
              <a:gd name="T9" fmla="*/ 464368 h 1334770"/>
              <a:gd name="T10" fmla="*/ 840495 w 1219200"/>
              <a:gd name="T11" fmla="*/ 427372 h 1334770"/>
              <a:gd name="T12" fmla="*/ 749001 w 1219200"/>
              <a:gd name="T13" fmla="*/ 394005 h 1334770"/>
              <a:gd name="T14" fmla="*/ 649941 w 1219200"/>
              <a:gd name="T15" fmla="*/ 364550 h 1334770"/>
              <a:gd name="T16" fmla="*/ 543990 w 1219200"/>
              <a:gd name="T17" fmla="*/ 339295 h 1334770"/>
              <a:gd name="T18" fmla="*/ 431822 w 1219200"/>
              <a:gd name="T19" fmla="*/ 318522 h 1334770"/>
              <a:gd name="T20" fmla="*/ 314109 w 1219200"/>
              <a:gd name="T21" fmla="*/ 302518 h 1334770"/>
              <a:gd name="T22" fmla="*/ 191528 w 1219200"/>
              <a:gd name="T23" fmla="*/ 291568 h 1334770"/>
              <a:gd name="T24" fmla="*/ 64751 w 1219200"/>
              <a:gd name="T25" fmla="*/ 285956 h 1334770"/>
              <a:gd name="T26" fmla="*/ 0 w 1219200"/>
              <a:gd name="T27" fmla="*/ 0 h 1334770"/>
              <a:gd name="T28" fmla="*/ 128622 w 1219200"/>
              <a:gd name="T29" fmla="*/ 2835 h 1334770"/>
              <a:gd name="T30" fmla="*/ 253385 w 1219200"/>
              <a:gd name="T31" fmla="*/ 11152 h 1334770"/>
              <a:gd name="T32" fmla="*/ 373616 w 1219200"/>
              <a:gd name="T33" fmla="*/ 24664 h 1334770"/>
              <a:gd name="T34" fmla="*/ 488641 w 1219200"/>
              <a:gd name="T35" fmla="*/ 43088 h 1334770"/>
              <a:gd name="T36" fmla="*/ 597785 w 1219200"/>
              <a:gd name="T37" fmla="*/ 66138 h 1334770"/>
              <a:gd name="T38" fmla="*/ 700375 w 1219200"/>
              <a:gd name="T39" fmla="*/ 93529 h 1334770"/>
              <a:gd name="T40" fmla="*/ 795736 w 1219200"/>
              <a:gd name="T41" fmla="*/ 124975 h 1334770"/>
              <a:gd name="T42" fmla="*/ 883194 w 1219200"/>
              <a:gd name="T43" fmla="*/ 160192 h 1334770"/>
              <a:gd name="T44" fmla="*/ 962076 w 1219200"/>
              <a:gd name="T45" fmla="*/ 198896 h 1334770"/>
              <a:gd name="T46" fmla="*/ 1031707 w 1219200"/>
              <a:gd name="T47" fmla="*/ 240799 h 1334770"/>
              <a:gd name="T48" fmla="*/ 1117334 w 1219200"/>
              <a:gd name="T49" fmla="*/ 309033 h 1334770"/>
              <a:gd name="T50" fmla="*/ 1192834 w 1219200"/>
              <a:gd name="T51" fmla="*/ 408554 h 1334770"/>
              <a:gd name="T52" fmla="*/ 1219200 w 1219200"/>
              <a:gd name="T53" fmla="*/ 515746 h 1334770"/>
              <a:gd name="T54" fmla="*/ 1207052 w 1219200"/>
              <a:gd name="T55" fmla="*/ 873597 h 1334770"/>
              <a:gd name="T56" fmla="*/ 1171297 w 1219200"/>
              <a:gd name="T57" fmla="*/ 944089 h 1334770"/>
              <a:gd name="T58" fmla="*/ 1112964 w 1219200"/>
              <a:gd name="T59" fmla="*/ 1011491 h 1334770"/>
              <a:gd name="T60" fmla="*/ 1033083 w 1219200"/>
              <a:gd name="T61" fmla="*/ 1074829 h 1334770"/>
              <a:gd name="T62" fmla="*/ 932685 w 1219200"/>
              <a:gd name="T63" fmla="*/ 1133129 h 1334770"/>
              <a:gd name="T64" fmla="*/ 812800 w 1219200"/>
              <a:gd name="T65" fmla="*/ 1185418 h 1334770"/>
              <a:gd name="T66" fmla="*/ 0 w 1219200"/>
              <a:gd name="T67" fmla="*/ 1174114 h 1334770"/>
              <a:gd name="T68" fmla="*/ 812800 w 1219200"/>
              <a:gd name="T69" fmla="*/ 900176 h 1334770"/>
              <a:gd name="T70" fmla="*/ 919767 w 1219200"/>
              <a:gd name="T71" fmla="*/ 854279 h 1334770"/>
              <a:gd name="T72" fmla="*/ 1011958 w 1219200"/>
              <a:gd name="T73" fmla="*/ 803374 h 1334770"/>
              <a:gd name="T74" fmla="*/ 1088446 w 1219200"/>
              <a:gd name="T75" fmla="*/ 748095 h 1334770"/>
              <a:gd name="T76" fmla="*/ 1148301 w 1219200"/>
              <a:gd name="T77" fmla="*/ 689079 h 133477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219200"/>
              <a:gd name="T118" fmla="*/ 0 h 1334770"/>
              <a:gd name="T119" fmla="*/ 1219200 w 1219200"/>
              <a:gd name="T120" fmla="*/ 1334770 h 1334770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219200" h="1334770">
                <a:moveTo>
                  <a:pt x="1219200" y="800988"/>
                </a:moveTo>
                <a:lnTo>
                  <a:pt x="1212496" y="746576"/>
                </a:lnTo>
                <a:lnTo>
                  <a:pt x="1192834" y="693796"/>
                </a:lnTo>
                <a:lnTo>
                  <a:pt x="1160889" y="642934"/>
                </a:lnTo>
                <a:lnTo>
                  <a:pt x="1117334" y="594275"/>
                </a:lnTo>
                <a:lnTo>
                  <a:pt x="1062843" y="548105"/>
                </a:lnTo>
                <a:lnTo>
                  <a:pt x="1031707" y="526041"/>
                </a:lnTo>
                <a:lnTo>
                  <a:pt x="998090" y="504707"/>
                </a:lnTo>
                <a:lnTo>
                  <a:pt x="962076" y="484138"/>
                </a:lnTo>
                <a:lnTo>
                  <a:pt x="923749" y="464368"/>
                </a:lnTo>
                <a:lnTo>
                  <a:pt x="883194" y="445434"/>
                </a:lnTo>
                <a:lnTo>
                  <a:pt x="840495" y="427372"/>
                </a:lnTo>
                <a:lnTo>
                  <a:pt x="795736" y="410217"/>
                </a:lnTo>
                <a:lnTo>
                  <a:pt x="749001" y="394005"/>
                </a:lnTo>
                <a:lnTo>
                  <a:pt x="700375" y="378771"/>
                </a:lnTo>
                <a:lnTo>
                  <a:pt x="649941" y="364550"/>
                </a:lnTo>
                <a:lnTo>
                  <a:pt x="597785" y="351380"/>
                </a:lnTo>
                <a:lnTo>
                  <a:pt x="543990" y="339295"/>
                </a:lnTo>
                <a:lnTo>
                  <a:pt x="488641" y="328330"/>
                </a:lnTo>
                <a:lnTo>
                  <a:pt x="431822" y="318522"/>
                </a:lnTo>
                <a:lnTo>
                  <a:pt x="373616" y="309906"/>
                </a:lnTo>
                <a:lnTo>
                  <a:pt x="314109" y="302518"/>
                </a:lnTo>
                <a:lnTo>
                  <a:pt x="253385" y="296394"/>
                </a:lnTo>
                <a:lnTo>
                  <a:pt x="191528" y="291568"/>
                </a:lnTo>
                <a:lnTo>
                  <a:pt x="128622" y="288077"/>
                </a:lnTo>
                <a:lnTo>
                  <a:pt x="64751" y="285956"/>
                </a:lnTo>
                <a:lnTo>
                  <a:pt x="0" y="285241"/>
                </a:lnTo>
                <a:lnTo>
                  <a:pt x="0" y="0"/>
                </a:lnTo>
                <a:lnTo>
                  <a:pt x="64751" y="714"/>
                </a:lnTo>
                <a:lnTo>
                  <a:pt x="128622" y="2835"/>
                </a:lnTo>
                <a:lnTo>
                  <a:pt x="191528" y="6326"/>
                </a:lnTo>
                <a:lnTo>
                  <a:pt x="253385" y="11152"/>
                </a:lnTo>
                <a:lnTo>
                  <a:pt x="314109" y="17276"/>
                </a:lnTo>
                <a:lnTo>
                  <a:pt x="373616" y="24664"/>
                </a:lnTo>
                <a:lnTo>
                  <a:pt x="431822" y="33280"/>
                </a:lnTo>
                <a:lnTo>
                  <a:pt x="488641" y="43088"/>
                </a:lnTo>
                <a:lnTo>
                  <a:pt x="543990" y="54053"/>
                </a:lnTo>
                <a:lnTo>
                  <a:pt x="597785" y="66138"/>
                </a:lnTo>
                <a:lnTo>
                  <a:pt x="649941" y="79308"/>
                </a:lnTo>
                <a:lnTo>
                  <a:pt x="700375" y="93529"/>
                </a:lnTo>
                <a:lnTo>
                  <a:pt x="749001" y="108763"/>
                </a:lnTo>
                <a:lnTo>
                  <a:pt x="795736" y="124975"/>
                </a:lnTo>
                <a:lnTo>
                  <a:pt x="840495" y="142130"/>
                </a:lnTo>
                <a:lnTo>
                  <a:pt x="883194" y="160192"/>
                </a:lnTo>
                <a:lnTo>
                  <a:pt x="923749" y="179126"/>
                </a:lnTo>
                <a:lnTo>
                  <a:pt x="962076" y="198896"/>
                </a:lnTo>
                <a:lnTo>
                  <a:pt x="998090" y="219465"/>
                </a:lnTo>
                <a:lnTo>
                  <a:pt x="1031707" y="240799"/>
                </a:lnTo>
                <a:lnTo>
                  <a:pt x="1062843" y="262863"/>
                </a:lnTo>
                <a:lnTo>
                  <a:pt x="1117334" y="309033"/>
                </a:lnTo>
                <a:lnTo>
                  <a:pt x="1160889" y="357692"/>
                </a:lnTo>
                <a:lnTo>
                  <a:pt x="1192834" y="408554"/>
                </a:lnTo>
                <a:lnTo>
                  <a:pt x="1212496" y="461334"/>
                </a:lnTo>
                <a:lnTo>
                  <a:pt x="1219200" y="515746"/>
                </a:lnTo>
                <a:lnTo>
                  <a:pt x="1219200" y="800988"/>
                </a:lnTo>
                <a:lnTo>
                  <a:pt x="1207052" y="873597"/>
                </a:lnTo>
                <a:lnTo>
                  <a:pt x="1192061" y="909169"/>
                </a:lnTo>
                <a:lnTo>
                  <a:pt x="1171297" y="944089"/>
                </a:lnTo>
                <a:lnTo>
                  <a:pt x="1144888" y="978237"/>
                </a:lnTo>
                <a:lnTo>
                  <a:pt x="1112964" y="1011491"/>
                </a:lnTo>
                <a:lnTo>
                  <a:pt x="1075653" y="1043729"/>
                </a:lnTo>
                <a:lnTo>
                  <a:pt x="1033083" y="1074829"/>
                </a:lnTo>
                <a:lnTo>
                  <a:pt x="985385" y="1104669"/>
                </a:lnTo>
                <a:lnTo>
                  <a:pt x="932685" y="1133129"/>
                </a:lnTo>
                <a:lnTo>
                  <a:pt x="875114" y="1160085"/>
                </a:lnTo>
                <a:lnTo>
                  <a:pt x="812800" y="1185418"/>
                </a:lnTo>
                <a:lnTo>
                  <a:pt x="812800" y="1334770"/>
                </a:lnTo>
                <a:lnTo>
                  <a:pt x="0" y="1174114"/>
                </a:lnTo>
                <a:lnTo>
                  <a:pt x="812800" y="750696"/>
                </a:lnTo>
                <a:lnTo>
                  <a:pt x="812800" y="900176"/>
                </a:lnTo>
                <a:lnTo>
                  <a:pt x="868072" y="877893"/>
                </a:lnTo>
                <a:lnTo>
                  <a:pt x="919767" y="854279"/>
                </a:lnTo>
                <a:lnTo>
                  <a:pt x="967768" y="829413"/>
                </a:lnTo>
                <a:lnTo>
                  <a:pt x="1011958" y="803374"/>
                </a:lnTo>
                <a:lnTo>
                  <a:pt x="1052223" y="776242"/>
                </a:lnTo>
                <a:lnTo>
                  <a:pt x="1088446" y="748095"/>
                </a:lnTo>
                <a:lnTo>
                  <a:pt x="1120511" y="719015"/>
                </a:lnTo>
                <a:lnTo>
                  <a:pt x="1148301" y="689079"/>
                </a:lnTo>
                <a:lnTo>
                  <a:pt x="1171702" y="658368"/>
                </a:lnTo>
              </a:path>
            </a:pathLst>
          </a:custGeom>
          <a:noFill/>
          <a:ln w="9144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2" name="object 9"/>
          <p:cNvSpPr>
            <a:spLocks/>
          </p:cNvSpPr>
          <p:nvPr/>
        </p:nvSpPr>
        <p:spPr bwMode="auto">
          <a:xfrm>
            <a:off x="4711700" y="4645025"/>
            <a:ext cx="1222375" cy="174625"/>
          </a:xfrm>
          <a:custGeom>
            <a:avLst/>
            <a:gdLst>
              <a:gd name="T0" fmla="*/ 173608 w 1222375"/>
              <a:gd name="T1" fmla="*/ 0 h 173989"/>
              <a:gd name="T2" fmla="*/ 0 w 1222375"/>
              <a:gd name="T3" fmla="*/ 87121 h 173989"/>
              <a:gd name="T4" fmla="*/ 173862 w 1222375"/>
              <a:gd name="T5" fmla="*/ 173735 h 173989"/>
              <a:gd name="T6" fmla="*/ 173778 w 1222375"/>
              <a:gd name="T7" fmla="*/ 115950 h 173989"/>
              <a:gd name="T8" fmla="*/ 144779 w 1222375"/>
              <a:gd name="T9" fmla="*/ 115950 h 173989"/>
              <a:gd name="T10" fmla="*/ 144779 w 1222375"/>
              <a:gd name="T11" fmla="*/ 58038 h 173989"/>
              <a:gd name="T12" fmla="*/ 173693 w 1222375"/>
              <a:gd name="T13" fmla="*/ 58001 h 173989"/>
              <a:gd name="T14" fmla="*/ 173608 w 1222375"/>
              <a:gd name="T15" fmla="*/ 0 h 173989"/>
              <a:gd name="T16" fmla="*/ 173693 w 1222375"/>
              <a:gd name="T17" fmla="*/ 58001 h 173989"/>
              <a:gd name="T18" fmla="*/ 144779 w 1222375"/>
              <a:gd name="T19" fmla="*/ 58038 h 173989"/>
              <a:gd name="T20" fmla="*/ 144779 w 1222375"/>
              <a:gd name="T21" fmla="*/ 115950 h 173989"/>
              <a:gd name="T22" fmla="*/ 173778 w 1222375"/>
              <a:gd name="T23" fmla="*/ 115913 h 173989"/>
              <a:gd name="T24" fmla="*/ 173693 w 1222375"/>
              <a:gd name="T25" fmla="*/ 58001 h 173989"/>
              <a:gd name="T26" fmla="*/ 173778 w 1222375"/>
              <a:gd name="T27" fmla="*/ 115913 h 173989"/>
              <a:gd name="T28" fmla="*/ 144779 w 1222375"/>
              <a:gd name="T29" fmla="*/ 115950 h 173989"/>
              <a:gd name="T30" fmla="*/ 173778 w 1222375"/>
              <a:gd name="T31" fmla="*/ 115950 h 173989"/>
              <a:gd name="T32" fmla="*/ 1222247 w 1222375"/>
              <a:gd name="T33" fmla="*/ 56641 h 173989"/>
              <a:gd name="T34" fmla="*/ 173693 w 1222375"/>
              <a:gd name="T35" fmla="*/ 58001 h 173989"/>
              <a:gd name="T36" fmla="*/ 173778 w 1222375"/>
              <a:gd name="T37" fmla="*/ 115913 h 173989"/>
              <a:gd name="T38" fmla="*/ 1222247 w 1222375"/>
              <a:gd name="T39" fmla="*/ 114553 h 173989"/>
              <a:gd name="T40" fmla="*/ 1222247 w 1222375"/>
              <a:gd name="T41" fmla="*/ 56641 h 1739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22375"/>
              <a:gd name="T64" fmla="*/ 0 h 173989"/>
              <a:gd name="T65" fmla="*/ 1222375 w 1222375"/>
              <a:gd name="T66" fmla="*/ 173989 h 17398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22375" h="173989">
                <a:moveTo>
                  <a:pt x="173608" y="0"/>
                </a:moveTo>
                <a:lnTo>
                  <a:pt x="0" y="87121"/>
                </a:lnTo>
                <a:lnTo>
                  <a:pt x="173862" y="173735"/>
                </a:lnTo>
                <a:lnTo>
                  <a:pt x="173778" y="115950"/>
                </a:lnTo>
                <a:lnTo>
                  <a:pt x="144779" y="115950"/>
                </a:lnTo>
                <a:lnTo>
                  <a:pt x="144779" y="58038"/>
                </a:lnTo>
                <a:lnTo>
                  <a:pt x="173693" y="58001"/>
                </a:lnTo>
                <a:lnTo>
                  <a:pt x="173608" y="0"/>
                </a:lnTo>
                <a:close/>
              </a:path>
              <a:path w="1222375" h="173989">
                <a:moveTo>
                  <a:pt x="173693" y="58001"/>
                </a:moveTo>
                <a:lnTo>
                  <a:pt x="144779" y="58038"/>
                </a:lnTo>
                <a:lnTo>
                  <a:pt x="144779" y="115950"/>
                </a:lnTo>
                <a:lnTo>
                  <a:pt x="173778" y="115913"/>
                </a:lnTo>
                <a:lnTo>
                  <a:pt x="173693" y="58001"/>
                </a:lnTo>
                <a:close/>
              </a:path>
              <a:path w="1222375" h="173989">
                <a:moveTo>
                  <a:pt x="173778" y="115913"/>
                </a:moveTo>
                <a:lnTo>
                  <a:pt x="144779" y="115950"/>
                </a:lnTo>
                <a:lnTo>
                  <a:pt x="173778" y="115950"/>
                </a:lnTo>
                <a:close/>
              </a:path>
              <a:path w="1222375" h="173989">
                <a:moveTo>
                  <a:pt x="1222247" y="56641"/>
                </a:moveTo>
                <a:lnTo>
                  <a:pt x="173693" y="58001"/>
                </a:lnTo>
                <a:lnTo>
                  <a:pt x="173778" y="115913"/>
                </a:lnTo>
                <a:lnTo>
                  <a:pt x="1222247" y="114553"/>
                </a:lnTo>
                <a:lnTo>
                  <a:pt x="1222247" y="5664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6073775" y="4548188"/>
            <a:ext cx="347663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latin typeface="Tahoma"/>
                <a:cs typeface="Tahoma"/>
              </a:rPr>
              <a:t>KL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874" name="object 11"/>
          <p:cNvSpPr>
            <a:spLocks/>
          </p:cNvSpPr>
          <p:nvPr/>
        </p:nvSpPr>
        <p:spPr bwMode="auto">
          <a:xfrm>
            <a:off x="2025650" y="4899025"/>
            <a:ext cx="2514600" cy="304800"/>
          </a:xfrm>
          <a:custGeom>
            <a:avLst/>
            <a:gdLst>
              <a:gd name="T0" fmla="*/ 0 w 2514600"/>
              <a:gd name="T1" fmla="*/ 304800 h 304800"/>
              <a:gd name="T2" fmla="*/ 2514599 w 2514600"/>
              <a:gd name="T3" fmla="*/ 304800 h 304800"/>
              <a:gd name="T4" fmla="*/ 2514599 w 2514600"/>
              <a:gd name="T5" fmla="*/ 0 h 304800"/>
              <a:gd name="T6" fmla="*/ 0 w 2514600"/>
              <a:gd name="T7" fmla="*/ 0 h 304800"/>
              <a:gd name="T8" fmla="*/ 0 w 2514600"/>
              <a:gd name="T9" fmla="*/ 30480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14600"/>
              <a:gd name="T16" fmla="*/ 0 h 304800"/>
              <a:gd name="T17" fmla="*/ 2514600 w 2514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14600" h="304800">
                <a:moveTo>
                  <a:pt x="0" y="304800"/>
                </a:moveTo>
                <a:lnTo>
                  <a:pt x="2514599" y="304800"/>
                </a:lnTo>
                <a:lnTo>
                  <a:pt x="251459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38100">
            <a:solidFill>
              <a:srgbClr val="0000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5" name="object 12"/>
          <p:cNvSpPr>
            <a:spLocks/>
          </p:cNvSpPr>
          <p:nvPr/>
        </p:nvSpPr>
        <p:spPr bwMode="auto">
          <a:xfrm>
            <a:off x="4616450" y="5548313"/>
            <a:ext cx="1371600" cy="668337"/>
          </a:xfrm>
          <a:custGeom>
            <a:avLst/>
            <a:gdLst>
              <a:gd name="T0" fmla="*/ 914400 w 1371600"/>
              <a:gd name="T1" fmla="*/ 91528 h 668020"/>
              <a:gd name="T2" fmla="*/ 0 w 1371600"/>
              <a:gd name="T3" fmla="*/ 509460 h 668020"/>
              <a:gd name="T4" fmla="*/ 914400 w 1371600"/>
              <a:gd name="T5" fmla="*/ 667969 h 668020"/>
              <a:gd name="T6" fmla="*/ 914400 w 1371600"/>
              <a:gd name="T7" fmla="*/ 520509 h 668020"/>
              <a:gd name="T8" fmla="*/ 977593 w 1371600"/>
              <a:gd name="T9" fmla="*/ 498135 h 668020"/>
              <a:gd name="T10" fmla="*/ 1036359 w 1371600"/>
              <a:gd name="T11" fmla="*/ 474518 h 668020"/>
              <a:gd name="T12" fmla="*/ 1090630 w 1371600"/>
              <a:gd name="T13" fmla="*/ 449748 h 668020"/>
              <a:gd name="T14" fmla="*/ 1140335 w 1371600"/>
              <a:gd name="T15" fmla="*/ 423912 h 668020"/>
              <a:gd name="T16" fmla="*/ 1185407 w 1371600"/>
              <a:gd name="T17" fmla="*/ 397100 h 668020"/>
              <a:gd name="T18" fmla="*/ 1225775 w 1371600"/>
              <a:gd name="T19" fmla="*/ 369399 h 668020"/>
              <a:gd name="T20" fmla="*/ 1261372 w 1371600"/>
              <a:gd name="T21" fmla="*/ 340900 h 668020"/>
              <a:gd name="T22" fmla="*/ 1292128 w 1371600"/>
              <a:gd name="T23" fmla="*/ 311689 h 668020"/>
              <a:gd name="T24" fmla="*/ 1317974 w 1371600"/>
              <a:gd name="T25" fmla="*/ 281857 h 668020"/>
              <a:gd name="T26" fmla="*/ 1345260 w 1371600"/>
              <a:gd name="T27" fmla="*/ 238988 h 668020"/>
              <a:gd name="T28" fmla="*/ 914400 w 1371600"/>
              <a:gd name="T29" fmla="*/ 238988 h 668020"/>
              <a:gd name="T30" fmla="*/ 914400 w 1371600"/>
              <a:gd name="T31" fmla="*/ 91528 h 668020"/>
              <a:gd name="T32" fmla="*/ 1318259 w 1371600"/>
              <a:gd name="T33" fmla="*/ 0 h 668020"/>
              <a:gd name="T34" fmla="*/ 1291950 w 1371600"/>
              <a:gd name="T35" fmla="*/ 30380 h 668020"/>
              <a:gd name="T36" fmla="*/ 1260692 w 1371600"/>
              <a:gd name="T37" fmla="*/ 59986 h 668020"/>
              <a:gd name="T38" fmla="*/ 1224618 w 1371600"/>
              <a:gd name="T39" fmla="*/ 88740 h 668020"/>
              <a:gd name="T40" fmla="*/ 1183859 w 1371600"/>
              <a:gd name="T41" fmla="*/ 116562 h 668020"/>
              <a:gd name="T42" fmla="*/ 1138547 w 1371600"/>
              <a:gd name="T43" fmla="*/ 143376 h 668020"/>
              <a:gd name="T44" fmla="*/ 1088813 w 1371600"/>
              <a:gd name="T45" fmla="*/ 169103 h 668020"/>
              <a:gd name="T46" fmla="*/ 1034789 w 1371600"/>
              <a:gd name="T47" fmla="*/ 193666 h 668020"/>
              <a:gd name="T48" fmla="*/ 976608 w 1371600"/>
              <a:gd name="T49" fmla="*/ 216987 h 668020"/>
              <a:gd name="T50" fmla="*/ 914400 w 1371600"/>
              <a:gd name="T51" fmla="*/ 238988 h 668020"/>
              <a:gd name="T52" fmla="*/ 1345260 w 1371600"/>
              <a:gd name="T53" fmla="*/ 238988 h 668020"/>
              <a:gd name="T54" fmla="*/ 1354660 w 1371600"/>
              <a:gd name="T55" fmla="*/ 220681 h 668020"/>
              <a:gd name="T56" fmla="*/ 1365362 w 1371600"/>
              <a:gd name="T57" fmla="*/ 189514 h 668020"/>
              <a:gd name="T58" fmla="*/ 1370879 w 1371600"/>
              <a:gd name="T59" fmla="*/ 158080 h 668020"/>
              <a:gd name="T60" fmla="*/ 1371141 w 1371600"/>
              <a:gd name="T61" fmla="*/ 126467 h 668020"/>
              <a:gd name="T62" fmla="*/ 1366079 w 1371600"/>
              <a:gd name="T63" fmla="*/ 94764 h 668020"/>
              <a:gd name="T64" fmla="*/ 1355624 w 1371600"/>
              <a:gd name="T65" fmla="*/ 63059 h 668020"/>
              <a:gd name="T66" fmla="*/ 1339707 w 1371600"/>
              <a:gd name="T67" fmla="*/ 31441 h 668020"/>
              <a:gd name="T68" fmla="*/ 1318259 w 1371600"/>
              <a:gd name="T69" fmla="*/ 0 h 66802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371600"/>
              <a:gd name="T106" fmla="*/ 0 h 668020"/>
              <a:gd name="T107" fmla="*/ 1371600 w 1371600"/>
              <a:gd name="T108" fmla="*/ 668020 h 66802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371600" h="668020">
                <a:moveTo>
                  <a:pt x="914400" y="91528"/>
                </a:moveTo>
                <a:lnTo>
                  <a:pt x="0" y="509460"/>
                </a:lnTo>
                <a:lnTo>
                  <a:pt x="914400" y="667969"/>
                </a:lnTo>
                <a:lnTo>
                  <a:pt x="914400" y="520509"/>
                </a:lnTo>
                <a:lnTo>
                  <a:pt x="977593" y="498135"/>
                </a:lnTo>
                <a:lnTo>
                  <a:pt x="1036359" y="474518"/>
                </a:lnTo>
                <a:lnTo>
                  <a:pt x="1090630" y="449748"/>
                </a:lnTo>
                <a:lnTo>
                  <a:pt x="1140335" y="423912"/>
                </a:lnTo>
                <a:lnTo>
                  <a:pt x="1185407" y="397100"/>
                </a:lnTo>
                <a:lnTo>
                  <a:pt x="1225775" y="369399"/>
                </a:lnTo>
                <a:lnTo>
                  <a:pt x="1261372" y="340900"/>
                </a:lnTo>
                <a:lnTo>
                  <a:pt x="1292128" y="311689"/>
                </a:lnTo>
                <a:lnTo>
                  <a:pt x="1317974" y="281857"/>
                </a:lnTo>
                <a:lnTo>
                  <a:pt x="1345260" y="238988"/>
                </a:lnTo>
                <a:lnTo>
                  <a:pt x="914400" y="238988"/>
                </a:lnTo>
                <a:lnTo>
                  <a:pt x="914400" y="91528"/>
                </a:lnTo>
                <a:close/>
              </a:path>
              <a:path w="1371600" h="668020">
                <a:moveTo>
                  <a:pt x="1318259" y="0"/>
                </a:moveTo>
                <a:lnTo>
                  <a:pt x="1291950" y="30380"/>
                </a:lnTo>
                <a:lnTo>
                  <a:pt x="1260692" y="59986"/>
                </a:lnTo>
                <a:lnTo>
                  <a:pt x="1224618" y="88740"/>
                </a:lnTo>
                <a:lnTo>
                  <a:pt x="1183859" y="116562"/>
                </a:lnTo>
                <a:lnTo>
                  <a:pt x="1138547" y="143376"/>
                </a:lnTo>
                <a:lnTo>
                  <a:pt x="1088813" y="169103"/>
                </a:lnTo>
                <a:lnTo>
                  <a:pt x="1034789" y="193666"/>
                </a:lnTo>
                <a:lnTo>
                  <a:pt x="976608" y="216987"/>
                </a:lnTo>
                <a:lnTo>
                  <a:pt x="914400" y="238988"/>
                </a:lnTo>
                <a:lnTo>
                  <a:pt x="1345260" y="238988"/>
                </a:lnTo>
                <a:lnTo>
                  <a:pt x="1354660" y="220681"/>
                </a:lnTo>
                <a:lnTo>
                  <a:pt x="1365362" y="189514"/>
                </a:lnTo>
                <a:lnTo>
                  <a:pt x="1370879" y="158080"/>
                </a:lnTo>
                <a:lnTo>
                  <a:pt x="1371141" y="126467"/>
                </a:lnTo>
                <a:lnTo>
                  <a:pt x="1366079" y="94764"/>
                </a:lnTo>
                <a:lnTo>
                  <a:pt x="1355624" y="63059"/>
                </a:lnTo>
                <a:lnTo>
                  <a:pt x="1339707" y="31441"/>
                </a:lnTo>
                <a:lnTo>
                  <a:pt x="1318259" y="0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6" name="object 13"/>
          <p:cNvSpPr>
            <a:spLocks/>
          </p:cNvSpPr>
          <p:nvPr/>
        </p:nvSpPr>
        <p:spPr bwMode="auto">
          <a:xfrm>
            <a:off x="4616450" y="4897438"/>
            <a:ext cx="1371600" cy="792162"/>
          </a:xfrm>
          <a:custGeom>
            <a:avLst/>
            <a:gdLst>
              <a:gd name="T0" fmla="*/ 0 w 1371600"/>
              <a:gd name="T1" fmla="*/ 0 h 791210"/>
              <a:gd name="T2" fmla="*/ 0 w 1371600"/>
              <a:gd name="T3" fmla="*/ 281558 h 791210"/>
              <a:gd name="T4" fmla="*/ 68460 w 1371600"/>
              <a:gd name="T5" fmla="*/ 282182 h 791210"/>
              <a:gd name="T6" fmla="*/ 136051 w 1371600"/>
              <a:gd name="T7" fmla="*/ 284033 h 791210"/>
              <a:gd name="T8" fmla="*/ 202694 w 1371600"/>
              <a:gd name="T9" fmla="*/ 287082 h 791210"/>
              <a:gd name="T10" fmla="*/ 268311 w 1371600"/>
              <a:gd name="T11" fmla="*/ 291301 h 791210"/>
              <a:gd name="T12" fmla="*/ 332822 w 1371600"/>
              <a:gd name="T13" fmla="*/ 296659 h 791210"/>
              <a:gd name="T14" fmla="*/ 396151 w 1371600"/>
              <a:gd name="T15" fmla="*/ 303128 h 791210"/>
              <a:gd name="T16" fmla="*/ 458217 w 1371600"/>
              <a:gd name="T17" fmla="*/ 310678 h 791210"/>
              <a:gd name="T18" fmla="*/ 518943 w 1371600"/>
              <a:gd name="T19" fmla="*/ 319281 h 791210"/>
              <a:gd name="T20" fmla="*/ 578249 w 1371600"/>
              <a:gd name="T21" fmla="*/ 328907 h 791210"/>
              <a:gd name="T22" fmla="*/ 636058 w 1371600"/>
              <a:gd name="T23" fmla="*/ 339527 h 791210"/>
              <a:gd name="T24" fmla="*/ 692291 w 1371600"/>
              <a:gd name="T25" fmla="*/ 351111 h 791210"/>
              <a:gd name="T26" fmla="*/ 746868 w 1371600"/>
              <a:gd name="T27" fmla="*/ 363631 h 791210"/>
              <a:gd name="T28" fmla="*/ 799713 w 1371600"/>
              <a:gd name="T29" fmla="*/ 377057 h 791210"/>
              <a:gd name="T30" fmla="*/ 850745 w 1371600"/>
              <a:gd name="T31" fmla="*/ 391361 h 791210"/>
              <a:gd name="T32" fmla="*/ 899887 w 1371600"/>
              <a:gd name="T33" fmla="*/ 406512 h 791210"/>
              <a:gd name="T34" fmla="*/ 947059 w 1371600"/>
              <a:gd name="T35" fmla="*/ 422482 h 791210"/>
              <a:gd name="T36" fmla="*/ 992184 w 1371600"/>
              <a:gd name="T37" fmla="*/ 439241 h 791210"/>
              <a:gd name="T38" fmla="*/ 1035183 w 1371600"/>
              <a:gd name="T39" fmla="*/ 456761 h 791210"/>
              <a:gd name="T40" fmla="*/ 1075977 w 1371600"/>
              <a:gd name="T41" fmla="*/ 475011 h 791210"/>
              <a:gd name="T42" fmla="*/ 1114488 w 1371600"/>
              <a:gd name="T43" fmla="*/ 493964 h 791210"/>
              <a:gd name="T44" fmla="*/ 1150637 w 1371600"/>
              <a:gd name="T45" fmla="*/ 513589 h 791210"/>
              <a:gd name="T46" fmla="*/ 1184345 w 1371600"/>
              <a:gd name="T47" fmla="*/ 533858 h 791210"/>
              <a:gd name="T48" fmla="*/ 1244126 w 1371600"/>
              <a:gd name="T49" fmla="*/ 576209 h 791210"/>
              <a:gd name="T50" fmla="*/ 1293203 w 1371600"/>
              <a:gd name="T51" fmla="*/ 620783 h 791210"/>
              <a:gd name="T52" fmla="*/ 1330947 w 1371600"/>
              <a:gd name="T53" fmla="*/ 667347 h 791210"/>
              <a:gd name="T54" fmla="*/ 1356729 w 1371600"/>
              <a:gd name="T55" fmla="*/ 715668 h 791210"/>
              <a:gd name="T56" fmla="*/ 1369921 w 1371600"/>
              <a:gd name="T57" fmla="*/ 765511 h 791210"/>
              <a:gd name="T58" fmla="*/ 1371600 w 1371600"/>
              <a:gd name="T59" fmla="*/ 790930 h 791210"/>
              <a:gd name="T60" fmla="*/ 1371600 w 1371600"/>
              <a:gd name="T61" fmla="*/ 509397 h 791210"/>
              <a:gd name="T62" fmla="*/ 1364938 w 1371600"/>
              <a:gd name="T63" fmla="*/ 458875 h 791210"/>
              <a:gd name="T64" fmla="*/ 1345372 w 1371600"/>
              <a:gd name="T65" fmla="*/ 409761 h 791210"/>
              <a:gd name="T66" fmla="*/ 1313531 w 1371600"/>
              <a:gd name="T67" fmla="*/ 362286 h 791210"/>
              <a:gd name="T68" fmla="*/ 1270042 w 1371600"/>
              <a:gd name="T69" fmla="*/ 316684 h 791210"/>
              <a:gd name="T70" fmla="*/ 1215534 w 1371600"/>
              <a:gd name="T71" fmla="*/ 273190 h 791210"/>
              <a:gd name="T72" fmla="*/ 1150637 w 1371600"/>
              <a:gd name="T73" fmla="*/ 232037 h 791210"/>
              <a:gd name="T74" fmla="*/ 1114488 w 1371600"/>
              <a:gd name="T75" fmla="*/ 212410 h 791210"/>
              <a:gd name="T76" fmla="*/ 1075977 w 1371600"/>
              <a:gd name="T77" fmla="*/ 193457 h 791210"/>
              <a:gd name="T78" fmla="*/ 1035183 w 1371600"/>
              <a:gd name="T79" fmla="*/ 175206 h 791210"/>
              <a:gd name="T80" fmla="*/ 992184 w 1371600"/>
              <a:gd name="T81" fmla="*/ 157685 h 791210"/>
              <a:gd name="T82" fmla="*/ 947059 w 1371600"/>
              <a:gd name="T83" fmla="*/ 140926 h 791210"/>
              <a:gd name="T84" fmla="*/ 899887 w 1371600"/>
              <a:gd name="T85" fmla="*/ 124955 h 791210"/>
              <a:gd name="T86" fmla="*/ 850745 w 1371600"/>
              <a:gd name="T87" fmla="*/ 109804 h 791210"/>
              <a:gd name="T88" fmla="*/ 799713 w 1371600"/>
              <a:gd name="T89" fmla="*/ 95500 h 791210"/>
              <a:gd name="T90" fmla="*/ 746868 w 1371600"/>
              <a:gd name="T91" fmla="*/ 82073 h 791210"/>
              <a:gd name="T92" fmla="*/ 692291 w 1371600"/>
              <a:gd name="T93" fmla="*/ 69553 h 791210"/>
              <a:gd name="T94" fmla="*/ 636058 w 1371600"/>
              <a:gd name="T95" fmla="*/ 57968 h 791210"/>
              <a:gd name="T96" fmla="*/ 578249 w 1371600"/>
              <a:gd name="T97" fmla="*/ 47349 h 791210"/>
              <a:gd name="T98" fmla="*/ 518943 w 1371600"/>
              <a:gd name="T99" fmla="*/ 37723 h 791210"/>
              <a:gd name="T100" fmla="*/ 458217 w 1371600"/>
              <a:gd name="T101" fmla="*/ 29120 h 791210"/>
              <a:gd name="T102" fmla="*/ 396151 w 1371600"/>
              <a:gd name="T103" fmla="*/ 21569 h 791210"/>
              <a:gd name="T104" fmla="*/ 332822 w 1371600"/>
              <a:gd name="T105" fmla="*/ 15100 h 791210"/>
              <a:gd name="T106" fmla="*/ 268311 w 1371600"/>
              <a:gd name="T107" fmla="*/ 9742 h 791210"/>
              <a:gd name="T108" fmla="*/ 202694 w 1371600"/>
              <a:gd name="T109" fmla="*/ 5523 h 791210"/>
              <a:gd name="T110" fmla="*/ 136051 w 1371600"/>
              <a:gd name="T111" fmla="*/ 2474 h 791210"/>
              <a:gd name="T112" fmla="*/ 68460 w 1371600"/>
              <a:gd name="T113" fmla="*/ 623 h 791210"/>
              <a:gd name="T114" fmla="*/ 0 w 1371600"/>
              <a:gd name="T115" fmla="*/ 0 h 79121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371600"/>
              <a:gd name="T175" fmla="*/ 0 h 791210"/>
              <a:gd name="T176" fmla="*/ 1371600 w 1371600"/>
              <a:gd name="T177" fmla="*/ 791210 h 79121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371600" h="791210">
                <a:moveTo>
                  <a:pt x="0" y="0"/>
                </a:moveTo>
                <a:lnTo>
                  <a:pt x="0" y="281558"/>
                </a:lnTo>
                <a:lnTo>
                  <a:pt x="68460" y="282182"/>
                </a:lnTo>
                <a:lnTo>
                  <a:pt x="136051" y="284033"/>
                </a:lnTo>
                <a:lnTo>
                  <a:pt x="202694" y="287082"/>
                </a:lnTo>
                <a:lnTo>
                  <a:pt x="268311" y="291301"/>
                </a:lnTo>
                <a:lnTo>
                  <a:pt x="332822" y="296659"/>
                </a:lnTo>
                <a:lnTo>
                  <a:pt x="396151" y="303128"/>
                </a:lnTo>
                <a:lnTo>
                  <a:pt x="458217" y="310678"/>
                </a:lnTo>
                <a:lnTo>
                  <a:pt x="518943" y="319281"/>
                </a:lnTo>
                <a:lnTo>
                  <a:pt x="578249" y="328907"/>
                </a:lnTo>
                <a:lnTo>
                  <a:pt x="636058" y="339527"/>
                </a:lnTo>
                <a:lnTo>
                  <a:pt x="692291" y="351111"/>
                </a:lnTo>
                <a:lnTo>
                  <a:pt x="746868" y="363631"/>
                </a:lnTo>
                <a:lnTo>
                  <a:pt x="799713" y="377057"/>
                </a:lnTo>
                <a:lnTo>
                  <a:pt x="850745" y="391361"/>
                </a:lnTo>
                <a:lnTo>
                  <a:pt x="899887" y="406512"/>
                </a:lnTo>
                <a:lnTo>
                  <a:pt x="947059" y="422482"/>
                </a:lnTo>
                <a:lnTo>
                  <a:pt x="992184" y="439241"/>
                </a:lnTo>
                <a:lnTo>
                  <a:pt x="1035183" y="456761"/>
                </a:lnTo>
                <a:lnTo>
                  <a:pt x="1075977" y="475011"/>
                </a:lnTo>
                <a:lnTo>
                  <a:pt x="1114488" y="493964"/>
                </a:lnTo>
                <a:lnTo>
                  <a:pt x="1150637" y="513589"/>
                </a:lnTo>
                <a:lnTo>
                  <a:pt x="1184345" y="533858"/>
                </a:lnTo>
                <a:lnTo>
                  <a:pt x="1244126" y="576209"/>
                </a:lnTo>
                <a:lnTo>
                  <a:pt x="1293203" y="620783"/>
                </a:lnTo>
                <a:lnTo>
                  <a:pt x="1330947" y="667347"/>
                </a:lnTo>
                <a:lnTo>
                  <a:pt x="1356729" y="715668"/>
                </a:lnTo>
                <a:lnTo>
                  <a:pt x="1369921" y="765511"/>
                </a:lnTo>
                <a:lnTo>
                  <a:pt x="1371600" y="790930"/>
                </a:lnTo>
                <a:lnTo>
                  <a:pt x="1371600" y="509397"/>
                </a:lnTo>
                <a:lnTo>
                  <a:pt x="1364938" y="458875"/>
                </a:lnTo>
                <a:lnTo>
                  <a:pt x="1345372" y="409761"/>
                </a:lnTo>
                <a:lnTo>
                  <a:pt x="1313531" y="362286"/>
                </a:lnTo>
                <a:lnTo>
                  <a:pt x="1270042" y="316684"/>
                </a:lnTo>
                <a:lnTo>
                  <a:pt x="1215534" y="273190"/>
                </a:lnTo>
                <a:lnTo>
                  <a:pt x="1150637" y="232037"/>
                </a:lnTo>
                <a:lnTo>
                  <a:pt x="1114488" y="212410"/>
                </a:lnTo>
                <a:lnTo>
                  <a:pt x="1075977" y="193457"/>
                </a:lnTo>
                <a:lnTo>
                  <a:pt x="1035183" y="175206"/>
                </a:lnTo>
                <a:lnTo>
                  <a:pt x="992184" y="157685"/>
                </a:lnTo>
                <a:lnTo>
                  <a:pt x="947059" y="140926"/>
                </a:lnTo>
                <a:lnTo>
                  <a:pt x="899887" y="124955"/>
                </a:lnTo>
                <a:lnTo>
                  <a:pt x="850745" y="109804"/>
                </a:lnTo>
                <a:lnTo>
                  <a:pt x="799713" y="95500"/>
                </a:lnTo>
                <a:lnTo>
                  <a:pt x="746868" y="82073"/>
                </a:lnTo>
                <a:lnTo>
                  <a:pt x="692291" y="69553"/>
                </a:lnTo>
                <a:lnTo>
                  <a:pt x="636058" y="57968"/>
                </a:lnTo>
                <a:lnTo>
                  <a:pt x="578249" y="47349"/>
                </a:lnTo>
                <a:lnTo>
                  <a:pt x="518943" y="37723"/>
                </a:lnTo>
                <a:lnTo>
                  <a:pt x="458217" y="29120"/>
                </a:lnTo>
                <a:lnTo>
                  <a:pt x="396151" y="21569"/>
                </a:lnTo>
                <a:lnTo>
                  <a:pt x="332822" y="15100"/>
                </a:lnTo>
                <a:lnTo>
                  <a:pt x="268311" y="9742"/>
                </a:lnTo>
                <a:lnTo>
                  <a:pt x="202694" y="5523"/>
                </a:lnTo>
                <a:lnTo>
                  <a:pt x="136051" y="2474"/>
                </a:lnTo>
                <a:lnTo>
                  <a:pt x="68460" y="623"/>
                </a:lnTo>
                <a:lnTo>
                  <a:pt x="0" y="0"/>
                </a:lnTo>
                <a:close/>
              </a:path>
            </a:pathLst>
          </a:custGeom>
          <a:solidFill>
            <a:srgbClr val="0000A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7" name="object 14"/>
          <p:cNvSpPr>
            <a:spLocks/>
          </p:cNvSpPr>
          <p:nvPr/>
        </p:nvSpPr>
        <p:spPr bwMode="auto">
          <a:xfrm>
            <a:off x="4616450" y="4897438"/>
            <a:ext cx="1371600" cy="1319212"/>
          </a:xfrm>
          <a:custGeom>
            <a:avLst/>
            <a:gdLst>
              <a:gd name="T0" fmla="*/ 1364938 w 1371600"/>
              <a:gd name="T1" fmla="*/ 740413 h 1318260"/>
              <a:gd name="T2" fmla="*/ 1313531 w 1371600"/>
              <a:gd name="T3" fmla="*/ 643831 h 1318260"/>
              <a:gd name="T4" fmla="*/ 1215534 w 1371600"/>
              <a:gd name="T5" fmla="*/ 554741 h 1318260"/>
              <a:gd name="T6" fmla="*/ 1114488 w 1371600"/>
              <a:gd name="T7" fmla="*/ 493964 h 1318260"/>
              <a:gd name="T8" fmla="*/ 1035183 w 1371600"/>
              <a:gd name="T9" fmla="*/ 456761 h 1318260"/>
              <a:gd name="T10" fmla="*/ 947059 w 1371600"/>
              <a:gd name="T11" fmla="*/ 422482 h 1318260"/>
              <a:gd name="T12" fmla="*/ 850745 w 1371600"/>
              <a:gd name="T13" fmla="*/ 391361 h 1318260"/>
              <a:gd name="T14" fmla="*/ 746868 w 1371600"/>
              <a:gd name="T15" fmla="*/ 363631 h 1318260"/>
              <a:gd name="T16" fmla="*/ 636058 w 1371600"/>
              <a:gd name="T17" fmla="*/ 339527 h 1318260"/>
              <a:gd name="T18" fmla="*/ 518943 w 1371600"/>
              <a:gd name="T19" fmla="*/ 319281 h 1318260"/>
              <a:gd name="T20" fmla="*/ 396151 w 1371600"/>
              <a:gd name="T21" fmla="*/ 303128 h 1318260"/>
              <a:gd name="T22" fmla="*/ 268311 w 1371600"/>
              <a:gd name="T23" fmla="*/ 291301 h 1318260"/>
              <a:gd name="T24" fmla="*/ 136051 w 1371600"/>
              <a:gd name="T25" fmla="*/ 284033 h 1318260"/>
              <a:gd name="T26" fmla="*/ 0 w 1371600"/>
              <a:gd name="T27" fmla="*/ 281558 h 1318260"/>
              <a:gd name="T28" fmla="*/ 68460 w 1371600"/>
              <a:gd name="T29" fmla="*/ 623 h 1318260"/>
              <a:gd name="T30" fmla="*/ 202694 w 1371600"/>
              <a:gd name="T31" fmla="*/ 5523 h 1318260"/>
              <a:gd name="T32" fmla="*/ 332822 w 1371600"/>
              <a:gd name="T33" fmla="*/ 15100 h 1318260"/>
              <a:gd name="T34" fmla="*/ 458217 w 1371600"/>
              <a:gd name="T35" fmla="*/ 29120 h 1318260"/>
              <a:gd name="T36" fmla="*/ 578249 w 1371600"/>
              <a:gd name="T37" fmla="*/ 47349 h 1318260"/>
              <a:gd name="T38" fmla="*/ 692291 w 1371600"/>
              <a:gd name="T39" fmla="*/ 69553 h 1318260"/>
              <a:gd name="T40" fmla="*/ 799713 w 1371600"/>
              <a:gd name="T41" fmla="*/ 95500 h 1318260"/>
              <a:gd name="T42" fmla="*/ 899887 w 1371600"/>
              <a:gd name="T43" fmla="*/ 124955 h 1318260"/>
              <a:gd name="T44" fmla="*/ 992184 w 1371600"/>
              <a:gd name="T45" fmla="*/ 157685 h 1318260"/>
              <a:gd name="T46" fmla="*/ 1075977 w 1371600"/>
              <a:gd name="T47" fmla="*/ 193457 h 1318260"/>
              <a:gd name="T48" fmla="*/ 1150637 w 1371600"/>
              <a:gd name="T49" fmla="*/ 232037 h 1318260"/>
              <a:gd name="T50" fmla="*/ 1244126 w 1371600"/>
              <a:gd name="T51" fmla="*/ 294659 h 1318260"/>
              <a:gd name="T52" fmla="*/ 1330947 w 1371600"/>
              <a:gd name="T53" fmla="*/ 385804 h 1318260"/>
              <a:gd name="T54" fmla="*/ 1369921 w 1371600"/>
              <a:gd name="T55" fmla="*/ 483975 h 1318260"/>
              <a:gd name="T56" fmla="*/ 1371600 w 1371600"/>
              <a:gd name="T57" fmla="*/ 790930 h 1318260"/>
              <a:gd name="T58" fmla="*/ 1325592 w 1371600"/>
              <a:gd name="T59" fmla="*/ 921779 h 1318260"/>
              <a:gd name="T60" fmla="*/ 1269444 w 1371600"/>
              <a:gd name="T61" fmla="*/ 983851 h 1318260"/>
              <a:gd name="T62" fmla="*/ 1192410 w 1371600"/>
              <a:gd name="T63" fmla="*/ 1042683 h 1318260"/>
              <a:gd name="T64" fmla="*/ 1095396 w 1371600"/>
              <a:gd name="T65" fmla="*/ 1097517 h 1318260"/>
              <a:gd name="T66" fmla="*/ 979311 w 1371600"/>
              <a:gd name="T67" fmla="*/ 1147599 h 1318260"/>
              <a:gd name="T68" fmla="*/ 914400 w 1371600"/>
              <a:gd name="T69" fmla="*/ 1318082 h 1318260"/>
              <a:gd name="T70" fmla="*/ 914400 w 1371600"/>
              <a:gd name="T71" fmla="*/ 741641 h 1318260"/>
              <a:gd name="T72" fmla="*/ 976608 w 1371600"/>
              <a:gd name="T73" fmla="*/ 867100 h 1318260"/>
              <a:gd name="T74" fmla="*/ 1088813 w 1371600"/>
              <a:gd name="T75" fmla="*/ 819216 h 1318260"/>
              <a:gd name="T76" fmla="*/ 1183859 w 1371600"/>
              <a:gd name="T77" fmla="*/ 766675 h 1318260"/>
              <a:gd name="T78" fmla="*/ 1260692 w 1371600"/>
              <a:gd name="T79" fmla="*/ 710099 h 1318260"/>
              <a:gd name="T80" fmla="*/ 1318259 w 1371600"/>
              <a:gd name="T81" fmla="*/ 650113 h 131826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371600"/>
              <a:gd name="T124" fmla="*/ 0 h 1318260"/>
              <a:gd name="T125" fmla="*/ 1371600 w 1371600"/>
              <a:gd name="T126" fmla="*/ 1318260 h 131826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371600" h="1318260">
                <a:moveTo>
                  <a:pt x="1371600" y="790930"/>
                </a:moveTo>
                <a:lnTo>
                  <a:pt x="1364938" y="740413"/>
                </a:lnTo>
                <a:lnTo>
                  <a:pt x="1345372" y="691302"/>
                </a:lnTo>
                <a:lnTo>
                  <a:pt x="1313531" y="643831"/>
                </a:lnTo>
                <a:lnTo>
                  <a:pt x="1270042" y="598232"/>
                </a:lnTo>
                <a:lnTo>
                  <a:pt x="1215534" y="554741"/>
                </a:lnTo>
                <a:lnTo>
                  <a:pt x="1150637" y="513589"/>
                </a:lnTo>
                <a:lnTo>
                  <a:pt x="1114488" y="493964"/>
                </a:lnTo>
                <a:lnTo>
                  <a:pt x="1075977" y="475011"/>
                </a:lnTo>
                <a:lnTo>
                  <a:pt x="1035183" y="456761"/>
                </a:lnTo>
                <a:lnTo>
                  <a:pt x="992184" y="439241"/>
                </a:lnTo>
                <a:lnTo>
                  <a:pt x="947059" y="422482"/>
                </a:lnTo>
                <a:lnTo>
                  <a:pt x="899887" y="406512"/>
                </a:lnTo>
                <a:lnTo>
                  <a:pt x="850745" y="391361"/>
                </a:lnTo>
                <a:lnTo>
                  <a:pt x="799713" y="377057"/>
                </a:lnTo>
                <a:lnTo>
                  <a:pt x="746868" y="363631"/>
                </a:lnTo>
                <a:lnTo>
                  <a:pt x="692291" y="351111"/>
                </a:lnTo>
                <a:lnTo>
                  <a:pt x="636058" y="339527"/>
                </a:lnTo>
                <a:lnTo>
                  <a:pt x="578249" y="328907"/>
                </a:lnTo>
                <a:lnTo>
                  <a:pt x="518943" y="319281"/>
                </a:lnTo>
                <a:lnTo>
                  <a:pt x="458217" y="310678"/>
                </a:lnTo>
                <a:lnTo>
                  <a:pt x="396151" y="303128"/>
                </a:lnTo>
                <a:lnTo>
                  <a:pt x="332822" y="296659"/>
                </a:lnTo>
                <a:lnTo>
                  <a:pt x="268311" y="291301"/>
                </a:lnTo>
                <a:lnTo>
                  <a:pt x="202694" y="287082"/>
                </a:lnTo>
                <a:lnTo>
                  <a:pt x="136051" y="284033"/>
                </a:lnTo>
                <a:lnTo>
                  <a:pt x="68460" y="282182"/>
                </a:lnTo>
                <a:lnTo>
                  <a:pt x="0" y="281558"/>
                </a:lnTo>
                <a:lnTo>
                  <a:pt x="0" y="0"/>
                </a:lnTo>
                <a:lnTo>
                  <a:pt x="68460" y="623"/>
                </a:lnTo>
                <a:lnTo>
                  <a:pt x="136051" y="2474"/>
                </a:lnTo>
                <a:lnTo>
                  <a:pt x="202694" y="5523"/>
                </a:lnTo>
                <a:lnTo>
                  <a:pt x="268311" y="9742"/>
                </a:lnTo>
                <a:lnTo>
                  <a:pt x="332822" y="15100"/>
                </a:lnTo>
                <a:lnTo>
                  <a:pt x="396151" y="21569"/>
                </a:lnTo>
                <a:lnTo>
                  <a:pt x="458217" y="29120"/>
                </a:lnTo>
                <a:lnTo>
                  <a:pt x="518943" y="37723"/>
                </a:lnTo>
                <a:lnTo>
                  <a:pt x="578249" y="47349"/>
                </a:lnTo>
                <a:lnTo>
                  <a:pt x="636058" y="57968"/>
                </a:lnTo>
                <a:lnTo>
                  <a:pt x="692291" y="69553"/>
                </a:lnTo>
                <a:lnTo>
                  <a:pt x="746868" y="82073"/>
                </a:lnTo>
                <a:lnTo>
                  <a:pt x="799713" y="95500"/>
                </a:lnTo>
                <a:lnTo>
                  <a:pt x="850745" y="109804"/>
                </a:lnTo>
                <a:lnTo>
                  <a:pt x="899887" y="124955"/>
                </a:lnTo>
                <a:lnTo>
                  <a:pt x="947059" y="140926"/>
                </a:lnTo>
                <a:lnTo>
                  <a:pt x="992184" y="157685"/>
                </a:lnTo>
                <a:lnTo>
                  <a:pt x="1035183" y="175206"/>
                </a:lnTo>
                <a:lnTo>
                  <a:pt x="1075977" y="193457"/>
                </a:lnTo>
                <a:lnTo>
                  <a:pt x="1114488" y="212410"/>
                </a:lnTo>
                <a:lnTo>
                  <a:pt x="1150637" y="232037"/>
                </a:lnTo>
                <a:lnTo>
                  <a:pt x="1184345" y="252306"/>
                </a:lnTo>
                <a:lnTo>
                  <a:pt x="1244126" y="294659"/>
                </a:lnTo>
                <a:lnTo>
                  <a:pt x="1293203" y="339236"/>
                </a:lnTo>
                <a:lnTo>
                  <a:pt x="1330947" y="385804"/>
                </a:lnTo>
                <a:lnTo>
                  <a:pt x="1356729" y="434128"/>
                </a:lnTo>
                <a:lnTo>
                  <a:pt x="1369921" y="483975"/>
                </a:lnTo>
                <a:lnTo>
                  <a:pt x="1371600" y="509397"/>
                </a:lnTo>
                <a:lnTo>
                  <a:pt x="1371600" y="790930"/>
                </a:lnTo>
                <a:lnTo>
                  <a:pt x="1359946" y="857220"/>
                </a:lnTo>
                <a:lnTo>
                  <a:pt x="1325592" y="921779"/>
                </a:lnTo>
                <a:lnTo>
                  <a:pt x="1300186" y="953173"/>
                </a:lnTo>
                <a:lnTo>
                  <a:pt x="1269444" y="983851"/>
                </a:lnTo>
                <a:lnTo>
                  <a:pt x="1233481" y="1013719"/>
                </a:lnTo>
                <a:lnTo>
                  <a:pt x="1192410" y="1042683"/>
                </a:lnTo>
                <a:lnTo>
                  <a:pt x="1146344" y="1070646"/>
                </a:lnTo>
                <a:lnTo>
                  <a:pt x="1095396" y="1097517"/>
                </a:lnTo>
                <a:lnTo>
                  <a:pt x="1039681" y="1123199"/>
                </a:lnTo>
                <a:lnTo>
                  <a:pt x="979311" y="1147599"/>
                </a:lnTo>
                <a:lnTo>
                  <a:pt x="914400" y="1170622"/>
                </a:lnTo>
                <a:lnTo>
                  <a:pt x="914400" y="1318082"/>
                </a:lnTo>
                <a:lnTo>
                  <a:pt x="0" y="1159573"/>
                </a:lnTo>
                <a:lnTo>
                  <a:pt x="914400" y="741641"/>
                </a:lnTo>
                <a:lnTo>
                  <a:pt x="914400" y="889101"/>
                </a:lnTo>
                <a:lnTo>
                  <a:pt x="976608" y="867100"/>
                </a:lnTo>
                <a:lnTo>
                  <a:pt x="1034789" y="843779"/>
                </a:lnTo>
                <a:lnTo>
                  <a:pt x="1088813" y="819216"/>
                </a:lnTo>
                <a:lnTo>
                  <a:pt x="1138547" y="793489"/>
                </a:lnTo>
                <a:lnTo>
                  <a:pt x="1183859" y="766675"/>
                </a:lnTo>
                <a:lnTo>
                  <a:pt x="1224618" y="738853"/>
                </a:lnTo>
                <a:lnTo>
                  <a:pt x="1260692" y="710099"/>
                </a:lnTo>
                <a:lnTo>
                  <a:pt x="1291950" y="680493"/>
                </a:lnTo>
                <a:lnTo>
                  <a:pt x="1318259" y="650113"/>
                </a:lnTo>
              </a:path>
            </a:pathLst>
          </a:custGeom>
          <a:noFill/>
          <a:ln w="9144">
            <a:solidFill>
              <a:srgbClr val="0000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1449388" y="1887538"/>
            <a:ext cx="3357562" cy="1093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915" indent="-323215" fontAlgn="auto">
              <a:spcBef>
                <a:spcPts val="0"/>
              </a:spcBef>
              <a:spcAft>
                <a:spcPts val="0"/>
              </a:spcAft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Select the </a:t>
            </a:r>
            <a:r>
              <a:rPr sz="2400" dirty="0">
                <a:latin typeface="Tahoma"/>
                <a:cs typeface="Tahoma"/>
              </a:rPr>
              <a:t>biggest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first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130"/>
              </a:spcBef>
              <a:spcAft>
                <a:spcPts val="0"/>
              </a:spcAft>
              <a:tabLst>
                <a:tab pos="335915" algn="l"/>
              </a:tabLst>
              <a:defRPr/>
            </a:pPr>
            <a:r>
              <a:rPr sz="1050" spc="20" dirty="0">
                <a:latin typeface="Wingdings"/>
                <a:cs typeface="Wingdings"/>
              </a:rPr>
              <a:t></a:t>
            </a:r>
            <a:r>
              <a:rPr sz="1050" spc="2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ahoma"/>
                <a:cs typeface="Tahoma"/>
              </a:rPr>
              <a:t>192.168.10.0/24</a:t>
            </a:r>
            <a:endParaRPr sz="2400">
              <a:latin typeface="Tahoma"/>
              <a:cs typeface="Tahoma"/>
            </a:endParaRPr>
          </a:p>
          <a:p>
            <a:pPr marL="328295" fontAlgn="auto">
              <a:spcBef>
                <a:spcPts val="50"/>
              </a:spcBef>
              <a:spcAft>
                <a:spcPts val="0"/>
              </a:spcAft>
              <a:tabLst>
                <a:tab pos="651510" algn="l"/>
              </a:tabLst>
              <a:defRPr/>
            </a:pPr>
            <a:r>
              <a:rPr sz="1000" spc="-5" dirty="0">
                <a:solidFill>
                  <a:srgbClr val="FF0000"/>
                </a:solidFill>
                <a:latin typeface="Wingdings"/>
                <a:cs typeface="Wingdings"/>
              </a:rPr>
              <a:t>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FF0000"/>
                </a:solidFill>
                <a:latin typeface="Tahoma"/>
                <a:cs typeface="Tahoma"/>
              </a:rPr>
              <a:t>192.168.10.0/26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6879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2FE30DCE-B2FB-4DB6-8041-F433C30CC880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19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5300" y="3171825"/>
            <a:ext cx="120650" cy="163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Wingdings"/>
                <a:cs typeface="Wingdings"/>
              </a:rPr>
              <a:t>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5650" y="3070225"/>
            <a:ext cx="2743200" cy="33813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>
            <a:spAutoFit/>
          </a:bodyPr>
          <a:lstStyle/>
          <a:p>
            <a:pPr marL="55880" fontAlgn="auto">
              <a:lnSpc>
                <a:spcPts val="20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spc="-5" dirty="0">
                <a:latin typeface="Tahoma"/>
                <a:cs typeface="Tahoma"/>
              </a:rPr>
              <a:t>192.168.10.64/26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31938" y="3397250"/>
            <a:ext cx="2921000" cy="1857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46379" fontAlgn="auto">
              <a:spcBef>
                <a:spcPts val="0"/>
              </a:spcBef>
              <a:spcAft>
                <a:spcPts val="0"/>
              </a:spcAft>
              <a:tabLst>
                <a:tab pos="568960" algn="l"/>
              </a:tabLst>
              <a:defRPr/>
            </a:pPr>
            <a:r>
              <a:rPr sz="1000" spc="-5" dirty="0">
                <a:latin typeface="Wingdings"/>
                <a:cs typeface="Wingdings"/>
              </a:rPr>
              <a:t>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ahoma"/>
                <a:cs typeface="Tahoma"/>
              </a:rPr>
              <a:t>192.168.10.128/26</a:t>
            </a:r>
            <a:endParaRPr sz="2200">
              <a:latin typeface="Tahoma"/>
              <a:cs typeface="Tahoma"/>
            </a:endParaRPr>
          </a:p>
          <a:p>
            <a:pPr marL="246379" fontAlgn="auto">
              <a:spcBef>
                <a:spcPts val="335"/>
              </a:spcBef>
              <a:spcAft>
                <a:spcPts val="0"/>
              </a:spcAft>
              <a:tabLst>
                <a:tab pos="568960" algn="l"/>
              </a:tabLst>
              <a:defRPr/>
            </a:pPr>
            <a:r>
              <a:rPr sz="1000" spc="-5" dirty="0">
                <a:latin typeface="Wingdings"/>
                <a:cs typeface="Wingdings"/>
              </a:rPr>
              <a:t>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ahoma"/>
                <a:cs typeface="Tahoma"/>
              </a:rPr>
              <a:t>192.168.10.192/26</a:t>
            </a:r>
            <a:endParaRPr sz="2200">
              <a:latin typeface="Tahoma"/>
              <a:cs typeface="Tahoma"/>
            </a:endParaRPr>
          </a:p>
          <a:p>
            <a:pPr marL="12700" fontAlgn="auto">
              <a:spcBef>
                <a:spcPts val="26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192.168.10.64/26</a:t>
            </a:r>
            <a:endParaRPr sz="2400">
              <a:latin typeface="Tahoma"/>
              <a:cs typeface="Tahoma"/>
            </a:endParaRPr>
          </a:p>
          <a:p>
            <a:pPr marL="209550" fontAlgn="auto">
              <a:spcBef>
                <a:spcPts val="200"/>
              </a:spcBef>
              <a:spcAft>
                <a:spcPts val="0"/>
              </a:spcAft>
              <a:tabLst>
                <a:tab pos="532765" algn="l"/>
              </a:tabLst>
              <a:defRPr/>
            </a:pPr>
            <a:r>
              <a:rPr sz="1000" spc="-5" dirty="0">
                <a:solidFill>
                  <a:srgbClr val="FF0000"/>
                </a:solidFill>
                <a:latin typeface="Wingdings"/>
                <a:cs typeface="Wingdings"/>
              </a:rPr>
              <a:t>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FF0000"/>
                </a:solidFill>
                <a:latin typeface="Tahoma"/>
                <a:cs typeface="Tahoma"/>
              </a:rPr>
              <a:t>192.168.10.64/27</a:t>
            </a:r>
            <a:endParaRPr sz="2200">
              <a:latin typeface="Tahoma"/>
              <a:cs typeface="Tahoma"/>
            </a:endParaRPr>
          </a:p>
          <a:p>
            <a:pPr marL="209550" fontAlgn="auto">
              <a:spcBef>
                <a:spcPts val="335"/>
              </a:spcBef>
              <a:spcAft>
                <a:spcPts val="0"/>
              </a:spcAft>
              <a:tabLst>
                <a:tab pos="532765" algn="l"/>
              </a:tabLst>
              <a:defRPr/>
            </a:pPr>
            <a:r>
              <a:rPr sz="1000" spc="-5" dirty="0">
                <a:latin typeface="Wingdings"/>
                <a:cs typeface="Wingdings"/>
              </a:rPr>
              <a:t>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ahoma"/>
                <a:cs typeface="Tahoma"/>
              </a:rPr>
              <a:t>192.168.10.96/27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>
              <a:gd name="T0" fmla="*/ 0 w 422275"/>
              <a:gd name="T1" fmla="*/ 473963 h 474344"/>
              <a:gd name="T2" fmla="*/ 422148 w 422275"/>
              <a:gd name="T3" fmla="*/ 473963 h 474344"/>
              <a:gd name="T4" fmla="*/ 422148 w 422275"/>
              <a:gd name="T5" fmla="*/ 0 h 474344"/>
              <a:gd name="T6" fmla="*/ 0 w 422275"/>
              <a:gd name="T7" fmla="*/ 0 h 474344"/>
              <a:gd name="T8" fmla="*/ 0 w 42227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4"/>
              <a:gd name="T17" fmla="*/ 422275 w 42227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18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>
              <a:gd name="T0" fmla="*/ 0 h 1051560"/>
              <a:gd name="T1" fmla="*/ 1051560 h 1051560"/>
              <a:gd name="T2" fmla="*/ 0 60000 65536"/>
              <a:gd name="T3" fmla="*/ 0 60000 65536"/>
              <a:gd name="T4" fmla="*/ 0 h 1051560"/>
              <a:gd name="T5" fmla="*/ 1051560 h 1051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1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2" name="object 7"/>
          <p:cNvSpPr>
            <a:spLocks noGrp="1"/>
          </p:cNvSpPr>
          <p:nvPr>
            <p:ph type="title"/>
          </p:nvPr>
        </p:nvSpPr>
        <p:spPr>
          <a:xfrm>
            <a:off x="1228725" y="596900"/>
            <a:ext cx="2074863" cy="666750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b="1" smtClean="0">
                <a:solidFill>
                  <a:srgbClr val="000080"/>
                </a:solidFill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9223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3109040D-2423-4CE1-B1DA-20927AC29EEA}" type="slidenum">
              <a:rPr lang="en-US" smtClean="0"/>
              <a:pPr marL="306388"/>
              <a:t>2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085850" y="1773238"/>
            <a:ext cx="7129463" cy="1668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Classless Interdomain </a:t>
            </a:r>
            <a:r>
              <a:rPr sz="3200" dirty="0">
                <a:latin typeface="Tahoma"/>
                <a:cs typeface="Tahoma"/>
              </a:rPr>
              <a:t>Routing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(CIDR)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Variable Length </a:t>
            </a:r>
            <a:r>
              <a:rPr sz="3200" spc="-5" dirty="0">
                <a:latin typeface="Tahoma"/>
                <a:cs typeface="Tahoma"/>
              </a:rPr>
              <a:t>Subnet </a:t>
            </a:r>
            <a:r>
              <a:rPr sz="3200" dirty="0">
                <a:latin typeface="Tahoma"/>
                <a:cs typeface="Tahoma"/>
              </a:rPr>
              <a:t>Mask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(VLSM)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Autonomous </a:t>
            </a:r>
            <a:r>
              <a:rPr sz="3200" spc="-5" dirty="0">
                <a:latin typeface="Tahoma"/>
                <a:cs typeface="Tahoma"/>
              </a:rPr>
              <a:t>System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(AS)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Subnet with</a:t>
            </a:r>
            <a:r>
              <a:rPr spc="-80" dirty="0"/>
              <a:t> </a:t>
            </a:r>
            <a:r>
              <a:rPr dirty="0"/>
              <a:t>VLSM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100138" y="2174875"/>
            <a:ext cx="3121025" cy="4025900"/>
          </a:xfrm>
        </p:spPr>
        <p:txBody>
          <a:bodyPr rtlCol="0"/>
          <a:lstStyle/>
          <a:p>
            <a:pPr marL="12700" indent="0" eaLnBrk="1" fontAlgn="auto" hangingPunct="1">
              <a:spcBef>
                <a:spcPts val="0"/>
              </a:spcBef>
              <a:spcAft>
                <a:spcPts val="0"/>
              </a:spcAft>
              <a:tabLst>
                <a:tab pos="335280" algn="l"/>
              </a:tabLst>
              <a:defRPr/>
            </a:pPr>
            <a:r>
              <a:rPr sz="1050" spc="20" dirty="0">
                <a:latin typeface="Wingdings"/>
                <a:cs typeface="Wingdings"/>
              </a:rPr>
              <a:t></a:t>
            </a:r>
            <a:r>
              <a:rPr sz="1050" spc="20" dirty="0">
                <a:latin typeface="Times New Roman"/>
                <a:cs typeface="Times New Roman"/>
              </a:rPr>
              <a:t>	</a:t>
            </a:r>
            <a:r>
              <a:rPr spc="-5" dirty="0"/>
              <a:t>192.168.10.96/27</a:t>
            </a:r>
            <a:endParaRPr sz="1050">
              <a:latin typeface="Times New Roman"/>
              <a:cs typeface="Times New Roman"/>
            </a:endParaRPr>
          </a:p>
          <a:p>
            <a:pPr marL="443865" indent="0" eaLnBrk="1" fontAlgn="auto" hangingPunct="1">
              <a:spcBef>
                <a:spcPts val="175"/>
              </a:spcBef>
              <a:spcAft>
                <a:spcPts val="0"/>
              </a:spcAft>
              <a:tabLst>
                <a:tab pos="768350" algn="l"/>
              </a:tabLst>
              <a:defRPr/>
            </a:pPr>
            <a:r>
              <a:rPr sz="1000" spc="-5" dirty="0">
                <a:solidFill>
                  <a:srgbClr val="FF0000"/>
                </a:solidFill>
                <a:latin typeface="Wingdings"/>
                <a:cs typeface="Wingdings"/>
              </a:rPr>
              <a:t>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FF0000"/>
                </a:solidFill>
              </a:rPr>
              <a:t>192.168.10.96/28</a:t>
            </a:r>
            <a:endParaRPr sz="2200">
              <a:latin typeface="Times New Roman"/>
              <a:cs typeface="Times New Roman"/>
            </a:endParaRPr>
          </a:p>
          <a:p>
            <a:pPr marL="443865" indent="0" eaLnBrk="1" fontAlgn="auto" hangingPunct="1">
              <a:spcBef>
                <a:spcPts val="180"/>
              </a:spcBef>
              <a:spcAft>
                <a:spcPts val="0"/>
              </a:spcAft>
              <a:tabLst>
                <a:tab pos="768350" algn="l"/>
              </a:tabLst>
              <a:defRPr/>
            </a:pPr>
            <a:r>
              <a:rPr sz="1000" spc="-5" dirty="0">
                <a:solidFill>
                  <a:srgbClr val="FF0000"/>
                </a:solidFill>
                <a:latin typeface="Wingdings"/>
                <a:cs typeface="Wingdings"/>
              </a:rPr>
              <a:t>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FF0000"/>
                </a:solidFill>
              </a:rPr>
              <a:t>192.168.10.112/28</a:t>
            </a:r>
            <a:endParaRPr sz="2200">
              <a:latin typeface="Times New Roman"/>
              <a:cs typeface="Times New Roman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200">
              <a:latin typeface="Times New Roman"/>
              <a:cs typeface="Times New Roman"/>
            </a:endParaRPr>
          </a:p>
          <a:p>
            <a:pPr marL="0" indent="0" eaLnBrk="1" fontAlgn="auto" hangingPunct="1">
              <a:spcBef>
                <a:spcPts val="20"/>
              </a:spcBef>
              <a:spcAft>
                <a:spcPts val="0"/>
              </a:spcAft>
              <a:defRPr/>
            </a:pPr>
            <a:endParaRPr sz="3150">
              <a:latin typeface="Times New Roman"/>
              <a:cs typeface="Times New Roman"/>
            </a:endParaRPr>
          </a:p>
          <a:p>
            <a:pPr marL="12700" indent="0" eaLnBrk="1" fontAlgn="auto" hangingPunct="1">
              <a:spcBef>
                <a:spcPts val="0"/>
              </a:spcBef>
              <a:spcAft>
                <a:spcPts val="0"/>
              </a:spcAft>
              <a:tabLst>
                <a:tab pos="335280" algn="l"/>
              </a:tabLst>
              <a:defRPr/>
            </a:pPr>
            <a:r>
              <a:rPr sz="1050" spc="20" dirty="0">
                <a:latin typeface="Wingdings"/>
                <a:cs typeface="Wingdings"/>
              </a:rPr>
              <a:t></a:t>
            </a:r>
            <a:r>
              <a:rPr sz="1050" spc="20" dirty="0">
                <a:latin typeface="Times New Roman"/>
                <a:cs typeface="Times New Roman"/>
              </a:rPr>
              <a:t>	</a:t>
            </a:r>
            <a:r>
              <a:rPr spc="-5" dirty="0"/>
              <a:t>192.168.10.128/</a:t>
            </a:r>
            <a:r>
              <a:rPr b="1" spc="-5" dirty="0">
                <a:solidFill>
                  <a:srgbClr val="008080"/>
                </a:solidFill>
              </a:rPr>
              <a:t>26</a:t>
            </a:r>
            <a:endParaRPr sz="1050"/>
          </a:p>
          <a:p>
            <a:pPr marL="443865" indent="0" eaLnBrk="1" fontAlgn="auto" hangingPunct="1">
              <a:spcBef>
                <a:spcPts val="175"/>
              </a:spcBef>
              <a:spcAft>
                <a:spcPts val="0"/>
              </a:spcAft>
              <a:tabLst>
                <a:tab pos="768350" algn="l"/>
              </a:tabLst>
              <a:defRPr/>
            </a:pPr>
            <a:r>
              <a:rPr sz="1000" spc="-5" dirty="0">
                <a:solidFill>
                  <a:srgbClr val="FF0000"/>
                </a:solidFill>
                <a:latin typeface="Wingdings"/>
                <a:cs typeface="Wingdings"/>
              </a:rPr>
              <a:t>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FF0000"/>
                </a:solidFill>
              </a:rPr>
              <a:t>192.168.10.128/30</a:t>
            </a:r>
            <a:endParaRPr sz="2200">
              <a:latin typeface="Times New Roman"/>
              <a:cs typeface="Times New Roman"/>
            </a:endParaRPr>
          </a:p>
          <a:p>
            <a:pPr marL="443865" indent="0" eaLnBrk="1" fontAlgn="auto" hangingPunct="1">
              <a:spcBef>
                <a:spcPts val="180"/>
              </a:spcBef>
              <a:spcAft>
                <a:spcPts val="0"/>
              </a:spcAft>
              <a:tabLst>
                <a:tab pos="768350" algn="l"/>
              </a:tabLst>
              <a:defRPr/>
            </a:pPr>
            <a:r>
              <a:rPr sz="1000" spc="-5" dirty="0">
                <a:solidFill>
                  <a:srgbClr val="FF0000"/>
                </a:solidFill>
                <a:latin typeface="Wingdings"/>
                <a:cs typeface="Wingdings"/>
              </a:rPr>
              <a:t>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FF0000"/>
                </a:solidFill>
              </a:rPr>
              <a:t>192.168.10.132/30</a:t>
            </a:r>
            <a:endParaRPr sz="2200">
              <a:latin typeface="Times New Roman"/>
              <a:cs typeface="Times New Roman"/>
            </a:endParaRPr>
          </a:p>
          <a:p>
            <a:pPr marL="443865" indent="0" eaLnBrk="1" fontAlgn="auto" hangingPunct="1">
              <a:spcBef>
                <a:spcPts val="180"/>
              </a:spcBef>
              <a:spcAft>
                <a:spcPts val="0"/>
              </a:spcAft>
              <a:tabLst>
                <a:tab pos="768350" algn="l"/>
              </a:tabLst>
              <a:defRPr/>
            </a:pPr>
            <a:r>
              <a:rPr sz="1000" spc="-5" dirty="0">
                <a:solidFill>
                  <a:srgbClr val="FF0000"/>
                </a:solidFill>
                <a:latin typeface="Wingdings"/>
                <a:cs typeface="Wingdings"/>
              </a:rPr>
              <a:t>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FF0000"/>
                </a:solidFill>
              </a:rPr>
              <a:t>192.168.10.136/30</a:t>
            </a:r>
            <a:endParaRPr sz="2200">
              <a:latin typeface="Times New Roman"/>
              <a:cs typeface="Times New Roman"/>
            </a:endParaRPr>
          </a:p>
          <a:p>
            <a:pPr marL="443865" indent="0" eaLnBrk="1" fontAlgn="auto" hangingPunct="1">
              <a:spcBef>
                <a:spcPts val="165"/>
              </a:spcBef>
              <a:spcAft>
                <a:spcPts val="0"/>
              </a:spcAft>
              <a:tabLst>
                <a:tab pos="768350" algn="l"/>
              </a:tabLst>
              <a:defRPr/>
            </a:pPr>
            <a:r>
              <a:rPr sz="1000" spc="-5" dirty="0">
                <a:latin typeface="Wingdings"/>
                <a:cs typeface="Wingdings"/>
              </a:rPr>
              <a:t>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2200" spc="-5" dirty="0"/>
              <a:t>192.168.10.140/30</a:t>
            </a:r>
            <a:endParaRPr sz="2200">
              <a:latin typeface="Times New Roman"/>
              <a:cs typeface="Times New Roman"/>
            </a:endParaRPr>
          </a:p>
          <a:p>
            <a:pPr marL="443865" indent="0" eaLnBrk="1" fontAlgn="auto" hangingPunct="1">
              <a:spcBef>
                <a:spcPts val="180"/>
              </a:spcBef>
              <a:spcAft>
                <a:spcPts val="0"/>
              </a:spcAft>
              <a:tabLst>
                <a:tab pos="768350" algn="l"/>
              </a:tabLst>
              <a:defRPr/>
            </a:pPr>
            <a:r>
              <a:rPr sz="1000" spc="-5" dirty="0">
                <a:latin typeface="Wingdings"/>
                <a:cs typeface="Wingdings"/>
              </a:rPr>
              <a:t>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2200" spc="-10" dirty="0"/>
              <a:t>...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7891" name="object 4"/>
          <p:cNvSpPr>
            <a:spLocks/>
          </p:cNvSpPr>
          <p:nvPr/>
        </p:nvSpPr>
        <p:spPr bwMode="auto">
          <a:xfrm>
            <a:off x="4341813" y="2679700"/>
            <a:ext cx="1222375" cy="173038"/>
          </a:xfrm>
          <a:custGeom>
            <a:avLst/>
            <a:gdLst>
              <a:gd name="T0" fmla="*/ 173609 w 1222375"/>
              <a:gd name="T1" fmla="*/ 0 h 173989"/>
              <a:gd name="T2" fmla="*/ 0 w 1222375"/>
              <a:gd name="T3" fmla="*/ 87122 h 173989"/>
              <a:gd name="T4" fmla="*/ 173862 w 1222375"/>
              <a:gd name="T5" fmla="*/ 173736 h 173989"/>
              <a:gd name="T6" fmla="*/ 173778 w 1222375"/>
              <a:gd name="T7" fmla="*/ 115950 h 173989"/>
              <a:gd name="T8" fmla="*/ 144779 w 1222375"/>
              <a:gd name="T9" fmla="*/ 115950 h 173989"/>
              <a:gd name="T10" fmla="*/ 144779 w 1222375"/>
              <a:gd name="T11" fmla="*/ 58038 h 173989"/>
              <a:gd name="T12" fmla="*/ 173693 w 1222375"/>
              <a:gd name="T13" fmla="*/ 58001 h 173989"/>
              <a:gd name="T14" fmla="*/ 173609 w 1222375"/>
              <a:gd name="T15" fmla="*/ 0 h 173989"/>
              <a:gd name="T16" fmla="*/ 173693 w 1222375"/>
              <a:gd name="T17" fmla="*/ 58001 h 173989"/>
              <a:gd name="T18" fmla="*/ 144779 w 1222375"/>
              <a:gd name="T19" fmla="*/ 58038 h 173989"/>
              <a:gd name="T20" fmla="*/ 144779 w 1222375"/>
              <a:gd name="T21" fmla="*/ 115950 h 173989"/>
              <a:gd name="T22" fmla="*/ 173778 w 1222375"/>
              <a:gd name="T23" fmla="*/ 115913 h 173989"/>
              <a:gd name="T24" fmla="*/ 173693 w 1222375"/>
              <a:gd name="T25" fmla="*/ 58001 h 173989"/>
              <a:gd name="T26" fmla="*/ 173778 w 1222375"/>
              <a:gd name="T27" fmla="*/ 115913 h 173989"/>
              <a:gd name="T28" fmla="*/ 144779 w 1222375"/>
              <a:gd name="T29" fmla="*/ 115950 h 173989"/>
              <a:gd name="T30" fmla="*/ 173778 w 1222375"/>
              <a:gd name="T31" fmla="*/ 115950 h 173989"/>
              <a:gd name="T32" fmla="*/ 1222248 w 1222375"/>
              <a:gd name="T33" fmla="*/ 56641 h 173989"/>
              <a:gd name="T34" fmla="*/ 173693 w 1222375"/>
              <a:gd name="T35" fmla="*/ 58001 h 173989"/>
              <a:gd name="T36" fmla="*/ 173778 w 1222375"/>
              <a:gd name="T37" fmla="*/ 115913 h 173989"/>
              <a:gd name="T38" fmla="*/ 1222248 w 1222375"/>
              <a:gd name="T39" fmla="*/ 114553 h 173989"/>
              <a:gd name="T40" fmla="*/ 1222248 w 1222375"/>
              <a:gd name="T41" fmla="*/ 56641 h 1739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22375"/>
              <a:gd name="T64" fmla="*/ 0 h 173989"/>
              <a:gd name="T65" fmla="*/ 1222375 w 1222375"/>
              <a:gd name="T66" fmla="*/ 173989 h 17398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22375" h="173989">
                <a:moveTo>
                  <a:pt x="173609" y="0"/>
                </a:moveTo>
                <a:lnTo>
                  <a:pt x="0" y="87122"/>
                </a:lnTo>
                <a:lnTo>
                  <a:pt x="173862" y="173736"/>
                </a:lnTo>
                <a:lnTo>
                  <a:pt x="173778" y="115950"/>
                </a:lnTo>
                <a:lnTo>
                  <a:pt x="144779" y="115950"/>
                </a:lnTo>
                <a:lnTo>
                  <a:pt x="144779" y="58038"/>
                </a:lnTo>
                <a:lnTo>
                  <a:pt x="173693" y="58001"/>
                </a:lnTo>
                <a:lnTo>
                  <a:pt x="173609" y="0"/>
                </a:lnTo>
                <a:close/>
              </a:path>
              <a:path w="1222375" h="173989">
                <a:moveTo>
                  <a:pt x="173693" y="58001"/>
                </a:moveTo>
                <a:lnTo>
                  <a:pt x="144779" y="58038"/>
                </a:lnTo>
                <a:lnTo>
                  <a:pt x="144779" y="115950"/>
                </a:lnTo>
                <a:lnTo>
                  <a:pt x="173778" y="115913"/>
                </a:lnTo>
                <a:lnTo>
                  <a:pt x="173693" y="58001"/>
                </a:lnTo>
                <a:close/>
              </a:path>
              <a:path w="1222375" h="173989">
                <a:moveTo>
                  <a:pt x="173778" y="115913"/>
                </a:moveTo>
                <a:lnTo>
                  <a:pt x="144779" y="115950"/>
                </a:lnTo>
                <a:lnTo>
                  <a:pt x="173778" y="115950"/>
                </a:lnTo>
                <a:close/>
              </a:path>
              <a:path w="1222375" h="173989">
                <a:moveTo>
                  <a:pt x="1222248" y="56641"/>
                </a:moveTo>
                <a:lnTo>
                  <a:pt x="173693" y="58001"/>
                </a:lnTo>
                <a:lnTo>
                  <a:pt x="173778" y="115913"/>
                </a:lnTo>
                <a:lnTo>
                  <a:pt x="1222248" y="114553"/>
                </a:lnTo>
                <a:lnTo>
                  <a:pt x="1222248" y="5664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2" name="object 5"/>
          <p:cNvSpPr>
            <a:spLocks/>
          </p:cNvSpPr>
          <p:nvPr/>
        </p:nvSpPr>
        <p:spPr bwMode="auto">
          <a:xfrm>
            <a:off x="4362450" y="3049588"/>
            <a:ext cx="1222375" cy="173037"/>
          </a:xfrm>
          <a:custGeom>
            <a:avLst/>
            <a:gdLst>
              <a:gd name="T0" fmla="*/ 173609 w 1222375"/>
              <a:gd name="T1" fmla="*/ 0 h 173989"/>
              <a:gd name="T2" fmla="*/ 0 w 1222375"/>
              <a:gd name="T3" fmla="*/ 87121 h 173989"/>
              <a:gd name="T4" fmla="*/ 173862 w 1222375"/>
              <a:gd name="T5" fmla="*/ 173735 h 173989"/>
              <a:gd name="T6" fmla="*/ 173778 w 1222375"/>
              <a:gd name="T7" fmla="*/ 115950 h 173989"/>
              <a:gd name="T8" fmla="*/ 144779 w 1222375"/>
              <a:gd name="T9" fmla="*/ 115950 h 173989"/>
              <a:gd name="T10" fmla="*/ 144779 w 1222375"/>
              <a:gd name="T11" fmla="*/ 58038 h 173989"/>
              <a:gd name="T12" fmla="*/ 173693 w 1222375"/>
              <a:gd name="T13" fmla="*/ 58001 h 173989"/>
              <a:gd name="T14" fmla="*/ 173609 w 1222375"/>
              <a:gd name="T15" fmla="*/ 0 h 173989"/>
              <a:gd name="T16" fmla="*/ 173693 w 1222375"/>
              <a:gd name="T17" fmla="*/ 58001 h 173989"/>
              <a:gd name="T18" fmla="*/ 144779 w 1222375"/>
              <a:gd name="T19" fmla="*/ 58038 h 173989"/>
              <a:gd name="T20" fmla="*/ 144779 w 1222375"/>
              <a:gd name="T21" fmla="*/ 115950 h 173989"/>
              <a:gd name="T22" fmla="*/ 173778 w 1222375"/>
              <a:gd name="T23" fmla="*/ 115913 h 173989"/>
              <a:gd name="T24" fmla="*/ 173693 w 1222375"/>
              <a:gd name="T25" fmla="*/ 58001 h 173989"/>
              <a:gd name="T26" fmla="*/ 173778 w 1222375"/>
              <a:gd name="T27" fmla="*/ 115913 h 173989"/>
              <a:gd name="T28" fmla="*/ 144779 w 1222375"/>
              <a:gd name="T29" fmla="*/ 115950 h 173989"/>
              <a:gd name="T30" fmla="*/ 173778 w 1222375"/>
              <a:gd name="T31" fmla="*/ 115950 h 173989"/>
              <a:gd name="T32" fmla="*/ 1222248 w 1222375"/>
              <a:gd name="T33" fmla="*/ 56641 h 173989"/>
              <a:gd name="T34" fmla="*/ 173693 w 1222375"/>
              <a:gd name="T35" fmla="*/ 58001 h 173989"/>
              <a:gd name="T36" fmla="*/ 173778 w 1222375"/>
              <a:gd name="T37" fmla="*/ 115913 h 173989"/>
              <a:gd name="T38" fmla="*/ 1222248 w 1222375"/>
              <a:gd name="T39" fmla="*/ 114553 h 173989"/>
              <a:gd name="T40" fmla="*/ 1222248 w 1222375"/>
              <a:gd name="T41" fmla="*/ 56641 h 1739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22375"/>
              <a:gd name="T64" fmla="*/ 0 h 173989"/>
              <a:gd name="T65" fmla="*/ 1222375 w 1222375"/>
              <a:gd name="T66" fmla="*/ 173989 h 17398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22375" h="173989">
                <a:moveTo>
                  <a:pt x="173609" y="0"/>
                </a:moveTo>
                <a:lnTo>
                  <a:pt x="0" y="87121"/>
                </a:lnTo>
                <a:lnTo>
                  <a:pt x="173862" y="173735"/>
                </a:lnTo>
                <a:lnTo>
                  <a:pt x="173778" y="115950"/>
                </a:lnTo>
                <a:lnTo>
                  <a:pt x="144779" y="115950"/>
                </a:lnTo>
                <a:lnTo>
                  <a:pt x="144779" y="58038"/>
                </a:lnTo>
                <a:lnTo>
                  <a:pt x="173693" y="58001"/>
                </a:lnTo>
                <a:lnTo>
                  <a:pt x="173609" y="0"/>
                </a:lnTo>
                <a:close/>
              </a:path>
              <a:path w="1222375" h="173989">
                <a:moveTo>
                  <a:pt x="173693" y="58001"/>
                </a:moveTo>
                <a:lnTo>
                  <a:pt x="144779" y="58038"/>
                </a:lnTo>
                <a:lnTo>
                  <a:pt x="144779" y="115950"/>
                </a:lnTo>
                <a:lnTo>
                  <a:pt x="173778" y="115913"/>
                </a:lnTo>
                <a:lnTo>
                  <a:pt x="173693" y="58001"/>
                </a:lnTo>
                <a:close/>
              </a:path>
              <a:path w="1222375" h="173989">
                <a:moveTo>
                  <a:pt x="173778" y="115913"/>
                </a:moveTo>
                <a:lnTo>
                  <a:pt x="144779" y="115950"/>
                </a:lnTo>
                <a:lnTo>
                  <a:pt x="173778" y="115950"/>
                </a:lnTo>
                <a:close/>
              </a:path>
              <a:path w="1222375" h="173989">
                <a:moveTo>
                  <a:pt x="1222248" y="56641"/>
                </a:moveTo>
                <a:lnTo>
                  <a:pt x="173693" y="58001"/>
                </a:lnTo>
                <a:lnTo>
                  <a:pt x="173778" y="115913"/>
                </a:lnTo>
                <a:lnTo>
                  <a:pt x="1222248" y="114553"/>
                </a:lnTo>
                <a:lnTo>
                  <a:pt x="1222248" y="5664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5702300" y="2582863"/>
            <a:ext cx="1338263" cy="681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latin typeface="Tahoma"/>
                <a:cs typeface="Tahoma"/>
              </a:rPr>
              <a:t>Sydney</a:t>
            </a:r>
            <a:endParaRPr sz="2000">
              <a:latin typeface="Tahoma"/>
              <a:cs typeface="Tahoma"/>
            </a:endParaRPr>
          </a:p>
          <a:p>
            <a:pPr marL="33020" fontAlgn="auto">
              <a:spcBef>
                <a:spcPts val="509"/>
              </a:spcBef>
              <a:spcAft>
                <a:spcPts val="0"/>
              </a:spcAft>
              <a:defRPr/>
            </a:pPr>
            <a:r>
              <a:rPr sz="2000" b="1" spc="-5" dirty="0">
                <a:latin typeface="Tahoma"/>
                <a:cs typeface="Tahoma"/>
              </a:rPr>
              <a:t>Singapore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7894" name="object 7"/>
          <p:cNvSpPr>
            <a:spLocks/>
          </p:cNvSpPr>
          <p:nvPr/>
        </p:nvSpPr>
        <p:spPr bwMode="auto">
          <a:xfrm>
            <a:off x="4418013" y="4573588"/>
            <a:ext cx="1222375" cy="173037"/>
          </a:xfrm>
          <a:custGeom>
            <a:avLst/>
            <a:gdLst>
              <a:gd name="T0" fmla="*/ 173609 w 1222375"/>
              <a:gd name="T1" fmla="*/ 0 h 173989"/>
              <a:gd name="T2" fmla="*/ 0 w 1222375"/>
              <a:gd name="T3" fmla="*/ 87121 h 173989"/>
              <a:gd name="T4" fmla="*/ 173862 w 1222375"/>
              <a:gd name="T5" fmla="*/ 173735 h 173989"/>
              <a:gd name="T6" fmla="*/ 173778 w 1222375"/>
              <a:gd name="T7" fmla="*/ 115950 h 173989"/>
              <a:gd name="T8" fmla="*/ 144779 w 1222375"/>
              <a:gd name="T9" fmla="*/ 115950 h 173989"/>
              <a:gd name="T10" fmla="*/ 144779 w 1222375"/>
              <a:gd name="T11" fmla="*/ 58038 h 173989"/>
              <a:gd name="T12" fmla="*/ 173693 w 1222375"/>
              <a:gd name="T13" fmla="*/ 58001 h 173989"/>
              <a:gd name="T14" fmla="*/ 173609 w 1222375"/>
              <a:gd name="T15" fmla="*/ 0 h 173989"/>
              <a:gd name="T16" fmla="*/ 173693 w 1222375"/>
              <a:gd name="T17" fmla="*/ 58001 h 173989"/>
              <a:gd name="T18" fmla="*/ 144779 w 1222375"/>
              <a:gd name="T19" fmla="*/ 58038 h 173989"/>
              <a:gd name="T20" fmla="*/ 144779 w 1222375"/>
              <a:gd name="T21" fmla="*/ 115950 h 173989"/>
              <a:gd name="T22" fmla="*/ 173778 w 1222375"/>
              <a:gd name="T23" fmla="*/ 115913 h 173989"/>
              <a:gd name="T24" fmla="*/ 173693 w 1222375"/>
              <a:gd name="T25" fmla="*/ 58001 h 173989"/>
              <a:gd name="T26" fmla="*/ 173778 w 1222375"/>
              <a:gd name="T27" fmla="*/ 115913 h 173989"/>
              <a:gd name="T28" fmla="*/ 144779 w 1222375"/>
              <a:gd name="T29" fmla="*/ 115950 h 173989"/>
              <a:gd name="T30" fmla="*/ 173778 w 1222375"/>
              <a:gd name="T31" fmla="*/ 115950 h 173989"/>
              <a:gd name="T32" fmla="*/ 1222248 w 1222375"/>
              <a:gd name="T33" fmla="*/ 56641 h 173989"/>
              <a:gd name="T34" fmla="*/ 173693 w 1222375"/>
              <a:gd name="T35" fmla="*/ 58001 h 173989"/>
              <a:gd name="T36" fmla="*/ 173778 w 1222375"/>
              <a:gd name="T37" fmla="*/ 115913 h 173989"/>
              <a:gd name="T38" fmla="*/ 1222248 w 1222375"/>
              <a:gd name="T39" fmla="*/ 114553 h 173989"/>
              <a:gd name="T40" fmla="*/ 1222248 w 1222375"/>
              <a:gd name="T41" fmla="*/ 56641 h 1739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22375"/>
              <a:gd name="T64" fmla="*/ 0 h 173989"/>
              <a:gd name="T65" fmla="*/ 1222375 w 1222375"/>
              <a:gd name="T66" fmla="*/ 173989 h 17398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22375" h="173989">
                <a:moveTo>
                  <a:pt x="173609" y="0"/>
                </a:moveTo>
                <a:lnTo>
                  <a:pt x="0" y="87121"/>
                </a:lnTo>
                <a:lnTo>
                  <a:pt x="173862" y="173735"/>
                </a:lnTo>
                <a:lnTo>
                  <a:pt x="173778" y="115950"/>
                </a:lnTo>
                <a:lnTo>
                  <a:pt x="144779" y="115950"/>
                </a:lnTo>
                <a:lnTo>
                  <a:pt x="144779" y="58038"/>
                </a:lnTo>
                <a:lnTo>
                  <a:pt x="173693" y="58001"/>
                </a:lnTo>
                <a:lnTo>
                  <a:pt x="173609" y="0"/>
                </a:lnTo>
                <a:close/>
              </a:path>
              <a:path w="1222375" h="173989">
                <a:moveTo>
                  <a:pt x="173693" y="58001"/>
                </a:moveTo>
                <a:lnTo>
                  <a:pt x="144779" y="58038"/>
                </a:lnTo>
                <a:lnTo>
                  <a:pt x="144779" y="115950"/>
                </a:lnTo>
                <a:lnTo>
                  <a:pt x="173778" y="115913"/>
                </a:lnTo>
                <a:lnTo>
                  <a:pt x="173693" y="58001"/>
                </a:lnTo>
                <a:close/>
              </a:path>
              <a:path w="1222375" h="173989">
                <a:moveTo>
                  <a:pt x="173778" y="115913"/>
                </a:moveTo>
                <a:lnTo>
                  <a:pt x="144779" y="115950"/>
                </a:lnTo>
                <a:lnTo>
                  <a:pt x="173778" y="115950"/>
                </a:lnTo>
                <a:close/>
              </a:path>
              <a:path w="1222375" h="173989">
                <a:moveTo>
                  <a:pt x="1222248" y="56641"/>
                </a:moveTo>
                <a:lnTo>
                  <a:pt x="173693" y="58001"/>
                </a:lnTo>
                <a:lnTo>
                  <a:pt x="173778" y="115913"/>
                </a:lnTo>
                <a:lnTo>
                  <a:pt x="1222248" y="114553"/>
                </a:lnTo>
                <a:lnTo>
                  <a:pt x="1222248" y="5664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5" name="object 8"/>
          <p:cNvSpPr>
            <a:spLocks/>
          </p:cNvSpPr>
          <p:nvPr/>
        </p:nvSpPr>
        <p:spPr bwMode="auto">
          <a:xfrm>
            <a:off x="4418013" y="4954588"/>
            <a:ext cx="1222375" cy="173037"/>
          </a:xfrm>
          <a:custGeom>
            <a:avLst/>
            <a:gdLst>
              <a:gd name="T0" fmla="*/ 173609 w 1222375"/>
              <a:gd name="T1" fmla="*/ 0 h 173989"/>
              <a:gd name="T2" fmla="*/ 0 w 1222375"/>
              <a:gd name="T3" fmla="*/ 87121 h 173989"/>
              <a:gd name="T4" fmla="*/ 173862 w 1222375"/>
              <a:gd name="T5" fmla="*/ 173735 h 173989"/>
              <a:gd name="T6" fmla="*/ 173778 w 1222375"/>
              <a:gd name="T7" fmla="*/ 115950 h 173989"/>
              <a:gd name="T8" fmla="*/ 144779 w 1222375"/>
              <a:gd name="T9" fmla="*/ 115950 h 173989"/>
              <a:gd name="T10" fmla="*/ 144779 w 1222375"/>
              <a:gd name="T11" fmla="*/ 58038 h 173989"/>
              <a:gd name="T12" fmla="*/ 173693 w 1222375"/>
              <a:gd name="T13" fmla="*/ 58001 h 173989"/>
              <a:gd name="T14" fmla="*/ 173609 w 1222375"/>
              <a:gd name="T15" fmla="*/ 0 h 173989"/>
              <a:gd name="T16" fmla="*/ 173693 w 1222375"/>
              <a:gd name="T17" fmla="*/ 58001 h 173989"/>
              <a:gd name="T18" fmla="*/ 144779 w 1222375"/>
              <a:gd name="T19" fmla="*/ 58038 h 173989"/>
              <a:gd name="T20" fmla="*/ 144779 w 1222375"/>
              <a:gd name="T21" fmla="*/ 115950 h 173989"/>
              <a:gd name="T22" fmla="*/ 173778 w 1222375"/>
              <a:gd name="T23" fmla="*/ 115913 h 173989"/>
              <a:gd name="T24" fmla="*/ 173693 w 1222375"/>
              <a:gd name="T25" fmla="*/ 58001 h 173989"/>
              <a:gd name="T26" fmla="*/ 173778 w 1222375"/>
              <a:gd name="T27" fmla="*/ 115913 h 173989"/>
              <a:gd name="T28" fmla="*/ 144779 w 1222375"/>
              <a:gd name="T29" fmla="*/ 115950 h 173989"/>
              <a:gd name="T30" fmla="*/ 173778 w 1222375"/>
              <a:gd name="T31" fmla="*/ 115950 h 173989"/>
              <a:gd name="T32" fmla="*/ 1222248 w 1222375"/>
              <a:gd name="T33" fmla="*/ 56641 h 173989"/>
              <a:gd name="T34" fmla="*/ 173693 w 1222375"/>
              <a:gd name="T35" fmla="*/ 58001 h 173989"/>
              <a:gd name="T36" fmla="*/ 173778 w 1222375"/>
              <a:gd name="T37" fmla="*/ 115913 h 173989"/>
              <a:gd name="T38" fmla="*/ 1222248 w 1222375"/>
              <a:gd name="T39" fmla="*/ 114553 h 173989"/>
              <a:gd name="T40" fmla="*/ 1222248 w 1222375"/>
              <a:gd name="T41" fmla="*/ 56641 h 1739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22375"/>
              <a:gd name="T64" fmla="*/ 0 h 173989"/>
              <a:gd name="T65" fmla="*/ 1222375 w 1222375"/>
              <a:gd name="T66" fmla="*/ 173989 h 17398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22375" h="173989">
                <a:moveTo>
                  <a:pt x="173609" y="0"/>
                </a:moveTo>
                <a:lnTo>
                  <a:pt x="0" y="87121"/>
                </a:lnTo>
                <a:lnTo>
                  <a:pt x="173862" y="173735"/>
                </a:lnTo>
                <a:lnTo>
                  <a:pt x="173778" y="115950"/>
                </a:lnTo>
                <a:lnTo>
                  <a:pt x="144779" y="115950"/>
                </a:lnTo>
                <a:lnTo>
                  <a:pt x="144779" y="58038"/>
                </a:lnTo>
                <a:lnTo>
                  <a:pt x="173693" y="58001"/>
                </a:lnTo>
                <a:lnTo>
                  <a:pt x="173609" y="0"/>
                </a:lnTo>
                <a:close/>
              </a:path>
              <a:path w="1222375" h="173989">
                <a:moveTo>
                  <a:pt x="173693" y="58001"/>
                </a:moveTo>
                <a:lnTo>
                  <a:pt x="144779" y="58038"/>
                </a:lnTo>
                <a:lnTo>
                  <a:pt x="144779" y="115950"/>
                </a:lnTo>
                <a:lnTo>
                  <a:pt x="173778" y="115913"/>
                </a:lnTo>
                <a:lnTo>
                  <a:pt x="173693" y="58001"/>
                </a:lnTo>
                <a:close/>
              </a:path>
              <a:path w="1222375" h="173989">
                <a:moveTo>
                  <a:pt x="173778" y="115913"/>
                </a:moveTo>
                <a:lnTo>
                  <a:pt x="144779" y="115950"/>
                </a:lnTo>
                <a:lnTo>
                  <a:pt x="173778" y="115950"/>
                </a:lnTo>
                <a:close/>
              </a:path>
              <a:path w="1222375" h="173989">
                <a:moveTo>
                  <a:pt x="1222248" y="56641"/>
                </a:moveTo>
                <a:lnTo>
                  <a:pt x="173693" y="58001"/>
                </a:lnTo>
                <a:lnTo>
                  <a:pt x="173778" y="115913"/>
                </a:lnTo>
                <a:lnTo>
                  <a:pt x="1222248" y="114553"/>
                </a:lnTo>
                <a:lnTo>
                  <a:pt x="1222248" y="5664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6" name="object 9"/>
          <p:cNvSpPr>
            <a:spLocks/>
          </p:cNvSpPr>
          <p:nvPr/>
        </p:nvSpPr>
        <p:spPr bwMode="auto">
          <a:xfrm>
            <a:off x="4418013" y="5335588"/>
            <a:ext cx="1222375" cy="173037"/>
          </a:xfrm>
          <a:custGeom>
            <a:avLst/>
            <a:gdLst>
              <a:gd name="T0" fmla="*/ 173609 w 1222375"/>
              <a:gd name="T1" fmla="*/ 0 h 173989"/>
              <a:gd name="T2" fmla="*/ 0 w 1222375"/>
              <a:gd name="T3" fmla="*/ 87121 h 173989"/>
              <a:gd name="T4" fmla="*/ 173862 w 1222375"/>
              <a:gd name="T5" fmla="*/ 173735 h 173989"/>
              <a:gd name="T6" fmla="*/ 173778 w 1222375"/>
              <a:gd name="T7" fmla="*/ 115950 h 173989"/>
              <a:gd name="T8" fmla="*/ 144779 w 1222375"/>
              <a:gd name="T9" fmla="*/ 115950 h 173989"/>
              <a:gd name="T10" fmla="*/ 144779 w 1222375"/>
              <a:gd name="T11" fmla="*/ 58038 h 173989"/>
              <a:gd name="T12" fmla="*/ 173693 w 1222375"/>
              <a:gd name="T13" fmla="*/ 58001 h 173989"/>
              <a:gd name="T14" fmla="*/ 173609 w 1222375"/>
              <a:gd name="T15" fmla="*/ 0 h 173989"/>
              <a:gd name="T16" fmla="*/ 173693 w 1222375"/>
              <a:gd name="T17" fmla="*/ 58001 h 173989"/>
              <a:gd name="T18" fmla="*/ 144779 w 1222375"/>
              <a:gd name="T19" fmla="*/ 58038 h 173989"/>
              <a:gd name="T20" fmla="*/ 144779 w 1222375"/>
              <a:gd name="T21" fmla="*/ 115950 h 173989"/>
              <a:gd name="T22" fmla="*/ 173778 w 1222375"/>
              <a:gd name="T23" fmla="*/ 115913 h 173989"/>
              <a:gd name="T24" fmla="*/ 173693 w 1222375"/>
              <a:gd name="T25" fmla="*/ 58001 h 173989"/>
              <a:gd name="T26" fmla="*/ 173778 w 1222375"/>
              <a:gd name="T27" fmla="*/ 115913 h 173989"/>
              <a:gd name="T28" fmla="*/ 144779 w 1222375"/>
              <a:gd name="T29" fmla="*/ 115950 h 173989"/>
              <a:gd name="T30" fmla="*/ 173778 w 1222375"/>
              <a:gd name="T31" fmla="*/ 115950 h 173989"/>
              <a:gd name="T32" fmla="*/ 1222248 w 1222375"/>
              <a:gd name="T33" fmla="*/ 56641 h 173989"/>
              <a:gd name="T34" fmla="*/ 173693 w 1222375"/>
              <a:gd name="T35" fmla="*/ 58001 h 173989"/>
              <a:gd name="T36" fmla="*/ 173778 w 1222375"/>
              <a:gd name="T37" fmla="*/ 115913 h 173989"/>
              <a:gd name="T38" fmla="*/ 1222248 w 1222375"/>
              <a:gd name="T39" fmla="*/ 114553 h 173989"/>
              <a:gd name="T40" fmla="*/ 1222248 w 1222375"/>
              <a:gd name="T41" fmla="*/ 56641 h 1739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22375"/>
              <a:gd name="T64" fmla="*/ 0 h 173989"/>
              <a:gd name="T65" fmla="*/ 1222375 w 1222375"/>
              <a:gd name="T66" fmla="*/ 173989 h 17398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22375" h="173989">
                <a:moveTo>
                  <a:pt x="173609" y="0"/>
                </a:moveTo>
                <a:lnTo>
                  <a:pt x="0" y="87121"/>
                </a:lnTo>
                <a:lnTo>
                  <a:pt x="173862" y="173735"/>
                </a:lnTo>
                <a:lnTo>
                  <a:pt x="173778" y="115950"/>
                </a:lnTo>
                <a:lnTo>
                  <a:pt x="144779" y="115950"/>
                </a:lnTo>
                <a:lnTo>
                  <a:pt x="144779" y="58038"/>
                </a:lnTo>
                <a:lnTo>
                  <a:pt x="173693" y="58001"/>
                </a:lnTo>
                <a:lnTo>
                  <a:pt x="173609" y="0"/>
                </a:lnTo>
                <a:close/>
              </a:path>
              <a:path w="1222375" h="173989">
                <a:moveTo>
                  <a:pt x="173693" y="58001"/>
                </a:moveTo>
                <a:lnTo>
                  <a:pt x="144779" y="58038"/>
                </a:lnTo>
                <a:lnTo>
                  <a:pt x="144779" y="115950"/>
                </a:lnTo>
                <a:lnTo>
                  <a:pt x="173778" y="115913"/>
                </a:lnTo>
                <a:lnTo>
                  <a:pt x="173693" y="58001"/>
                </a:lnTo>
                <a:close/>
              </a:path>
              <a:path w="1222375" h="173989">
                <a:moveTo>
                  <a:pt x="173778" y="115913"/>
                </a:moveTo>
                <a:lnTo>
                  <a:pt x="144779" y="115950"/>
                </a:lnTo>
                <a:lnTo>
                  <a:pt x="173778" y="115950"/>
                </a:lnTo>
                <a:close/>
              </a:path>
              <a:path w="1222375" h="173989">
                <a:moveTo>
                  <a:pt x="1222248" y="56641"/>
                </a:moveTo>
                <a:lnTo>
                  <a:pt x="173693" y="58001"/>
                </a:lnTo>
                <a:lnTo>
                  <a:pt x="173778" y="115913"/>
                </a:lnTo>
                <a:lnTo>
                  <a:pt x="1222248" y="114553"/>
                </a:lnTo>
                <a:lnTo>
                  <a:pt x="1222248" y="5664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7" name="object 10"/>
          <p:cNvSpPr txBox="1">
            <a:spLocks noChangeArrowheads="1"/>
          </p:cNvSpPr>
          <p:nvPr/>
        </p:nvSpPr>
        <p:spPr bwMode="auto">
          <a:xfrm>
            <a:off x="5776913" y="4400550"/>
            <a:ext cx="194945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25000"/>
              </a:lnSpc>
            </a:pPr>
            <a:r>
              <a:rPr lang="th-TH" sz="2000" b="1">
                <a:latin typeface="Tahoma" pitchFamily="34" charset="0"/>
                <a:cs typeface="Tahoma" pitchFamily="34" charset="0"/>
              </a:rPr>
              <a:t>Perth – KL  Sydney – KL  Singapore – KL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8" name="object 11"/>
          <p:cNvSpPr>
            <a:spLocks noChangeArrowheads="1"/>
          </p:cNvSpPr>
          <p:nvPr/>
        </p:nvSpPr>
        <p:spPr bwMode="auto">
          <a:xfrm>
            <a:off x="5653088" y="228600"/>
            <a:ext cx="3311525" cy="23749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9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255121E3-C31E-437A-AB50-19A365148A65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20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>
              <a:gd name="T0" fmla="*/ 0 w 422275"/>
              <a:gd name="T1" fmla="*/ 473963 h 474344"/>
              <a:gd name="T2" fmla="*/ 422148 w 422275"/>
              <a:gd name="T3" fmla="*/ 473963 h 474344"/>
              <a:gd name="T4" fmla="*/ 422148 w 422275"/>
              <a:gd name="T5" fmla="*/ 0 h 474344"/>
              <a:gd name="T6" fmla="*/ 0 w 422275"/>
              <a:gd name="T7" fmla="*/ 0 h 474344"/>
              <a:gd name="T8" fmla="*/ 0 w 42227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4"/>
              <a:gd name="T17" fmla="*/ 422275 w 42227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4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5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6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>
              <a:gd name="T0" fmla="*/ 0 h 1051560"/>
              <a:gd name="T1" fmla="*/ 1051560 h 1051560"/>
              <a:gd name="T2" fmla="*/ 0 60000 65536"/>
              <a:gd name="T3" fmla="*/ 0 60000 65536"/>
              <a:gd name="T4" fmla="*/ 0 h 1051560"/>
              <a:gd name="T5" fmla="*/ 1051560 h 1051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7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Final: Subnet with</a:t>
            </a:r>
            <a:r>
              <a:rPr spc="-60" dirty="0"/>
              <a:t> </a:t>
            </a:r>
            <a:r>
              <a:rPr dirty="0"/>
              <a:t>VLSM</a:t>
            </a:r>
          </a:p>
        </p:txBody>
      </p:sp>
      <p:sp>
        <p:nvSpPr>
          <p:cNvPr id="38919" name="object 8"/>
          <p:cNvSpPr>
            <a:spLocks noChangeArrowheads="1"/>
          </p:cNvSpPr>
          <p:nvPr/>
        </p:nvSpPr>
        <p:spPr bwMode="auto">
          <a:xfrm>
            <a:off x="1524000" y="1790700"/>
            <a:ext cx="6553200" cy="42291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20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C28B3ACE-7970-424B-A803-A76E8039ED36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21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>
              <a:gd name="T0" fmla="*/ 0 w 422275"/>
              <a:gd name="T1" fmla="*/ 473963 h 474344"/>
              <a:gd name="T2" fmla="*/ 422148 w 422275"/>
              <a:gd name="T3" fmla="*/ 473963 h 474344"/>
              <a:gd name="T4" fmla="*/ 422148 w 422275"/>
              <a:gd name="T5" fmla="*/ 0 h 474344"/>
              <a:gd name="T6" fmla="*/ 0 w 422275"/>
              <a:gd name="T7" fmla="*/ 0 h 474344"/>
              <a:gd name="T8" fmla="*/ 0 w 42227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4"/>
              <a:gd name="T17" fmla="*/ 422275 w 42227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38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39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40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>
              <a:gd name="T0" fmla="*/ 0 h 1051560"/>
              <a:gd name="T1" fmla="*/ 1051560 h 1051560"/>
              <a:gd name="T2" fmla="*/ 0 60000 65536"/>
              <a:gd name="T3" fmla="*/ 0 60000 65536"/>
              <a:gd name="T4" fmla="*/ 0 h 1051560"/>
              <a:gd name="T5" fmla="*/ 1051560 h 1051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1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spc="-5" dirty="0"/>
              <a:t>II</a:t>
            </a:r>
          </a:p>
        </p:txBody>
      </p:sp>
      <p:sp>
        <p:nvSpPr>
          <p:cNvPr id="39943" name="object 8"/>
          <p:cNvSpPr>
            <a:spLocks/>
          </p:cNvSpPr>
          <p:nvPr/>
        </p:nvSpPr>
        <p:spPr bwMode="auto">
          <a:xfrm>
            <a:off x="1762125" y="2362200"/>
            <a:ext cx="774700" cy="190500"/>
          </a:xfrm>
          <a:custGeom>
            <a:avLst/>
            <a:gdLst>
              <a:gd name="T0" fmla="*/ 0 w 775335"/>
              <a:gd name="T1" fmla="*/ 190176 h 190500"/>
              <a:gd name="T2" fmla="*/ 775265 w 775335"/>
              <a:gd name="T3" fmla="*/ 190176 h 190500"/>
              <a:gd name="T4" fmla="*/ 775265 w 775335"/>
              <a:gd name="T5" fmla="*/ 0 h 190500"/>
              <a:gd name="T6" fmla="*/ 0 w 775335"/>
              <a:gd name="T7" fmla="*/ 0 h 190500"/>
              <a:gd name="T8" fmla="*/ 0 w 775335"/>
              <a:gd name="T9" fmla="*/ 190176 h 19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5335"/>
              <a:gd name="T16" fmla="*/ 0 h 190500"/>
              <a:gd name="T17" fmla="*/ 775335 w 775335"/>
              <a:gd name="T18" fmla="*/ 190500 h 19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5335" h="190500">
                <a:moveTo>
                  <a:pt x="0" y="190176"/>
                </a:moveTo>
                <a:lnTo>
                  <a:pt x="775265" y="190176"/>
                </a:lnTo>
                <a:lnTo>
                  <a:pt x="775265" y="0"/>
                </a:lnTo>
                <a:lnTo>
                  <a:pt x="0" y="0"/>
                </a:lnTo>
                <a:lnTo>
                  <a:pt x="0" y="190176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4" name="object 9"/>
          <p:cNvSpPr>
            <a:spLocks/>
          </p:cNvSpPr>
          <p:nvPr/>
        </p:nvSpPr>
        <p:spPr bwMode="auto">
          <a:xfrm>
            <a:off x="1762125" y="2362200"/>
            <a:ext cx="774700" cy="190500"/>
          </a:xfrm>
          <a:custGeom>
            <a:avLst/>
            <a:gdLst>
              <a:gd name="T0" fmla="*/ 0 w 775335"/>
              <a:gd name="T1" fmla="*/ 190176 h 190500"/>
              <a:gd name="T2" fmla="*/ 775265 w 775335"/>
              <a:gd name="T3" fmla="*/ 190176 h 190500"/>
              <a:gd name="T4" fmla="*/ 775265 w 775335"/>
              <a:gd name="T5" fmla="*/ 0 h 190500"/>
              <a:gd name="T6" fmla="*/ 0 w 775335"/>
              <a:gd name="T7" fmla="*/ 0 h 190500"/>
              <a:gd name="T8" fmla="*/ 0 w 775335"/>
              <a:gd name="T9" fmla="*/ 190176 h 19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5335"/>
              <a:gd name="T16" fmla="*/ 0 h 190500"/>
              <a:gd name="T17" fmla="*/ 775335 w 775335"/>
              <a:gd name="T18" fmla="*/ 190500 h 19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5335" h="190500">
                <a:moveTo>
                  <a:pt x="0" y="190176"/>
                </a:moveTo>
                <a:lnTo>
                  <a:pt x="775265" y="190176"/>
                </a:lnTo>
                <a:lnTo>
                  <a:pt x="775265" y="0"/>
                </a:lnTo>
                <a:lnTo>
                  <a:pt x="0" y="0"/>
                </a:lnTo>
                <a:lnTo>
                  <a:pt x="0" y="190176"/>
                </a:lnTo>
                <a:close/>
              </a:path>
            </a:pathLst>
          </a:custGeom>
          <a:noFill/>
          <a:ln w="118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5" name="object 10"/>
          <p:cNvSpPr>
            <a:spLocks/>
          </p:cNvSpPr>
          <p:nvPr/>
        </p:nvSpPr>
        <p:spPr bwMode="auto">
          <a:xfrm>
            <a:off x="1762125" y="2362200"/>
            <a:ext cx="774700" cy="190500"/>
          </a:xfrm>
          <a:custGeom>
            <a:avLst/>
            <a:gdLst>
              <a:gd name="T0" fmla="*/ 0 w 775335"/>
              <a:gd name="T1" fmla="*/ 0 h 190500"/>
              <a:gd name="T2" fmla="*/ 0 w 775335"/>
              <a:gd name="T3" fmla="*/ 190177 h 190500"/>
              <a:gd name="T4" fmla="*/ 775277 w 775335"/>
              <a:gd name="T5" fmla="*/ 190177 h 190500"/>
              <a:gd name="T6" fmla="*/ 775277 w 775335"/>
              <a:gd name="T7" fmla="*/ 0 h 190500"/>
              <a:gd name="T8" fmla="*/ 0 w 775335"/>
              <a:gd name="T9" fmla="*/ 0 h 19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5335"/>
              <a:gd name="T16" fmla="*/ 0 h 190500"/>
              <a:gd name="T17" fmla="*/ 775335 w 775335"/>
              <a:gd name="T18" fmla="*/ 190500 h 19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5335" h="190500">
                <a:moveTo>
                  <a:pt x="0" y="0"/>
                </a:moveTo>
                <a:lnTo>
                  <a:pt x="0" y="190177"/>
                </a:lnTo>
                <a:lnTo>
                  <a:pt x="775277" y="190177"/>
                </a:lnTo>
                <a:lnTo>
                  <a:pt x="775277" y="0"/>
                </a:lnTo>
                <a:lnTo>
                  <a:pt x="0" y="0"/>
                </a:lnTo>
              </a:path>
            </a:pathLst>
          </a:custGeom>
          <a:noFill/>
          <a:ln w="59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6" name="object 11"/>
          <p:cNvSpPr>
            <a:spLocks/>
          </p:cNvSpPr>
          <p:nvPr/>
        </p:nvSpPr>
        <p:spPr bwMode="auto">
          <a:xfrm>
            <a:off x="2536825" y="2138363"/>
            <a:ext cx="239713" cy="414337"/>
          </a:xfrm>
          <a:custGeom>
            <a:avLst/>
            <a:gdLst>
              <a:gd name="T0" fmla="*/ 239459 w 240030"/>
              <a:gd name="T1" fmla="*/ 0 h 414655"/>
              <a:gd name="T2" fmla="*/ 0 w 240030"/>
              <a:gd name="T3" fmla="*/ 224021 h 414655"/>
              <a:gd name="T4" fmla="*/ 0 w 240030"/>
              <a:gd name="T5" fmla="*/ 414199 h 414655"/>
              <a:gd name="T6" fmla="*/ 239459 w 240030"/>
              <a:gd name="T7" fmla="*/ 188320 h 414655"/>
              <a:gd name="T8" fmla="*/ 239459 w 240030"/>
              <a:gd name="T9" fmla="*/ 0 h 414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030"/>
              <a:gd name="T16" fmla="*/ 0 h 414655"/>
              <a:gd name="T17" fmla="*/ 240030 w 240030"/>
              <a:gd name="T18" fmla="*/ 414655 h 414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030" h="414655">
                <a:moveTo>
                  <a:pt x="239459" y="0"/>
                </a:moveTo>
                <a:lnTo>
                  <a:pt x="0" y="224021"/>
                </a:lnTo>
                <a:lnTo>
                  <a:pt x="0" y="414199"/>
                </a:lnTo>
                <a:lnTo>
                  <a:pt x="239459" y="188320"/>
                </a:lnTo>
                <a:lnTo>
                  <a:pt x="239459" y="0"/>
                </a:lnTo>
                <a:close/>
              </a:path>
            </a:pathLst>
          </a:custGeom>
          <a:solidFill>
            <a:srgbClr val="A4A4A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7" name="object 12"/>
          <p:cNvSpPr>
            <a:spLocks/>
          </p:cNvSpPr>
          <p:nvPr/>
        </p:nvSpPr>
        <p:spPr bwMode="auto">
          <a:xfrm>
            <a:off x="2536825" y="2138363"/>
            <a:ext cx="239713" cy="414337"/>
          </a:xfrm>
          <a:custGeom>
            <a:avLst/>
            <a:gdLst>
              <a:gd name="T0" fmla="*/ 0 w 240030"/>
              <a:gd name="T1" fmla="*/ 224021 h 414655"/>
              <a:gd name="T2" fmla="*/ 239459 w 240030"/>
              <a:gd name="T3" fmla="*/ 0 h 414655"/>
              <a:gd name="T4" fmla="*/ 239459 w 240030"/>
              <a:gd name="T5" fmla="*/ 188320 h 414655"/>
              <a:gd name="T6" fmla="*/ 0 w 240030"/>
              <a:gd name="T7" fmla="*/ 414199 h 414655"/>
              <a:gd name="T8" fmla="*/ 0 w 240030"/>
              <a:gd name="T9" fmla="*/ 224021 h 414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030"/>
              <a:gd name="T16" fmla="*/ 0 h 414655"/>
              <a:gd name="T17" fmla="*/ 240030 w 240030"/>
              <a:gd name="T18" fmla="*/ 414655 h 414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030" h="414655">
                <a:moveTo>
                  <a:pt x="0" y="224021"/>
                </a:moveTo>
                <a:lnTo>
                  <a:pt x="239459" y="0"/>
                </a:lnTo>
                <a:lnTo>
                  <a:pt x="239459" y="188320"/>
                </a:lnTo>
                <a:lnTo>
                  <a:pt x="0" y="414199"/>
                </a:lnTo>
                <a:lnTo>
                  <a:pt x="0" y="224021"/>
                </a:lnTo>
              </a:path>
            </a:pathLst>
          </a:custGeom>
          <a:noFill/>
          <a:ln w="1212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8" name="object 13"/>
          <p:cNvSpPr>
            <a:spLocks/>
          </p:cNvSpPr>
          <p:nvPr/>
        </p:nvSpPr>
        <p:spPr bwMode="auto">
          <a:xfrm>
            <a:off x="2536825" y="2138363"/>
            <a:ext cx="239713" cy="414337"/>
          </a:xfrm>
          <a:custGeom>
            <a:avLst/>
            <a:gdLst>
              <a:gd name="T0" fmla="*/ 0 w 240030"/>
              <a:gd name="T1" fmla="*/ 224021 h 414655"/>
              <a:gd name="T2" fmla="*/ 239459 w 240030"/>
              <a:gd name="T3" fmla="*/ 0 h 414655"/>
              <a:gd name="T4" fmla="*/ 239459 w 240030"/>
              <a:gd name="T5" fmla="*/ 188320 h 414655"/>
              <a:gd name="T6" fmla="*/ 0 w 240030"/>
              <a:gd name="T7" fmla="*/ 414199 h 414655"/>
              <a:gd name="T8" fmla="*/ 0 w 240030"/>
              <a:gd name="T9" fmla="*/ 224021 h 414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030"/>
              <a:gd name="T16" fmla="*/ 0 h 414655"/>
              <a:gd name="T17" fmla="*/ 240030 w 240030"/>
              <a:gd name="T18" fmla="*/ 414655 h 414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030" h="414655">
                <a:moveTo>
                  <a:pt x="0" y="224021"/>
                </a:moveTo>
                <a:lnTo>
                  <a:pt x="239459" y="0"/>
                </a:lnTo>
                <a:lnTo>
                  <a:pt x="239459" y="188320"/>
                </a:lnTo>
                <a:lnTo>
                  <a:pt x="0" y="414199"/>
                </a:lnTo>
                <a:lnTo>
                  <a:pt x="0" y="224021"/>
                </a:lnTo>
              </a:path>
            </a:pathLst>
          </a:custGeom>
          <a:noFill/>
          <a:ln w="60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9" name="object 14"/>
          <p:cNvSpPr>
            <a:spLocks/>
          </p:cNvSpPr>
          <p:nvPr/>
        </p:nvSpPr>
        <p:spPr bwMode="auto">
          <a:xfrm>
            <a:off x="1762125" y="2138363"/>
            <a:ext cx="1014413" cy="223837"/>
          </a:xfrm>
          <a:custGeom>
            <a:avLst/>
            <a:gdLst>
              <a:gd name="T0" fmla="*/ 1014736 w 1014730"/>
              <a:gd name="T1" fmla="*/ 0 h 224155"/>
              <a:gd name="T2" fmla="*/ 238414 w 1014730"/>
              <a:gd name="T3" fmla="*/ 0 h 224155"/>
              <a:gd name="T4" fmla="*/ 0 w 1014730"/>
              <a:gd name="T5" fmla="*/ 224021 h 224155"/>
              <a:gd name="T6" fmla="*/ 775277 w 1014730"/>
              <a:gd name="T7" fmla="*/ 224021 h 224155"/>
              <a:gd name="T8" fmla="*/ 1014736 w 1014730"/>
              <a:gd name="T9" fmla="*/ 0 h 224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4730"/>
              <a:gd name="T16" fmla="*/ 0 h 224155"/>
              <a:gd name="T17" fmla="*/ 1014730 w 1014730"/>
              <a:gd name="T18" fmla="*/ 224155 h 224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4730" h="224155">
                <a:moveTo>
                  <a:pt x="1014736" y="0"/>
                </a:moveTo>
                <a:lnTo>
                  <a:pt x="238414" y="0"/>
                </a:lnTo>
                <a:lnTo>
                  <a:pt x="0" y="224021"/>
                </a:lnTo>
                <a:lnTo>
                  <a:pt x="775277" y="224021"/>
                </a:lnTo>
                <a:lnTo>
                  <a:pt x="1014736" y="0"/>
                </a:lnTo>
                <a:close/>
              </a:path>
            </a:pathLst>
          </a:custGeom>
          <a:solidFill>
            <a:srgbClr val="D7D7D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0" name="object 15"/>
          <p:cNvSpPr>
            <a:spLocks/>
          </p:cNvSpPr>
          <p:nvPr/>
        </p:nvSpPr>
        <p:spPr bwMode="auto">
          <a:xfrm>
            <a:off x="1762125" y="2138363"/>
            <a:ext cx="1014413" cy="223837"/>
          </a:xfrm>
          <a:custGeom>
            <a:avLst/>
            <a:gdLst>
              <a:gd name="T0" fmla="*/ 1014736 w 1014730"/>
              <a:gd name="T1" fmla="*/ 0 h 224155"/>
              <a:gd name="T2" fmla="*/ 238414 w 1014730"/>
              <a:gd name="T3" fmla="*/ 0 h 224155"/>
              <a:gd name="T4" fmla="*/ 0 w 1014730"/>
              <a:gd name="T5" fmla="*/ 224021 h 224155"/>
              <a:gd name="T6" fmla="*/ 775277 w 1014730"/>
              <a:gd name="T7" fmla="*/ 224021 h 224155"/>
              <a:gd name="T8" fmla="*/ 1014736 w 1014730"/>
              <a:gd name="T9" fmla="*/ 0 h 224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4730"/>
              <a:gd name="T16" fmla="*/ 0 h 224155"/>
              <a:gd name="T17" fmla="*/ 1014730 w 1014730"/>
              <a:gd name="T18" fmla="*/ 224155 h 224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4730" h="224155">
                <a:moveTo>
                  <a:pt x="1014736" y="0"/>
                </a:moveTo>
                <a:lnTo>
                  <a:pt x="238414" y="0"/>
                </a:lnTo>
                <a:lnTo>
                  <a:pt x="0" y="224021"/>
                </a:lnTo>
                <a:lnTo>
                  <a:pt x="775277" y="224021"/>
                </a:lnTo>
                <a:lnTo>
                  <a:pt x="1014736" y="0"/>
                </a:lnTo>
              </a:path>
            </a:pathLst>
          </a:custGeom>
          <a:noFill/>
          <a:ln w="118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1" name="object 16"/>
          <p:cNvSpPr>
            <a:spLocks/>
          </p:cNvSpPr>
          <p:nvPr/>
        </p:nvSpPr>
        <p:spPr bwMode="auto">
          <a:xfrm>
            <a:off x="1762125" y="2138363"/>
            <a:ext cx="1014413" cy="223837"/>
          </a:xfrm>
          <a:custGeom>
            <a:avLst/>
            <a:gdLst>
              <a:gd name="T0" fmla="*/ 775277 w 1014730"/>
              <a:gd name="T1" fmla="*/ 224021 h 224155"/>
              <a:gd name="T2" fmla="*/ 1014736 w 1014730"/>
              <a:gd name="T3" fmla="*/ 0 h 224155"/>
              <a:gd name="T4" fmla="*/ 238414 w 1014730"/>
              <a:gd name="T5" fmla="*/ 0 h 224155"/>
              <a:gd name="T6" fmla="*/ 0 w 1014730"/>
              <a:gd name="T7" fmla="*/ 224021 h 224155"/>
              <a:gd name="T8" fmla="*/ 775277 w 1014730"/>
              <a:gd name="T9" fmla="*/ 224021 h 224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4730"/>
              <a:gd name="T16" fmla="*/ 0 h 224155"/>
              <a:gd name="T17" fmla="*/ 1014730 w 1014730"/>
              <a:gd name="T18" fmla="*/ 224155 h 224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4730" h="224155">
                <a:moveTo>
                  <a:pt x="775277" y="224021"/>
                </a:moveTo>
                <a:lnTo>
                  <a:pt x="1014736" y="0"/>
                </a:lnTo>
                <a:lnTo>
                  <a:pt x="238414" y="0"/>
                </a:lnTo>
                <a:lnTo>
                  <a:pt x="0" y="224021"/>
                </a:lnTo>
                <a:lnTo>
                  <a:pt x="775277" y="224021"/>
                </a:lnTo>
              </a:path>
            </a:pathLst>
          </a:custGeom>
          <a:noFill/>
          <a:ln w="59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2" name="object 17"/>
          <p:cNvSpPr>
            <a:spLocks/>
          </p:cNvSpPr>
          <p:nvPr/>
        </p:nvSpPr>
        <p:spPr bwMode="auto">
          <a:xfrm>
            <a:off x="1946275" y="2197100"/>
            <a:ext cx="668338" cy="88900"/>
          </a:xfrm>
          <a:custGeom>
            <a:avLst/>
            <a:gdLst>
              <a:gd name="T0" fmla="*/ 642933 w 668655"/>
              <a:gd name="T1" fmla="*/ 51606 h 88264"/>
              <a:gd name="T2" fmla="*/ 513824 w 668655"/>
              <a:gd name="T3" fmla="*/ 51606 h 88264"/>
              <a:gd name="T4" fmla="*/ 484678 w 668655"/>
              <a:gd name="T5" fmla="*/ 88153 h 88264"/>
              <a:gd name="T6" fmla="*/ 642933 w 668655"/>
              <a:gd name="T7" fmla="*/ 51606 h 88264"/>
              <a:gd name="T8" fmla="*/ 174877 w 668655"/>
              <a:gd name="T9" fmla="*/ 0 h 88264"/>
              <a:gd name="T10" fmla="*/ 0 w 668655"/>
              <a:gd name="T11" fmla="*/ 31809 h 88264"/>
              <a:gd name="T12" fmla="*/ 91457 w 668655"/>
              <a:gd name="T13" fmla="*/ 88153 h 88264"/>
              <a:gd name="T14" fmla="*/ 119552 w 668655"/>
              <a:gd name="T15" fmla="*/ 51606 h 88264"/>
              <a:gd name="T16" fmla="*/ 642933 w 668655"/>
              <a:gd name="T17" fmla="*/ 51606 h 88264"/>
              <a:gd name="T18" fmla="*/ 668600 w 668655"/>
              <a:gd name="T19" fmla="*/ 45679 h 88264"/>
              <a:gd name="T20" fmla="*/ 623301 w 668655"/>
              <a:gd name="T21" fmla="*/ 24871 h 88264"/>
              <a:gd name="T22" fmla="*/ 146782 w 668655"/>
              <a:gd name="T23" fmla="*/ 24871 h 88264"/>
              <a:gd name="T24" fmla="*/ 174877 w 668655"/>
              <a:gd name="T25" fmla="*/ 0 h 88264"/>
              <a:gd name="T26" fmla="*/ 569156 w 668655"/>
              <a:gd name="T27" fmla="*/ 0 h 88264"/>
              <a:gd name="T28" fmla="*/ 541919 w 668655"/>
              <a:gd name="T29" fmla="*/ 24871 h 88264"/>
              <a:gd name="T30" fmla="*/ 623301 w 668655"/>
              <a:gd name="T31" fmla="*/ 24871 h 88264"/>
              <a:gd name="T32" fmla="*/ 569156 w 668655"/>
              <a:gd name="T33" fmla="*/ 0 h 882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68655"/>
              <a:gd name="T52" fmla="*/ 0 h 88264"/>
              <a:gd name="T53" fmla="*/ 668655 w 668655"/>
              <a:gd name="T54" fmla="*/ 88264 h 882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68655" h="88264">
                <a:moveTo>
                  <a:pt x="642933" y="51606"/>
                </a:moveTo>
                <a:lnTo>
                  <a:pt x="513824" y="51606"/>
                </a:lnTo>
                <a:lnTo>
                  <a:pt x="484678" y="88153"/>
                </a:lnTo>
                <a:lnTo>
                  <a:pt x="642933" y="51606"/>
                </a:lnTo>
                <a:close/>
              </a:path>
              <a:path w="668655" h="88264">
                <a:moveTo>
                  <a:pt x="174877" y="0"/>
                </a:move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642933" y="51606"/>
                </a:lnTo>
                <a:lnTo>
                  <a:pt x="668600" y="45679"/>
                </a:lnTo>
                <a:lnTo>
                  <a:pt x="623301" y="24871"/>
                </a:lnTo>
                <a:lnTo>
                  <a:pt x="146782" y="24871"/>
                </a:lnTo>
                <a:lnTo>
                  <a:pt x="174877" y="0"/>
                </a:lnTo>
                <a:close/>
              </a:path>
              <a:path w="668655" h="88264">
                <a:moveTo>
                  <a:pt x="569156" y="0"/>
                </a:moveTo>
                <a:lnTo>
                  <a:pt x="541919" y="24871"/>
                </a:lnTo>
                <a:lnTo>
                  <a:pt x="623301" y="24871"/>
                </a:lnTo>
                <a:lnTo>
                  <a:pt x="5691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3" name="object 18"/>
          <p:cNvSpPr>
            <a:spLocks/>
          </p:cNvSpPr>
          <p:nvPr/>
        </p:nvSpPr>
        <p:spPr bwMode="auto">
          <a:xfrm>
            <a:off x="1946275" y="2197100"/>
            <a:ext cx="668338" cy="88900"/>
          </a:xfrm>
          <a:custGeom>
            <a:avLst/>
            <a:gdLst>
              <a:gd name="T0" fmla="*/ 668600 w 668655"/>
              <a:gd name="T1" fmla="*/ 45679 h 88264"/>
              <a:gd name="T2" fmla="*/ 623301 w 668655"/>
              <a:gd name="T3" fmla="*/ 24871 h 88264"/>
              <a:gd name="T4" fmla="*/ 146782 w 668655"/>
              <a:gd name="T5" fmla="*/ 24871 h 88264"/>
              <a:gd name="T6" fmla="*/ 174877 w 668655"/>
              <a:gd name="T7" fmla="*/ 0 h 88264"/>
              <a:gd name="T8" fmla="*/ 0 w 668655"/>
              <a:gd name="T9" fmla="*/ 31809 h 88264"/>
              <a:gd name="T10" fmla="*/ 91457 w 668655"/>
              <a:gd name="T11" fmla="*/ 88153 h 88264"/>
              <a:gd name="T12" fmla="*/ 119552 w 668655"/>
              <a:gd name="T13" fmla="*/ 51606 h 88264"/>
              <a:gd name="T14" fmla="*/ 513824 w 668655"/>
              <a:gd name="T15" fmla="*/ 51606 h 88264"/>
              <a:gd name="T16" fmla="*/ 642933 w 668655"/>
              <a:gd name="T17" fmla="*/ 51606 h 88264"/>
              <a:gd name="T18" fmla="*/ 668600 w 668655"/>
              <a:gd name="T19" fmla="*/ 45679 h 882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68655"/>
              <a:gd name="T31" fmla="*/ 0 h 88264"/>
              <a:gd name="T32" fmla="*/ 668655 w 668655"/>
              <a:gd name="T33" fmla="*/ 88264 h 8826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68655" h="88264">
                <a:moveTo>
                  <a:pt x="668600" y="45679"/>
                </a:moveTo>
                <a:lnTo>
                  <a:pt x="623301" y="24871"/>
                </a:lnTo>
                <a:lnTo>
                  <a:pt x="146782" y="24871"/>
                </a:lnTo>
                <a:lnTo>
                  <a:pt x="174877" y="0"/>
                </a:ln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513824" y="51606"/>
                </a:lnTo>
                <a:lnTo>
                  <a:pt x="642933" y="51606"/>
                </a:lnTo>
                <a:lnTo>
                  <a:pt x="668600" y="4567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4" name="object 19"/>
          <p:cNvSpPr>
            <a:spLocks/>
          </p:cNvSpPr>
          <p:nvPr/>
        </p:nvSpPr>
        <p:spPr bwMode="auto">
          <a:xfrm>
            <a:off x="2430463" y="2249488"/>
            <a:ext cx="158750" cy="36512"/>
          </a:xfrm>
          <a:custGeom>
            <a:avLst/>
            <a:gdLst>
              <a:gd name="T0" fmla="*/ 29145 w 158750"/>
              <a:gd name="T1" fmla="*/ 0 h 36830"/>
              <a:gd name="T2" fmla="*/ 0 w 158750"/>
              <a:gd name="T3" fmla="*/ 36547 h 36830"/>
              <a:gd name="T4" fmla="*/ 158254 w 158750"/>
              <a:gd name="T5" fmla="*/ 0 h 36830"/>
              <a:gd name="T6" fmla="*/ 29145 w 158750"/>
              <a:gd name="T7" fmla="*/ 0 h 36830"/>
              <a:gd name="T8" fmla="*/ 0 60000 65536"/>
              <a:gd name="T9" fmla="*/ 0 60000 65536"/>
              <a:gd name="T10" fmla="*/ 0 60000 65536"/>
              <a:gd name="T11" fmla="*/ 0 60000 65536"/>
              <a:gd name="T12" fmla="*/ 0 w 158750"/>
              <a:gd name="T13" fmla="*/ 0 h 36830"/>
              <a:gd name="T14" fmla="*/ 158750 w 158750"/>
              <a:gd name="T15" fmla="*/ 36830 h 368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750" h="36830">
                <a:moveTo>
                  <a:pt x="29145" y="0"/>
                </a:moveTo>
                <a:lnTo>
                  <a:pt x="0" y="36547"/>
                </a:lnTo>
                <a:lnTo>
                  <a:pt x="158254" y="0"/>
                </a:lnTo>
                <a:lnTo>
                  <a:pt x="291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5" name="object 20"/>
          <p:cNvSpPr>
            <a:spLocks/>
          </p:cNvSpPr>
          <p:nvPr/>
        </p:nvSpPr>
        <p:spPr bwMode="auto">
          <a:xfrm>
            <a:off x="2487613" y="2197100"/>
            <a:ext cx="82550" cy="25400"/>
          </a:xfrm>
          <a:custGeom>
            <a:avLst/>
            <a:gdLst>
              <a:gd name="T0" fmla="*/ 27237 w 81914"/>
              <a:gd name="T1" fmla="*/ 0 h 25400"/>
              <a:gd name="T2" fmla="*/ 0 w 81914"/>
              <a:gd name="T3" fmla="*/ 24871 h 25400"/>
              <a:gd name="T4" fmla="*/ 81382 w 81914"/>
              <a:gd name="T5" fmla="*/ 24871 h 25400"/>
              <a:gd name="T6" fmla="*/ 27237 w 81914"/>
              <a:gd name="T7" fmla="*/ 0 h 25400"/>
              <a:gd name="T8" fmla="*/ 0 60000 65536"/>
              <a:gd name="T9" fmla="*/ 0 60000 65536"/>
              <a:gd name="T10" fmla="*/ 0 60000 65536"/>
              <a:gd name="T11" fmla="*/ 0 60000 65536"/>
              <a:gd name="T12" fmla="*/ 0 w 81914"/>
              <a:gd name="T13" fmla="*/ 0 h 25400"/>
              <a:gd name="T14" fmla="*/ 81914 w 81914"/>
              <a:gd name="T15" fmla="*/ 25400 h 25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914" h="25400">
                <a:moveTo>
                  <a:pt x="27237" y="0"/>
                </a:moveTo>
                <a:lnTo>
                  <a:pt x="0" y="24871"/>
                </a:lnTo>
                <a:lnTo>
                  <a:pt x="81382" y="24871"/>
                </a:lnTo>
                <a:lnTo>
                  <a:pt x="2723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6" name="object 21"/>
          <p:cNvSpPr>
            <a:spLocks/>
          </p:cNvSpPr>
          <p:nvPr/>
        </p:nvSpPr>
        <p:spPr bwMode="auto">
          <a:xfrm>
            <a:off x="1946275" y="2197100"/>
            <a:ext cx="668338" cy="88900"/>
          </a:xfrm>
          <a:custGeom>
            <a:avLst/>
            <a:gdLst>
              <a:gd name="T0" fmla="*/ 146782 w 668655"/>
              <a:gd name="T1" fmla="*/ 24871 h 88264"/>
              <a:gd name="T2" fmla="*/ 174877 w 668655"/>
              <a:gd name="T3" fmla="*/ 0 h 88264"/>
              <a:gd name="T4" fmla="*/ 0 w 668655"/>
              <a:gd name="T5" fmla="*/ 31809 h 88264"/>
              <a:gd name="T6" fmla="*/ 91457 w 668655"/>
              <a:gd name="T7" fmla="*/ 88153 h 88264"/>
              <a:gd name="T8" fmla="*/ 119552 w 668655"/>
              <a:gd name="T9" fmla="*/ 51606 h 88264"/>
              <a:gd name="T10" fmla="*/ 513824 w 668655"/>
              <a:gd name="T11" fmla="*/ 51606 h 88264"/>
              <a:gd name="T12" fmla="*/ 484679 w 668655"/>
              <a:gd name="T13" fmla="*/ 88153 h 88264"/>
              <a:gd name="T14" fmla="*/ 668600 w 668655"/>
              <a:gd name="T15" fmla="*/ 45679 h 88264"/>
              <a:gd name="T16" fmla="*/ 569156 w 668655"/>
              <a:gd name="T17" fmla="*/ 0 h 88264"/>
              <a:gd name="T18" fmla="*/ 541919 w 668655"/>
              <a:gd name="T19" fmla="*/ 24871 h 88264"/>
              <a:gd name="T20" fmla="*/ 146782 w 668655"/>
              <a:gd name="T21" fmla="*/ 24871 h 882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68655"/>
              <a:gd name="T34" fmla="*/ 0 h 88264"/>
              <a:gd name="T35" fmla="*/ 668655 w 668655"/>
              <a:gd name="T36" fmla="*/ 88264 h 882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68655" h="88264">
                <a:moveTo>
                  <a:pt x="146782" y="24871"/>
                </a:moveTo>
                <a:lnTo>
                  <a:pt x="174877" y="0"/>
                </a:ln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513824" y="51606"/>
                </a:lnTo>
                <a:lnTo>
                  <a:pt x="484679" y="88153"/>
                </a:lnTo>
                <a:lnTo>
                  <a:pt x="668600" y="45679"/>
                </a:lnTo>
                <a:lnTo>
                  <a:pt x="569156" y="0"/>
                </a:lnTo>
                <a:lnTo>
                  <a:pt x="541919" y="24871"/>
                </a:lnTo>
                <a:lnTo>
                  <a:pt x="146782" y="2487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7" name="object 22"/>
          <p:cNvSpPr>
            <a:spLocks/>
          </p:cNvSpPr>
          <p:nvPr/>
        </p:nvSpPr>
        <p:spPr bwMode="auto">
          <a:xfrm>
            <a:off x="1946275" y="2197100"/>
            <a:ext cx="668338" cy="88900"/>
          </a:xfrm>
          <a:custGeom>
            <a:avLst/>
            <a:gdLst>
              <a:gd name="T0" fmla="*/ 642933 w 668655"/>
              <a:gd name="T1" fmla="*/ 51606 h 88264"/>
              <a:gd name="T2" fmla="*/ 513824 w 668655"/>
              <a:gd name="T3" fmla="*/ 51606 h 88264"/>
              <a:gd name="T4" fmla="*/ 484678 w 668655"/>
              <a:gd name="T5" fmla="*/ 88153 h 88264"/>
              <a:gd name="T6" fmla="*/ 642933 w 668655"/>
              <a:gd name="T7" fmla="*/ 51606 h 88264"/>
              <a:gd name="T8" fmla="*/ 174877 w 668655"/>
              <a:gd name="T9" fmla="*/ 0 h 88264"/>
              <a:gd name="T10" fmla="*/ 0 w 668655"/>
              <a:gd name="T11" fmla="*/ 31809 h 88264"/>
              <a:gd name="T12" fmla="*/ 91457 w 668655"/>
              <a:gd name="T13" fmla="*/ 88153 h 88264"/>
              <a:gd name="T14" fmla="*/ 119552 w 668655"/>
              <a:gd name="T15" fmla="*/ 51606 h 88264"/>
              <a:gd name="T16" fmla="*/ 642933 w 668655"/>
              <a:gd name="T17" fmla="*/ 51606 h 88264"/>
              <a:gd name="T18" fmla="*/ 668600 w 668655"/>
              <a:gd name="T19" fmla="*/ 45679 h 88264"/>
              <a:gd name="T20" fmla="*/ 623301 w 668655"/>
              <a:gd name="T21" fmla="*/ 24871 h 88264"/>
              <a:gd name="T22" fmla="*/ 146782 w 668655"/>
              <a:gd name="T23" fmla="*/ 24871 h 88264"/>
              <a:gd name="T24" fmla="*/ 174877 w 668655"/>
              <a:gd name="T25" fmla="*/ 0 h 88264"/>
              <a:gd name="T26" fmla="*/ 569156 w 668655"/>
              <a:gd name="T27" fmla="*/ 0 h 88264"/>
              <a:gd name="T28" fmla="*/ 541919 w 668655"/>
              <a:gd name="T29" fmla="*/ 24871 h 88264"/>
              <a:gd name="T30" fmla="*/ 623301 w 668655"/>
              <a:gd name="T31" fmla="*/ 24871 h 88264"/>
              <a:gd name="T32" fmla="*/ 569156 w 668655"/>
              <a:gd name="T33" fmla="*/ 0 h 882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68655"/>
              <a:gd name="T52" fmla="*/ 0 h 88264"/>
              <a:gd name="T53" fmla="*/ 668655 w 668655"/>
              <a:gd name="T54" fmla="*/ 88264 h 882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68655" h="88264">
                <a:moveTo>
                  <a:pt x="642933" y="51606"/>
                </a:moveTo>
                <a:lnTo>
                  <a:pt x="513824" y="51606"/>
                </a:lnTo>
                <a:lnTo>
                  <a:pt x="484678" y="88153"/>
                </a:lnTo>
                <a:lnTo>
                  <a:pt x="642933" y="51606"/>
                </a:lnTo>
                <a:close/>
              </a:path>
              <a:path w="668655" h="88264">
                <a:moveTo>
                  <a:pt x="174877" y="0"/>
                </a:move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642933" y="51606"/>
                </a:lnTo>
                <a:lnTo>
                  <a:pt x="668600" y="45679"/>
                </a:lnTo>
                <a:lnTo>
                  <a:pt x="623301" y="24871"/>
                </a:lnTo>
                <a:lnTo>
                  <a:pt x="146782" y="24871"/>
                </a:lnTo>
                <a:lnTo>
                  <a:pt x="174877" y="0"/>
                </a:lnTo>
                <a:close/>
              </a:path>
              <a:path w="668655" h="88264">
                <a:moveTo>
                  <a:pt x="569156" y="0"/>
                </a:moveTo>
                <a:lnTo>
                  <a:pt x="541919" y="24871"/>
                </a:lnTo>
                <a:lnTo>
                  <a:pt x="623301" y="24871"/>
                </a:lnTo>
                <a:lnTo>
                  <a:pt x="5691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8" name="object 23"/>
          <p:cNvSpPr>
            <a:spLocks/>
          </p:cNvSpPr>
          <p:nvPr/>
        </p:nvSpPr>
        <p:spPr bwMode="auto">
          <a:xfrm>
            <a:off x="1946275" y="2197100"/>
            <a:ext cx="668338" cy="88900"/>
          </a:xfrm>
          <a:custGeom>
            <a:avLst/>
            <a:gdLst>
              <a:gd name="T0" fmla="*/ 668600 w 668655"/>
              <a:gd name="T1" fmla="*/ 45679 h 88264"/>
              <a:gd name="T2" fmla="*/ 623301 w 668655"/>
              <a:gd name="T3" fmla="*/ 24871 h 88264"/>
              <a:gd name="T4" fmla="*/ 146782 w 668655"/>
              <a:gd name="T5" fmla="*/ 24871 h 88264"/>
              <a:gd name="T6" fmla="*/ 174877 w 668655"/>
              <a:gd name="T7" fmla="*/ 0 h 88264"/>
              <a:gd name="T8" fmla="*/ 0 w 668655"/>
              <a:gd name="T9" fmla="*/ 31809 h 88264"/>
              <a:gd name="T10" fmla="*/ 91457 w 668655"/>
              <a:gd name="T11" fmla="*/ 88153 h 88264"/>
              <a:gd name="T12" fmla="*/ 119552 w 668655"/>
              <a:gd name="T13" fmla="*/ 51606 h 88264"/>
              <a:gd name="T14" fmla="*/ 513824 w 668655"/>
              <a:gd name="T15" fmla="*/ 51606 h 88264"/>
              <a:gd name="T16" fmla="*/ 642933 w 668655"/>
              <a:gd name="T17" fmla="*/ 51606 h 88264"/>
              <a:gd name="T18" fmla="*/ 668600 w 668655"/>
              <a:gd name="T19" fmla="*/ 45679 h 882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68655"/>
              <a:gd name="T31" fmla="*/ 0 h 88264"/>
              <a:gd name="T32" fmla="*/ 668655 w 668655"/>
              <a:gd name="T33" fmla="*/ 88264 h 8826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68655" h="88264">
                <a:moveTo>
                  <a:pt x="668600" y="45679"/>
                </a:moveTo>
                <a:lnTo>
                  <a:pt x="623301" y="24871"/>
                </a:lnTo>
                <a:lnTo>
                  <a:pt x="146782" y="24871"/>
                </a:lnTo>
                <a:lnTo>
                  <a:pt x="174877" y="0"/>
                </a:ln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513824" y="51606"/>
                </a:lnTo>
                <a:lnTo>
                  <a:pt x="642933" y="51606"/>
                </a:lnTo>
                <a:lnTo>
                  <a:pt x="668600" y="4567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9" name="object 24"/>
          <p:cNvSpPr>
            <a:spLocks/>
          </p:cNvSpPr>
          <p:nvPr/>
        </p:nvSpPr>
        <p:spPr bwMode="auto">
          <a:xfrm>
            <a:off x="2430463" y="2249488"/>
            <a:ext cx="158750" cy="36512"/>
          </a:xfrm>
          <a:custGeom>
            <a:avLst/>
            <a:gdLst>
              <a:gd name="T0" fmla="*/ 29145 w 158750"/>
              <a:gd name="T1" fmla="*/ 0 h 36830"/>
              <a:gd name="T2" fmla="*/ 0 w 158750"/>
              <a:gd name="T3" fmla="*/ 36547 h 36830"/>
              <a:gd name="T4" fmla="*/ 158254 w 158750"/>
              <a:gd name="T5" fmla="*/ 0 h 36830"/>
              <a:gd name="T6" fmla="*/ 29145 w 158750"/>
              <a:gd name="T7" fmla="*/ 0 h 36830"/>
              <a:gd name="T8" fmla="*/ 0 60000 65536"/>
              <a:gd name="T9" fmla="*/ 0 60000 65536"/>
              <a:gd name="T10" fmla="*/ 0 60000 65536"/>
              <a:gd name="T11" fmla="*/ 0 60000 65536"/>
              <a:gd name="T12" fmla="*/ 0 w 158750"/>
              <a:gd name="T13" fmla="*/ 0 h 36830"/>
              <a:gd name="T14" fmla="*/ 158750 w 158750"/>
              <a:gd name="T15" fmla="*/ 36830 h 368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750" h="36830">
                <a:moveTo>
                  <a:pt x="29145" y="0"/>
                </a:moveTo>
                <a:lnTo>
                  <a:pt x="0" y="36547"/>
                </a:lnTo>
                <a:lnTo>
                  <a:pt x="158254" y="0"/>
                </a:lnTo>
                <a:lnTo>
                  <a:pt x="291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0" name="object 25"/>
          <p:cNvSpPr>
            <a:spLocks/>
          </p:cNvSpPr>
          <p:nvPr/>
        </p:nvSpPr>
        <p:spPr bwMode="auto">
          <a:xfrm>
            <a:off x="2487613" y="2197100"/>
            <a:ext cx="82550" cy="25400"/>
          </a:xfrm>
          <a:custGeom>
            <a:avLst/>
            <a:gdLst>
              <a:gd name="T0" fmla="*/ 27237 w 81914"/>
              <a:gd name="T1" fmla="*/ 0 h 25400"/>
              <a:gd name="T2" fmla="*/ 0 w 81914"/>
              <a:gd name="T3" fmla="*/ 24871 h 25400"/>
              <a:gd name="T4" fmla="*/ 81382 w 81914"/>
              <a:gd name="T5" fmla="*/ 24871 h 25400"/>
              <a:gd name="T6" fmla="*/ 27237 w 81914"/>
              <a:gd name="T7" fmla="*/ 0 h 25400"/>
              <a:gd name="T8" fmla="*/ 0 60000 65536"/>
              <a:gd name="T9" fmla="*/ 0 60000 65536"/>
              <a:gd name="T10" fmla="*/ 0 60000 65536"/>
              <a:gd name="T11" fmla="*/ 0 60000 65536"/>
              <a:gd name="T12" fmla="*/ 0 w 81914"/>
              <a:gd name="T13" fmla="*/ 0 h 25400"/>
              <a:gd name="T14" fmla="*/ 81914 w 81914"/>
              <a:gd name="T15" fmla="*/ 25400 h 25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914" h="25400">
                <a:moveTo>
                  <a:pt x="27237" y="0"/>
                </a:moveTo>
                <a:lnTo>
                  <a:pt x="0" y="24871"/>
                </a:lnTo>
                <a:lnTo>
                  <a:pt x="81382" y="24871"/>
                </a:lnTo>
                <a:lnTo>
                  <a:pt x="2723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1" name="object 26"/>
          <p:cNvSpPr>
            <a:spLocks/>
          </p:cNvSpPr>
          <p:nvPr/>
        </p:nvSpPr>
        <p:spPr bwMode="auto">
          <a:xfrm>
            <a:off x="1946275" y="2197100"/>
            <a:ext cx="668338" cy="88900"/>
          </a:xfrm>
          <a:custGeom>
            <a:avLst/>
            <a:gdLst>
              <a:gd name="T0" fmla="*/ 146782 w 668655"/>
              <a:gd name="T1" fmla="*/ 24871 h 88264"/>
              <a:gd name="T2" fmla="*/ 174877 w 668655"/>
              <a:gd name="T3" fmla="*/ 0 h 88264"/>
              <a:gd name="T4" fmla="*/ 0 w 668655"/>
              <a:gd name="T5" fmla="*/ 31809 h 88264"/>
              <a:gd name="T6" fmla="*/ 91457 w 668655"/>
              <a:gd name="T7" fmla="*/ 88153 h 88264"/>
              <a:gd name="T8" fmla="*/ 119552 w 668655"/>
              <a:gd name="T9" fmla="*/ 51606 h 88264"/>
              <a:gd name="T10" fmla="*/ 513824 w 668655"/>
              <a:gd name="T11" fmla="*/ 51606 h 88264"/>
              <a:gd name="T12" fmla="*/ 484679 w 668655"/>
              <a:gd name="T13" fmla="*/ 88153 h 88264"/>
              <a:gd name="T14" fmla="*/ 668600 w 668655"/>
              <a:gd name="T15" fmla="*/ 45679 h 88264"/>
              <a:gd name="T16" fmla="*/ 569156 w 668655"/>
              <a:gd name="T17" fmla="*/ 0 h 88264"/>
              <a:gd name="T18" fmla="*/ 541919 w 668655"/>
              <a:gd name="T19" fmla="*/ 24871 h 88264"/>
              <a:gd name="T20" fmla="*/ 146782 w 668655"/>
              <a:gd name="T21" fmla="*/ 24871 h 882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68655"/>
              <a:gd name="T34" fmla="*/ 0 h 88264"/>
              <a:gd name="T35" fmla="*/ 668655 w 668655"/>
              <a:gd name="T36" fmla="*/ 88264 h 882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68655" h="88264">
                <a:moveTo>
                  <a:pt x="146782" y="24871"/>
                </a:moveTo>
                <a:lnTo>
                  <a:pt x="174877" y="0"/>
                </a:ln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513824" y="51606"/>
                </a:lnTo>
                <a:lnTo>
                  <a:pt x="484679" y="88153"/>
                </a:lnTo>
                <a:lnTo>
                  <a:pt x="668600" y="45679"/>
                </a:lnTo>
                <a:lnTo>
                  <a:pt x="569156" y="0"/>
                </a:lnTo>
                <a:lnTo>
                  <a:pt x="541919" y="24871"/>
                </a:lnTo>
                <a:lnTo>
                  <a:pt x="146782" y="2487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2" name="object 27"/>
          <p:cNvSpPr>
            <a:spLocks/>
          </p:cNvSpPr>
          <p:nvPr/>
        </p:nvSpPr>
        <p:spPr bwMode="auto">
          <a:xfrm>
            <a:off x="1952625" y="2203450"/>
            <a:ext cx="669925" cy="88900"/>
          </a:xfrm>
          <a:custGeom>
            <a:avLst/>
            <a:gdLst>
              <a:gd name="T0" fmla="*/ 640358 w 669925"/>
              <a:gd name="T1" fmla="*/ 52617 h 89535"/>
              <a:gd name="T2" fmla="*/ 513824 w 669925"/>
              <a:gd name="T3" fmla="*/ 52617 h 89535"/>
              <a:gd name="T4" fmla="*/ 485721 w 669925"/>
              <a:gd name="T5" fmla="*/ 89164 h 89535"/>
              <a:gd name="T6" fmla="*/ 640358 w 669925"/>
              <a:gd name="T7" fmla="*/ 52617 h 89535"/>
              <a:gd name="T8" fmla="*/ 175055 w 669925"/>
              <a:gd name="T9" fmla="*/ 0 h 89535"/>
              <a:gd name="T10" fmla="*/ 0 w 669925"/>
              <a:gd name="T11" fmla="*/ 33673 h 89535"/>
              <a:gd name="T12" fmla="*/ 91449 w 669925"/>
              <a:gd name="T13" fmla="*/ 89164 h 89535"/>
              <a:gd name="T14" fmla="*/ 119722 w 669925"/>
              <a:gd name="T15" fmla="*/ 52617 h 89535"/>
              <a:gd name="T16" fmla="*/ 640358 w 669925"/>
              <a:gd name="T17" fmla="*/ 52617 h 89535"/>
              <a:gd name="T18" fmla="*/ 669685 w 669925"/>
              <a:gd name="T19" fmla="*/ 45685 h 89535"/>
              <a:gd name="T20" fmla="*/ 627393 w 669925"/>
              <a:gd name="T21" fmla="*/ 25889 h 89535"/>
              <a:gd name="T22" fmla="*/ 146775 w 669925"/>
              <a:gd name="T23" fmla="*/ 25889 h 89535"/>
              <a:gd name="T24" fmla="*/ 175055 w 669925"/>
              <a:gd name="T25" fmla="*/ 0 h 89535"/>
              <a:gd name="T26" fmla="*/ 572085 w 669925"/>
              <a:gd name="T27" fmla="*/ 0 h 89535"/>
              <a:gd name="T28" fmla="*/ 542082 w 669925"/>
              <a:gd name="T29" fmla="*/ 25889 h 89535"/>
              <a:gd name="T30" fmla="*/ 627393 w 669925"/>
              <a:gd name="T31" fmla="*/ 25889 h 89535"/>
              <a:gd name="T32" fmla="*/ 572085 w 669925"/>
              <a:gd name="T33" fmla="*/ 0 h 895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69925"/>
              <a:gd name="T52" fmla="*/ 0 h 89535"/>
              <a:gd name="T53" fmla="*/ 669925 w 669925"/>
              <a:gd name="T54" fmla="*/ 89535 h 8953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69925" h="89535">
                <a:moveTo>
                  <a:pt x="640358" y="52617"/>
                </a:moveTo>
                <a:lnTo>
                  <a:pt x="513824" y="52617"/>
                </a:lnTo>
                <a:lnTo>
                  <a:pt x="485721" y="89164"/>
                </a:lnTo>
                <a:lnTo>
                  <a:pt x="640358" y="52617"/>
                </a:lnTo>
                <a:close/>
              </a:path>
              <a:path w="669925" h="89535">
                <a:moveTo>
                  <a:pt x="175055" y="0"/>
                </a:moveTo>
                <a:lnTo>
                  <a:pt x="0" y="33673"/>
                </a:lnTo>
                <a:lnTo>
                  <a:pt x="91449" y="89164"/>
                </a:lnTo>
                <a:lnTo>
                  <a:pt x="119722" y="52617"/>
                </a:lnTo>
                <a:lnTo>
                  <a:pt x="640358" y="52617"/>
                </a:lnTo>
                <a:lnTo>
                  <a:pt x="669685" y="45685"/>
                </a:lnTo>
                <a:lnTo>
                  <a:pt x="627393" y="25889"/>
                </a:lnTo>
                <a:lnTo>
                  <a:pt x="146775" y="25889"/>
                </a:lnTo>
                <a:lnTo>
                  <a:pt x="175055" y="0"/>
                </a:lnTo>
                <a:close/>
              </a:path>
              <a:path w="669925" h="89535">
                <a:moveTo>
                  <a:pt x="572085" y="0"/>
                </a:moveTo>
                <a:lnTo>
                  <a:pt x="542082" y="25889"/>
                </a:lnTo>
                <a:lnTo>
                  <a:pt x="627393" y="25889"/>
                </a:lnTo>
                <a:lnTo>
                  <a:pt x="57208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3" name="object 28"/>
          <p:cNvSpPr>
            <a:spLocks/>
          </p:cNvSpPr>
          <p:nvPr/>
        </p:nvSpPr>
        <p:spPr bwMode="auto">
          <a:xfrm>
            <a:off x="1952625" y="2203450"/>
            <a:ext cx="669925" cy="88900"/>
          </a:xfrm>
          <a:custGeom>
            <a:avLst/>
            <a:gdLst>
              <a:gd name="T0" fmla="*/ 669685 w 669925"/>
              <a:gd name="T1" fmla="*/ 45685 h 89535"/>
              <a:gd name="T2" fmla="*/ 627393 w 669925"/>
              <a:gd name="T3" fmla="*/ 25889 h 89535"/>
              <a:gd name="T4" fmla="*/ 146775 w 669925"/>
              <a:gd name="T5" fmla="*/ 25889 h 89535"/>
              <a:gd name="T6" fmla="*/ 175055 w 669925"/>
              <a:gd name="T7" fmla="*/ 0 h 89535"/>
              <a:gd name="T8" fmla="*/ 0 w 669925"/>
              <a:gd name="T9" fmla="*/ 33673 h 89535"/>
              <a:gd name="T10" fmla="*/ 91449 w 669925"/>
              <a:gd name="T11" fmla="*/ 89164 h 89535"/>
              <a:gd name="T12" fmla="*/ 119722 w 669925"/>
              <a:gd name="T13" fmla="*/ 52617 h 89535"/>
              <a:gd name="T14" fmla="*/ 513824 w 669925"/>
              <a:gd name="T15" fmla="*/ 52617 h 89535"/>
              <a:gd name="T16" fmla="*/ 640358 w 669925"/>
              <a:gd name="T17" fmla="*/ 52617 h 89535"/>
              <a:gd name="T18" fmla="*/ 669685 w 669925"/>
              <a:gd name="T19" fmla="*/ 45685 h 895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69925"/>
              <a:gd name="T31" fmla="*/ 0 h 89535"/>
              <a:gd name="T32" fmla="*/ 669925 w 669925"/>
              <a:gd name="T33" fmla="*/ 89535 h 895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69925" h="89535">
                <a:moveTo>
                  <a:pt x="669685" y="45685"/>
                </a:moveTo>
                <a:lnTo>
                  <a:pt x="627393" y="25889"/>
                </a:lnTo>
                <a:lnTo>
                  <a:pt x="146775" y="25889"/>
                </a:lnTo>
                <a:lnTo>
                  <a:pt x="175055" y="0"/>
                </a:lnTo>
                <a:lnTo>
                  <a:pt x="0" y="33673"/>
                </a:lnTo>
                <a:lnTo>
                  <a:pt x="91449" y="89164"/>
                </a:lnTo>
                <a:lnTo>
                  <a:pt x="119722" y="52617"/>
                </a:lnTo>
                <a:lnTo>
                  <a:pt x="513824" y="52617"/>
                </a:lnTo>
                <a:lnTo>
                  <a:pt x="640358" y="52617"/>
                </a:lnTo>
                <a:lnTo>
                  <a:pt x="669685" y="4568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4" name="object 29"/>
          <p:cNvSpPr>
            <a:spLocks/>
          </p:cNvSpPr>
          <p:nvPr/>
        </p:nvSpPr>
        <p:spPr bwMode="auto">
          <a:xfrm>
            <a:off x="2438400" y="2255838"/>
            <a:ext cx="153988" cy="36512"/>
          </a:xfrm>
          <a:custGeom>
            <a:avLst/>
            <a:gdLst>
              <a:gd name="T0" fmla="*/ 28102 w 154939"/>
              <a:gd name="T1" fmla="*/ 0 h 36830"/>
              <a:gd name="T2" fmla="*/ 0 w 154939"/>
              <a:gd name="T3" fmla="*/ 36547 h 36830"/>
              <a:gd name="T4" fmla="*/ 154636 w 154939"/>
              <a:gd name="T5" fmla="*/ 0 h 36830"/>
              <a:gd name="T6" fmla="*/ 28102 w 154939"/>
              <a:gd name="T7" fmla="*/ 0 h 36830"/>
              <a:gd name="T8" fmla="*/ 0 60000 65536"/>
              <a:gd name="T9" fmla="*/ 0 60000 65536"/>
              <a:gd name="T10" fmla="*/ 0 60000 65536"/>
              <a:gd name="T11" fmla="*/ 0 60000 65536"/>
              <a:gd name="T12" fmla="*/ 0 w 154939"/>
              <a:gd name="T13" fmla="*/ 0 h 36830"/>
              <a:gd name="T14" fmla="*/ 154939 w 154939"/>
              <a:gd name="T15" fmla="*/ 36830 h 368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939" h="36830">
                <a:moveTo>
                  <a:pt x="28102" y="0"/>
                </a:moveTo>
                <a:lnTo>
                  <a:pt x="0" y="36547"/>
                </a:lnTo>
                <a:lnTo>
                  <a:pt x="154636" y="0"/>
                </a:lnTo>
                <a:lnTo>
                  <a:pt x="2810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5" name="object 30"/>
          <p:cNvSpPr>
            <a:spLocks/>
          </p:cNvSpPr>
          <p:nvPr/>
        </p:nvSpPr>
        <p:spPr bwMode="auto">
          <a:xfrm>
            <a:off x="2493963" y="2203450"/>
            <a:ext cx="85725" cy="25400"/>
          </a:xfrm>
          <a:custGeom>
            <a:avLst/>
            <a:gdLst>
              <a:gd name="T0" fmla="*/ 30003 w 85725"/>
              <a:gd name="T1" fmla="*/ 0 h 26035"/>
              <a:gd name="T2" fmla="*/ 0 w 85725"/>
              <a:gd name="T3" fmla="*/ 25889 h 26035"/>
              <a:gd name="T4" fmla="*/ 85310 w 85725"/>
              <a:gd name="T5" fmla="*/ 25889 h 26035"/>
              <a:gd name="T6" fmla="*/ 30003 w 85725"/>
              <a:gd name="T7" fmla="*/ 0 h 26035"/>
              <a:gd name="T8" fmla="*/ 0 60000 65536"/>
              <a:gd name="T9" fmla="*/ 0 60000 65536"/>
              <a:gd name="T10" fmla="*/ 0 60000 65536"/>
              <a:gd name="T11" fmla="*/ 0 60000 65536"/>
              <a:gd name="T12" fmla="*/ 0 w 85725"/>
              <a:gd name="T13" fmla="*/ 0 h 26035"/>
              <a:gd name="T14" fmla="*/ 85725 w 85725"/>
              <a:gd name="T15" fmla="*/ 26035 h 260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25" h="26035">
                <a:moveTo>
                  <a:pt x="30003" y="0"/>
                </a:moveTo>
                <a:lnTo>
                  <a:pt x="0" y="25889"/>
                </a:lnTo>
                <a:lnTo>
                  <a:pt x="85310" y="25889"/>
                </a:lnTo>
                <a:lnTo>
                  <a:pt x="3000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6" name="object 31"/>
          <p:cNvSpPr>
            <a:spLocks/>
          </p:cNvSpPr>
          <p:nvPr/>
        </p:nvSpPr>
        <p:spPr bwMode="auto">
          <a:xfrm>
            <a:off x="1952625" y="2203450"/>
            <a:ext cx="669925" cy="88900"/>
          </a:xfrm>
          <a:custGeom>
            <a:avLst/>
            <a:gdLst>
              <a:gd name="T0" fmla="*/ 146775 w 669925"/>
              <a:gd name="T1" fmla="*/ 25889 h 89535"/>
              <a:gd name="T2" fmla="*/ 175055 w 669925"/>
              <a:gd name="T3" fmla="*/ 0 h 89535"/>
              <a:gd name="T4" fmla="*/ 0 w 669925"/>
              <a:gd name="T5" fmla="*/ 33673 h 89535"/>
              <a:gd name="T6" fmla="*/ 91450 w 669925"/>
              <a:gd name="T7" fmla="*/ 89164 h 89535"/>
              <a:gd name="T8" fmla="*/ 119722 w 669925"/>
              <a:gd name="T9" fmla="*/ 52617 h 89535"/>
              <a:gd name="T10" fmla="*/ 513824 w 669925"/>
              <a:gd name="T11" fmla="*/ 52617 h 89535"/>
              <a:gd name="T12" fmla="*/ 485721 w 669925"/>
              <a:gd name="T13" fmla="*/ 89164 h 89535"/>
              <a:gd name="T14" fmla="*/ 669685 w 669925"/>
              <a:gd name="T15" fmla="*/ 45685 h 89535"/>
              <a:gd name="T16" fmla="*/ 572086 w 669925"/>
              <a:gd name="T17" fmla="*/ 0 h 89535"/>
              <a:gd name="T18" fmla="*/ 542082 w 669925"/>
              <a:gd name="T19" fmla="*/ 25889 h 89535"/>
              <a:gd name="T20" fmla="*/ 146775 w 669925"/>
              <a:gd name="T21" fmla="*/ 25889 h 895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69925"/>
              <a:gd name="T34" fmla="*/ 0 h 89535"/>
              <a:gd name="T35" fmla="*/ 669925 w 669925"/>
              <a:gd name="T36" fmla="*/ 89535 h 895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69925" h="89535">
                <a:moveTo>
                  <a:pt x="146775" y="25889"/>
                </a:moveTo>
                <a:lnTo>
                  <a:pt x="175055" y="0"/>
                </a:lnTo>
                <a:lnTo>
                  <a:pt x="0" y="33673"/>
                </a:lnTo>
                <a:lnTo>
                  <a:pt x="91450" y="89164"/>
                </a:lnTo>
                <a:lnTo>
                  <a:pt x="119722" y="52617"/>
                </a:lnTo>
                <a:lnTo>
                  <a:pt x="513824" y="52617"/>
                </a:lnTo>
                <a:lnTo>
                  <a:pt x="485721" y="89164"/>
                </a:lnTo>
                <a:lnTo>
                  <a:pt x="669685" y="45685"/>
                </a:lnTo>
                <a:lnTo>
                  <a:pt x="572086" y="0"/>
                </a:lnTo>
                <a:lnTo>
                  <a:pt x="542082" y="25889"/>
                </a:lnTo>
                <a:lnTo>
                  <a:pt x="146775" y="258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7" name="object 32"/>
          <p:cNvSpPr>
            <a:spLocks/>
          </p:cNvSpPr>
          <p:nvPr/>
        </p:nvSpPr>
        <p:spPr bwMode="auto">
          <a:xfrm>
            <a:off x="1952625" y="2203450"/>
            <a:ext cx="669925" cy="88900"/>
          </a:xfrm>
          <a:custGeom>
            <a:avLst/>
            <a:gdLst>
              <a:gd name="T0" fmla="*/ 640358 w 669925"/>
              <a:gd name="T1" fmla="*/ 52617 h 89535"/>
              <a:gd name="T2" fmla="*/ 513824 w 669925"/>
              <a:gd name="T3" fmla="*/ 52617 h 89535"/>
              <a:gd name="T4" fmla="*/ 485721 w 669925"/>
              <a:gd name="T5" fmla="*/ 89164 h 89535"/>
              <a:gd name="T6" fmla="*/ 640358 w 669925"/>
              <a:gd name="T7" fmla="*/ 52617 h 89535"/>
              <a:gd name="T8" fmla="*/ 175055 w 669925"/>
              <a:gd name="T9" fmla="*/ 0 h 89535"/>
              <a:gd name="T10" fmla="*/ 0 w 669925"/>
              <a:gd name="T11" fmla="*/ 33673 h 89535"/>
              <a:gd name="T12" fmla="*/ 91449 w 669925"/>
              <a:gd name="T13" fmla="*/ 89164 h 89535"/>
              <a:gd name="T14" fmla="*/ 119722 w 669925"/>
              <a:gd name="T15" fmla="*/ 52617 h 89535"/>
              <a:gd name="T16" fmla="*/ 640358 w 669925"/>
              <a:gd name="T17" fmla="*/ 52617 h 89535"/>
              <a:gd name="T18" fmla="*/ 669685 w 669925"/>
              <a:gd name="T19" fmla="*/ 45685 h 89535"/>
              <a:gd name="T20" fmla="*/ 627393 w 669925"/>
              <a:gd name="T21" fmla="*/ 25889 h 89535"/>
              <a:gd name="T22" fmla="*/ 146775 w 669925"/>
              <a:gd name="T23" fmla="*/ 25889 h 89535"/>
              <a:gd name="T24" fmla="*/ 175055 w 669925"/>
              <a:gd name="T25" fmla="*/ 0 h 89535"/>
              <a:gd name="T26" fmla="*/ 572085 w 669925"/>
              <a:gd name="T27" fmla="*/ 0 h 89535"/>
              <a:gd name="T28" fmla="*/ 542082 w 669925"/>
              <a:gd name="T29" fmla="*/ 25889 h 89535"/>
              <a:gd name="T30" fmla="*/ 627393 w 669925"/>
              <a:gd name="T31" fmla="*/ 25889 h 89535"/>
              <a:gd name="T32" fmla="*/ 572085 w 669925"/>
              <a:gd name="T33" fmla="*/ 0 h 895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69925"/>
              <a:gd name="T52" fmla="*/ 0 h 89535"/>
              <a:gd name="T53" fmla="*/ 669925 w 669925"/>
              <a:gd name="T54" fmla="*/ 89535 h 8953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69925" h="89535">
                <a:moveTo>
                  <a:pt x="640358" y="52617"/>
                </a:moveTo>
                <a:lnTo>
                  <a:pt x="513824" y="52617"/>
                </a:lnTo>
                <a:lnTo>
                  <a:pt x="485721" y="89164"/>
                </a:lnTo>
                <a:lnTo>
                  <a:pt x="640358" y="52617"/>
                </a:lnTo>
                <a:close/>
              </a:path>
              <a:path w="669925" h="89535">
                <a:moveTo>
                  <a:pt x="175055" y="0"/>
                </a:moveTo>
                <a:lnTo>
                  <a:pt x="0" y="33673"/>
                </a:lnTo>
                <a:lnTo>
                  <a:pt x="91449" y="89164"/>
                </a:lnTo>
                <a:lnTo>
                  <a:pt x="119722" y="52617"/>
                </a:lnTo>
                <a:lnTo>
                  <a:pt x="640358" y="52617"/>
                </a:lnTo>
                <a:lnTo>
                  <a:pt x="669685" y="45685"/>
                </a:lnTo>
                <a:lnTo>
                  <a:pt x="627393" y="25889"/>
                </a:lnTo>
                <a:lnTo>
                  <a:pt x="146775" y="25889"/>
                </a:lnTo>
                <a:lnTo>
                  <a:pt x="175055" y="0"/>
                </a:lnTo>
                <a:close/>
              </a:path>
              <a:path w="669925" h="89535">
                <a:moveTo>
                  <a:pt x="572085" y="0"/>
                </a:moveTo>
                <a:lnTo>
                  <a:pt x="542082" y="25889"/>
                </a:lnTo>
                <a:lnTo>
                  <a:pt x="627393" y="25889"/>
                </a:lnTo>
                <a:lnTo>
                  <a:pt x="57208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8" name="object 33"/>
          <p:cNvSpPr>
            <a:spLocks/>
          </p:cNvSpPr>
          <p:nvPr/>
        </p:nvSpPr>
        <p:spPr bwMode="auto">
          <a:xfrm>
            <a:off x="1952625" y="2203450"/>
            <a:ext cx="669925" cy="88900"/>
          </a:xfrm>
          <a:custGeom>
            <a:avLst/>
            <a:gdLst>
              <a:gd name="T0" fmla="*/ 669685 w 669925"/>
              <a:gd name="T1" fmla="*/ 45685 h 89535"/>
              <a:gd name="T2" fmla="*/ 627393 w 669925"/>
              <a:gd name="T3" fmla="*/ 25889 h 89535"/>
              <a:gd name="T4" fmla="*/ 146775 w 669925"/>
              <a:gd name="T5" fmla="*/ 25889 h 89535"/>
              <a:gd name="T6" fmla="*/ 175055 w 669925"/>
              <a:gd name="T7" fmla="*/ 0 h 89535"/>
              <a:gd name="T8" fmla="*/ 0 w 669925"/>
              <a:gd name="T9" fmla="*/ 33673 h 89535"/>
              <a:gd name="T10" fmla="*/ 91449 w 669925"/>
              <a:gd name="T11" fmla="*/ 89164 h 89535"/>
              <a:gd name="T12" fmla="*/ 119722 w 669925"/>
              <a:gd name="T13" fmla="*/ 52617 h 89535"/>
              <a:gd name="T14" fmla="*/ 513824 w 669925"/>
              <a:gd name="T15" fmla="*/ 52617 h 89535"/>
              <a:gd name="T16" fmla="*/ 640358 w 669925"/>
              <a:gd name="T17" fmla="*/ 52617 h 89535"/>
              <a:gd name="T18" fmla="*/ 669685 w 669925"/>
              <a:gd name="T19" fmla="*/ 45685 h 895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69925"/>
              <a:gd name="T31" fmla="*/ 0 h 89535"/>
              <a:gd name="T32" fmla="*/ 669925 w 669925"/>
              <a:gd name="T33" fmla="*/ 89535 h 895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69925" h="89535">
                <a:moveTo>
                  <a:pt x="669685" y="45685"/>
                </a:moveTo>
                <a:lnTo>
                  <a:pt x="627393" y="25889"/>
                </a:lnTo>
                <a:lnTo>
                  <a:pt x="146775" y="25889"/>
                </a:lnTo>
                <a:lnTo>
                  <a:pt x="175055" y="0"/>
                </a:lnTo>
                <a:lnTo>
                  <a:pt x="0" y="33673"/>
                </a:lnTo>
                <a:lnTo>
                  <a:pt x="91449" y="89164"/>
                </a:lnTo>
                <a:lnTo>
                  <a:pt x="119722" y="52617"/>
                </a:lnTo>
                <a:lnTo>
                  <a:pt x="513824" y="52617"/>
                </a:lnTo>
                <a:lnTo>
                  <a:pt x="640358" y="52617"/>
                </a:lnTo>
                <a:lnTo>
                  <a:pt x="669685" y="4568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9" name="object 34"/>
          <p:cNvSpPr>
            <a:spLocks/>
          </p:cNvSpPr>
          <p:nvPr/>
        </p:nvSpPr>
        <p:spPr bwMode="auto">
          <a:xfrm>
            <a:off x="2438400" y="2255838"/>
            <a:ext cx="153988" cy="36512"/>
          </a:xfrm>
          <a:custGeom>
            <a:avLst/>
            <a:gdLst>
              <a:gd name="T0" fmla="*/ 28102 w 154939"/>
              <a:gd name="T1" fmla="*/ 0 h 36830"/>
              <a:gd name="T2" fmla="*/ 0 w 154939"/>
              <a:gd name="T3" fmla="*/ 36547 h 36830"/>
              <a:gd name="T4" fmla="*/ 154636 w 154939"/>
              <a:gd name="T5" fmla="*/ 0 h 36830"/>
              <a:gd name="T6" fmla="*/ 28102 w 154939"/>
              <a:gd name="T7" fmla="*/ 0 h 36830"/>
              <a:gd name="T8" fmla="*/ 0 60000 65536"/>
              <a:gd name="T9" fmla="*/ 0 60000 65536"/>
              <a:gd name="T10" fmla="*/ 0 60000 65536"/>
              <a:gd name="T11" fmla="*/ 0 60000 65536"/>
              <a:gd name="T12" fmla="*/ 0 w 154939"/>
              <a:gd name="T13" fmla="*/ 0 h 36830"/>
              <a:gd name="T14" fmla="*/ 154939 w 154939"/>
              <a:gd name="T15" fmla="*/ 36830 h 368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939" h="36830">
                <a:moveTo>
                  <a:pt x="28102" y="0"/>
                </a:moveTo>
                <a:lnTo>
                  <a:pt x="0" y="36547"/>
                </a:lnTo>
                <a:lnTo>
                  <a:pt x="154636" y="0"/>
                </a:lnTo>
                <a:lnTo>
                  <a:pt x="2810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0" name="object 35"/>
          <p:cNvSpPr>
            <a:spLocks/>
          </p:cNvSpPr>
          <p:nvPr/>
        </p:nvSpPr>
        <p:spPr bwMode="auto">
          <a:xfrm>
            <a:off x="2493963" y="2203450"/>
            <a:ext cx="85725" cy="25400"/>
          </a:xfrm>
          <a:custGeom>
            <a:avLst/>
            <a:gdLst>
              <a:gd name="T0" fmla="*/ 30003 w 85725"/>
              <a:gd name="T1" fmla="*/ 0 h 26035"/>
              <a:gd name="T2" fmla="*/ 0 w 85725"/>
              <a:gd name="T3" fmla="*/ 25889 h 26035"/>
              <a:gd name="T4" fmla="*/ 85310 w 85725"/>
              <a:gd name="T5" fmla="*/ 25889 h 26035"/>
              <a:gd name="T6" fmla="*/ 30003 w 85725"/>
              <a:gd name="T7" fmla="*/ 0 h 26035"/>
              <a:gd name="T8" fmla="*/ 0 60000 65536"/>
              <a:gd name="T9" fmla="*/ 0 60000 65536"/>
              <a:gd name="T10" fmla="*/ 0 60000 65536"/>
              <a:gd name="T11" fmla="*/ 0 60000 65536"/>
              <a:gd name="T12" fmla="*/ 0 w 85725"/>
              <a:gd name="T13" fmla="*/ 0 h 26035"/>
              <a:gd name="T14" fmla="*/ 85725 w 85725"/>
              <a:gd name="T15" fmla="*/ 26035 h 260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25" h="26035">
                <a:moveTo>
                  <a:pt x="30003" y="0"/>
                </a:moveTo>
                <a:lnTo>
                  <a:pt x="0" y="25889"/>
                </a:lnTo>
                <a:lnTo>
                  <a:pt x="85310" y="25889"/>
                </a:lnTo>
                <a:lnTo>
                  <a:pt x="3000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1" name="object 36"/>
          <p:cNvSpPr>
            <a:spLocks/>
          </p:cNvSpPr>
          <p:nvPr/>
        </p:nvSpPr>
        <p:spPr bwMode="auto">
          <a:xfrm>
            <a:off x="1952625" y="2203450"/>
            <a:ext cx="669925" cy="88900"/>
          </a:xfrm>
          <a:custGeom>
            <a:avLst/>
            <a:gdLst>
              <a:gd name="T0" fmla="*/ 146775 w 669925"/>
              <a:gd name="T1" fmla="*/ 25889 h 89535"/>
              <a:gd name="T2" fmla="*/ 175055 w 669925"/>
              <a:gd name="T3" fmla="*/ 0 h 89535"/>
              <a:gd name="T4" fmla="*/ 0 w 669925"/>
              <a:gd name="T5" fmla="*/ 33673 h 89535"/>
              <a:gd name="T6" fmla="*/ 91450 w 669925"/>
              <a:gd name="T7" fmla="*/ 89164 h 89535"/>
              <a:gd name="T8" fmla="*/ 119722 w 669925"/>
              <a:gd name="T9" fmla="*/ 52617 h 89535"/>
              <a:gd name="T10" fmla="*/ 513824 w 669925"/>
              <a:gd name="T11" fmla="*/ 52617 h 89535"/>
              <a:gd name="T12" fmla="*/ 485721 w 669925"/>
              <a:gd name="T13" fmla="*/ 89164 h 89535"/>
              <a:gd name="T14" fmla="*/ 669685 w 669925"/>
              <a:gd name="T15" fmla="*/ 45685 h 89535"/>
              <a:gd name="T16" fmla="*/ 572086 w 669925"/>
              <a:gd name="T17" fmla="*/ 0 h 89535"/>
              <a:gd name="T18" fmla="*/ 542082 w 669925"/>
              <a:gd name="T19" fmla="*/ 25889 h 89535"/>
              <a:gd name="T20" fmla="*/ 146775 w 669925"/>
              <a:gd name="T21" fmla="*/ 25889 h 895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69925"/>
              <a:gd name="T34" fmla="*/ 0 h 89535"/>
              <a:gd name="T35" fmla="*/ 669925 w 669925"/>
              <a:gd name="T36" fmla="*/ 89535 h 895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69925" h="89535">
                <a:moveTo>
                  <a:pt x="146775" y="25889"/>
                </a:moveTo>
                <a:lnTo>
                  <a:pt x="175055" y="0"/>
                </a:lnTo>
                <a:lnTo>
                  <a:pt x="0" y="33673"/>
                </a:lnTo>
                <a:lnTo>
                  <a:pt x="91450" y="89164"/>
                </a:lnTo>
                <a:lnTo>
                  <a:pt x="119722" y="52617"/>
                </a:lnTo>
                <a:lnTo>
                  <a:pt x="513824" y="52617"/>
                </a:lnTo>
                <a:lnTo>
                  <a:pt x="485721" y="89164"/>
                </a:lnTo>
                <a:lnTo>
                  <a:pt x="669685" y="45685"/>
                </a:lnTo>
                <a:lnTo>
                  <a:pt x="572086" y="0"/>
                </a:lnTo>
                <a:lnTo>
                  <a:pt x="542082" y="25889"/>
                </a:lnTo>
                <a:lnTo>
                  <a:pt x="146775" y="258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2" name="object 37"/>
          <p:cNvSpPr>
            <a:spLocks/>
          </p:cNvSpPr>
          <p:nvPr/>
        </p:nvSpPr>
        <p:spPr bwMode="auto">
          <a:xfrm>
            <a:off x="1839913" y="2474913"/>
            <a:ext cx="50800" cy="47625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3" name="object 38"/>
          <p:cNvSpPr>
            <a:spLocks/>
          </p:cNvSpPr>
          <p:nvPr/>
        </p:nvSpPr>
        <p:spPr bwMode="auto">
          <a:xfrm>
            <a:off x="1839913" y="2474913"/>
            <a:ext cx="50800" cy="47625"/>
          </a:xfrm>
          <a:custGeom>
            <a:avLst/>
            <a:gdLst>
              <a:gd name="T0" fmla="*/ 0 w 49530"/>
              <a:gd name="T1" fmla="*/ 0 h 48894"/>
              <a:gd name="T2" fmla="*/ 49218 w 49530"/>
              <a:gd name="T3" fmla="*/ 0 h 48894"/>
              <a:gd name="T4" fmla="*/ 49218 w 49530"/>
              <a:gd name="T5" fmla="*/ 48560 h 48894"/>
              <a:gd name="T6" fmla="*/ 0 w 49530"/>
              <a:gd name="T7" fmla="*/ 48560 h 48894"/>
              <a:gd name="T8" fmla="*/ 0 w 4953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4" name="object 39"/>
          <p:cNvSpPr>
            <a:spLocks/>
          </p:cNvSpPr>
          <p:nvPr/>
        </p:nvSpPr>
        <p:spPr bwMode="auto">
          <a:xfrm>
            <a:off x="1908175" y="2474913"/>
            <a:ext cx="50800" cy="47625"/>
          </a:xfrm>
          <a:custGeom>
            <a:avLst/>
            <a:gdLst>
              <a:gd name="T0" fmla="*/ 0 w 50800"/>
              <a:gd name="T1" fmla="*/ 48560 h 48894"/>
              <a:gd name="T2" fmla="*/ 50439 w 50800"/>
              <a:gd name="T3" fmla="*/ 48560 h 48894"/>
              <a:gd name="T4" fmla="*/ 50439 w 50800"/>
              <a:gd name="T5" fmla="*/ 0 h 48894"/>
              <a:gd name="T6" fmla="*/ 0 w 50800"/>
              <a:gd name="T7" fmla="*/ 0 h 48894"/>
              <a:gd name="T8" fmla="*/ 0 w 5080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800"/>
              <a:gd name="T16" fmla="*/ 0 h 48894"/>
              <a:gd name="T17" fmla="*/ 50800 w 5080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800" h="48894">
                <a:moveTo>
                  <a:pt x="0" y="48560"/>
                </a:moveTo>
                <a:lnTo>
                  <a:pt x="50439" y="48560"/>
                </a:lnTo>
                <a:lnTo>
                  <a:pt x="50439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5" name="object 40"/>
          <p:cNvSpPr>
            <a:spLocks/>
          </p:cNvSpPr>
          <p:nvPr/>
        </p:nvSpPr>
        <p:spPr bwMode="auto">
          <a:xfrm>
            <a:off x="1908175" y="2474913"/>
            <a:ext cx="50800" cy="47625"/>
          </a:xfrm>
          <a:custGeom>
            <a:avLst/>
            <a:gdLst>
              <a:gd name="T0" fmla="*/ 0 w 50800"/>
              <a:gd name="T1" fmla="*/ 0 h 48894"/>
              <a:gd name="T2" fmla="*/ 50438 w 50800"/>
              <a:gd name="T3" fmla="*/ 0 h 48894"/>
              <a:gd name="T4" fmla="*/ 50438 w 50800"/>
              <a:gd name="T5" fmla="*/ 48560 h 48894"/>
              <a:gd name="T6" fmla="*/ 0 w 50800"/>
              <a:gd name="T7" fmla="*/ 48560 h 48894"/>
              <a:gd name="T8" fmla="*/ 0 w 5080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800"/>
              <a:gd name="T16" fmla="*/ 0 h 48894"/>
              <a:gd name="T17" fmla="*/ 50800 w 5080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800" h="48894">
                <a:moveTo>
                  <a:pt x="0" y="0"/>
                </a:moveTo>
                <a:lnTo>
                  <a:pt x="50438" y="0"/>
                </a:lnTo>
                <a:lnTo>
                  <a:pt x="5043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6" name="object 41"/>
          <p:cNvSpPr>
            <a:spLocks/>
          </p:cNvSpPr>
          <p:nvPr/>
        </p:nvSpPr>
        <p:spPr bwMode="auto">
          <a:xfrm>
            <a:off x="1979613" y="2474913"/>
            <a:ext cx="49212" cy="47625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7" name="object 42"/>
          <p:cNvSpPr>
            <a:spLocks/>
          </p:cNvSpPr>
          <p:nvPr/>
        </p:nvSpPr>
        <p:spPr bwMode="auto">
          <a:xfrm>
            <a:off x="1979613" y="2474913"/>
            <a:ext cx="49212" cy="47625"/>
          </a:xfrm>
          <a:custGeom>
            <a:avLst/>
            <a:gdLst>
              <a:gd name="T0" fmla="*/ 0 w 49530"/>
              <a:gd name="T1" fmla="*/ 0 h 48894"/>
              <a:gd name="T2" fmla="*/ 49218 w 49530"/>
              <a:gd name="T3" fmla="*/ 0 h 48894"/>
              <a:gd name="T4" fmla="*/ 49218 w 49530"/>
              <a:gd name="T5" fmla="*/ 48560 h 48894"/>
              <a:gd name="T6" fmla="*/ 0 w 49530"/>
              <a:gd name="T7" fmla="*/ 48560 h 48894"/>
              <a:gd name="T8" fmla="*/ 0 w 4953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8" name="object 43"/>
          <p:cNvSpPr>
            <a:spLocks/>
          </p:cNvSpPr>
          <p:nvPr/>
        </p:nvSpPr>
        <p:spPr bwMode="auto">
          <a:xfrm>
            <a:off x="2051050" y="2474913"/>
            <a:ext cx="47625" cy="47625"/>
          </a:xfrm>
          <a:custGeom>
            <a:avLst/>
            <a:gdLst>
              <a:gd name="T0" fmla="*/ 0 w 48260"/>
              <a:gd name="T1" fmla="*/ 48560 h 48894"/>
              <a:gd name="T2" fmla="*/ 48170 w 48260"/>
              <a:gd name="T3" fmla="*/ 48560 h 48894"/>
              <a:gd name="T4" fmla="*/ 48170 w 48260"/>
              <a:gd name="T5" fmla="*/ 0 h 48894"/>
              <a:gd name="T6" fmla="*/ 0 w 48260"/>
              <a:gd name="T7" fmla="*/ 0 h 48894"/>
              <a:gd name="T8" fmla="*/ 0 w 4826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260"/>
              <a:gd name="T16" fmla="*/ 0 h 48894"/>
              <a:gd name="T17" fmla="*/ 48260 w 4826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260" h="48894">
                <a:moveTo>
                  <a:pt x="0" y="48560"/>
                </a:moveTo>
                <a:lnTo>
                  <a:pt x="48170" y="48560"/>
                </a:lnTo>
                <a:lnTo>
                  <a:pt x="48170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9" name="object 44"/>
          <p:cNvSpPr>
            <a:spLocks/>
          </p:cNvSpPr>
          <p:nvPr/>
        </p:nvSpPr>
        <p:spPr bwMode="auto">
          <a:xfrm>
            <a:off x="2051050" y="2474913"/>
            <a:ext cx="47625" cy="47625"/>
          </a:xfrm>
          <a:custGeom>
            <a:avLst/>
            <a:gdLst>
              <a:gd name="T0" fmla="*/ 0 w 48260"/>
              <a:gd name="T1" fmla="*/ 0 h 48894"/>
              <a:gd name="T2" fmla="*/ 48168 w 48260"/>
              <a:gd name="T3" fmla="*/ 0 h 48894"/>
              <a:gd name="T4" fmla="*/ 48168 w 48260"/>
              <a:gd name="T5" fmla="*/ 48560 h 48894"/>
              <a:gd name="T6" fmla="*/ 0 w 48260"/>
              <a:gd name="T7" fmla="*/ 48560 h 48894"/>
              <a:gd name="T8" fmla="*/ 0 w 4826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260"/>
              <a:gd name="T16" fmla="*/ 0 h 48894"/>
              <a:gd name="T17" fmla="*/ 48260 w 4826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260" h="48894">
                <a:moveTo>
                  <a:pt x="0" y="0"/>
                </a:moveTo>
                <a:lnTo>
                  <a:pt x="48168" y="0"/>
                </a:lnTo>
                <a:lnTo>
                  <a:pt x="4816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0" name="object 45"/>
          <p:cNvSpPr>
            <a:spLocks/>
          </p:cNvSpPr>
          <p:nvPr/>
        </p:nvSpPr>
        <p:spPr bwMode="auto">
          <a:xfrm>
            <a:off x="2120900" y="2474913"/>
            <a:ext cx="49213" cy="47625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1" name="object 46"/>
          <p:cNvSpPr>
            <a:spLocks/>
          </p:cNvSpPr>
          <p:nvPr/>
        </p:nvSpPr>
        <p:spPr bwMode="auto">
          <a:xfrm>
            <a:off x="2120900" y="2474913"/>
            <a:ext cx="49213" cy="47625"/>
          </a:xfrm>
          <a:custGeom>
            <a:avLst/>
            <a:gdLst>
              <a:gd name="T0" fmla="*/ 0 w 49530"/>
              <a:gd name="T1" fmla="*/ 0 h 48894"/>
              <a:gd name="T2" fmla="*/ 49218 w 49530"/>
              <a:gd name="T3" fmla="*/ 0 h 48894"/>
              <a:gd name="T4" fmla="*/ 49218 w 49530"/>
              <a:gd name="T5" fmla="*/ 48560 h 48894"/>
              <a:gd name="T6" fmla="*/ 0 w 49530"/>
              <a:gd name="T7" fmla="*/ 48560 h 48894"/>
              <a:gd name="T8" fmla="*/ 0 w 4953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2" name="object 47"/>
          <p:cNvSpPr>
            <a:spLocks/>
          </p:cNvSpPr>
          <p:nvPr/>
        </p:nvSpPr>
        <p:spPr bwMode="auto">
          <a:xfrm>
            <a:off x="2189163" y="2474913"/>
            <a:ext cx="50800" cy="47625"/>
          </a:xfrm>
          <a:custGeom>
            <a:avLst/>
            <a:gdLst>
              <a:gd name="T0" fmla="*/ 0 w 50800"/>
              <a:gd name="T1" fmla="*/ 48560 h 48894"/>
              <a:gd name="T2" fmla="*/ 50265 w 50800"/>
              <a:gd name="T3" fmla="*/ 48560 h 48894"/>
              <a:gd name="T4" fmla="*/ 50265 w 50800"/>
              <a:gd name="T5" fmla="*/ 0 h 48894"/>
              <a:gd name="T6" fmla="*/ 0 w 50800"/>
              <a:gd name="T7" fmla="*/ 0 h 48894"/>
              <a:gd name="T8" fmla="*/ 0 w 5080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800"/>
              <a:gd name="T16" fmla="*/ 0 h 48894"/>
              <a:gd name="T17" fmla="*/ 50800 w 5080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800" h="48894">
                <a:moveTo>
                  <a:pt x="0" y="48560"/>
                </a:moveTo>
                <a:lnTo>
                  <a:pt x="50265" y="48560"/>
                </a:lnTo>
                <a:lnTo>
                  <a:pt x="50265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3" name="object 48"/>
          <p:cNvSpPr>
            <a:spLocks/>
          </p:cNvSpPr>
          <p:nvPr/>
        </p:nvSpPr>
        <p:spPr bwMode="auto">
          <a:xfrm>
            <a:off x="2189163" y="2474913"/>
            <a:ext cx="50800" cy="47625"/>
          </a:xfrm>
          <a:custGeom>
            <a:avLst/>
            <a:gdLst>
              <a:gd name="T0" fmla="*/ 0 w 50800"/>
              <a:gd name="T1" fmla="*/ 0 h 48894"/>
              <a:gd name="T2" fmla="*/ 50268 w 50800"/>
              <a:gd name="T3" fmla="*/ 0 h 48894"/>
              <a:gd name="T4" fmla="*/ 50268 w 50800"/>
              <a:gd name="T5" fmla="*/ 48560 h 48894"/>
              <a:gd name="T6" fmla="*/ 0 w 50800"/>
              <a:gd name="T7" fmla="*/ 48560 h 48894"/>
              <a:gd name="T8" fmla="*/ 0 w 5080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800"/>
              <a:gd name="T16" fmla="*/ 0 h 48894"/>
              <a:gd name="T17" fmla="*/ 50800 w 5080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800" h="48894">
                <a:moveTo>
                  <a:pt x="0" y="0"/>
                </a:moveTo>
                <a:lnTo>
                  <a:pt x="50268" y="0"/>
                </a:lnTo>
                <a:lnTo>
                  <a:pt x="5026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4" name="object 49"/>
          <p:cNvSpPr>
            <a:spLocks/>
          </p:cNvSpPr>
          <p:nvPr/>
        </p:nvSpPr>
        <p:spPr bwMode="auto">
          <a:xfrm>
            <a:off x="2262188" y="2474913"/>
            <a:ext cx="49212" cy="47625"/>
          </a:xfrm>
          <a:custGeom>
            <a:avLst/>
            <a:gdLst>
              <a:gd name="T0" fmla="*/ 0 w 48894"/>
              <a:gd name="T1" fmla="*/ 48560 h 48894"/>
              <a:gd name="T2" fmla="*/ 48345 w 48894"/>
              <a:gd name="T3" fmla="*/ 48560 h 48894"/>
              <a:gd name="T4" fmla="*/ 48345 w 48894"/>
              <a:gd name="T5" fmla="*/ 0 h 48894"/>
              <a:gd name="T6" fmla="*/ 0 w 48894"/>
              <a:gd name="T7" fmla="*/ 0 h 48894"/>
              <a:gd name="T8" fmla="*/ 0 w 48894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894"/>
              <a:gd name="T16" fmla="*/ 0 h 48894"/>
              <a:gd name="T17" fmla="*/ 48894 w 48894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894" h="48894">
                <a:moveTo>
                  <a:pt x="0" y="48560"/>
                </a:moveTo>
                <a:lnTo>
                  <a:pt x="48345" y="48560"/>
                </a:lnTo>
                <a:lnTo>
                  <a:pt x="48345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5" name="object 50"/>
          <p:cNvSpPr>
            <a:spLocks/>
          </p:cNvSpPr>
          <p:nvPr/>
        </p:nvSpPr>
        <p:spPr bwMode="auto">
          <a:xfrm>
            <a:off x="2262188" y="2474913"/>
            <a:ext cx="49212" cy="47625"/>
          </a:xfrm>
          <a:custGeom>
            <a:avLst/>
            <a:gdLst>
              <a:gd name="T0" fmla="*/ 0 w 48894"/>
              <a:gd name="T1" fmla="*/ 0 h 48894"/>
              <a:gd name="T2" fmla="*/ 48345 w 48894"/>
              <a:gd name="T3" fmla="*/ 0 h 48894"/>
              <a:gd name="T4" fmla="*/ 48345 w 48894"/>
              <a:gd name="T5" fmla="*/ 48560 h 48894"/>
              <a:gd name="T6" fmla="*/ 0 w 48894"/>
              <a:gd name="T7" fmla="*/ 48560 h 48894"/>
              <a:gd name="T8" fmla="*/ 0 w 48894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894"/>
              <a:gd name="T16" fmla="*/ 0 h 48894"/>
              <a:gd name="T17" fmla="*/ 48894 w 48894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894" h="48894">
                <a:moveTo>
                  <a:pt x="0" y="0"/>
                </a:moveTo>
                <a:lnTo>
                  <a:pt x="48345" y="0"/>
                </a:lnTo>
                <a:lnTo>
                  <a:pt x="48345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6" name="object 51"/>
          <p:cNvSpPr>
            <a:spLocks/>
          </p:cNvSpPr>
          <p:nvPr/>
        </p:nvSpPr>
        <p:spPr bwMode="auto">
          <a:xfrm>
            <a:off x="2330450" y="2474913"/>
            <a:ext cx="52388" cy="47625"/>
          </a:xfrm>
          <a:custGeom>
            <a:avLst/>
            <a:gdLst>
              <a:gd name="T0" fmla="*/ 0 w 51435"/>
              <a:gd name="T1" fmla="*/ 48560 h 48894"/>
              <a:gd name="T2" fmla="*/ 51312 w 51435"/>
              <a:gd name="T3" fmla="*/ 48560 h 48894"/>
              <a:gd name="T4" fmla="*/ 51312 w 51435"/>
              <a:gd name="T5" fmla="*/ 0 h 48894"/>
              <a:gd name="T6" fmla="*/ 0 w 51435"/>
              <a:gd name="T7" fmla="*/ 0 h 48894"/>
              <a:gd name="T8" fmla="*/ 0 w 51435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435"/>
              <a:gd name="T16" fmla="*/ 0 h 48894"/>
              <a:gd name="T17" fmla="*/ 51435 w 51435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435" h="48894">
                <a:moveTo>
                  <a:pt x="0" y="48560"/>
                </a:moveTo>
                <a:lnTo>
                  <a:pt x="51312" y="48560"/>
                </a:lnTo>
                <a:lnTo>
                  <a:pt x="5131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7" name="object 52"/>
          <p:cNvSpPr>
            <a:spLocks/>
          </p:cNvSpPr>
          <p:nvPr/>
        </p:nvSpPr>
        <p:spPr bwMode="auto">
          <a:xfrm>
            <a:off x="2330450" y="2474913"/>
            <a:ext cx="52388" cy="47625"/>
          </a:xfrm>
          <a:custGeom>
            <a:avLst/>
            <a:gdLst>
              <a:gd name="T0" fmla="*/ 0 w 51435"/>
              <a:gd name="T1" fmla="*/ 0 h 48894"/>
              <a:gd name="T2" fmla="*/ 51317 w 51435"/>
              <a:gd name="T3" fmla="*/ 0 h 48894"/>
              <a:gd name="T4" fmla="*/ 51317 w 51435"/>
              <a:gd name="T5" fmla="*/ 48560 h 48894"/>
              <a:gd name="T6" fmla="*/ 0 w 51435"/>
              <a:gd name="T7" fmla="*/ 48560 h 48894"/>
              <a:gd name="T8" fmla="*/ 0 w 51435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435"/>
              <a:gd name="T16" fmla="*/ 0 h 48894"/>
              <a:gd name="T17" fmla="*/ 51435 w 51435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435" h="48894">
                <a:moveTo>
                  <a:pt x="0" y="0"/>
                </a:moveTo>
                <a:lnTo>
                  <a:pt x="51317" y="0"/>
                </a:lnTo>
                <a:lnTo>
                  <a:pt x="51317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8" name="object 53"/>
          <p:cNvSpPr>
            <a:spLocks/>
          </p:cNvSpPr>
          <p:nvPr/>
        </p:nvSpPr>
        <p:spPr bwMode="auto">
          <a:xfrm>
            <a:off x="2401888" y="2474913"/>
            <a:ext cx="49212" cy="47625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9" name="object 54"/>
          <p:cNvSpPr>
            <a:spLocks/>
          </p:cNvSpPr>
          <p:nvPr/>
        </p:nvSpPr>
        <p:spPr bwMode="auto">
          <a:xfrm>
            <a:off x="2401888" y="2474913"/>
            <a:ext cx="49212" cy="47625"/>
          </a:xfrm>
          <a:custGeom>
            <a:avLst/>
            <a:gdLst>
              <a:gd name="T0" fmla="*/ 0 w 49530"/>
              <a:gd name="T1" fmla="*/ 0 h 48894"/>
              <a:gd name="T2" fmla="*/ 49218 w 49530"/>
              <a:gd name="T3" fmla="*/ 0 h 48894"/>
              <a:gd name="T4" fmla="*/ 49218 w 49530"/>
              <a:gd name="T5" fmla="*/ 48560 h 48894"/>
              <a:gd name="T6" fmla="*/ 0 w 49530"/>
              <a:gd name="T7" fmla="*/ 48560 h 48894"/>
              <a:gd name="T8" fmla="*/ 0 w 4953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0" name="object 55"/>
          <p:cNvSpPr>
            <a:spLocks/>
          </p:cNvSpPr>
          <p:nvPr/>
        </p:nvSpPr>
        <p:spPr bwMode="auto">
          <a:xfrm>
            <a:off x="1846263" y="2479675"/>
            <a:ext cx="49212" cy="49213"/>
          </a:xfrm>
          <a:custGeom>
            <a:avLst/>
            <a:gdLst>
              <a:gd name="T0" fmla="*/ 0 w 49530"/>
              <a:gd name="T1" fmla="*/ 48560 h 48894"/>
              <a:gd name="T2" fmla="*/ 49392 w 49530"/>
              <a:gd name="T3" fmla="*/ 48560 h 48894"/>
              <a:gd name="T4" fmla="*/ 49392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1" name="object 56"/>
          <p:cNvSpPr>
            <a:spLocks/>
          </p:cNvSpPr>
          <p:nvPr/>
        </p:nvSpPr>
        <p:spPr bwMode="auto">
          <a:xfrm>
            <a:off x="1846263" y="2479675"/>
            <a:ext cx="49212" cy="49213"/>
          </a:xfrm>
          <a:custGeom>
            <a:avLst/>
            <a:gdLst>
              <a:gd name="T0" fmla="*/ 0 w 49530"/>
              <a:gd name="T1" fmla="*/ 48560 h 48894"/>
              <a:gd name="T2" fmla="*/ 49392 w 49530"/>
              <a:gd name="T3" fmla="*/ 48560 h 48894"/>
              <a:gd name="T4" fmla="*/ 49392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2" name="object 57"/>
          <p:cNvSpPr>
            <a:spLocks/>
          </p:cNvSpPr>
          <p:nvPr/>
        </p:nvSpPr>
        <p:spPr bwMode="auto">
          <a:xfrm>
            <a:off x="1846263" y="2479675"/>
            <a:ext cx="49212" cy="49213"/>
          </a:xfrm>
          <a:custGeom>
            <a:avLst/>
            <a:gdLst>
              <a:gd name="T0" fmla="*/ 0 w 49530"/>
              <a:gd name="T1" fmla="*/ 0 h 48894"/>
              <a:gd name="T2" fmla="*/ 49388 w 49530"/>
              <a:gd name="T3" fmla="*/ 0 h 48894"/>
              <a:gd name="T4" fmla="*/ 49388 w 49530"/>
              <a:gd name="T5" fmla="*/ 48561 h 48894"/>
              <a:gd name="T6" fmla="*/ 0 w 49530"/>
              <a:gd name="T7" fmla="*/ 48561 h 48894"/>
              <a:gd name="T8" fmla="*/ 0 w 4953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0"/>
                </a:moveTo>
                <a:lnTo>
                  <a:pt x="49388" y="0"/>
                </a:lnTo>
                <a:lnTo>
                  <a:pt x="49388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3" name="object 58"/>
          <p:cNvSpPr>
            <a:spLocks/>
          </p:cNvSpPr>
          <p:nvPr/>
        </p:nvSpPr>
        <p:spPr bwMode="auto">
          <a:xfrm>
            <a:off x="1914525" y="2479675"/>
            <a:ext cx="52388" cy="49213"/>
          </a:xfrm>
          <a:custGeom>
            <a:avLst/>
            <a:gdLst>
              <a:gd name="T0" fmla="*/ 0 w 51435"/>
              <a:gd name="T1" fmla="*/ 48560 h 48894"/>
              <a:gd name="T2" fmla="*/ 51312 w 51435"/>
              <a:gd name="T3" fmla="*/ 48560 h 48894"/>
              <a:gd name="T4" fmla="*/ 51312 w 51435"/>
              <a:gd name="T5" fmla="*/ 0 h 48894"/>
              <a:gd name="T6" fmla="*/ 0 w 51435"/>
              <a:gd name="T7" fmla="*/ 0 h 48894"/>
              <a:gd name="T8" fmla="*/ 0 w 51435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435"/>
              <a:gd name="T16" fmla="*/ 0 h 48894"/>
              <a:gd name="T17" fmla="*/ 51435 w 51435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435" h="48894">
                <a:moveTo>
                  <a:pt x="0" y="48560"/>
                </a:moveTo>
                <a:lnTo>
                  <a:pt x="51312" y="48560"/>
                </a:lnTo>
                <a:lnTo>
                  <a:pt x="5131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4" name="object 59"/>
          <p:cNvSpPr>
            <a:spLocks/>
          </p:cNvSpPr>
          <p:nvPr/>
        </p:nvSpPr>
        <p:spPr bwMode="auto">
          <a:xfrm>
            <a:off x="1914525" y="2479675"/>
            <a:ext cx="52388" cy="49213"/>
          </a:xfrm>
          <a:custGeom>
            <a:avLst/>
            <a:gdLst>
              <a:gd name="T0" fmla="*/ 0 w 51435"/>
              <a:gd name="T1" fmla="*/ 48560 h 48894"/>
              <a:gd name="T2" fmla="*/ 51312 w 51435"/>
              <a:gd name="T3" fmla="*/ 48560 h 48894"/>
              <a:gd name="T4" fmla="*/ 51312 w 51435"/>
              <a:gd name="T5" fmla="*/ 0 h 48894"/>
              <a:gd name="T6" fmla="*/ 0 w 51435"/>
              <a:gd name="T7" fmla="*/ 0 h 48894"/>
              <a:gd name="T8" fmla="*/ 0 w 51435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435"/>
              <a:gd name="T16" fmla="*/ 0 h 48894"/>
              <a:gd name="T17" fmla="*/ 51435 w 51435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435" h="48894">
                <a:moveTo>
                  <a:pt x="0" y="48560"/>
                </a:moveTo>
                <a:lnTo>
                  <a:pt x="51312" y="48560"/>
                </a:lnTo>
                <a:lnTo>
                  <a:pt x="5131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5" name="object 60"/>
          <p:cNvSpPr>
            <a:spLocks/>
          </p:cNvSpPr>
          <p:nvPr/>
        </p:nvSpPr>
        <p:spPr bwMode="auto">
          <a:xfrm>
            <a:off x="1914525" y="2479675"/>
            <a:ext cx="52388" cy="49213"/>
          </a:xfrm>
          <a:custGeom>
            <a:avLst/>
            <a:gdLst>
              <a:gd name="T0" fmla="*/ 0 w 51435"/>
              <a:gd name="T1" fmla="*/ 0 h 48894"/>
              <a:gd name="T2" fmla="*/ 51317 w 51435"/>
              <a:gd name="T3" fmla="*/ 0 h 48894"/>
              <a:gd name="T4" fmla="*/ 51317 w 51435"/>
              <a:gd name="T5" fmla="*/ 48561 h 48894"/>
              <a:gd name="T6" fmla="*/ 0 w 51435"/>
              <a:gd name="T7" fmla="*/ 48561 h 48894"/>
              <a:gd name="T8" fmla="*/ 0 w 51435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435"/>
              <a:gd name="T16" fmla="*/ 0 h 48894"/>
              <a:gd name="T17" fmla="*/ 51435 w 51435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435" h="48894">
                <a:moveTo>
                  <a:pt x="0" y="0"/>
                </a:moveTo>
                <a:lnTo>
                  <a:pt x="51317" y="0"/>
                </a:lnTo>
                <a:lnTo>
                  <a:pt x="51317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6" name="object 61"/>
          <p:cNvSpPr>
            <a:spLocks/>
          </p:cNvSpPr>
          <p:nvPr/>
        </p:nvSpPr>
        <p:spPr bwMode="auto">
          <a:xfrm>
            <a:off x="1989138" y="2479675"/>
            <a:ext cx="49212" cy="49213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7" name="object 62"/>
          <p:cNvSpPr>
            <a:spLocks/>
          </p:cNvSpPr>
          <p:nvPr/>
        </p:nvSpPr>
        <p:spPr bwMode="auto">
          <a:xfrm>
            <a:off x="1989138" y="2479675"/>
            <a:ext cx="49212" cy="49213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8" name="object 63"/>
          <p:cNvSpPr>
            <a:spLocks/>
          </p:cNvSpPr>
          <p:nvPr/>
        </p:nvSpPr>
        <p:spPr bwMode="auto">
          <a:xfrm>
            <a:off x="1989138" y="2479675"/>
            <a:ext cx="49212" cy="49213"/>
          </a:xfrm>
          <a:custGeom>
            <a:avLst/>
            <a:gdLst>
              <a:gd name="T0" fmla="*/ 0 w 49530"/>
              <a:gd name="T1" fmla="*/ 0 h 48894"/>
              <a:gd name="T2" fmla="*/ 49218 w 49530"/>
              <a:gd name="T3" fmla="*/ 0 h 48894"/>
              <a:gd name="T4" fmla="*/ 49218 w 49530"/>
              <a:gd name="T5" fmla="*/ 48561 h 48894"/>
              <a:gd name="T6" fmla="*/ 0 w 49530"/>
              <a:gd name="T7" fmla="*/ 48561 h 48894"/>
              <a:gd name="T8" fmla="*/ 0 w 4953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9" name="object 64"/>
          <p:cNvSpPr>
            <a:spLocks/>
          </p:cNvSpPr>
          <p:nvPr/>
        </p:nvSpPr>
        <p:spPr bwMode="auto">
          <a:xfrm>
            <a:off x="2058988" y="2479675"/>
            <a:ext cx="49212" cy="49213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0" name="object 65"/>
          <p:cNvSpPr>
            <a:spLocks/>
          </p:cNvSpPr>
          <p:nvPr/>
        </p:nvSpPr>
        <p:spPr bwMode="auto">
          <a:xfrm>
            <a:off x="2058988" y="2479675"/>
            <a:ext cx="49212" cy="49213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1" name="object 66"/>
          <p:cNvSpPr>
            <a:spLocks/>
          </p:cNvSpPr>
          <p:nvPr/>
        </p:nvSpPr>
        <p:spPr bwMode="auto">
          <a:xfrm>
            <a:off x="2058988" y="2479675"/>
            <a:ext cx="49212" cy="49213"/>
          </a:xfrm>
          <a:custGeom>
            <a:avLst/>
            <a:gdLst>
              <a:gd name="T0" fmla="*/ 0 w 49530"/>
              <a:gd name="T1" fmla="*/ 0 h 48894"/>
              <a:gd name="T2" fmla="*/ 49218 w 49530"/>
              <a:gd name="T3" fmla="*/ 0 h 48894"/>
              <a:gd name="T4" fmla="*/ 49218 w 49530"/>
              <a:gd name="T5" fmla="*/ 48561 h 48894"/>
              <a:gd name="T6" fmla="*/ 0 w 49530"/>
              <a:gd name="T7" fmla="*/ 48561 h 48894"/>
              <a:gd name="T8" fmla="*/ 0 w 4953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2" name="object 67"/>
          <p:cNvSpPr>
            <a:spLocks/>
          </p:cNvSpPr>
          <p:nvPr/>
        </p:nvSpPr>
        <p:spPr bwMode="auto">
          <a:xfrm>
            <a:off x="2127250" y="2479675"/>
            <a:ext cx="49213" cy="49213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3" name="object 68"/>
          <p:cNvSpPr>
            <a:spLocks/>
          </p:cNvSpPr>
          <p:nvPr/>
        </p:nvSpPr>
        <p:spPr bwMode="auto">
          <a:xfrm>
            <a:off x="2127250" y="2479675"/>
            <a:ext cx="49213" cy="49213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4" name="object 69"/>
          <p:cNvSpPr>
            <a:spLocks/>
          </p:cNvSpPr>
          <p:nvPr/>
        </p:nvSpPr>
        <p:spPr bwMode="auto">
          <a:xfrm>
            <a:off x="2127250" y="2479675"/>
            <a:ext cx="49213" cy="49213"/>
          </a:xfrm>
          <a:custGeom>
            <a:avLst/>
            <a:gdLst>
              <a:gd name="T0" fmla="*/ 0 w 49530"/>
              <a:gd name="T1" fmla="*/ 0 h 48894"/>
              <a:gd name="T2" fmla="*/ 49218 w 49530"/>
              <a:gd name="T3" fmla="*/ 0 h 48894"/>
              <a:gd name="T4" fmla="*/ 49218 w 49530"/>
              <a:gd name="T5" fmla="*/ 48561 h 48894"/>
              <a:gd name="T6" fmla="*/ 0 w 49530"/>
              <a:gd name="T7" fmla="*/ 48561 h 48894"/>
              <a:gd name="T8" fmla="*/ 0 w 4953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5" name="object 70"/>
          <p:cNvSpPr>
            <a:spLocks/>
          </p:cNvSpPr>
          <p:nvPr/>
        </p:nvSpPr>
        <p:spPr bwMode="auto">
          <a:xfrm>
            <a:off x="2200275" y="2479675"/>
            <a:ext cx="49213" cy="49213"/>
          </a:xfrm>
          <a:custGeom>
            <a:avLst/>
            <a:gdLst>
              <a:gd name="T0" fmla="*/ 0 w 49530"/>
              <a:gd name="T1" fmla="*/ 48560 h 48894"/>
              <a:gd name="T2" fmla="*/ 49392 w 49530"/>
              <a:gd name="T3" fmla="*/ 48560 h 48894"/>
              <a:gd name="T4" fmla="*/ 49392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6" name="object 71"/>
          <p:cNvSpPr>
            <a:spLocks/>
          </p:cNvSpPr>
          <p:nvPr/>
        </p:nvSpPr>
        <p:spPr bwMode="auto">
          <a:xfrm>
            <a:off x="2200275" y="2479675"/>
            <a:ext cx="49213" cy="49213"/>
          </a:xfrm>
          <a:custGeom>
            <a:avLst/>
            <a:gdLst>
              <a:gd name="T0" fmla="*/ 0 w 49530"/>
              <a:gd name="T1" fmla="*/ 48560 h 48894"/>
              <a:gd name="T2" fmla="*/ 49392 w 49530"/>
              <a:gd name="T3" fmla="*/ 48560 h 48894"/>
              <a:gd name="T4" fmla="*/ 49392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7" name="object 72"/>
          <p:cNvSpPr>
            <a:spLocks/>
          </p:cNvSpPr>
          <p:nvPr/>
        </p:nvSpPr>
        <p:spPr bwMode="auto">
          <a:xfrm>
            <a:off x="2200275" y="2479675"/>
            <a:ext cx="49213" cy="49213"/>
          </a:xfrm>
          <a:custGeom>
            <a:avLst/>
            <a:gdLst>
              <a:gd name="T0" fmla="*/ 0 w 49530"/>
              <a:gd name="T1" fmla="*/ 0 h 48894"/>
              <a:gd name="T2" fmla="*/ 49395 w 49530"/>
              <a:gd name="T3" fmla="*/ 0 h 48894"/>
              <a:gd name="T4" fmla="*/ 49395 w 49530"/>
              <a:gd name="T5" fmla="*/ 48561 h 48894"/>
              <a:gd name="T6" fmla="*/ 0 w 49530"/>
              <a:gd name="T7" fmla="*/ 48561 h 48894"/>
              <a:gd name="T8" fmla="*/ 0 w 4953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0"/>
                </a:moveTo>
                <a:lnTo>
                  <a:pt x="49395" y="0"/>
                </a:lnTo>
                <a:lnTo>
                  <a:pt x="49395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8" name="object 73"/>
          <p:cNvSpPr>
            <a:spLocks/>
          </p:cNvSpPr>
          <p:nvPr/>
        </p:nvSpPr>
        <p:spPr bwMode="auto">
          <a:xfrm>
            <a:off x="2268538" y="2479675"/>
            <a:ext cx="49212" cy="49213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9" name="object 74"/>
          <p:cNvSpPr>
            <a:spLocks/>
          </p:cNvSpPr>
          <p:nvPr/>
        </p:nvSpPr>
        <p:spPr bwMode="auto">
          <a:xfrm>
            <a:off x="2268538" y="2479675"/>
            <a:ext cx="49212" cy="49213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0" name="object 75"/>
          <p:cNvSpPr>
            <a:spLocks/>
          </p:cNvSpPr>
          <p:nvPr/>
        </p:nvSpPr>
        <p:spPr bwMode="auto">
          <a:xfrm>
            <a:off x="2268538" y="2479675"/>
            <a:ext cx="49212" cy="49213"/>
          </a:xfrm>
          <a:custGeom>
            <a:avLst/>
            <a:gdLst>
              <a:gd name="T0" fmla="*/ 0 w 49530"/>
              <a:gd name="T1" fmla="*/ 0 h 48894"/>
              <a:gd name="T2" fmla="*/ 49218 w 49530"/>
              <a:gd name="T3" fmla="*/ 0 h 48894"/>
              <a:gd name="T4" fmla="*/ 49218 w 49530"/>
              <a:gd name="T5" fmla="*/ 48561 h 48894"/>
              <a:gd name="T6" fmla="*/ 0 w 49530"/>
              <a:gd name="T7" fmla="*/ 48561 h 48894"/>
              <a:gd name="T8" fmla="*/ 0 w 4953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1" name="object 76"/>
          <p:cNvSpPr>
            <a:spLocks/>
          </p:cNvSpPr>
          <p:nvPr/>
        </p:nvSpPr>
        <p:spPr bwMode="auto">
          <a:xfrm>
            <a:off x="2339975" y="2479675"/>
            <a:ext cx="49213" cy="49213"/>
          </a:xfrm>
          <a:custGeom>
            <a:avLst/>
            <a:gdLst>
              <a:gd name="T0" fmla="*/ 0 w 48894"/>
              <a:gd name="T1" fmla="*/ 48560 h 48894"/>
              <a:gd name="T2" fmla="*/ 48345 w 48894"/>
              <a:gd name="T3" fmla="*/ 48560 h 48894"/>
              <a:gd name="T4" fmla="*/ 48345 w 48894"/>
              <a:gd name="T5" fmla="*/ 0 h 48894"/>
              <a:gd name="T6" fmla="*/ 0 w 48894"/>
              <a:gd name="T7" fmla="*/ 0 h 48894"/>
              <a:gd name="T8" fmla="*/ 0 w 48894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894"/>
              <a:gd name="T16" fmla="*/ 0 h 48894"/>
              <a:gd name="T17" fmla="*/ 48894 w 48894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894" h="48894">
                <a:moveTo>
                  <a:pt x="0" y="48560"/>
                </a:moveTo>
                <a:lnTo>
                  <a:pt x="48345" y="48560"/>
                </a:lnTo>
                <a:lnTo>
                  <a:pt x="48345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2" name="object 77"/>
          <p:cNvSpPr>
            <a:spLocks/>
          </p:cNvSpPr>
          <p:nvPr/>
        </p:nvSpPr>
        <p:spPr bwMode="auto">
          <a:xfrm>
            <a:off x="2339975" y="2479675"/>
            <a:ext cx="49213" cy="49213"/>
          </a:xfrm>
          <a:custGeom>
            <a:avLst/>
            <a:gdLst>
              <a:gd name="T0" fmla="*/ 0 w 48894"/>
              <a:gd name="T1" fmla="*/ 48560 h 48894"/>
              <a:gd name="T2" fmla="*/ 48345 w 48894"/>
              <a:gd name="T3" fmla="*/ 48560 h 48894"/>
              <a:gd name="T4" fmla="*/ 48345 w 48894"/>
              <a:gd name="T5" fmla="*/ 0 h 48894"/>
              <a:gd name="T6" fmla="*/ 0 w 48894"/>
              <a:gd name="T7" fmla="*/ 0 h 48894"/>
              <a:gd name="T8" fmla="*/ 0 w 48894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894"/>
              <a:gd name="T16" fmla="*/ 0 h 48894"/>
              <a:gd name="T17" fmla="*/ 48894 w 48894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894" h="48894">
                <a:moveTo>
                  <a:pt x="0" y="48560"/>
                </a:moveTo>
                <a:lnTo>
                  <a:pt x="48345" y="48560"/>
                </a:lnTo>
                <a:lnTo>
                  <a:pt x="48345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3" name="object 78"/>
          <p:cNvSpPr>
            <a:spLocks/>
          </p:cNvSpPr>
          <p:nvPr/>
        </p:nvSpPr>
        <p:spPr bwMode="auto">
          <a:xfrm>
            <a:off x="2339975" y="2479675"/>
            <a:ext cx="49213" cy="49213"/>
          </a:xfrm>
          <a:custGeom>
            <a:avLst/>
            <a:gdLst>
              <a:gd name="T0" fmla="*/ 0 w 48894"/>
              <a:gd name="T1" fmla="*/ 0 h 48894"/>
              <a:gd name="T2" fmla="*/ 48345 w 48894"/>
              <a:gd name="T3" fmla="*/ 0 h 48894"/>
              <a:gd name="T4" fmla="*/ 48345 w 48894"/>
              <a:gd name="T5" fmla="*/ 48561 h 48894"/>
              <a:gd name="T6" fmla="*/ 0 w 48894"/>
              <a:gd name="T7" fmla="*/ 48561 h 48894"/>
              <a:gd name="T8" fmla="*/ 0 w 48894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894"/>
              <a:gd name="T16" fmla="*/ 0 h 48894"/>
              <a:gd name="T17" fmla="*/ 48894 w 48894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894" h="48894">
                <a:moveTo>
                  <a:pt x="0" y="0"/>
                </a:moveTo>
                <a:lnTo>
                  <a:pt x="48345" y="0"/>
                </a:lnTo>
                <a:lnTo>
                  <a:pt x="48345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4" name="object 79"/>
          <p:cNvSpPr>
            <a:spLocks/>
          </p:cNvSpPr>
          <p:nvPr/>
        </p:nvSpPr>
        <p:spPr bwMode="auto">
          <a:xfrm>
            <a:off x="2409825" y="2479675"/>
            <a:ext cx="50800" cy="49213"/>
          </a:xfrm>
          <a:custGeom>
            <a:avLst/>
            <a:gdLst>
              <a:gd name="T0" fmla="*/ 0 w 49530"/>
              <a:gd name="T1" fmla="*/ 48560 h 48894"/>
              <a:gd name="T2" fmla="*/ 49392 w 49530"/>
              <a:gd name="T3" fmla="*/ 48560 h 48894"/>
              <a:gd name="T4" fmla="*/ 49392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5" name="object 80"/>
          <p:cNvSpPr>
            <a:spLocks/>
          </p:cNvSpPr>
          <p:nvPr/>
        </p:nvSpPr>
        <p:spPr bwMode="auto">
          <a:xfrm>
            <a:off x="2409825" y="2479675"/>
            <a:ext cx="50800" cy="49213"/>
          </a:xfrm>
          <a:custGeom>
            <a:avLst/>
            <a:gdLst>
              <a:gd name="T0" fmla="*/ 0 w 49530"/>
              <a:gd name="T1" fmla="*/ 48560 h 48894"/>
              <a:gd name="T2" fmla="*/ 49392 w 49530"/>
              <a:gd name="T3" fmla="*/ 48560 h 48894"/>
              <a:gd name="T4" fmla="*/ 49392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6" name="object 81"/>
          <p:cNvSpPr>
            <a:spLocks/>
          </p:cNvSpPr>
          <p:nvPr/>
        </p:nvSpPr>
        <p:spPr bwMode="auto">
          <a:xfrm>
            <a:off x="2409825" y="2479675"/>
            <a:ext cx="50800" cy="49213"/>
          </a:xfrm>
          <a:custGeom>
            <a:avLst/>
            <a:gdLst>
              <a:gd name="T0" fmla="*/ 0 w 49530"/>
              <a:gd name="T1" fmla="*/ 0 h 48894"/>
              <a:gd name="T2" fmla="*/ 49395 w 49530"/>
              <a:gd name="T3" fmla="*/ 0 h 48894"/>
              <a:gd name="T4" fmla="*/ 49395 w 49530"/>
              <a:gd name="T5" fmla="*/ 48561 h 48894"/>
              <a:gd name="T6" fmla="*/ 0 w 49530"/>
              <a:gd name="T7" fmla="*/ 48561 h 48894"/>
              <a:gd name="T8" fmla="*/ 0 w 4953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0"/>
                </a:moveTo>
                <a:lnTo>
                  <a:pt x="49395" y="0"/>
                </a:lnTo>
                <a:lnTo>
                  <a:pt x="49395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7" name="object 82"/>
          <p:cNvSpPr>
            <a:spLocks/>
          </p:cNvSpPr>
          <p:nvPr/>
        </p:nvSpPr>
        <p:spPr bwMode="auto">
          <a:xfrm>
            <a:off x="4503738" y="5008563"/>
            <a:ext cx="711200" cy="174625"/>
          </a:xfrm>
          <a:custGeom>
            <a:avLst/>
            <a:gdLst>
              <a:gd name="T0" fmla="*/ 0 w 711200"/>
              <a:gd name="T1" fmla="*/ 174330 h 174625"/>
              <a:gd name="T2" fmla="*/ 710708 w 711200"/>
              <a:gd name="T3" fmla="*/ 174330 h 174625"/>
              <a:gd name="T4" fmla="*/ 710708 w 711200"/>
              <a:gd name="T5" fmla="*/ 0 h 174625"/>
              <a:gd name="T6" fmla="*/ 0 w 711200"/>
              <a:gd name="T7" fmla="*/ 0 h 174625"/>
              <a:gd name="T8" fmla="*/ 0 w 711200"/>
              <a:gd name="T9" fmla="*/ 174330 h 1746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200"/>
              <a:gd name="T16" fmla="*/ 0 h 174625"/>
              <a:gd name="T17" fmla="*/ 711200 w 711200"/>
              <a:gd name="T18" fmla="*/ 174625 h 1746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200" h="174625">
                <a:moveTo>
                  <a:pt x="0" y="174330"/>
                </a:moveTo>
                <a:lnTo>
                  <a:pt x="710708" y="174330"/>
                </a:lnTo>
                <a:lnTo>
                  <a:pt x="710708" y="0"/>
                </a:lnTo>
                <a:lnTo>
                  <a:pt x="0" y="0"/>
                </a:lnTo>
                <a:lnTo>
                  <a:pt x="0" y="174330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8" name="object 83"/>
          <p:cNvSpPr>
            <a:spLocks/>
          </p:cNvSpPr>
          <p:nvPr/>
        </p:nvSpPr>
        <p:spPr bwMode="auto">
          <a:xfrm>
            <a:off x="4503738" y="5008563"/>
            <a:ext cx="711200" cy="174625"/>
          </a:xfrm>
          <a:custGeom>
            <a:avLst/>
            <a:gdLst>
              <a:gd name="T0" fmla="*/ 0 w 711200"/>
              <a:gd name="T1" fmla="*/ 174330 h 174625"/>
              <a:gd name="T2" fmla="*/ 710708 w 711200"/>
              <a:gd name="T3" fmla="*/ 174330 h 174625"/>
              <a:gd name="T4" fmla="*/ 710708 w 711200"/>
              <a:gd name="T5" fmla="*/ 0 h 174625"/>
              <a:gd name="T6" fmla="*/ 0 w 711200"/>
              <a:gd name="T7" fmla="*/ 0 h 174625"/>
              <a:gd name="T8" fmla="*/ 0 w 711200"/>
              <a:gd name="T9" fmla="*/ 174330 h 1746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200"/>
              <a:gd name="T16" fmla="*/ 0 h 174625"/>
              <a:gd name="T17" fmla="*/ 711200 w 711200"/>
              <a:gd name="T18" fmla="*/ 174625 h 1746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200" h="174625">
                <a:moveTo>
                  <a:pt x="0" y="174330"/>
                </a:moveTo>
                <a:lnTo>
                  <a:pt x="710708" y="174330"/>
                </a:lnTo>
                <a:lnTo>
                  <a:pt x="710708" y="0"/>
                </a:lnTo>
                <a:lnTo>
                  <a:pt x="0" y="0"/>
                </a:lnTo>
                <a:lnTo>
                  <a:pt x="0" y="174330"/>
                </a:lnTo>
                <a:close/>
              </a:path>
            </a:pathLst>
          </a:custGeom>
          <a:noFill/>
          <a:ln w="108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9" name="object 84"/>
          <p:cNvSpPr>
            <a:spLocks/>
          </p:cNvSpPr>
          <p:nvPr/>
        </p:nvSpPr>
        <p:spPr bwMode="auto">
          <a:xfrm>
            <a:off x="4503738" y="5008563"/>
            <a:ext cx="711200" cy="174625"/>
          </a:xfrm>
          <a:custGeom>
            <a:avLst/>
            <a:gdLst>
              <a:gd name="T0" fmla="*/ 0 w 711200"/>
              <a:gd name="T1" fmla="*/ 0 h 174625"/>
              <a:gd name="T2" fmla="*/ 0 w 711200"/>
              <a:gd name="T3" fmla="*/ 174330 h 174625"/>
              <a:gd name="T4" fmla="*/ 710719 w 711200"/>
              <a:gd name="T5" fmla="*/ 174330 h 174625"/>
              <a:gd name="T6" fmla="*/ 710719 w 711200"/>
              <a:gd name="T7" fmla="*/ 0 h 174625"/>
              <a:gd name="T8" fmla="*/ 0 w 711200"/>
              <a:gd name="T9" fmla="*/ 0 h 1746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200"/>
              <a:gd name="T16" fmla="*/ 0 h 174625"/>
              <a:gd name="T17" fmla="*/ 711200 w 711200"/>
              <a:gd name="T18" fmla="*/ 174625 h 1746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200" h="174625">
                <a:moveTo>
                  <a:pt x="0" y="0"/>
                </a:moveTo>
                <a:lnTo>
                  <a:pt x="0" y="174330"/>
                </a:lnTo>
                <a:lnTo>
                  <a:pt x="710719" y="174330"/>
                </a:lnTo>
                <a:lnTo>
                  <a:pt x="710719" y="0"/>
                </a:lnTo>
                <a:lnTo>
                  <a:pt x="0" y="0"/>
                </a:lnTo>
              </a:path>
            </a:pathLst>
          </a:custGeom>
          <a:noFill/>
          <a:ln w="543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0" name="object 85"/>
          <p:cNvSpPr>
            <a:spLocks/>
          </p:cNvSpPr>
          <p:nvPr/>
        </p:nvSpPr>
        <p:spPr bwMode="auto">
          <a:xfrm>
            <a:off x="5213350" y="4803775"/>
            <a:ext cx="220663" cy="379413"/>
          </a:xfrm>
          <a:custGeom>
            <a:avLst/>
            <a:gdLst>
              <a:gd name="T0" fmla="*/ 219519 w 219710"/>
              <a:gd name="T1" fmla="*/ 0 h 379729"/>
              <a:gd name="T2" fmla="*/ 0 w 219710"/>
              <a:gd name="T3" fmla="*/ 205354 h 379729"/>
              <a:gd name="T4" fmla="*/ 0 w 219710"/>
              <a:gd name="T5" fmla="*/ 379685 h 379729"/>
              <a:gd name="T6" fmla="*/ 219519 w 219710"/>
              <a:gd name="T7" fmla="*/ 172628 h 379729"/>
              <a:gd name="T8" fmla="*/ 219519 w 219710"/>
              <a:gd name="T9" fmla="*/ 0 h 379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710"/>
              <a:gd name="T16" fmla="*/ 0 h 379729"/>
              <a:gd name="T17" fmla="*/ 219710 w 219710"/>
              <a:gd name="T18" fmla="*/ 379729 h 3797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710" h="379729">
                <a:moveTo>
                  <a:pt x="219519" y="0"/>
                </a:moveTo>
                <a:lnTo>
                  <a:pt x="0" y="205354"/>
                </a:lnTo>
                <a:lnTo>
                  <a:pt x="0" y="379685"/>
                </a:lnTo>
                <a:lnTo>
                  <a:pt x="219519" y="172628"/>
                </a:lnTo>
                <a:lnTo>
                  <a:pt x="219519" y="0"/>
                </a:lnTo>
                <a:close/>
              </a:path>
            </a:pathLst>
          </a:custGeom>
          <a:solidFill>
            <a:srgbClr val="A4A4A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1" name="object 86"/>
          <p:cNvSpPr>
            <a:spLocks/>
          </p:cNvSpPr>
          <p:nvPr/>
        </p:nvSpPr>
        <p:spPr bwMode="auto">
          <a:xfrm>
            <a:off x="5213350" y="4803775"/>
            <a:ext cx="220663" cy="379413"/>
          </a:xfrm>
          <a:custGeom>
            <a:avLst/>
            <a:gdLst>
              <a:gd name="T0" fmla="*/ 0 w 219710"/>
              <a:gd name="T1" fmla="*/ 205354 h 379729"/>
              <a:gd name="T2" fmla="*/ 219519 w 219710"/>
              <a:gd name="T3" fmla="*/ 0 h 379729"/>
              <a:gd name="T4" fmla="*/ 219519 w 219710"/>
              <a:gd name="T5" fmla="*/ 172628 h 379729"/>
              <a:gd name="T6" fmla="*/ 0 w 219710"/>
              <a:gd name="T7" fmla="*/ 379685 h 379729"/>
              <a:gd name="T8" fmla="*/ 0 w 219710"/>
              <a:gd name="T9" fmla="*/ 205354 h 379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710"/>
              <a:gd name="T16" fmla="*/ 0 h 379729"/>
              <a:gd name="T17" fmla="*/ 219710 w 219710"/>
              <a:gd name="T18" fmla="*/ 379729 h 3797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710" h="379729">
                <a:moveTo>
                  <a:pt x="0" y="205354"/>
                </a:moveTo>
                <a:lnTo>
                  <a:pt x="219519" y="0"/>
                </a:lnTo>
                <a:lnTo>
                  <a:pt x="219519" y="172628"/>
                </a:lnTo>
                <a:lnTo>
                  <a:pt x="0" y="379685"/>
                </a:lnTo>
                <a:lnTo>
                  <a:pt x="0" y="205354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2" name="object 87"/>
          <p:cNvSpPr>
            <a:spLocks/>
          </p:cNvSpPr>
          <p:nvPr/>
        </p:nvSpPr>
        <p:spPr bwMode="auto">
          <a:xfrm>
            <a:off x="5213350" y="4803775"/>
            <a:ext cx="220663" cy="379413"/>
          </a:xfrm>
          <a:custGeom>
            <a:avLst/>
            <a:gdLst>
              <a:gd name="T0" fmla="*/ 0 w 219710"/>
              <a:gd name="T1" fmla="*/ 205354 h 379729"/>
              <a:gd name="T2" fmla="*/ 219519 w 219710"/>
              <a:gd name="T3" fmla="*/ 0 h 379729"/>
              <a:gd name="T4" fmla="*/ 219519 w 219710"/>
              <a:gd name="T5" fmla="*/ 172628 h 379729"/>
              <a:gd name="T6" fmla="*/ 0 w 219710"/>
              <a:gd name="T7" fmla="*/ 379685 h 379729"/>
              <a:gd name="T8" fmla="*/ 0 w 219710"/>
              <a:gd name="T9" fmla="*/ 205354 h 379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710"/>
              <a:gd name="T16" fmla="*/ 0 h 379729"/>
              <a:gd name="T17" fmla="*/ 219710 w 219710"/>
              <a:gd name="T18" fmla="*/ 379729 h 3797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710" h="379729">
                <a:moveTo>
                  <a:pt x="0" y="205354"/>
                </a:moveTo>
                <a:lnTo>
                  <a:pt x="219519" y="0"/>
                </a:lnTo>
                <a:lnTo>
                  <a:pt x="219519" y="172628"/>
                </a:lnTo>
                <a:lnTo>
                  <a:pt x="0" y="379685"/>
                </a:lnTo>
                <a:lnTo>
                  <a:pt x="0" y="205354"/>
                </a:lnTo>
              </a:path>
            </a:pathLst>
          </a:custGeom>
          <a:noFill/>
          <a:ln w="55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3" name="object 88"/>
          <p:cNvSpPr>
            <a:spLocks/>
          </p:cNvSpPr>
          <p:nvPr/>
        </p:nvSpPr>
        <p:spPr bwMode="auto">
          <a:xfrm>
            <a:off x="4503738" y="4803775"/>
            <a:ext cx="930275" cy="204788"/>
          </a:xfrm>
          <a:custGeom>
            <a:avLst/>
            <a:gdLst>
              <a:gd name="T0" fmla="*/ 930239 w 930275"/>
              <a:gd name="T1" fmla="*/ 0 h 205739"/>
              <a:gd name="T2" fmla="*/ 218562 w 930275"/>
              <a:gd name="T3" fmla="*/ 0 h 205739"/>
              <a:gd name="T4" fmla="*/ 0 w 930275"/>
              <a:gd name="T5" fmla="*/ 205354 h 205739"/>
              <a:gd name="T6" fmla="*/ 710719 w 930275"/>
              <a:gd name="T7" fmla="*/ 205354 h 205739"/>
              <a:gd name="T8" fmla="*/ 930239 w 930275"/>
              <a:gd name="T9" fmla="*/ 0 h 2057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0275"/>
              <a:gd name="T16" fmla="*/ 0 h 205739"/>
              <a:gd name="T17" fmla="*/ 930275 w 930275"/>
              <a:gd name="T18" fmla="*/ 205739 h 2057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0275" h="205739">
                <a:moveTo>
                  <a:pt x="930239" y="0"/>
                </a:moveTo>
                <a:lnTo>
                  <a:pt x="218562" y="0"/>
                </a:lnTo>
                <a:lnTo>
                  <a:pt x="0" y="205354"/>
                </a:lnTo>
                <a:lnTo>
                  <a:pt x="710719" y="205354"/>
                </a:lnTo>
                <a:lnTo>
                  <a:pt x="930239" y="0"/>
                </a:lnTo>
                <a:close/>
              </a:path>
            </a:pathLst>
          </a:custGeom>
          <a:solidFill>
            <a:srgbClr val="D7D7D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4" name="object 89"/>
          <p:cNvSpPr>
            <a:spLocks/>
          </p:cNvSpPr>
          <p:nvPr/>
        </p:nvSpPr>
        <p:spPr bwMode="auto">
          <a:xfrm>
            <a:off x="4503738" y="4803775"/>
            <a:ext cx="930275" cy="204788"/>
          </a:xfrm>
          <a:custGeom>
            <a:avLst/>
            <a:gdLst>
              <a:gd name="T0" fmla="*/ 930239 w 930275"/>
              <a:gd name="T1" fmla="*/ 0 h 205739"/>
              <a:gd name="T2" fmla="*/ 218562 w 930275"/>
              <a:gd name="T3" fmla="*/ 0 h 205739"/>
              <a:gd name="T4" fmla="*/ 0 w 930275"/>
              <a:gd name="T5" fmla="*/ 205354 h 205739"/>
              <a:gd name="T6" fmla="*/ 710719 w 930275"/>
              <a:gd name="T7" fmla="*/ 205354 h 205739"/>
              <a:gd name="T8" fmla="*/ 930239 w 930275"/>
              <a:gd name="T9" fmla="*/ 0 h 2057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0275"/>
              <a:gd name="T16" fmla="*/ 0 h 205739"/>
              <a:gd name="T17" fmla="*/ 930275 w 930275"/>
              <a:gd name="T18" fmla="*/ 205739 h 2057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0275" h="205739">
                <a:moveTo>
                  <a:pt x="930239" y="0"/>
                </a:moveTo>
                <a:lnTo>
                  <a:pt x="218562" y="0"/>
                </a:lnTo>
                <a:lnTo>
                  <a:pt x="0" y="205354"/>
                </a:lnTo>
                <a:lnTo>
                  <a:pt x="710719" y="205354"/>
                </a:lnTo>
                <a:lnTo>
                  <a:pt x="930239" y="0"/>
                </a:lnTo>
              </a:path>
            </a:pathLst>
          </a:custGeom>
          <a:noFill/>
          <a:ln w="108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5" name="object 90"/>
          <p:cNvSpPr>
            <a:spLocks/>
          </p:cNvSpPr>
          <p:nvPr/>
        </p:nvSpPr>
        <p:spPr bwMode="auto">
          <a:xfrm>
            <a:off x="4503738" y="4803775"/>
            <a:ext cx="930275" cy="204788"/>
          </a:xfrm>
          <a:custGeom>
            <a:avLst/>
            <a:gdLst>
              <a:gd name="T0" fmla="*/ 710719 w 930275"/>
              <a:gd name="T1" fmla="*/ 205354 h 205739"/>
              <a:gd name="T2" fmla="*/ 930239 w 930275"/>
              <a:gd name="T3" fmla="*/ 0 h 205739"/>
              <a:gd name="T4" fmla="*/ 218562 w 930275"/>
              <a:gd name="T5" fmla="*/ 0 h 205739"/>
              <a:gd name="T6" fmla="*/ 0 w 930275"/>
              <a:gd name="T7" fmla="*/ 205354 h 205739"/>
              <a:gd name="T8" fmla="*/ 710719 w 930275"/>
              <a:gd name="T9" fmla="*/ 205354 h 2057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0275"/>
              <a:gd name="T16" fmla="*/ 0 h 205739"/>
              <a:gd name="T17" fmla="*/ 930275 w 930275"/>
              <a:gd name="T18" fmla="*/ 205739 h 2057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0275" h="205739">
                <a:moveTo>
                  <a:pt x="710719" y="205354"/>
                </a:moveTo>
                <a:lnTo>
                  <a:pt x="930239" y="0"/>
                </a:lnTo>
                <a:lnTo>
                  <a:pt x="218562" y="0"/>
                </a:lnTo>
                <a:lnTo>
                  <a:pt x="0" y="205354"/>
                </a:lnTo>
                <a:lnTo>
                  <a:pt x="710719" y="205354"/>
                </a:lnTo>
              </a:path>
            </a:pathLst>
          </a:custGeom>
          <a:noFill/>
          <a:ln w="5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6" name="object 91"/>
          <p:cNvSpPr>
            <a:spLocks/>
          </p:cNvSpPr>
          <p:nvPr/>
        </p:nvSpPr>
        <p:spPr bwMode="auto">
          <a:xfrm>
            <a:off x="4672013" y="4857750"/>
            <a:ext cx="612775" cy="80963"/>
          </a:xfrm>
          <a:custGeom>
            <a:avLst/>
            <a:gdLst>
              <a:gd name="T0" fmla="*/ 160315 w 613410"/>
              <a:gd name="T1" fmla="*/ 0 h 81279"/>
              <a:gd name="T2" fmla="*/ 0 w 613410"/>
              <a:gd name="T3" fmla="*/ 29159 h 81279"/>
              <a:gd name="T4" fmla="*/ 83841 w 613410"/>
              <a:gd name="T5" fmla="*/ 80808 h 81279"/>
              <a:gd name="T6" fmla="*/ 109597 w 613410"/>
              <a:gd name="T7" fmla="*/ 47306 h 81279"/>
              <a:gd name="T8" fmla="*/ 589397 w 613410"/>
              <a:gd name="T9" fmla="*/ 47306 h 81279"/>
              <a:gd name="T10" fmla="*/ 612926 w 613410"/>
              <a:gd name="T11" fmla="*/ 41872 h 81279"/>
              <a:gd name="T12" fmla="*/ 571399 w 613410"/>
              <a:gd name="T13" fmla="*/ 22798 h 81279"/>
              <a:gd name="T14" fmla="*/ 134560 w 613410"/>
              <a:gd name="T15" fmla="*/ 22798 h 81279"/>
              <a:gd name="T16" fmla="*/ 160315 w 613410"/>
              <a:gd name="T17" fmla="*/ 0 h 81279"/>
              <a:gd name="T18" fmla="*/ 589397 w 613410"/>
              <a:gd name="T19" fmla="*/ 47306 h 81279"/>
              <a:gd name="T20" fmla="*/ 471038 w 613410"/>
              <a:gd name="T21" fmla="*/ 47306 h 81279"/>
              <a:gd name="T22" fmla="*/ 444319 w 613410"/>
              <a:gd name="T23" fmla="*/ 80808 h 81279"/>
              <a:gd name="T24" fmla="*/ 589397 w 613410"/>
              <a:gd name="T25" fmla="*/ 47306 h 81279"/>
              <a:gd name="T26" fmla="*/ 571399 w 613410"/>
              <a:gd name="T27" fmla="*/ 22798 h 81279"/>
              <a:gd name="T28" fmla="*/ 134560 w 613410"/>
              <a:gd name="T29" fmla="*/ 22798 h 81279"/>
              <a:gd name="T30" fmla="*/ 571399 w 613410"/>
              <a:gd name="T31" fmla="*/ 22798 h 812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13410"/>
              <a:gd name="T49" fmla="*/ 0 h 81279"/>
              <a:gd name="T50" fmla="*/ 613410 w 613410"/>
              <a:gd name="T51" fmla="*/ 81279 h 8127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13410" h="81279">
                <a:moveTo>
                  <a:pt x="160315" y="0"/>
                </a:moveTo>
                <a:lnTo>
                  <a:pt x="0" y="29159"/>
                </a:lnTo>
                <a:lnTo>
                  <a:pt x="83841" y="80808"/>
                </a:lnTo>
                <a:lnTo>
                  <a:pt x="109597" y="47306"/>
                </a:lnTo>
                <a:lnTo>
                  <a:pt x="589397" y="47306"/>
                </a:lnTo>
                <a:lnTo>
                  <a:pt x="612926" y="41872"/>
                </a:lnTo>
                <a:lnTo>
                  <a:pt x="571399" y="22798"/>
                </a:lnTo>
                <a:lnTo>
                  <a:pt x="134560" y="22798"/>
                </a:lnTo>
                <a:lnTo>
                  <a:pt x="160315" y="0"/>
                </a:lnTo>
                <a:close/>
              </a:path>
              <a:path w="613410" h="81279">
                <a:moveTo>
                  <a:pt x="589397" y="47306"/>
                </a:moveTo>
                <a:lnTo>
                  <a:pt x="471038" y="47306"/>
                </a:lnTo>
                <a:lnTo>
                  <a:pt x="444319" y="80808"/>
                </a:lnTo>
                <a:lnTo>
                  <a:pt x="589397" y="47306"/>
                </a:lnTo>
                <a:close/>
              </a:path>
              <a:path w="613410" h="81279">
                <a:moveTo>
                  <a:pt x="571399" y="22798"/>
                </a:moveTo>
                <a:lnTo>
                  <a:pt x="134560" y="22798"/>
                </a:lnTo>
                <a:lnTo>
                  <a:pt x="571399" y="227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7" name="object 92"/>
          <p:cNvSpPr>
            <a:spLocks/>
          </p:cNvSpPr>
          <p:nvPr/>
        </p:nvSpPr>
        <p:spPr bwMode="auto">
          <a:xfrm>
            <a:off x="4672013" y="4857750"/>
            <a:ext cx="612775" cy="80963"/>
          </a:xfrm>
          <a:custGeom>
            <a:avLst/>
            <a:gdLst>
              <a:gd name="T0" fmla="*/ 134560 w 613410"/>
              <a:gd name="T1" fmla="*/ 22798 h 81279"/>
              <a:gd name="T2" fmla="*/ 160315 w 613410"/>
              <a:gd name="T3" fmla="*/ 0 h 81279"/>
              <a:gd name="T4" fmla="*/ 0 w 613410"/>
              <a:gd name="T5" fmla="*/ 29159 h 81279"/>
              <a:gd name="T6" fmla="*/ 83841 w 613410"/>
              <a:gd name="T7" fmla="*/ 80808 h 81279"/>
              <a:gd name="T8" fmla="*/ 109597 w 613410"/>
              <a:gd name="T9" fmla="*/ 47306 h 81279"/>
              <a:gd name="T10" fmla="*/ 589397 w 613410"/>
              <a:gd name="T11" fmla="*/ 47306 h 81279"/>
              <a:gd name="T12" fmla="*/ 612926 w 613410"/>
              <a:gd name="T13" fmla="*/ 41872 h 81279"/>
              <a:gd name="T14" fmla="*/ 571399 w 613410"/>
              <a:gd name="T15" fmla="*/ 22798 h 81279"/>
              <a:gd name="T16" fmla="*/ 496793 w 613410"/>
              <a:gd name="T17" fmla="*/ 22798 h 81279"/>
              <a:gd name="T18" fmla="*/ 134560 w 613410"/>
              <a:gd name="T19" fmla="*/ 22798 h 812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3410"/>
              <a:gd name="T31" fmla="*/ 0 h 81279"/>
              <a:gd name="T32" fmla="*/ 613410 w 613410"/>
              <a:gd name="T33" fmla="*/ 81279 h 812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3410" h="81279">
                <a:moveTo>
                  <a:pt x="134560" y="22798"/>
                </a:moveTo>
                <a:lnTo>
                  <a:pt x="160315" y="0"/>
                </a:lnTo>
                <a:lnTo>
                  <a:pt x="0" y="29159"/>
                </a:lnTo>
                <a:lnTo>
                  <a:pt x="83841" y="80808"/>
                </a:lnTo>
                <a:lnTo>
                  <a:pt x="109597" y="47306"/>
                </a:lnTo>
                <a:lnTo>
                  <a:pt x="589397" y="47306"/>
                </a:lnTo>
                <a:lnTo>
                  <a:pt x="612926" y="41872"/>
                </a:lnTo>
                <a:lnTo>
                  <a:pt x="571399" y="22798"/>
                </a:lnTo>
                <a:lnTo>
                  <a:pt x="496793" y="22798"/>
                </a:lnTo>
                <a:lnTo>
                  <a:pt x="134560" y="2279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8" name="object 93"/>
          <p:cNvSpPr>
            <a:spLocks/>
          </p:cNvSpPr>
          <p:nvPr/>
        </p:nvSpPr>
        <p:spPr bwMode="auto">
          <a:xfrm>
            <a:off x="5116513" y="4905375"/>
            <a:ext cx="146050" cy="33338"/>
          </a:xfrm>
          <a:custGeom>
            <a:avLst/>
            <a:gdLst>
              <a:gd name="T0" fmla="*/ 145077 w 145414"/>
              <a:gd name="T1" fmla="*/ 0 h 33654"/>
              <a:gd name="T2" fmla="*/ 26718 w 145414"/>
              <a:gd name="T3" fmla="*/ 0 h 33654"/>
              <a:gd name="T4" fmla="*/ 0 w 145414"/>
              <a:gd name="T5" fmla="*/ 33501 h 33654"/>
              <a:gd name="T6" fmla="*/ 145077 w 145414"/>
              <a:gd name="T7" fmla="*/ 0 h 33654"/>
              <a:gd name="T8" fmla="*/ 0 60000 65536"/>
              <a:gd name="T9" fmla="*/ 0 60000 65536"/>
              <a:gd name="T10" fmla="*/ 0 60000 65536"/>
              <a:gd name="T11" fmla="*/ 0 60000 65536"/>
              <a:gd name="T12" fmla="*/ 0 w 145414"/>
              <a:gd name="T13" fmla="*/ 0 h 33654"/>
              <a:gd name="T14" fmla="*/ 145414 w 145414"/>
              <a:gd name="T15" fmla="*/ 33654 h 336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414" h="33654">
                <a:moveTo>
                  <a:pt x="145077" y="0"/>
                </a:moveTo>
                <a:lnTo>
                  <a:pt x="26718" y="0"/>
                </a:lnTo>
                <a:lnTo>
                  <a:pt x="0" y="33501"/>
                </a:lnTo>
                <a:lnTo>
                  <a:pt x="14507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9" name="object 94"/>
          <p:cNvSpPr>
            <a:spLocks/>
          </p:cNvSpPr>
          <p:nvPr/>
        </p:nvSpPr>
        <p:spPr bwMode="auto">
          <a:xfrm>
            <a:off x="5168900" y="4857750"/>
            <a:ext cx="25400" cy="22225"/>
          </a:xfrm>
          <a:custGeom>
            <a:avLst/>
            <a:gdLst>
              <a:gd name="T0" fmla="*/ 24969 w 25400"/>
              <a:gd name="T1" fmla="*/ 0 h 22860"/>
              <a:gd name="T2" fmla="*/ 0 w 25400"/>
              <a:gd name="T3" fmla="*/ 22798 h 22860"/>
              <a:gd name="T4" fmla="*/ 24969 w 25400"/>
              <a:gd name="T5" fmla="*/ 0 h 22860"/>
              <a:gd name="T6" fmla="*/ 0 60000 65536"/>
              <a:gd name="T7" fmla="*/ 0 60000 65536"/>
              <a:gd name="T8" fmla="*/ 0 60000 65536"/>
              <a:gd name="T9" fmla="*/ 0 w 25400"/>
              <a:gd name="T10" fmla="*/ 0 h 22860"/>
              <a:gd name="T11" fmla="*/ 25400 w 25400"/>
              <a:gd name="T12" fmla="*/ 22860 h 228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00" h="22860">
                <a:moveTo>
                  <a:pt x="24969" y="0"/>
                </a:moveTo>
                <a:lnTo>
                  <a:pt x="0" y="22798"/>
                </a:lnTo>
                <a:lnTo>
                  <a:pt x="24969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0" name="object 95"/>
          <p:cNvSpPr>
            <a:spLocks/>
          </p:cNvSpPr>
          <p:nvPr/>
        </p:nvSpPr>
        <p:spPr bwMode="auto">
          <a:xfrm>
            <a:off x="4672013" y="4857750"/>
            <a:ext cx="612775" cy="80963"/>
          </a:xfrm>
          <a:custGeom>
            <a:avLst/>
            <a:gdLst>
              <a:gd name="T0" fmla="*/ 134560 w 613410"/>
              <a:gd name="T1" fmla="*/ 22798 h 81279"/>
              <a:gd name="T2" fmla="*/ 160315 w 613410"/>
              <a:gd name="T3" fmla="*/ 0 h 81279"/>
              <a:gd name="T4" fmla="*/ 0 w 613410"/>
              <a:gd name="T5" fmla="*/ 29159 h 81279"/>
              <a:gd name="T6" fmla="*/ 83841 w 613410"/>
              <a:gd name="T7" fmla="*/ 80808 h 81279"/>
              <a:gd name="T8" fmla="*/ 109597 w 613410"/>
              <a:gd name="T9" fmla="*/ 47306 h 81279"/>
              <a:gd name="T10" fmla="*/ 471038 w 613410"/>
              <a:gd name="T11" fmla="*/ 47306 h 81279"/>
              <a:gd name="T12" fmla="*/ 444319 w 613410"/>
              <a:gd name="T13" fmla="*/ 80808 h 81279"/>
              <a:gd name="T14" fmla="*/ 612926 w 613410"/>
              <a:gd name="T15" fmla="*/ 41872 h 81279"/>
              <a:gd name="T16" fmla="*/ 521763 w 613410"/>
              <a:gd name="T17" fmla="*/ 0 h 81279"/>
              <a:gd name="T18" fmla="*/ 496793 w 613410"/>
              <a:gd name="T19" fmla="*/ 22798 h 81279"/>
              <a:gd name="T20" fmla="*/ 134560 w 613410"/>
              <a:gd name="T21" fmla="*/ 22798 h 8127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3410"/>
              <a:gd name="T34" fmla="*/ 0 h 81279"/>
              <a:gd name="T35" fmla="*/ 613410 w 613410"/>
              <a:gd name="T36" fmla="*/ 81279 h 8127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3410" h="81279">
                <a:moveTo>
                  <a:pt x="134560" y="22798"/>
                </a:moveTo>
                <a:lnTo>
                  <a:pt x="160315" y="0"/>
                </a:lnTo>
                <a:lnTo>
                  <a:pt x="0" y="29159"/>
                </a:lnTo>
                <a:lnTo>
                  <a:pt x="83841" y="80808"/>
                </a:lnTo>
                <a:lnTo>
                  <a:pt x="109597" y="47306"/>
                </a:lnTo>
                <a:lnTo>
                  <a:pt x="471038" y="47306"/>
                </a:lnTo>
                <a:lnTo>
                  <a:pt x="444319" y="80808"/>
                </a:lnTo>
                <a:lnTo>
                  <a:pt x="612926" y="41872"/>
                </a:lnTo>
                <a:lnTo>
                  <a:pt x="521763" y="0"/>
                </a:lnTo>
                <a:lnTo>
                  <a:pt x="496793" y="22798"/>
                </a:lnTo>
                <a:lnTo>
                  <a:pt x="134560" y="2279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1" name="object 96"/>
          <p:cNvSpPr>
            <a:spLocks/>
          </p:cNvSpPr>
          <p:nvPr/>
        </p:nvSpPr>
        <p:spPr bwMode="auto">
          <a:xfrm>
            <a:off x="4672013" y="4857750"/>
            <a:ext cx="612775" cy="80963"/>
          </a:xfrm>
          <a:custGeom>
            <a:avLst/>
            <a:gdLst>
              <a:gd name="T0" fmla="*/ 160315 w 613410"/>
              <a:gd name="T1" fmla="*/ 0 h 81279"/>
              <a:gd name="T2" fmla="*/ 0 w 613410"/>
              <a:gd name="T3" fmla="*/ 29159 h 81279"/>
              <a:gd name="T4" fmla="*/ 83841 w 613410"/>
              <a:gd name="T5" fmla="*/ 80808 h 81279"/>
              <a:gd name="T6" fmla="*/ 109597 w 613410"/>
              <a:gd name="T7" fmla="*/ 47306 h 81279"/>
              <a:gd name="T8" fmla="*/ 589397 w 613410"/>
              <a:gd name="T9" fmla="*/ 47306 h 81279"/>
              <a:gd name="T10" fmla="*/ 612926 w 613410"/>
              <a:gd name="T11" fmla="*/ 41872 h 81279"/>
              <a:gd name="T12" fmla="*/ 571399 w 613410"/>
              <a:gd name="T13" fmla="*/ 22798 h 81279"/>
              <a:gd name="T14" fmla="*/ 134560 w 613410"/>
              <a:gd name="T15" fmla="*/ 22798 h 81279"/>
              <a:gd name="T16" fmla="*/ 160315 w 613410"/>
              <a:gd name="T17" fmla="*/ 0 h 81279"/>
              <a:gd name="T18" fmla="*/ 589397 w 613410"/>
              <a:gd name="T19" fmla="*/ 47306 h 81279"/>
              <a:gd name="T20" fmla="*/ 471038 w 613410"/>
              <a:gd name="T21" fmla="*/ 47306 h 81279"/>
              <a:gd name="T22" fmla="*/ 444319 w 613410"/>
              <a:gd name="T23" fmla="*/ 80808 h 81279"/>
              <a:gd name="T24" fmla="*/ 589397 w 613410"/>
              <a:gd name="T25" fmla="*/ 47306 h 81279"/>
              <a:gd name="T26" fmla="*/ 571399 w 613410"/>
              <a:gd name="T27" fmla="*/ 22798 h 81279"/>
              <a:gd name="T28" fmla="*/ 134560 w 613410"/>
              <a:gd name="T29" fmla="*/ 22798 h 81279"/>
              <a:gd name="T30" fmla="*/ 571399 w 613410"/>
              <a:gd name="T31" fmla="*/ 22798 h 812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13410"/>
              <a:gd name="T49" fmla="*/ 0 h 81279"/>
              <a:gd name="T50" fmla="*/ 613410 w 613410"/>
              <a:gd name="T51" fmla="*/ 81279 h 8127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13410" h="81279">
                <a:moveTo>
                  <a:pt x="160315" y="0"/>
                </a:moveTo>
                <a:lnTo>
                  <a:pt x="0" y="29159"/>
                </a:lnTo>
                <a:lnTo>
                  <a:pt x="83841" y="80808"/>
                </a:lnTo>
                <a:lnTo>
                  <a:pt x="109597" y="47306"/>
                </a:lnTo>
                <a:lnTo>
                  <a:pt x="589397" y="47306"/>
                </a:lnTo>
                <a:lnTo>
                  <a:pt x="612926" y="41872"/>
                </a:lnTo>
                <a:lnTo>
                  <a:pt x="571399" y="22798"/>
                </a:lnTo>
                <a:lnTo>
                  <a:pt x="134560" y="22798"/>
                </a:lnTo>
                <a:lnTo>
                  <a:pt x="160315" y="0"/>
                </a:lnTo>
                <a:close/>
              </a:path>
              <a:path w="613410" h="81279">
                <a:moveTo>
                  <a:pt x="589397" y="47306"/>
                </a:moveTo>
                <a:lnTo>
                  <a:pt x="471038" y="47306"/>
                </a:lnTo>
                <a:lnTo>
                  <a:pt x="444319" y="80808"/>
                </a:lnTo>
                <a:lnTo>
                  <a:pt x="589397" y="47306"/>
                </a:lnTo>
                <a:close/>
              </a:path>
              <a:path w="613410" h="81279">
                <a:moveTo>
                  <a:pt x="571399" y="22798"/>
                </a:moveTo>
                <a:lnTo>
                  <a:pt x="134560" y="22798"/>
                </a:lnTo>
                <a:lnTo>
                  <a:pt x="571399" y="227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2" name="object 97"/>
          <p:cNvSpPr>
            <a:spLocks/>
          </p:cNvSpPr>
          <p:nvPr/>
        </p:nvSpPr>
        <p:spPr bwMode="auto">
          <a:xfrm>
            <a:off x="4672013" y="4857750"/>
            <a:ext cx="612775" cy="80963"/>
          </a:xfrm>
          <a:custGeom>
            <a:avLst/>
            <a:gdLst>
              <a:gd name="T0" fmla="*/ 134560 w 613410"/>
              <a:gd name="T1" fmla="*/ 22798 h 81279"/>
              <a:gd name="T2" fmla="*/ 160315 w 613410"/>
              <a:gd name="T3" fmla="*/ 0 h 81279"/>
              <a:gd name="T4" fmla="*/ 0 w 613410"/>
              <a:gd name="T5" fmla="*/ 29159 h 81279"/>
              <a:gd name="T6" fmla="*/ 83841 w 613410"/>
              <a:gd name="T7" fmla="*/ 80808 h 81279"/>
              <a:gd name="T8" fmla="*/ 109597 w 613410"/>
              <a:gd name="T9" fmla="*/ 47306 h 81279"/>
              <a:gd name="T10" fmla="*/ 589397 w 613410"/>
              <a:gd name="T11" fmla="*/ 47306 h 81279"/>
              <a:gd name="T12" fmla="*/ 612926 w 613410"/>
              <a:gd name="T13" fmla="*/ 41872 h 81279"/>
              <a:gd name="T14" fmla="*/ 571399 w 613410"/>
              <a:gd name="T15" fmla="*/ 22798 h 81279"/>
              <a:gd name="T16" fmla="*/ 496793 w 613410"/>
              <a:gd name="T17" fmla="*/ 22798 h 81279"/>
              <a:gd name="T18" fmla="*/ 134560 w 613410"/>
              <a:gd name="T19" fmla="*/ 22798 h 812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3410"/>
              <a:gd name="T31" fmla="*/ 0 h 81279"/>
              <a:gd name="T32" fmla="*/ 613410 w 613410"/>
              <a:gd name="T33" fmla="*/ 81279 h 812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3410" h="81279">
                <a:moveTo>
                  <a:pt x="134560" y="22798"/>
                </a:moveTo>
                <a:lnTo>
                  <a:pt x="160315" y="0"/>
                </a:lnTo>
                <a:lnTo>
                  <a:pt x="0" y="29159"/>
                </a:lnTo>
                <a:lnTo>
                  <a:pt x="83841" y="80808"/>
                </a:lnTo>
                <a:lnTo>
                  <a:pt x="109597" y="47306"/>
                </a:lnTo>
                <a:lnTo>
                  <a:pt x="589397" y="47306"/>
                </a:lnTo>
                <a:lnTo>
                  <a:pt x="612926" y="41872"/>
                </a:lnTo>
                <a:lnTo>
                  <a:pt x="571399" y="22798"/>
                </a:lnTo>
                <a:lnTo>
                  <a:pt x="496793" y="22798"/>
                </a:lnTo>
                <a:lnTo>
                  <a:pt x="134560" y="2279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3" name="object 98"/>
          <p:cNvSpPr>
            <a:spLocks/>
          </p:cNvSpPr>
          <p:nvPr/>
        </p:nvSpPr>
        <p:spPr bwMode="auto">
          <a:xfrm>
            <a:off x="5116513" y="4905375"/>
            <a:ext cx="146050" cy="33338"/>
          </a:xfrm>
          <a:custGeom>
            <a:avLst/>
            <a:gdLst>
              <a:gd name="T0" fmla="*/ 145077 w 145414"/>
              <a:gd name="T1" fmla="*/ 0 h 33654"/>
              <a:gd name="T2" fmla="*/ 26718 w 145414"/>
              <a:gd name="T3" fmla="*/ 0 h 33654"/>
              <a:gd name="T4" fmla="*/ 0 w 145414"/>
              <a:gd name="T5" fmla="*/ 33501 h 33654"/>
              <a:gd name="T6" fmla="*/ 145077 w 145414"/>
              <a:gd name="T7" fmla="*/ 0 h 33654"/>
              <a:gd name="T8" fmla="*/ 0 60000 65536"/>
              <a:gd name="T9" fmla="*/ 0 60000 65536"/>
              <a:gd name="T10" fmla="*/ 0 60000 65536"/>
              <a:gd name="T11" fmla="*/ 0 60000 65536"/>
              <a:gd name="T12" fmla="*/ 0 w 145414"/>
              <a:gd name="T13" fmla="*/ 0 h 33654"/>
              <a:gd name="T14" fmla="*/ 145414 w 145414"/>
              <a:gd name="T15" fmla="*/ 33654 h 336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414" h="33654">
                <a:moveTo>
                  <a:pt x="145077" y="0"/>
                </a:moveTo>
                <a:lnTo>
                  <a:pt x="26718" y="0"/>
                </a:lnTo>
                <a:lnTo>
                  <a:pt x="0" y="33501"/>
                </a:lnTo>
                <a:lnTo>
                  <a:pt x="14507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4" name="object 99"/>
          <p:cNvSpPr>
            <a:spLocks/>
          </p:cNvSpPr>
          <p:nvPr/>
        </p:nvSpPr>
        <p:spPr bwMode="auto">
          <a:xfrm>
            <a:off x="5168900" y="4857750"/>
            <a:ext cx="25400" cy="22225"/>
          </a:xfrm>
          <a:custGeom>
            <a:avLst/>
            <a:gdLst>
              <a:gd name="T0" fmla="*/ 24969 w 25400"/>
              <a:gd name="T1" fmla="*/ 0 h 22860"/>
              <a:gd name="T2" fmla="*/ 0 w 25400"/>
              <a:gd name="T3" fmla="*/ 22798 h 22860"/>
              <a:gd name="T4" fmla="*/ 24969 w 25400"/>
              <a:gd name="T5" fmla="*/ 0 h 22860"/>
              <a:gd name="T6" fmla="*/ 0 60000 65536"/>
              <a:gd name="T7" fmla="*/ 0 60000 65536"/>
              <a:gd name="T8" fmla="*/ 0 60000 65536"/>
              <a:gd name="T9" fmla="*/ 0 w 25400"/>
              <a:gd name="T10" fmla="*/ 0 h 22860"/>
              <a:gd name="T11" fmla="*/ 25400 w 25400"/>
              <a:gd name="T12" fmla="*/ 22860 h 228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00" h="22860">
                <a:moveTo>
                  <a:pt x="24969" y="0"/>
                </a:moveTo>
                <a:lnTo>
                  <a:pt x="0" y="22798"/>
                </a:lnTo>
                <a:lnTo>
                  <a:pt x="24969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5" name="object 100"/>
          <p:cNvSpPr>
            <a:spLocks/>
          </p:cNvSpPr>
          <p:nvPr/>
        </p:nvSpPr>
        <p:spPr bwMode="auto">
          <a:xfrm>
            <a:off x="4672013" y="4857750"/>
            <a:ext cx="612775" cy="80963"/>
          </a:xfrm>
          <a:custGeom>
            <a:avLst/>
            <a:gdLst>
              <a:gd name="T0" fmla="*/ 134560 w 613410"/>
              <a:gd name="T1" fmla="*/ 22798 h 81279"/>
              <a:gd name="T2" fmla="*/ 160315 w 613410"/>
              <a:gd name="T3" fmla="*/ 0 h 81279"/>
              <a:gd name="T4" fmla="*/ 0 w 613410"/>
              <a:gd name="T5" fmla="*/ 29159 h 81279"/>
              <a:gd name="T6" fmla="*/ 83841 w 613410"/>
              <a:gd name="T7" fmla="*/ 80808 h 81279"/>
              <a:gd name="T8" fmla="*/ 109597 w 613410"/>
              <a:gd name="T9" fmla="*/ 47306 h 81279"/>
              <a:gd name="T10" fmla="*/ 471038 w 613410"/>
              <a:gd name="T11" fmla="*/ 47306 h 81279"/>
              <a:gd name="T12" fmla="*/ 444319 w 613410"/>
              <a:gd name="T13" fmla="*/ 80808 h 81279"/>
              <a:gd name="T14" fmla="*/ 612926 w 613410"/>
              <a:gd name="T15" fmla="*/ 41872 h 81279"/>
              <a:gd name="T16" fmla="*/ 521763 w 613410"/>
              <a:gd name="T17" fmla="*/ 0 h 81279"/>
              <a:gd name="T18" fmla="*/ 496793 w 613410"/>
              <a:gd name="T19" fmla="*/ 22798 h 81279"/>
              <a:gd name="T20" fmla="*/ 134560 w 613410"/>
              <a:gd name="T21" fmla="*/ 22798 h 8127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3410"/>
              <a:gd name="T34" fmla="*/ 0 h 81279"/>
              <a:gd name="T35" fmla="*/ 613410 w 613410"/>
              <a:gd name="T36" fmla="*/ 81279 h 8127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3410" h="81279">
                <a:moveTo>
                  <a:pt x="134560" y="22798"/>
                </a:moveTo>
                <a:lnTo>
                  <a:pt x="160315" y="0"/>
                </a:lnTo>
                <a:lnTo>
                  <a:pt x="0" y="29159"/>
                </a:lnTo>
                <a:lnTo>
                  <a:pt x="83841" y="80808"/>
                </a:lnTo>
                <a:lnTo>
                  <a:pt x="109597" y="47306"/>
                </a:lnTo>
                <a:lnTo>
                  <a:pt x="471038" y="47306"/>
                </a:lnTo>
                <a:lnTo>
                  <a:pt x="444319" y="80808"/>
                </a:lnTo>
                <a:lnTo>
                  <a:pt x="612926" y="41872"/>
                </a:lnTo>
                <a:lnTo>
                  <a:pt x="521763" y="0"/>
                </a:lnTo>
                <a:lnTo>
                  <a:pt x="496793" y="22798"/>
                </a:lnTo>
                <a:lnTo>
                  <a:pt x="134560" y="2279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6" name="object 101"/>
          <p:cNvSpPr>
            <a:spLocks/>
          </p:cNvSpPr>
          <p:nvPr/>
        </p:nvSpPr>
        <p:spPr bwMode="auto">
          <a:xfrm>
            <a:off x="4676775" y="4862513"/>
            <a:ext cx="614363" cy="82550"/>
          </a:xfrm>
          <a:custGeom>
            <a:avLst/>
            <a:gdLst>
              <a:gd name="T0" fmla="*/ 160478 w 614045"/>
              <a:gd name="T1" fmla="*/ 0 h 81914"/>
              <a:gd name="T2" fmla="*/ 0 w 614045"/>
              <a:gd name="T3" fmla="*/ 30867 h 81914"/>
              <a:gd name="T4" fmla="*/ 83835 w 614045"/>
              <a:gd name="T5" fmla="*/ 81734 h 81914"/>
              <a:gd name="T6" fmla="*/ 109753 w 614045"/>
              <a:gd name="T7" fmla="*/ 48232 h 81914"/>
              <a:gd name="T8" fmla="*/ 587035 w 614045"/>
              <a:gd name="T9" fmla="*/ 48232 h 81914"/>
              <a:gd name="T10" fmla="*/ 613921 w 614045"/>
              <a:gd name="T11" fmla="*/ 41879 h 81914"/>
              <a:gd name="T12" fmla="*/ 575150 w 614045"/>
              <a:gd name="T13" fmla="*/ 23731 h 81914"/>
              <a:gd name="T14" fmla="*/ 134553 w 614045"/>
              <a:gd name="T15" fmla="*/ 23731 h 81914"/>
              <a:gd name="T16" fmla="*/ 160478 w 614045"/>
              <a:gd name="T17" fmla="*/ 0 h 81914"/>
              <a:gd name="T18" fmla="*/ 587035 w 614045"/>
              <a:gd name="T19" fmla="*/ 48232 h 81914"/>
              <a:gd name="T20" fmla="*/ 471038 w 614045"/>
              <a:gd name="T21" fmla="*/ 48232 h 81914"/>
              <a:gd name="T22" fmla="*/ 445275 w 614045"/>
              <a:gd name="T23" fmla="*/ 81734 h 81914"/>
              <a:gd name="T24" fmla="*/ 587035 w 614045"/>
              <a:gd name="T25" fmla="*/ 48232 h 81914"/>
              <a:gd name="T26" fmla="*/ 575150 w 614045"/>
              <a:gd name="T27" fmla="*/ 23731 h 81914"/>
              <a:gd name="T28" fmla="*/ 134553 w 614045"/>
              <a:gd name="T29" fmla="*/ 23731 h 81914"/>
              <a:gd name="T30" fmla="*/ 575150 w 614045"/>
              <a:gd name="T31" fmla="*/ 23731 h 819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14045"/>
              <a:gd name="T49" fmla="*/ 0 h 81914"/>
              <a:gd name="T50" fmla="*/ 614045 w 614045"/>
              <a:gd name="T51" fmla="*/ 81914 h 8191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14045" h="81914">
                <a:moveTo>
                  <a:pt x="160478" y="0"/>
                </a:moveTo>
                <a:lnTo>
                  <a:pt x="0" y="30867"/>
                </a:lnTo>
                <a:lnTo>
                  <a:pt x="83835" y="81734"/>
                </a:lnTo>
                <a:lnTo>
                  <a:pt x="109753" y="48232"/>
                </a:lnTo>
                <a:lnTo>
                  <a:pt x="587035" y="48232"/>
                </a:lnTo>
                <a:lnTo>
                  <a:pt x="613921" y="41879"/>
                </a:lnTo>
                <a:lnTo>
                  <a:pt x="575150" y="23731"/>
                </a:lnTo>
                <a:lnTo>
                  <a:pt x="134553" y="23731"/>
                </a:lnTo>
                <a:lnTo>
                  <a:pt x="160478" y="0"/>
                </a:lnTo>
                <a:close/>
              </a:path>
              <a:path w="614045" h="81914">
                <a:moveTo>
                  <a:pt x="587035" y="48232"/>
                </a:moveTo>
                <a:lnTo>
                  <a:pt x="471038" y="48232"/>
                </a:lnTo>
                <a:lnTo>
                  <a:pt x="445275" y="81734"/>
                </a:lnTo>
                <a:lnTo>
                  <a:pt x="587035" y="48232"/>
                </a:lnTo>
                <a:close/>
              </a:path>
              <a:path w="614045" h="81914">
                <a:moveTo>
                  <a:pt x="575150" y="23731"/>
                </a:moveTo>
                <a:lnTo>
                  <a:pt x="134553" y="23731"/>
                </a:lnTo>
                <a:lnTo>
                  <a:pt x="575150" y="237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7" name="object 102"/>
          <p:cNvSpPr>
            <a:spLocks/>
          </p:cNvSpPr>
          <p:nvPr/>
        </p:nvSpPr>
        <p:spPr bwMode="auto">
          <a:xfrm>
            <a:off x="4676775" y="4862513"/>
            <a:ext cx="614363" cy="82550"/>
          </a:xfrm>
          <a:custGeom>
            <a:avLst/>
            <a:gdLst>
              <a:gd name="T0" fmla="*/ 134553 w 614045"/>
              <a:gd name="T1" fmla="*/ 23731 h 81914"/>
              <a:gd name="T2" fmla="*/ 160478 w 614045"/>
              <a:gd name="T3" fmla="*/ 0 h 81914"/>
              <a:gd name="T4" fmla="*/ 0 w 614045"/>
              <a:gd name="T5" fmla="*/ 30867 h 81914"/>
              <a:gd name="T6" fmla="*/ 83835 w 614045"/>
              <a:gd name="T7" fmla="*/ 81734 h 81914"/>
              <a:gd name="T8" fmla="*/ 109753 w 614045"/>
              <a:gd name="T9" fmla="*/ 48232 h 81914"/>
              <a:gd name="T10" fmla="*/ 587035 w 614045"/>
              <a:gd name="T11" fmla="*/ 48232 h 81914"/>
              <a:gd name="T12" fmla="*/ 613921 w 614045"/>
              <a:gd name="T13" fmla="*/ 41879 h 81914"/>
              <a:gd name="T14" fmla="*/ 575150 w 614045"/>
              <a:gd name="T15" fmla="*/ 23731 h 81914"/>
              <a:gd name="T16" fmla="*/ 496943 w 614045"/>
              <a:gd name="T17" fmla="*/ 23731 h 81914"/>
              <a:gd name="T18" fmla="*/ 134553 w 614045"/>
              <a:gd name="T19" fmla="*/ 23731 h 819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4045"/>
              <a:gd name="T31" fmla="*/ 0 h 81914"/>
              <a:gd name="T32" fmla="*/ 614045 w 614045"/>
              <a:gd name="T33" fmla="*/ 81914 h 819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4045" h="81914">
                <a:moveTo>
                  <a:pt x="134553" y="23731"/>
                </a:moveTo>
                <a:lnTo>
                  <a:pt x="160478" y="0"/>
                </a:lnTo>
                <a:lnTo>
                  <a:pt x="0" y="30867"/>
                </a:lnTo>
                <a:lnTo>
                  <a:pt x="83835" y="81734"/>
                </a:lnTo>
                <a:lnTo>
                  <a:pt x="109753" y="48232"/>
                </a:lnTo>
                <a:lnTo>
                  <a:pt x="587035" y="48232"/>
                </a:lnTo>
                <a:lnTo>
                  <a:pt x="613921" y="41879"/>
                </a:lnTo>
                <a:lnTo>
                  <a:pt x="575150" y="23731"/>
                </a:lnTo>
                <a:lnTo>
                  <a:pt x="496943" y="23731"/>
                </a:lnTo>
                <a:lnTo>
                  <a:pt x="134553" y="2373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8" name="object 103"/>
          <p:cNvSpPr>
            <a:spLocks/>
          </p:cNvSpPr>
          <p:nvPr/>
        </p:nvSpPr>
        <p:spPr bwMode="auto">
          <a:xfrm>
            <a:off x="5122863" y="4911725"/>
            <a:ext cx="142875" cy="33338"/>
          </a:xfrm>
          <a:custGeom>
            <a:avLst/>
            <a:gdLst>
              <a:gd name="T0" fmla="*/ 141760 w 142239"/>
              <a:gd name="T1" fmla="*/ 0 h 33654"/>
              <a:gd name="T2" fmla="*/ 25762 w 142239"/>
              <a:gd name="T3" fmla="*/ 0 h 33654"/>
              <a:gd name="T4" fmla="*/ 0 w 142239"/>
              <a:gd name="T5" fmla="*/ 33501 h 33654"/>
              <a:gd name="T6" fmla="*/ 141760 w 142239"/>
              <a:gd name="T7" fmla="*/ 0 h 33654"/>
              <a:gd name="T8" fmla="*/ 0 60000 65536"/>
              <a:gd name="T9" fmla="*/ 0 60000 65536"/>
              <a:gd name="T10" fmla="*/ 0 60000 65536"/>
              <a:gd name="T11" fmla="*/ 0 60000 65536"/>
              <a:gd name="T12" fmla="*/ 0 w 142239"/>
              <a:gd name="T13" fmla="*/ 0 h 33654"/>
              <a:gd name="T14" fmla="*/ 142239 w 142239"/>
              <a:gd name="T15" fmla="*/ 33654 h 336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239" h="33654">
                <a:moveTo>
                  <a:pt x="141760" y="0"/>
                </a:moveTo>
                <a:lnTo>
                  <a:pt x="25762" y="0"/>
                </a:lnTo>
                <a:lnTo>
                  <a:pt x="0" y="33501"/>
                </a:lnTo>
                <a:lnTo>
                  <a:pt x="14176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9" name="object 104"/>
          <p:cNvSpPr>
            <a:spLocks/>
          </p:cNvSpPr>
          <p:nvPr/>
        </p:nvSpPr>
        <p:spPr bwMode="auto">
          <a:xfrm>
            <a:off x="5175250" y="4862513"/>
            <a:ext cx="26988" cy="25400"/>
          </a:xfrm>
          <a:custGeom>
            <a:avLst/>
            <a:gdLst>
              <a:gd name="T0" fmla="*/ 27505 w 27939"/>
              <a:gd name="T1" fmla="*/ 0 h 24129"/>
              <a:gd name="T2" fmla="*/ 0 w 27939"/>
              <a:gd name="T3" fmla="*/ 23731 h 24129"/>
              <a:gd name="T4" fmla="*/ 27505 w 27939"/>
              <a:gd name="T5" fmla="*/ 0 h 24129"/>
              <a:gd name="T6" fmla="*/ 0 60000 65536"/>
              <a:gd name="T7" fmla="*/ 0 60000 65536"/>
              <a:gd name="T8" fmla="*/ 0 60000 65536"/>
              <a:gd name="T9" fmla="*/ 0 w 27939"/>
              <a:gd name="T10" fmla="*/ 0 h 24129"/>
              <a:gd name="T11" fmla="*/ 27939 w 27939"/>
              <a:gd name="T12" fmla="*/ 24129 h 24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939" h="24129">
                <a:moveTo>
                  <a:pt x="27505" y="0"/>
                </a:moveTo>
                <a:lnTo>
                  <a:pt x="0" y="23731"/>
                </a:lnTo>
                <a:lnTo>
                  <a:pt x="2750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40" name="object 105"/>
          <p:cNvSpPr>
            <a:spLocks/>
          </p:cNvSpPr>
          <p:nvPr/>
        </p:nvSpPr>
        <p:spPr bwMode="auto">
          <a:xfrm>
            <a:off x="4676775" y="4862513"/>
            <a:ext cx="614363" cy="82550"/>
          </a:xfrm>
          <a:custGeom>
            <a:avLst/>
            <a:gdLst>
              <a:gd name="T0" fmla="*/ 134553 w 614045"/>
              <a:gd name="T1" fmla="*/ 23731 h 81914"/>
              <a:gd name="T2" fmla="*/ 160478 w 614045"/>
              <a:gd name="T3" fmla="*/ 0 h 81914"/>
              <a:gd name="T4" fmla="*/ 0 w 614045"/>
              <a:gd name="T5" fmla="*/ 30867 h 81914"/>
              <a:gd name="T6" fmla="*/ 83835 w 614045"/>
              <a:gd name="T7" fmla="*/ 81734 h 81914"/>
              <a:gd name="T8" fmla="*/ 109753 w 614045"/>
              <a:gd name="T9" fmla="*/ 48232 h 81914"/>
              <a:gd name="T10" fmla="*/ 471038 w 614045"/>
              <a:gd name="T11" fmla="*/ 48232 h 81914"/>
              <a:gd name="T12" fmla="*/ 445275 w 614045"/>
              <a:gd name="T13" fmla="*/ 81734 h 81914"/>
              <a:gd name="T14" fmla="*/ 613921 w 614045"/>
              <a:gd name="T15" fmla="*/ 41879 h 81914"/>
              <a:gd name="T16" fmla="*/ 524448 w 614045"/>
              <a:gd name="T17" fmla="*/ 0 h 81914"/>
              <a:gd name="T18" fmla="*/ 496943 w 614045"/>
              <a:gd name="T19" fmla="*/ 23731 h 81914"/>
              <a:gd name="T20" fmla="*/ 134553 w 614045"/>
              <a:gd name="T21" fmla="*/ 23731 h 8191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4045"/>
              <a:gd name="T34" fmla="*/ 0 h 81914"/>
              <a:gd name="T35" fmla="*/ 614045 w 614045"/>
              <a:gd name="T36" fmla="*/ 81914 h 8191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4045" h="81914">
                <a:moveTo>
                  <a:pt x="134553" y="23731"/>
                </a:moveTo>
                <a:lnTo>
                  <a:pt x="160478" y="0"/>
                </a:lnTo>
                <a:lnTo>
                  <a:pt x="0" y="30867"/>
                </a:lnTo>
                <a:lnTo>
                  <a:pt x="83835" y="81734"/>
                </a:lnTo>
                <a:lnTo>
                  <a:pt x="109753" y="48232"/>
                </a:lnTo>
                <a:lnTo>
                  <a:pt x="471038" y="48232"/>
                </a:lnTo>
                <a:lnTo>
                  <a:pt x="445275" y="81734"/>
                </a:lnTo>
                <a:lnTo>
                  <a:pt x="613921" y="41879"/>
                </a:lnTo>
                <a:lnTo>
                  <a:pt x="524448" y="0"/>
                </a:lnTo>
                <a:lnTo>
                  <a:pt x="496943" y="23731"/>
                </a:lnTo>
                <a:lnTo>
                  <a:pt x="134553" y="2373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41" name="object 106"/>
          <p:cNvSpPr>
            <a:spLocks/>
          </p:cNvSpPr>
          <p:nvPr/>
        </p:nvSpPr>
        <p:spPr bwMode="auto">
          <a:xfrm>
            <a:off x="4676775" y="4862513"/>
            <a:ext cx="614363" cy="82550"/>
          </a:xfrm>
          <a:custGeom>
            <a:avLst/>
            <a:gdLst>
              <a:gd name="T0" fmla="*/ 160478 w 614045"/>
              <a:gd name="T1" fmla="*/ 0 h 81914"/>
              <a:gd name="T2" fmla="*/ 0 w 614045"/>
              <a:gd name="T3" fmla="*/ 30867 h 81914"/>
              <a:gd name="T4" fmla="*/ 83835 w 614045"/>
              <a:gd name="T5" fmla="*/ 81734 h 81914"/>
              <a:gd name="T6" fmla="*/ 109753 w 614045"/>
              <a:gd name="T7" fmla="*/ 48232 h 81914"/>
              <a:gd name="T8" fmla="*/ 587035 w 614045"/>
              <a:gd name="T9" fmla="*/ 48232 h 81914"/>
              <a:gd name="T10" fmla="*/ 613921 w 614045"/>
              <a:gd name="T11" fmla="*/ 41879 h 81914"/>
              <a:gd name="T12" fmla="*/ 575150 w 614045"/>
              <a:gd name="T13" fmla="*/ 23731 h 81914"/>
              <a:gd name="T14" fmla="*/ 134553 w 614045"/>
              <a:gd name="T15" fmla="*/ 23731 h 81914"/>
              <a:gd name="T16" fmla="*/ 160478 w 614045"/>
              <a:gd name="T17" fmla="*/ 0 h 81914"/>
              <a:gd name="T18" fmla="*/ 587035 w 614045"/>
              <a:gd name="T19" fmla="*/ 48232 h 81914"/>
              <a:gd name="T20" fmla="*/ 471038 w 614045"/>
              <a:gd name="T21" fmla="*/ 48232 h 81914"/>
              <a:gd name="T22" fmla="*/ 445275 w 614045"/>
              <a:gd name="T23" fmla="*/ 81734 h 81914"/>
              <a:gd name="T24" fmla="*/ 587035 w 614045"/>
              <a:gd name="T25" fmla="*/ 48232 h 81914"/>
              <a:gd name="T26" fmla="*/ 575150 w 614045"/>
              <a:gd name="T27" fmla="*/ 23731 h 81914"/>
              <a:gd name="T28" fmla="*/ 134553 w 614045"/>
              <a:gd name="T29" fmla="*/ 23731 h 81914"/>
              <a:gd name="T30" fmla="*/ 575150 w 614045"/>
              <a:gd name="T31" fmla="*/ 23731 h 819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14045"/>
              <a:gd name="T49" fmla="*/ 0 h 81914"/>
              <a:gd name="T50" fmla="*/ 614045 w 614045"/>
              <a:gd name="T51" fmla="*/ 81914 h 8191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14045" h="81914">
                <a:moveTo>
                  <a:pt x="160478" y="0"/>
                </a:moveTo>
                <a:lnTo>
                  <a:pt x="0" y="30867"/>
                </a:lnTo>
                <a:lnTo>
                  <a:pt x="83835" y="81734"/>
                </a:lnTo>
                <a:lnTo>
                  <a:pt x="109753" y="48232"/>
                </a:lnTo>
                <a:lnTo>
                  <a:pt x="587035" y="48232"/>
                </a:lnTo>
                <a:lnTo>
                  <a:pt x="613921" y="41879"/>
                </a:lnTo>
                <a:lnTo>
                  <a:pt x="575150" y="23731"/>
                </a:lnTo>
                <a:lnTo>
                  <a:pt x="134553" y="23731"/>
                </a:lnTo>
                <a:lnTo>
                  <a:pt x="160478" y="0"/>
                </a:lnTo>
                <a:close/>
              </a:path>
              <a:path w="614045" h="81914">
                <a:moveTo>
                  <a:pt x="587035" y="48232"/>
                </a:moveTo>
                <a:lnTo>
                  <a:pt x="471038" y="48232"/>
                </a:lnTo>
                <a:lnTo>
                  <a:pt x="445275" y="81734"/>
                </a:lnTo>
                <a:lnTo>
                  <a:pt x="587035" y="48232"/>
                </a:lnTo>
                <a:close/>
              </a:path>
              <a:path w="614045" h="81914">
                <a:moveTo>
                  <a:pt x="575150" y="23731"/>
                </a:moveTo>
                <a:lnTo>
                  <a:pt x="134553" y="23731"/>
                </a:lnTo>
                <a:lnTo>
                  <a:pt x="575150" y="237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42" name="object 107"/>
          <p:cNvSpPr>
            <a:spLocks/>
          </p:cNvSpPr>
          <p:nvPr/>
        </p:nvSpPr>
        <p:spPr bwMode="auto">
          <a:xfrm>
            <a:off x="4676775" y="4862513"/>
            <a:ext cx="614363" cy="82550"/>
          </a:xfrm>
          <a:custGeom>
            <a:avLst/>
            <a:gdLst>
              <a:gd name="T0" fmla="*/ 134553 w 614045"/>
              <a:gd name="T1" fmla="*/ 23731 h 81914"/>
              <a:gd name="T2" fmla="*/ 160478 w 614045"/>
              <a:gd name="T3" fmla="*/ 0 h 81914"/>
              <a:gd name="T4" fmla="*/ 0 w 614045"/>
              <a:gd name="T5" fmla="*/ 30867 h 81914"/>
              <a:gd name="T6" fmla="*/ 83835 w 614045"/>
              <a:gd name="T7" fmla="*/ 81734 h 81914"/>
              <a:gd name="T8" fmla="*/ 109753 w 614045"/>
              <a:gd name="T9" fmla="*/ 48232 h 81914"/>
              <a:gd name="T10" fmla="*/ 587035 w 614045"/>
              <a:gd name="T11" fmla="*/ 48232 h 81914"/>
              <a:gd name="T12" fmla="*/ 613921 w 614045"/>
              <a:gd name="T13" fmla="*/ 41879 h 81914"/>
              <a:gd name="T14" fmla="*/ 575150 w 614045"/>
              <a:gd name="T15" fmla="*/ 23731 h 81914"/>
              <a:gd name="T16" fmla="*/ 496943 w 614045"/>
              <a:gd name="T17" fmla="*/ 23731 h 81914"/>
              <a:gd name="T18" fmla="*/ 134553 w 614045"/>
              <a:gd name="T19" fmla="*/ 23731 h 819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4045"/>
              <a:gd name="T31" fmla="*/ 0 h 81914"/>
              <a:gd name="T32" fmla="*/ 614045 w 614045"/>
              <a:gd name="T33" fmla="*/ 81914 h 819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4045" h="81914">
                <a:moveTo>
                  <a:pt x="134553" y="23731"/>
                </a:moveTo>
                <a:lnTo>
                  <a:pt x="160478" y="0"/>
                </a:lnTo>
                <a:lnTo>
                  <a:pt x="0" y="30867"/>
                </a:lnTo>
                <a:lnTo>
                  <a:pt x="83835" y="81734"/>
                </a:lnTo>
                <a:lnTo>
                  <a:pt x="109753" y="48232"/>
                </a:lnTo>
                <a:lnTo>
                  <a:pt x="587035" y="48232"/>
                </a:lnTo>
                <a:lnTo>
                  <a:pt x="613921" y="41879"/>
                </a:lnTo>
                <a:lnTo>
                  <a:pt x="575150" y="23731"/>
                </a:lnTo>
                <a:lnTo>
                  <a:pt x="496943" y="23731"/>
                </a:lnTo>
                <a:lnTo>
                  <a:pt x="134553" y="2373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43" name="object 108"/>
          <p:cNvSpPr>
            <a:spLocks/>
          </p:cNvSpPr>
          <p:nvPr/>
        </p:nvSpPr>
        <p:spPr bwMode="auto">
          <a:xfrm>
            <a:off x="5122863" y="4911725"/>
            <a:ext cx="142875" cy="33338"/>
          </a:xfrm>
          <a:custGeom>
            <a:avLst/>
            <a:gdLst>
              <a:gd name="T0" fmla="*/ 141760 w 142239"/>
              <a:gd name="T1" fmla="*/ 0 h 33654"/>
              <a:gd name="T2" fmla="*/ 25762 w 142239"/>
              <a:gd name="T3" fmla="*/ 0 h 33654"/>
              <a:gd name="T4" fmla="*/ 0 w 142239"/>
              <a:gd name="T5" fmla="*/ 33501 h 33654"/>
              <a:gd name="T6" fmla="*/ 141760 w 142239"/>
              <a:gd name="T7" fmla="*/ 0 h 33654"/>
              <a:gd name="T8" fmla="*/ 0 60000 65536"/>
              <a:gd name="T9" fmla="*/ 0 60000 65536"/>
              <a:gd name="T10" fmla="*/ 0 60000 65536"/>
              <a:gd name="T11" fmla="*/ 0 60000 65536"/>
              <a:gd name="T12" fmla="*/ 0 w 142239"/>
              <a:gd name="T13" fmla="*/ 0 h 33654"/>
              <a:gd name="T14" fmla="*/ 142239 w 142239"/>
              <a:gd name="T15" fmla="*/ 33654 h 336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239" h="33654">
                <a:moveTo>
                  <a:pt x="141760" y="0"/>
                </a:moveTo>
                <a:lnTo>
                  <a:pt x="25762" y="0"/>
                </a:lnTo>
                <a:lnTo>
                  <a:pt x="0" y="33501"/>
                </a:lnTo>
                <a:lnTo>
                  <a:pt x="14176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44" name="object 109"/>
          <p:cNvSpPr>
            <a:spLocks/>
          </p:cNvSpPr>
          <p:nvPr/>
        </p:nvSpPr>
        <p:spPr bwMode="auto">
          <a:xfrm>
            <a:off x="5175250" y="4862513"/>
            <a:ext cx="26988" cy="25400"/>
          </a:xfrm>
          <a:custGeom>
            <a:avLst/>
            <a:gdLst>
              <a:gd name="T0" fmla="*/ 27505 w 27939"/>
              <a:gd name="T1" fmla="*/ 0 h 24129"/>
              <a:gd name="T2" fmla="*/ 0 w 27939"/>
              <a:gd name="T3" fmla="*/ 23731 h 24129"/>
              <a:gd name="T4" fmla="*/ 27505 w 27939"/>
              <a:gd name="T5" fmla="*/ 0 h 24129"/>
              <a:gd name="T6" fmla="*/ 0 60000 65536"/>
              <a:gd name="T7" fmla="*/ 0 60000 65536"/>
              <a:gd name="T8" fmla="*/ 0 60000 65536"/>
              <a:gd name="T9" fmla="*/ 0 w 27939"/>
              <a:gd name="T10" fmla="*/ 0 h 24129"/>
              <a:gd name="T11" fmla="*/ 27939 w 27939"/>
              <a:gd name="T12" fmla="*/ 24129 h 24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939" h="24129">
                <a:moveTo>
                  <a:pt x="27505" y="0"/>
                </a:moveTo>
                <a:lnTo>
                  <a:pt x="0" y="23731"/>
                </a:lnTo>
                <a:lnTo>
                  <a:pt x="2750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45" name="object 110"/>
          <p:cNvSpPr>
            <a:spLocks/>
          </p:cNvSpPr>
          <p:nvPr/>
        </p:nvSpPr>
        <p:spPr bwMode="auto">
          <a:xfrm>
            <a:off x="4676775" y="4862513"/>
            <a:ext cx="614363" cy="82550"/>
          </a:xfrm>
          <a:custGeom>
            <a:avLst/>
            <a:gdLst>
              <a:gd name="T0" fmla="*/ 134553 w 614045"/>
              <a:gd name="T1" fmla="*/ 23731 h 81914"/>
              <a:gd name="T2" fmla="*/ 160478 w 614045"/>
              <a:gd name="T3" fmla="*/ 0 h 81914"/>
              <a:gd name="T4" fmla="*/ 0 w 614045"/>
              <a:gd name="T5" fmla="*/ 30867 h 81914"/>
              <a:gd name="T6" fmla="*/ 83835 w 614045"/>
              <a:gd name="T7" fmla="*/ 81734 h 81914"/>
              <a:gd name="T8" fmla="*/ 109753 w 614045"/>
              <a:gd name="T9" fmla="*/ 48232 h 81914"/>
              <a:gd name="T10" fmla="*/ 471038 w 614045"/>
              <a:gd name="T11" fmla="*/ 48232 h 81914"/>
              <a:gd name="T12" fmla="*/ 445275 w 614045"/>
              <a:gd name="T13" fmla="*/ 81734 h 81914"/>
              <a:gd name="T14" fmla="*/ 613921 w 614045"/>
              <a:gd name="T15" fmla="*/ 41879 h 81914"/>
              <a:gd name="T16" fmla="*/ 524448 w 614045"/>
              <a:gd name="T17" fmla="*/ 0 h 81914"/>
              <a:gd name="T18" fmla="*/ 496943 w 614045"/>
              <a:gd name="T19" fmla="*/ 23731 h 81914"/>
              <a:gd name="T20" fmla="*/ 134553 w 614045"/>
              <a:gd name="T21" fmla="*/ 23731 h 8191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4045"/>
              <a:gd name="T34" fmla="*/ 0 h 81914"/>
              <a:gd name="T35" fmla="*/ 614045 w 614045"/>
              <a:gd name="T36" fmla="*/ 81914 h 8191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4045" h="81914">
                <a:moveTo>
                  <a:pt x="134553" y="23731"/>
                </a:moveTo>
                <a:lnTo>
                  <a:pt x="160478" y="0"/>
                </a:lnTo>
                <a:lnTo>
                  <a:pt x="0" y="30867"/>
                </a:lnTo>
                <a:lnTo>
                  <a:pt x="83835" y="81734"/>
                </a:lnTo>
                <a:lnTo>
                  <a:pt x="109753" y="48232"/>
                </a:lnTo>
                <a:lnTo>
                  <a:pt x="471038" y="48232"/>
                </a:lnTo>
                <a:lnTo>
                  <a:pt x="445275" y="81734"/>
                </a:lnTo>
                <a:lnTo>
                  <a:pt x="613921" y="41879"/>
                </a:lnTo>
                <a:lnTo>
                  <a:pt x="524448" y="0"/>
                </a:lnTo>
                <a:lnTo>
                  <a:pt x="496943" y="23731"/>
                </a:lnTo>
                <a:lnTo>
                  <a:pt x="134553" y="2373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46" name="object 111"/>
          <p:cNvSpPr>
            <a:spLocks/>
          </p:cNvSpPr>
          <p:nvPr/>
        </p:nvSpPr>
        <p:spPr bwMode="auto">
          <a:xfrm>
            <a:off x="4575175" y="5111750"/>
            <a:ext cx="46038" cy="44450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47" name="object 112"/>
          <p:cNvSpPr>
            <a:spLocks/>
          </p:cNvSpPr>
          <p:nvPr/>
        </p:nvSpPr>
        <p:spPr bwMode="auto">
          <a:xfrm>
            <a:off x="4575175" y="5111750"/>
            <a:ext cx="46038" cy="44450"/>
          </a:xfrm>
          <a:custGeom>
            <a:avLst/>
            <a:gdLst>
              <a:gd name="T0" fmla="*/ 0 w 45720"/>
              <a:gd name="T1" fmla="*/ 0 h 45085"/>
              <a:gd name="T2" fmla="*/ 45119 w 45720"/>
              <a:gd name="T3" fmla="*/ 0 h 45085"/>
              <a:gd name="T4" fmla="*/ 45119 w 45720"/>
              <a:gd name="T5" fmla="*/ 44513 h 45085"/>
              <a:gd name="T6" fmla="*/ 0 w 45720"/>
              <a:gd name="T7" fmla="*/ 44513 h 45085"/>
              <a:gd name="T8" fmla="*/ 0 w 4572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48" name="object 113"/>
          <p:cNvSpPr>
            <a:spLocks/>
          </p:cNvSpPr>
          <p:nvPr/>
        </p:nvSpPr>
        <p:spPr bwMode="auto">
          <a:xfrm>
            <a:off x="4637088" y="5111750"/>
            <a:ext cx="47625" cy="44450"/>
          </a:xfrm>
          <a:custGeom>
            <a:avLst/>
            <a:gdLst>
              <a:gd name="T0" fmla="*/ 0 w 46354"/>
              <a:gd name="T1" fmla="*/ 44513 h 45085"/>
              <a:gd name="T2" fmla="*/ 46239 w 46354"/>
              <a:gd name="T3" fmla="*/ 44513 h 45085"/>
              <a:gd name="T4" fmla="*/ 46239 w 46354"/>
              <a:gd name="T5" fmla="*/ 0 h 45085"/>
              <a:gd name="T6" fmla="*/ 0 w 46354"/>
              <a:gd name="T7" fmla="*/ 0 h 45085"/>
              <a:gd name="T8" fmla="*/ 0 w 46354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085"/>
              <a:gd name="T17" fmla="*/ 46354 w 46354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085">
                <a:moveTo>
                  <a:pt x="0" y="44513"/>
                </a:moveTo>
                <a:lnTo>
                  <a:pt x="46239" y="44513"/>
                </a:lnTo>
                <a:lnTo>
                  <a:pt x="4623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49" name="object 114"/>
          <p:cNvSpPr>
            <a:spLocks/>
          </p:cNvSpPr>
          <p:nvPr/>
        </p:nvSpPr>
        <p:spPr bwMode="auto">
          <a:xfrm>
            <a:off x="4637088" y="5111750"/>
            <a:ext cx="47625" cy="44450"/>
          </a:xfrm>
          <a:custGeom>
            <a:avLst/>
            <a:gdLst>
              <a:gd name="T0" fmla="*/ 0 w 46354"/>
              <a:gd name="T1" fmla="*/ 0 h 45085"/>
              <a:gd name="T2" fmla="*/ 46238 w 46354"/>
              <a:gd name="T3" fmla="*/ 0 h 45085"/>
              <a:gd name="T4" fmla="*/ 46238 w 46354"/>
              <a:gd name="T5" fmla="*/ 44513 h 45085"/>
              <a:gd name="T6" fmla="*/ 0 w 46354"/>
              <a:gd name="T7" fmla="*/ 44513 h 45085"/>
              <a:gd name="T8" fmla="*/ 0 w 46354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085"/>
              <a:gd name="T17" fmla="*/ 46354 w 46354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085">
                <a:moveTo>
                  <a:pt x="0" y="0"/>
                </a:moveTo>
                <a:lnTo>
                  <a:pt x="46238" y="0"/>
                </a:lnTo>
                <a:lnTo>
                  <a:pt x="46238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50" name="object 115"/>
          <p:cNvSpPr>
            <a:spLocks/>
          </p:cNvSpPr>
          <p:nvPr/>
        </p:nvSpPr>
        <p:spPr bwMode="auto">
          <a:xfrm>
            <a:off x="4702175" y="5111750"/>
            <a:ext cx="46038" cy="44450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51" name="object 116"/>
          <p:cNvSpPr>
            <a:spLocks/>
          </p:cNvSpPr>
          <p:nvPr/>
        </p:nvSpPr>
        <p:spPr bwMode="auto">
          <a:xfrm>
            <a:off x="4702175" y="5111750"/>
            <a:ext cx="46038" cy="44450"/>
          </a:xfrm>
          <a:custGeom>
            <a:avLst/>
            <a:gdLst>
              <a:gd name="T0" fmla="*/ 0 w 45720"/>
              <a:gd name="T1" fmla="*/ 0 h 45085"/>
              <a:gd name="T2" fmla="*/ 45119 w 45720"/>
              <a:gd name="T3" fmla="*/ 0 h 45085"/>
              <a:gd name="T4" fmla="*/ 45119 w 45720"/>
              <a:gd name="T5" fmla="*/ 44513 h 45085"/>
              <a:gd name="T6" fmla="*/ 0 w 45720"/>
              <a:gd name="T7" fmla="*/ 44513 h 45085"/>
              <a:gd name="T8" fmla="*/ 0 w 4572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52" name="object 117"/>
          <p:cNvSpPr>
            <a:spLocks/>
          </p:cNvSpPr>
          <p:nvPr/>
        </p:nvSpPr>
        <p:spPr bwMode="auto">
          <a:xfrm>
            <a:off x="4767263" y="5111750"/>
            <a:ext cx="44450" cy="44450"/>
          </a:xfrm>
          <a:custGeom>
            <a:avLst/>
            <a:gdLst>
              <a:gd name="T0" fmla="*/ 0 w 44450"/>
              <a:gd name="T1" fmla="*/ 44513 h 45085"/>
              <a:gd name="T2" fmla="*/ 44159 w 44450"/>
              <a:gd name="T3" fmla="*/ 44513 h 45085"/>
              <a:gd name="T4" fmla="*/ 44159 w 44450"/>
              <a:gd name="T5" fmla="*/ 0 h 45085"/>
              <a:gd name="T6" fmla="*/ 0 w 44450"/>
              <a:gd name="T7" fmla="*/ 0 h 45085"/>
              <a:gd name="T8" fmla="*/ 0 w 4445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450"/>
              <a:gd name="T16" fmla="*/ 0 h 45085"/>
              <a:gd name="T17" fmla="*/ 44450 w 4445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450" h="45085">
                <a:moveTo>
                  <a:pt x="0" y="44513"/>
                </a:moveTo>
                <a:lnTo>
                  <a:pt x="44159" y="44513"/>
                </a:lnTo>
                <a:lnTo>
                  <a:pt x="4415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53" name="object 118"/>
          <p:cNvSpPr>
            <a:spLocks/>
          </p:cNvSpPr>
          <p:nvPr/>
        </p:nvSpPr>
        <p:spPr bwMode="auto">
          <a:xfrm>
            <a:off x="4767263" y="5111750"/>
            <a:ext cx="44450" cy="44450"/>
          </a:xfrm>
          <a:custGeom>
            <a:avLst/>
            <a:gdLst>
              <a:gd name="T0" fmla="*/ 0 w 44450"/>
              <a:gd name="T1" fmla="*/ 0 h 45085"/>
              <a:gd name="T2" fmla="*/ 44157 w 44450"/>
              <a:gd name="T3" fmla="*/ 0 h 45085"/>
              <a:gd name="T4" fmla="*/ 44157 w 44450"/>
              <a:gd name="T5" fmla="*/ 44513 h 45085"/>
              <a:gd name="T6" fmla="*/ 0 w 44450"/>
              <a:gd name="T7" fmla="*/ 44513 h 45085"/>
              <a:gd name="T8" fmla="*/ 0 w 4445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450"/>
              <a:gd name="T16" fmla="*/ 0 h 45085"/>
              <a:gd name="T17" fmla="*/ 44450 w 4445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450" h="45085">
                <a:moveTo>
                  <a:pt x="0" y="0"/>
                </a:moveTo>
                <a:lnTo>
                  <a:pt x="44157" y="0"/>
                </a:lnTo>
                <a:lnTo>
                  <a:pt x="44157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54" name="object 119"/>
          <p:cNvSpPr>
            <a:spLocks/>
          </p:cNvSpPr>
          <p:nvPr/>
        </p:nvSpPr>
        <p:spPr bwMode="auto">
          <a:xfrm>
            <a:off x="4832350" y="5111750"/>
            <a:ext cx="46038" cy="44450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55" name="object 120"/>
          <p:cNvSpPr>
            <a:spLocks/>
          </p:cNvSpPr>
          <p:nvPr/>
        </p:nvSpPr>
        <p:spPr bwMode="auto">
          <a:xfrm>
            <a:off x="4832350" y="5111750"/>
            <a:ext cx="46038" cy="44450"/>
          </a:xfrm>
          <a:custGeom>
            <a:avLst/>
            <a:gdLst>
              <a:gd name="T0" fmla="*/ 0 w 45720"/>
              <a:gd name="T1" fmla="*/ 0 h 45085"/>
              <a:gd name="T2" fmla="*/ 45119 w 45720"/>
              <a:gd name="T3" fmla="*/ 0 h 45085"/>
              <a:gd name="T4" fmla="*/ 45119 w 45720"/>
              <a:gd name="T5" fmla="*/ 44513 h 45085"/>
              <a:gd name="T6" fmla="*/ 0 w 45720"/>
              <a:gd name="T7" fmla="*/ 44513 h 45085"/>
              <a:gd name="T8" fmla="*/ 0 w 4572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56" name="object 121"/>
          <p:cNvSpPr>
            <a:spLocks/>
          </p:cNvSpPr>
          <p:nvPr/>
        </p:nvSpPr>
        <p:spPr bwMode="auto">
          <a:xfrm>
            <a:off x="4895850" y="5111750"/>
            <a:ext cx="46038" cy="44450"/>
          </a:xfrm>
          <a:custGeom>
            <a:avLst/>
            <a:gdLst>
              <a:gd name="T0" fmla="*/ 0 w 46354"/>
              <a:gd name="T1" fmla="*/ 44513 h 45085"/>
              <a:gd name="T2" fmla="*/ 46079 w 46354"/>
              <a:gd name="T3" fmla="*/ 44513 h 45085"/>
              <a:gd name="T4" fmla="*/ 46079 w 46354"/>
              <a:gd name="T5" fmla="*/ 0 h 45085"/>
              <a:gd name="T6" fmla="*/ 0 w 46354"/>
              <a:gd name="T7" fmla="*/ 0 h 45085"/>
              <a:gd name="T8" fmla="*/ 0 w 46354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085"/>
              <a:gd name="T17" fmla="*/ 46354 w 46354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085">
                <a:moveTo>
                  <a:pt x="0" y="44513"/>
                </a:moveTo>
                <a:lnTo>
                  <a:pt x="46079" y="44513"/>
                </a:lnTo>
                <a:lnTo>
                  <a:pt x="460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57" name="object 122"/>
          <p:cNvSpPr>
            <a:spLocks/>
          </p:cNvSpPr>
          <p:nvPr/>
        </p:nvSpPr>
        <p:spPr bwMode="auto">
          <a:xfrm>
            <a:off x="4895850" y="5111750"/>
            <a:ext cx="46038" cy="44450"/>
          </a:xfrm>
          <a:custGeom>
            <a:avLst/>
            <a:gdLst>
              <a:gd name="T0" fmla="*/ 0 w 46354"/>
              <a:gd name="T1" fmla="*/ 0 h 45085"/>
              <a:gd name="T2" fmla="*/ 46082 w 46354"/>
              <a:gd name="T3" fmla="*/ 0 h 45085"/>
              <a:gd name="T4" fmla="*/ 46082 w 46354"/>
              <a:gd name="T5" fmla="*/ 44513 h 45085"/>
              <a:gd name="T6" fmla="*/ 0 w 46354"/>
              <a:gd name="T7" fmla="*/ 44513 h 45085"/>
              <a:gd name="T8" fmla="*/ 0 w 46354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085"/>
              <a:gd name="T17" fmla="*/ 46354 w 46354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085">
                <a:moveTo>
                  <a:pt x="0" y="0"/>
                </a:moveTo>
                <a:lnTo>
                  <a:pt x="46082" y="0"/>
                </a:lnTo>
                <a:lnTo>
                  <a:pt x="46082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58" name="object 123"/>
          <p:cNvSpPr>
            <a:spLocks/>
          </p:cNvSpPr>
          <p:nvPr/>
        </p:nvSpPr>
        <p:spPr bwMode="auto">
          <a:xfrm>
            <a:off x="4962525" y="5111750"/>
            <a:ext cx="44450" cy="44450"/>
          </a:xfrm>
          <a:custGeom>
            <a:avLst/>
            <a:gdLst>
              <a:gd name="T0" fmla="*/ 0 w 44450"/>
              <a:gd name="T1" fmla="*/ 44513 h 45085"/>
              <a:gd name="T2" fmla="*/ 44319 w 44450"/>
              <a:gd name="T3" fmla="*/ 44513 h 45085"/>
              <a:gd name="T4" fmla="*/ 44319 w 44450"/>
              <a:gd name="T5" fmla="*/ 0 h 45085"/>
              <a:gd name="T6" fmla="*/ 0 w 44450"/>
              <a:gd name="T7" fmla="*/ 0 h 45085"/>
              <a:gd name="T8" fmla="*/ 0 w 4445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450"/>
              <a:gd name="T16" fmla="*/ 0 h 45085"/>
              <a:gd name="T17" fmla="*/ 44450 w 4445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450" h="45085">
                <a:moveTo>
                  <a:pt x="0" y="44513"/>
                </a:moveTo>
                <a:lnTo>
                  <a:pt x="44319" y="44513"/>
                </a:lnTo>
                <a:lnTo>
                  <a:pt x="443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59" name="object 124"/>
          <p:cNvSpPr>
            <a:spLocks/>
          </p:cNvSpPr>
          <p:nvPr/>
        </p:nvSpPr>
        <p:spPr bwMode="auto">
          <a:xfrm>
            <a:off x="4962525" y="5111750"/>
            <a:ext cx="44450" cy="44450"/>
          </a:xfrm>
          <a:custGeom>
            <a:avLst/>
            <a:gdLst>
              <a:gd name="T0" fmla="*/ 0 w 44450"/>
              <a:gd name="T1" fmla="*/ 0 h 45085"/>
              <a:gd name="T2" fmla="*/ 44320 w 44450"/>
              <a:gd name="T3" fmla="*/ 0 h 45085"/>
              <a:gd name="T4" fmla="*/ 44320 w 44450"/>
              <a:gd name="T5" fmla="*/ 44513 h 45085"/>
              <a:gd name="T6" fmla="*/ 0 w 44450"/>
              <a:gd name="T7" fmla="*/ 44513 h 45085"/>
              <a:gd name="T8" fmla="*/ 0 w 4445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450"/>
              <a:gd name="T16" fmla="*/ 0 h 45085"/>
              <a:gd name="T17" fmla="*/ 44450 w 4445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450" h="45085">
                <a:moveTo>
                  <a:pt x="0" y="0"/>
                </a:moveTo>
                <a:lnTo>
                  <a:pt x="44320" y="0"/>
                </a:lnTo>
                <a:lnTo>
                  <a:pt x="44320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60" name="object 125"/>
          <p:cNvSpPr>
            <a:spLocks/>
          </p:cNvSpPr>
          <p:nvPr/>
        </p:nvSpPr>
        <p:spPr bwMode="auto">
          <a:xfrm>
            <a:off x="5024438" y="5111750"/>
            <a:ext cx="47625" cy="44450"/>
          </a:xfrm>
          <a:custGeom>
            <a:avLst/>
            <a:gdLst>
              <a:gd name="T0" fmla="*/ 0 w 47625"/>
              <a:gd name="T1" fmla="*/ 44513 h 45085"/>
              <a:gd name="T2" fmla="*/ 47040 w 47625"/>
              <a:gd name="T3" fmla="*/ 44513 h 45085"/>
              <a:gd name="T4" fmla="*/ 47040 w 47625"/>
              <a:gd name="T5" fmla="*/ 0 h 45085"/>
              <a:gd name="T6" fmla="*/ 0 w 47625"/>
              <a:gd name="T7" fmla="*/ 0 h 45085"/>
              <a:gd name="T8" fmla="*/ 0 w 47625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25"/>
              <a:gd name="T16" fmla="*/ 0 h 45085"/>
              <a:gd name="T17" fmla="*/ 47625 w 47625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25" h="45085">
                <a:moveTo>
                  <a:pt x="0" y="44513"/>
                </a:moveTo>
                <a:lnTo>
                  <a:pt x="47040" y="44513"/>
                </a:lnTo>
                <a:lnTo>
                  <a:pt x="47040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61" name="object 126"/>
          <p:cNvSpPr>
            <a:spLocks/>
          </p:cNvSpPr>
          <p:nvPr/>
        </p:nvSpPr>
        <p:spPr bwMode="auto">
          <a:xfrm>
            <a:off x="5024438" y="5111750"/>
            <a:ext cx="47625" cy="44450"/>
          </a:xfrm>
          <a:custGeom>
            <a:avLst/>
            <a:gdLst>
              <a:gd name="T0" fmla="*/ 0 w 47625"/>
              <a:gd name="T1" fmla="*/ 0 h 45085"/>
              <a:gd name="T2" fmla="*/ 47044 w 47625"/>
              <a:gd name="T3" fmla="*/ 0 h 45085"/>
              <a:gd name="T4" fmla="*/ 47044 w 47625"/>
              <a:gd name="T5" fmla="*/ 44513 h 45085"/>
              <a:gd name="T6" fmla="*/ 0 w 47625"/>
              <a:gd name="T7" fmla="*/ 44513 h 45085"/>
              <a:gd name="T8" fmla="*/ 0 w 47625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25"/>
              <a:gd name="T16" fmla="*/ 0 h 45085"/>
              <a:gd name="T17" fmla="*/ 47625 w 47625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25" h="45085">
                <a:moveTo>
                  <a:pt x="0" y="0"/>
                </a:moveTo>
                <a:lnTo>
                  <a:pt x="47044" y="0"/>
                </a:lnTo>
                <a:lnTo>
                  <a:pt x="47044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62" name="object 127"/>
          <p:cNvSpPr>
            <a:spLocks/>
          </p:cNvSpPr>
          <p:nvPr/>
        </p:nvSpPr>
        <p:spPr bwMode="auto">
          <a:xfrm>
            <a:off x="5089525" y="5111750"/>
            <a:ext cx="46038" cy="44450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63" name="object 128"/>
          <p:cNvSpPr>
            <a:spLocks/>
          </p:cNvSpPr>
          <p:nvPr/>
        </p:nvSpPr>
        <p:spPr bwMode="auto">
          <a:xfrm>
            <a:off x="5089525" y="5111750"/>
            <a:ext cx="46038" cy="44450"/>
          </a:xfrm>
          <a:custGeom>
            <a:avLst/>
            <a:gdLst>
              <a:gd name="T0" fmla="*/ 0 w 45720"/>
              <a:gd name="T1" fmla="*/ 0 h 45085"/>
              <a:gd name="T2" fmla="*/ 45119 w 45720"/>
              <a:gd name="T3" fmla="*/ 0 h 45085"/>
              <a:gd name="T4" fmla="*/ 45119 w 45720"/>
              <a:gd name="T5" fmla="*/ 44513 h 45085"/>
              <a:gd name="T6" fmla="*/ 0 w 45720"/>
              <a:gd name="T7" fmla="*/ 44513 h 45085"/>
              <a:gd name="T8" fmla="*/ 0 w 4572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64" name="object 129"/>
          <p:cNvSpPr>
            <a:spLocks/>
          </p:cNvSpPr>
          <p:nvPr/>
        </p:nvSpPr>
        <p:spPr bwMode="auto">
          <a:xfrm>
            <a:off x="4581525" y="5116513"/>
            <a:ext cx="44450" cy="46037"/>
          </a:xfrm>
          <a:custGeom>
            <a:avLst/>
            <a:gdLst>
              <a:gd name="T0" fmla="*/ 0 w 45720"/>
              <a:gd name="T1" fmla="*/ 44513 h 45085"/>
              <a:gd name="T2" fmla="*/ 45279 w 45720"/>
              <a:gd name="T3" fmla="*/ 44513 h 45085"/>
              <a:gd name="T4" fmla="*/ 4527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65" name="object 130"/>
          <p:cNvSpPr>
            <a:spLocks/>
          </p:cNvSpPr>
          <p:nvPr/>
        </p:nvSpPr>
        <p:spPr bwMode="auto">
          <a:xfrm>
            <a:off x="4581525" y="5116513"/>
            <a:ext cx="44450" cy="46037"/>
          </a:xfrm>
          <a:custGeom>
            <a:avLst/>
            <a:gdLst>
              <a:gd name="T0" fmla="*/ 0 w 45720"/>
              <a:gd name="T1" fmla="*/ 44513 h 45085"/>
              <a:gd name="T2" fmla="*/ 45279 w 45720"/>
              <a:gd name="T3" fmla="*/ 44513 h 45085"/>
              <a:gd name="T4" fmla="*/ 4527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66" name="object 131"/>
          <p:cNvSpPr>
            <a:spLocks/>
          </p:cNvSpPr>
          <p:nvPr/>
        </p:nvSpPr>
        <p:spPr bwMode="auto">
          <a:xfrm>
            <a:off x="4581525" y="5116513"/>
            <a:ext cx="44450" cy="46037"/>
          </a:xfrm>
          <a:custGeom>
            <a:avLst/>
            <a:gdLst>
              <a:gd name="T0" fmla="*/ 0 w 45720"/>
              <a:gd name="T1" fmla="*/ 0 h 45085"/>
              <a:gd name="T2" fmla="*/ 45275 w 45720"/>
              <a:gd name="T3" fmla="*/ 0 h 45085"/>
              <a:gd name="T4" fmla="*/ 45275 w 45720"/>
              <a:gd name="T5" fmla="*/ 44515 h 45085"/>
              <a:gd name="T6" fmla="*/ 0 w 45720"/>
              <a:gd name="T7" fmla="*/ 44515 h 45085"/>
              <a:gd name="T8" fmla="*/ 0 w 4572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0"/>
                </a:moveTo>
                <a:lnTo>
                  <a:pt x="45275" y="0"/>
                </a:lnTo>
                <a:lnTo>
                  <a:pt x="45275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67" name="object 132"/>
          <p:cNvSpPr>
            <a:spLocks/>
          </p:cNvSpPr>
          <p:nvPr/>
        </p:nvSpPr>
        <p:spPr bwMode="auto">
          <a:xfrm>
            <a:off x="4643438" y="5116513"/>
            <a:ext cx="47625" cy="46037"/>
          </a:xfrm>
          <a:custGeom>
            <a:avLst/>
            <a:gdLst>
              <a:gd name="T0" fmla="*/ 0 w 47625"/>
              <a:gd name="T1" fmla="*/ 44513 h 45085"/>
              <a:gd name="T2" fmla="*/ 47040 w 47625"/>
              <a:gd name="T3" fmla="*/ 44513 h 45085"/>
              <a:gd name="T4" fmla="*/ 47040 w 47625"/>
              <a:gd name="T5" fmla="*/ 0 h 45085"/>
              <a:gd name="T6" fmla="*/ 0 w 47625"/>
              <a:gd name="T7" fmla="*/ 0 h 45085"/>
              <a:gd name="T8" fmla="*/ 0 w 47625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25"/>
              <a:gd name="T16" fmla="*/ 0 h 45085"/>
              <a:gd name="T17" fmla="*/ 47625 w 47625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25" h="45085">
                <a:moveTo>
                  <a:pt x="0" y="44513"/>
                </a:moveTo>
                <a:lnTo>
                  <a:pt x="47040" y="44513"/>
                </a:lnTo>
                <a:lnTo>
                  <a:pt x="47040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68" name="object 133"/>
          <p:cNvSpPr>
            <a:spLocks/>
          </p:cNvSpPr>
          <p:nvPr/>
        </p:nvSpPr>
        <p:spPr bwMode="auto">
          <a:xfrm>
            <a:off x="4643438" y="5116513"/>
            <a:ext cx="47625" cy="46037"/>
          </a:xfrm>
          <a:custGeom>
            <a:avLst/>
            <a:gdLst>
              <a:gd name="T0" fmla="*/ 0 w 47625"/>
              <a:gd name="T1" fmla="*/ 44513 h 45085"/>
              <a:gd name="T2" fmla="*/ 47040 w 47625"/>
              <a:gd name="T3" fmla="*/ 44513 h 45085"/>
              <a:gd name="T4" fmla="*/ 47040 w 47625"/>
              <a:gd name="T5" fmla="*/ 0 h 45085"/>
              <a:gd name="T6" fmla="*/ 0 w 47625"/>
              <a:gd name="T7" fmla="*/ 0 h 45085"/>
              <a:gd name="T8" fmla="*/ 0 w 47625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25"/>
              <a:gd name="T16" fmla="*/ 0 h 45085"/>
              <a:gd name="T17" fmla="*/ 47625 w 47625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25" h="45085">
                <a:moveTo>
                  <a:pt x="0" y="44513"/>
                </a:moveTo>
                <a:lnTo>
                  <a:pt x="47040" y="44513"/>
                </a:lnTo>
                <a:lnTo>
                  <a:pt x="47040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69" name="object 134"/>
          <p:cNvSpPr>
            <a:spLocks/>
          </p:cNvSpPr>
          <p:nvPr/>
        </p:nvSpPr>
        <p:spPr bwMode="auto">
          <a:xfrm>
            <a:off x="4643438" y="5116513"/>
            <a:ext cx="47625" cy="46037"/>
          </a:xfrm>
          <a:custGeom>
            <a:avLst/>
            <a:gdLst>
              <a:gd name="T0" fmla="*/ 0 w 47625"/>
              <a:gd name="T1" fmla="*/ 0 h 45085"/>
              <a:gd name="T2" fmla="*/ 47044 w 47625"/>
              <a:gd name="T3" fmla="*/ 0 h 45085"/>
              <a:gd name="T4" fmla="*/ 47044 w 47625"/>
              <a:gd name="T5" fmla="*/ 44515 h 45085"/>
              <a:gd name="T6" fmla="*/ 0 w 47625"/>
              <a:gd name="T7" fmla="*/ 44515 h 45085"/>
              <a:gd name="T8" fmla="*/ 0 w 47625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25"/>
              <a:gd name="T16" fmla="*/ 0 h 45085"/>
              <a:gd name="T17" fmla="*/ 47625 w 47625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25" h="45085">
                <a:moveTo>
                  <a:pt x="0" y="0"/>
                </a:moveTo>
                <a:lnTo>
                  <a:pt x="47044" y="0"/>
                </a:lnTo>
                <a:lnTo>
                  <a:pt x="47044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70" name="object 135"/>
          <p:cNvSpPr>
            <a:spLocks/>
          </p:cNvSpPr>
          <p:nvPr/>
        </p:nvSpPr>
        <p:spPr bwMode="auto">
          <a:xfrm>
            <a:off x="4710113" y="5116513"/>
            <a:ext cx="46037" cy="46037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71" name="object 136"/>
          <p:cNvSpPr>
            <a:spLocks/>
          </p:cNvSpPr>
          <p:nvPr/>
        </p:nvSpPr>
        <p:spPr bwMode="auto">
          <a:xfrm>
            <a:off x="4710113" y="5116513"/>
            <a:ext cx="46037" cy="46037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72" name="object 137"/>
          <p:cNvSpPr>
            <a:spLocks/>
          </p:cNvSpPr>
          <p:nvPr/>
        </p:nvSpPr>
        <p:spPr bwMode="auto">
          <a:xfrm>
            <a:off x="4710113" y="5116513"/>
            <a:ext cx="46037" cy="46037"/>
          </a:xfrm>
          <a:custGeom>
            <a:avLst/>
            <a:gdLst>
              <a:gd name="T0" fmla="*/ 0 w 45720"/>
              <a:gd name="T1" fmla="*/ 0 h 45085"/>
              <a:gd name="T2" fmla="*/ 45119 w 45720"/>
              <a:gd name="T3" fmla="*/ 0 h 45085"/>
              <a:gd name="T4" fmla="*/ 45119 w 45720"/>
              <a:gd name="T5" fmla="*/ 44515 h 45085"/>
              <a:gd name="T6" fmla="*/ 0 w 45720"/>
              <a:gd name="T7" fmla="*/ 44515 h 45085"/>
              <a:gd name="T8" fmla="*/ 0 w 4572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73" name="object 138"/>
          <p:cNvSpPr>
            <a:spLocks/>
          </p:cNvSpPr>
          <p:nvPr/>
        </p:nvSpPr>
        <p:spPr bwMode="auto">
          <a:xfrm>
            <a:off x="4775200" y="5116513"/>
            <a:ext cx="46038" cy="46037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74" name="object 139"/>
          <p:cNvSpPr>
            <a:spLocks/>
          </p:cNvSpPr>
          <p:nvPr/>
        </p:nvSpPr>
        <p:spPr bwMode="auto">
          <a:xfrm>
            <a:off x="4775200" y="5116513"/>
            <a:ext cx="46038" cy="46037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75" name="object 140"/>
          <p:cNvSpPr>
            <a:spLocks/>
          </p:cNvSpPr>
          <p:nvPr/>
        </p:nvSpPr>
        <p:spPr bwMode="auto">
          <a:xfrm>
            <a:off x="4775200" y="5116513"/>
            <a:ext cx="46038" cy="46037"/>
          </a:xfrm>
          <a:custGeom>
            <a:avLst/>
            <a:gdLst>
              <a:gd name="T0" fmla="*/ 0 w 45720"/>
              <a:gd name="T1" fmla="*/ 0 h 45085"/>
              <a:gd name="T2" fmla="*/ 45119 w 45720"/>
              <a:gd name="T3" fmla="*/ 0 h 45085"/>
              <a:gd name="T4" fmla="*/ 45119 w 45720"/>
              <a:gd name="T5" fmla="*/ 44515 h 45085"/>
              <a:gd name="T6" fmla="*/ 0 w 45720"/>
              <a:gd name="T7" fmla="*/ 44515 h 45085"/>
              <a:gd name="T8" fmla="*/ 0 w 4572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76" name="object 141"/>
          <p:cNvSpPr>
            <a:spLocks/>
          </p:cNvSpPr>
          <p:nvPr/>
        </p:nvSpPr>
        <p:spPr bwMode="auto">
          <a:xfrm>
            <a:off x="4838700" y="5116513"/>
            <a:ext cx="44450" cy="46037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77" name="object 142"/>
          <p:cNvSpPr>
            <a:spLocks/>
          </p:cNvSpPr>
          <p:nvPr/>
        </p:nvSpPr>
        <p:spPr bwMode="auto">
          <a:xfrm>
            <a:off x="4838700" y="5116513"/>
            <a:ext cx="44450" cy="46037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78" name="object 143"/>
          <p:cNvSpPr>
            <a:spLocks/>
          </p:cNvSpPr>
          <p:nvPr/>
        </p:nvSpPr>
        <p:spPr bwMode="auto">
          <a:xfrm>
            <a:off x="4838700" y="5116513"/>
            <a:ext cx="44450" cy="46037"/>
          </a:xfrm>
          <a:custGeom>
            <a:avLst/>
            <a:gdLst>
              <a:gd name="T0" fmla="*/ 0 w 45720"/>
              <a:gd name="T1" fmla="*/ 0 h 45085"/>
              <a:gd name="T2" fmla="*/ 45119 w 45720"/>
              <a:gd name="T3" fmla="*/ 0 h 45085"/>
              <a:gd name="T4" fmla="*/ 45119 w 45720"/>
              <a:gd name="T5" fmla="*/ 44515 h 45085"/>
              <a:gd name="T6" fmla="*/ 0 w 45720"/>
              <a:gd name="T7" fmla="*/ 44515 h 45085"/>
              <a:gd name="T8" fmla="*/ 0 w 4572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79" name="object 144"/>
          <p:cNvSpPr>
            <a:spLocks/>
          </p:cNvSpPr>
          <p:nvPr/>
        </p:nvSpPr>
        <p:spPr bwMode="auto">
          <a:xfrm>
            <a:off x="4905375" y="5116513"/>
            <a:ext cx="46038" cy="46037"/>
          </a:xfrm>
          <a:custGeom>
            <a:avLst/>
            <a:gdLst>
              <a:gd name="T0" fmla="*/ 0 w 45720"/>
              <a:gd name="T1" fmla="*/ 44513 h 45085"/>
              <a:gd name="T2" fmla="*/ 45279 w 45720"/>
              <a:gd name="T3" fmla="*/ 44513 h 45085"/>
              <a:gd name="T4" fmla="*/ 4527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0" name="object 145"/>
          <p:cNvSpPr>
            <a:spLocks/>
          </p:cNvSpPr>
          <p:nvPr/>
        </p:nvSpPr>
        <p:spPr bwMode="auto">
          <a:xfrm>
            <a:off x="4905375" y="5116513"/>
            <a:ext cx="46038" cy="46037"/>
          </a:xfrm>
          <a:custGeom>
            <a:avLst/>
            <a:gdLst>
              <a:gd name="T0" fmla="*/ 0 w 45720"/>
              <a:gd name="T1" fmla="*/ 44513 h 45085"/>
              <a:gd name="T2" fmla="*/ 45279 w 45720"/>
              <a:gd name="T3" fmla="*/ 44513 h 45085"/>
              <a:gd name="T4" fmla="*/ 4527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1" name="object 146"/>
          <p:cNvSpPr>
            <a:spLocks/>
          </p:cNvSpPr>
          <p:nvPr/>
        </p:nvSpPr>
        <p:spPr bwMode="auto">
          <a:xfrm>
            <a:off x="4905375" y="5116513"/>
            <a:ext cx="46038" cy="46037"/>
          </a:xfrm>
          <a:custGeom>
            <a:avLst/>
            <a:gdLst>
              <a:gd name="T0" fmla="*/ 0 w 45720"/>
              <a:gd name="T1" fmla="*/ 0 h 45085"/>
              <a:gd name="T2" fmla="*/ 45282 w 45720"/>
              <a:gd name="T3" fmla="*/ 0 h 45085"/>
              <a:gd name="T4" fmla="*/ 45282 w 45720"/>
              <a:gd name="T5" fmla="*/ 44515 h 45085"/>
              <a:gd name="T6" fmla="*/ 0 w 45720"/>
              <a:gd name="T7" fmla="*/ 44515 h 45085"/>
              <a:gd name="T8" fmla="*/ 0 w 4572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0"/>
                </a:moveTo>
                <a:lnTo>
                  <a:pt x="45282" y="0"/>
                </a:lnTo>
                <a:lnTo>
                  <a:pt x="45282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2" name="object 147"/>
          <p:cNvSpPr>
            <a:spLocks/>
          </p:cNvSpPr>
          <p:nvPr/>
        </p:nvSpPr>
        <p:spPr bwMode="auto">
          <a:xfrm>
            <a:off x="4967288" y="5116513"/>
            <a:ext cx="46037" cy="46037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3" name="object 148"/>
          <p:cNvSpPr>
            <a:spLocks/>
          </p:cNvSpPr>
          <p:nvPr/>
        </p:nvSpPr>
        <p:spPr bwMode="auto">
          <a:xfrm>
            <a:off x="4967288" y="5116513"/>
            <a:ext cx="46037" cy="46037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4" name="object 149"/>
          <p:cNvSpPr>
            <a:spLocks/>
          </p:cNvSpPr>
          <p:nvPr/>
        </p:nvSpPr>
        <p:spPr bwMode="auto">
          <a:xfrm>
            <a:off x="4967288" y="5116513"/>
            <a:ext cx="46037" cy="46037"/>
          </a:xfrm>
          <a:custGeom>
            <a:avLst/>
            <a:gdLst>
              <a:gd name="T0" fmla="*/ 0 w 45720"/>
              <a:gd name="T1" fmla="*/ 0 h 45085"/>
              <a:gd name="T2" fmla="*/ 45119 w 45720"/>
              <a:gd name="T3" fmla="*/ 0 h 45085"/>
              <a:gd name="T4" fmla="*/ 45119 w 45720"/>
              <a:gd name="T5" fmla="*/ 44515 h 45085"/>
              <a:gd name="T6" fmla="*/ 0 w 45720"/>
              <a:gd name="T7" fmla="*/ 44515 h 45085"/>
              <a:gd name="T8" fmla="*/ 0 w 4572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5" name="object 150"/>
          <p:cNvSpPr>
            <a:spLocks/>
          </p:cNvSpPr>
          <p:nvPr/>
        </p:nvSpPr>
        <p:spPr bwMode="auto">
          <a:xfrm>
            <a:off x="5033963" y="5116513"/>
            <a:ext cx="44450" cy="46037"/>
          </a:xfrm>
          <a:custGeom>
            <a:avLst/>
            <a:gdLst>
              <a:gd name="T0" fmla="*/ 0 w 44450"/>
              <a:gd name="T1" fmla="*/ 44513 h 45085"/>
              <a:gd name="T2" fmla="*/ 44319 w 44450"/>
              <a:gd name="T3" fmla="*/ 44513 h 45085"/>
              <a:gd name="T4" fmla="*/ 44319 w 44450"/>
              <a:gd name="T5" fmla="*/ 0 h 45085"/>
              <a:gd name="T6" fmla="*/ 0 w 44450"/>
              <a:gd name="T7" fmla="*/ 0 h 45085"/>
              <a:gd name="T8" fmla="*/ 0 w 4445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450"/>
              <a:gd name="T16" fmla="*/ 0 h 45085"/>
              <a:gd name="T17" fmla="*/ 44450 w 4445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450" h="45085">
                <a:moveTo>
                  <a:pt x="0" y="44513"/>
                </a:moveTo>
                <a:lnTo>
                  <a:pt x="44319" y="44513"/>
                </a:lnTo>
                <a:lnTo>
                  <a:pt x="443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6" name="object 151"/>
          <p:cNvSpPr>
            <a:spLocks/>
          </p:cNvSpPr>
          <p:nvPr/>
        </p:nvSpPr>
        <p:spPr bwMode="auto">
          <a:xfrm>
            <a:off x="5033963" y="5116513"/>
            <a:ext cx="44450" cy="46037"/>
          </a:xfrm>
          <a:custGeom>
            <a:avLst/>
            <a:gdLst>
              <a:gd name="T0" fmla="*/ 0 w 44450"/>
              <a:gd name="T1" fmla="*/ 44513 h 45085"/>
              <a:gd name="T2" fmla="*/ 44319 w 44450"/>
              <a:gd name="T3" fmla="*/ 44513 h 45085"/>
              <a:gd name="T4" fmla="*/ 44319 w 44450"/>
              <a:gd name="T5" fmla="*/ 0 h 45085"/>
              <a:gd name="T6" fmla="*/ 0 w 44450"/>
              <a:gd name="T7" fmla="*/ 0 h 45085"/>
              <a:gd name="T8" fmla="*/ 0 w 4445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450"/>
              <a:gd name="T16" fmla="*/ 0 h 45085"/>
              <a:gd name="T17" fmla="*/ 44450 w 4445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450" h="45085">
                <a:moveTo>
                  <a:pt x="0" y="44513"/>
                </a:moveTo>
                <a:lnTo>
                  <a:pt x="44319" y="44513"/>
                </a:lnTo>
                <a:lnTo>
                  <a:pt x="443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7" name="object 152"/>
          <p:cNvSpPr>
            <a:spLocks/>
          </p:cNvSpPr>
          <p:nvPr/>
        </p:nvSpPr>
        <p:spPr bwMode="auto">
          <a:xfrm>
            <a:off x="5033963" y="5116513"/>
            <a:ext cx="44450" cy="46037"/>
          </a:xfrm>
          <a:custGeom>
            <a:avLst/>
            <a:gdLst>
              <a:gd name="T0" fmla="*/ 0 w 44450"/>
              <a:gd name="T1" fmla="*/ 0 h 45085"/>
              <a:gd name="T2" fmla="*/ 44320 w 44450"/>
              <a:gd name="T3" fmla="*/ 0 h 45085"/>
              <a:gd name="T4" fmla="*/ 44320 w 44450"/>
              <a:gd name="T5" fmla="*/ 44515 h 45085"/>
              <a:gd name="T6" fmla="*/ 0 w 44450"/>
              <a:gd name="T7" fmla="*/ 44515 h 45085"/>
              <a:gd name="T8" fmla="*/ 0 w 4445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450"/>
              <a:gd name="T16" fmla="*/ 0 h 45085"/>
              <a:gd name="T17" fmla="*/ 44450 w 4445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450" h="45085">
                <a:moveTo>
                  <a:pt x="0" y="0"/>
                </a:moveTo>
                <a:lnTo>
                  <a:pt x="44320" y="0"/>
                </a:lnTo>
                <a:lnTo>
                  <a:pt x="44320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8" name="object 153"/>
          <p:cNvSpPr>
            <a:spLocks/>
          </p:cNvSpPr>
          <p:nvPr/>
        </p:nvSpPr>
        <p:spPr bwMode="auto">
          <a:xfrm>
            <a:off x="5097463" y="5116513"/>
            <a:ext cx="46037" cy="46037"/>
          </a:xfrm>
          <a:custGeom>
            <a:avLst/>
            <a:gdLst>
              <a:gd name="T0" fmla="*/ 0 w 45720"/>
              <a:gd name="T1" fmla="*/ 44513 h 45085"/>
              <a:gd name="T2" fmla="*/ 45279 w 45720"/>
              <a:gd name="T3" fmla="*/ 44513 h 45085"/>
              <a:gd name="T4" fmla="*/ 4527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9" name="object 154"/>
          <p:cNvSpPr>
            <a:spLocks/>
          </p:cNvSpPr>
          <p:nvPr/>
        </p:nvSpPr>
        <p:spPr bwMode="auto">
          <a:xfrm>
            <a:off x="5097463" y="5116513"/>
            <a:ext cx="46037" cy="46037"/>
          </a:xfrm>
          <a:custGeom>
            <a:avLst/>
            <a:gdLst>
              <a:gd name="T0" fmla="*/ 0 w 45720"/>
              <a:gd name="T1" fmla="*/ 44513 h 45085"/>
              <a:gd name="T2" fmla="*/ 45279 w 45720"/>
              <a:gd name="T3" fmla="*/ 44513 h 45085"/>
              <a:gd name="T4" fmla="*/ 4527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90" name="object 155"/>
          <p:cNvSpPr>
            <a:spLocks/>
          </p:cNvSpPr>
          <p:nvPr/>
        </p:nvSpPr>
        <p:spPr bwMode="auto">
          <a:xfrm>
            <a:off x="5097463" y="5116513"/>
            <a:ext cx="46037" cy="46037"/>
          </a:xfrm>
          <a:custGeom>
            <a:avLst/>
            <a:gdLst>
              <a:gd name="T0" fmla="*/ 0 w 45720"/>
              <a:gd name="T1" fmla="*/ 0 h 45085"/>
              <a:gd name="T2" fmla="*/ 45282 w 45720"/>
              <a:gd name="T3" fmla="*/ 0 h 45085"/>
              <a:gd name="T4" fmla="*/ 45282 w 45720"/>
              <a:gd name="T5" fmla="*/ 44515 h 45085"/>
              <a:gd name="T6" fmla="*/ 0 w 45720"/>
              <a:gd name="T7" fmla="*/ 44515 h 45085"/>
              <a:gd name="T8" fmla="*/ 0 w 4572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0"/>
                </a:moveTo>
                <a:lnTo>
                  <a:pt x="45282" y="0"/>
                </a:lnTo>
                <a:lnTo>
                  <a:pt x="45282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91" name="object 156"/>
          <p:cNvSpPr>
            <a:spLocks/>
          </p:cNvSpPr>
          <p:nvPr/>
        </p:nvSpPr>
        <p:spPr bwMode="auto">
          <a:xfrm>
            <a:off x="1689100" y="5060950"/>
            <a:ext cx="874713" cy="214313"/>
          </a:xfrm>
          <a:custGeom>
            <a:avLst/>
            <a:gdLst>
              <a:gd name="T0" fmla="*/ 0 w 875030"/>
              <a:gd name="T1" fmla="*/ 214559 h 214629"/>
              <a:gd name="T2" fmla="*/ 874723 w 875030"/>
              <a:gd name="T3" fmla="*/ 214559 h 214629"/>
              <a:gd name="T4" fmla="*/ 874723 w 875030"/>
              <a:gd name="T5" fmla="*/ 0 h 214629"/>
              <a:gd name="T6" fmla="*/ 0 w 875030"/>
              <a:gd name="T7" fmla="*/ 0 h 214629"/>
              <a:gd name="T8" fmla="*/ 0 w 875030"/>
              <a:gd name="T9" fmla="*/ 214559 h 2146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5030"/>
              <a:gd name="T16" fmla="*/ 0 h 214629"/>
              <a:gd name="T17" fmla="*/ 875030 w 875030"/>
              <a:gd name="T18" fmla="*/ 214629 h 2146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5030" h="214629">
                <a:moveTo>
                  <a:pt x="0" y="214559"/>
                </a:moveTo>
                <a:lnTo>
                  <a:pt x="874723" y="214559"/>
                </a:lnTo>
                <a:lnTo>
                  <a:pt x="874723" y="0"/>
                </a:lnTo>
                <a:lnTo>
                  <a:pt x="0" y="0"/>
                </a:lnTo>
                <a:lnTo>
                  <a:pt x="0" y="214559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92" name="object 157"/>
          <p:cNvSpPr>
            <a:spLocks/>
          </p:cNvSpPr>
          <p:nvPr/>
        </p:nvSpPr>
        <p:spPr bwMode="auto">
          <a:xfrm>
            <a:off x="1689100" y="5060950"/>
            <a:ext cx="874713" cy="214313"/>
          </a:xfrm>
          <a:custGeom>
            <a:avLst/>
            <a:gdLst>
              <a:gd name="T0" fmla="*/ 0 w 875030"/>
              <a:gd name="T1" fmla="*/ 214559 h 214629"/>
              <a:gd name="T2" fmla="*/ 874723 w 875030"/>
              <a:gd name="T3" fmla="*/ 214559 h 214629"/>
              <a:gd name="T4" fmla="*/ 874723 w 875030"/>
              <a:gd name="T5" fmla="*/ 0 h 214629"/>
              <a:gd name="T6" fmla="*/ 0 w 875030"/>
              <a:gd name="T7" fmla="*/ 0 h 214629"/>
              <a:gd name="T8" fmla="*/ 0 w 875030"/>
              <a:gd name="T9" fmla="*/ 214559 h 2146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5030"/>
              <a:gd name="T16" fmla="*/ 0 h 214629"/>
              <a:gd name="T17" fmla="*/ 875030 w 875030"/>
              <a:gd name="T18" fmla="*/ 214629 h 2146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5030" h="214629">
                <a:moveTo>
                  <a:pt x="0" y="214559"/>
                </a:moveTo>
                <a:lnTo>
                  <a:pt x="874723" y="214559"/>
                </a:lnTo>
                <a:lnTo>
                  <a:pt x="874723" y="0"/>
                </a:lnTo>
                <a:lnTo>
                  <a:pt x="0" y="0"/>
                </a:lnTo>
                <a:lnTo>
                  <a:pt x="0" y="214559"/>
                </a:lnTo>
                <a:close/>
              </a:path>
            </a:pathLst>
          </a:custGeom>
          <a:noFill/>
          <a:ln w="1338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93" name="object 158"/>
          <p:cNvSpPr>
            <a:spLocks/>
          </p:cNvSpPr>
          <p:nvPr/>
        </p:nvSpPr>
        <p:spPr bwMode="auto">
          <a:xfrm>
            <a:off x="1689100" y="5060950"/>
            <a:ext cx="874713" cy="214313"/>
          </a:xfrm>
          <a:custGeom>
            <a:avLst/>
            <a:gdLst>
              <a:gd name="T0" fmla="*/ 0 w 875030"/>
              <a:gd name="T1" fmla="*/ 0 h 214629"/>
              <a:gd name="T2" fmla="*/ 0 w 875030"/>
              <a:gd name="T3" fmla="*/ 214560 h 214629"/>
              <a:gd name="T4" fmla="*/ 874737 w 875030"/>
              <a:gd name="T5" fmla="*/ 214560 h 214629"/>
              <a:gd name="T6" fmla="*/ 874737 w 875030"/>
              <a:gd name="T7" fmla="*/ 0 h 214629"/>
              <a:gd name="T8" fmla="*/ 0 w 875030"/>
              <a:gd name="T9" fmla="*/ 0 h 2146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5030"/>
              <a:gd name="T16" fmla="*/ 0 h 214629"/>
              <a:gd name="T17" fmla="*/ 875030 w 875030"/>
              <a:gd name="T18" fmla="*/ 214629 h 2146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5030" h="214629">
                <a:moveTo>
                  <a:pt x="0" y="0"/>
                </a:moveTo>
                <a:lnTo>
                  <a:pt x="0" y="214560"/>
                </a:lnTo>
                <a:lnTo>
                  <a:pt x="874737" y="214560"/>
                </a:lnTo>
                <a:lnTo>
                  <a:pt x="874737" y="0"/>
                </a:lnTo>
                <a:lnTo>
                  <a:pt x="0" y="0"/>
                </a:lnTo>
              </a:path>
            </a:pathLst>
          </a:custGeom>
          <a:noFill/>
          <a:ln w="669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94" name="object 159"/>
          <p:cNvSpPr>
            <a:spLocks/>
          </p:cNvSpPr>
          <p:nvPr/>
        </p:nvSpPr>
        <p:spPr bwMode="auto">
          <a:xfrm>
            <a:off x="2563813" y="4808538"/>
            <a:ext cx="269875" cy="466725"/>
          </a:xfrm>
          <a:custGeom>
            <a:avLst/>
            <a:gdLst>
              <a:gd name="T0" fmla="*/ 270179 w 270510"/>
              <a:gd name="T1" fmla="*/ 0 h 467360"/>
              <a:gd name="T2" fmla="*/ 0 w 270510"/>
              <a:gd name="T3" fmla="*/ 252744 h 467360"/>
              <a:gd name="T4" fmla="*/ 0 w 270510"/>
              <a:gd name="T5" fmla="*/ 467304 h 467360"/>
              <a:gd name="T6" fmla="*/ 270179 w 270510"/>
              <a:gd name="T7" fmla="*/ 212465 h 467360"/>
              <a:gd name="T8" fmla="*/ 270179 w 270510"/>
              <a:gd name="T9" fmla="*/ 0 h 467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0510"/>
              <a:gd name="T16" fmla="*/ 0 h 467360"/>
              <a:gd name="T17" fmla="*/ 270510 w 270510"/>
              <a:gd name="T18" fmla="*/ 467360 h 467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0510" h="467360">
                <a:moveTo>
                  <a:pt x="270179" y="0"/>
                </a:moveTo>
                <a:lnTo>
                  <a:pt x="0" y="252744"/>
                </a:lnTo>
                <a:lnTo>
                  <a:pt x="0" y="467304"/>
                </a:lnTo>
                <a:lnTo>
                  <a:pt x="270179" y="212465"/>
                </a:lnTo>
                <a:lnTo>
                  <a:pt x="270179" y="0"/>
                </a:lnTo>
                <a:close/>
              </a:path>
            </a:pathLst>
          </a:custGeom>
          <a:solidFill>
            <a:srgbClr val="A4A4A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95" name="object 160"/>
          <p:cNvSpPr>
            <a:spLocks/>
          </p:cNvSpPr>
          <p:nvPr/>
        </p:nvSpPr>
        <p:spPr bwMode="auto">
          <a:xfrm>
            <a:off x="2563813" y="4808538"/>
            <a:ext cx="269875" cy="466725"/>
          </a:xfrm>
          <a:custGeom>
            <a:avLst/>
            <a:gdLst>
              <a:gd name="T0" fmla="*/ 0 w 270510"/>
              <a:gd name="T1" fmla="*/ 252744 h 467360"/>
              <a:gd name="T2" fmla="*/ 270179 w 270510"/>
              <a:gd name="T3" fmla="*/ 0 h 467360"/>
              <a:gd name="T4" fmla="*/ 270179 w 270510"/>
              <a:gd name="T5" fmla="*/ 212465 h 467360"/>
              <a:gd name="T6" fmla="*/ 0 w 270510"/>
              <a:gd name="T7" fmla="*/ 467304 h 467360"/>
              <a:gd name="T8" fmla="*/ 0 w 270510"/>
              <a:gd name="T9" fmla="*/ 252744 h 467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0510"/>
              <a:gd name="T16" fmla="*/ 0 h 467360"/>
              <a:gd name="T17" fmla="*/ 270510 w 270510"/>
              <a:gd name="T18" fmla="*/ 467360 h 467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0510" h="467360">
                <a:moveTo>
                  <a:pt x="0" y="252744"/>
                </a:moveTo>
                <a:lnTo>
                  <a:pt x="270179" y="0"/>
                </a:lnTo>
                <a:lnTo>
                  <a:pt x="270179" y="212465"/>
                </a:lnTo>
                <a:lnTo>
                  <a:pt x="0" y="467304"/>
                </a:lnTo>
                <a:lnTo>
                  <a:pt x="0" y="252744"/>
                </a:lnTo>
              </a:path>
            </a:pathLst>
          </a:custGeom>
          <a:noFill/>
          <a:ln w="136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96" name="object 161"/>
          <p:cNvSpPr>
            <a:spLocks/>
          </p:cNvSpPr>
          <p:nvPr/>
        </p:nvSpPr>
        <p:spPr bwMode="auto">
          <a:xfrm>
            <a:off x="2563813" y="4808538"/>
            <a:ext cx="269875" cy="466725"/>
          </a:xfrm>
          <a:custGeom>
            <a:avLst/>
            <a:gdLst>
              <a:gd name="T0" fmla="*/ 0 w 270510"/>
              <a:gd name="T1" fmla="*/ 252744 h 467360"/>
              <a:gd name="T2" fmla="*/ 270179 w 270510"/>
              <a:gd name="T3" fmla="*/ 0 h 467360"/>
              <a:gd name="T4" fmla="*/ 270179 w 270510"/>
              <a:gd name="T5" fmla="*/ 212465 h 467360"/>
              <a:gd name="T6" fmla="*/ 0 w 270510"/>
              <a:gd name="T7" fmla="*/ 467304 h 467360"/>
              <a:gd name="T8" fmla="*/ 0 w 270510"/>
              <a:gd name="T9" fmla="*/ 252744 h 467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0510"/>
              <a:gd name="T16" fmla="*/ 0 h 467360"/>
              <a:gd name="T17" fmla="*/ 270510 w 270510"/>
              <a:gd name="T18" fmla="*/ 467360 h 467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0510" h="467360">
                <a:moveTo>
                  <a:pt x="0" y="252744"/>
                </a:moveTo>
                <a:lnTo>
                  <a:pt x="270179" y="0"/>
                </a:lnTo>
                <a:lnTo>
                  <a:pt x="270179" y="212465"/>
                </a:lnTo>
                <a:lnTo>
                  <a:pt x="0" y="467304"/>
                </a:lnTo>
                <a:lnTo>
                  <a:pt x="0" y="252744"/>
                </a:lnTo>
              </a:path>
            </a:pathLst>
          </a:custGeom>
          <a:noFill/>
          <a:ln w="683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97" name="object 162"/>
          <p:cNvSpPr>
            <a:spLocks/>
          </p:cNvSpPr>
          <p:nvPr/>
        </p:nvSpPr>
        <p:spPr bwMode="auto">
          <a:xfrm>
            <a:off x="1689100" y="4808538"/>
            <a:ext cx="1144588" cy="252412"/>
          </a:xfrm>
          <a:custGeom>
            <a:avLst/>
            <a:gdLst>
              <a:gd name="T0" fmla="*/ 1144917 w 1144905"/>
              <a:gd name="T1" fmla="*/ 0 h 253364"/>
              <a:gd name="T2" fmla="*/ 269001 w 1144905"/>
              <a:gd name="T3" fmla="*/ 0 h 253364"/>
              <a:gd name="T4" fmla="*/ 0 w 1144905"/>
              <a:gd name="T5" fmla="*/ 252744 h 253364"/>
              <a:gd name="T6" fmla="*/ 874737 w 1144905"/>
              <a:gd name="T7" fmla="*/ 252744 h 253364"/>
              <a:gd name="T8" fmla="*/ 1144917 w 1144905"/>
              <a:gd name="T9" fmla="*/ 0 h 253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4905"/>
              <a:gd name="T16" fmla="*/ 0 h 253364"/>
              <a:gd name="T17" fmla="*/ 1144905 w 1144905"/>
              <a:gd name="T18" fmla="*/ 253364 h 2533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4905" h="253364">
                <a:moveTo>
                  <a:pt x="1144917" y="0"/>
                </a:moveTo>
                <a:lnTo>
                  <a:pt x="269001" y="0"/>
                </a:lnTo>
                <a:lnTo>
                  <a:pt x="0" y="252744"/>
                </a:lnTo>
                <a:lnTo>
                  <a:pt x="874737" y="252744"/>
                </a:lnTo>
                <a:lnTo>
                  <a:pt x="1144917" y="0"/>
                </a:lnTo>
                <a:close/>
              </a:path>
            </a:pathLst>
          </a:custGeom>
          <a:solidFill>
            <a:srgbClr val="D7D7D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98" name="object 163"/>
          <p:cNvSpPr>
            <a:spLocks/>
          </p:cNvSpPr>
          <p:nvPr/>
        </p:nvSpPr>
        <p:spPr bwMode="auto">
          <a:xfrm>
            <a:off x="1689100" y="4808538"/>
            <a:ext cx="1144588" cy="252412"/>
          </a:xfrm>
          <a:custGeom>
            <a:avLst/>
            <a:gdLst>
              <a:gd name="T0" fmla="*/ 1144917 w 1144905"/>
              <a:gd name="T1" fmla="*/ 0 h 253364"/>
              <a:gd name="T2" fmla="*/ 269001 w 1144905"/>
              <a:gd name="T3" fmla="*/ 0 h 253364"/>
              <a:gd name="T4" fmla="*/ 0 w 1144905"/>
              <a:gd name="T5" fmla="*/ 252744 h 253364"/>
              <a:gd name="T6" fmla="*/ 874737 w 1144905"/>
              <a:gd name="T7" fmla="*/ 252744 h 253364"/>
              <a:gd name="T8" fmla="*/ 1144917 w 1144905"/>
              <a:gd name="T9" fmla="*/ 0 h 253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4905"/>
              <a:gd name="T16" fmla="*/ 0 h 253364"/>
              <a:gd name="T17" fmla="*/ 1144905 w 1144905"/>
              <a:gd name="T18" fmla="*/ 253364 h 2533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4905" h="253364">
                <a:moveTo>
                  <a:pt x="1144917" y="0"/>
                </a:moveTo>
                <a:lnTo>
                  <a:pt x="269001" y="0"/>
                </a:lnTo>
                <a:lnTo>
                  <a:pt x="0" y="252744"/>
                </a:lnTo>
                <a:lnTo>
                  <a:pt x="874737" y="252744"/>
                </a:lnTo>
                <a:lnTo>
                  <a:pt x="1144917" y="0"/>
                </a:lnTo>
              </a:path>
            </a:pathLst>
          </a:custGeom>
          <a:noFill/>
          <a:ln w="133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99" name="object 164"/>
          <p:cNvSpPr>
            <a:spLocks/>
          </p:cNvSpPr>
          <p:nvPr/>
        </p:nvSpPr>
        <p:spPr bwMode="auto">
          <a:xfrm>
            <a:off x="1689100" y="4808538"/>
            <a:ext cx="1144588" cy="252412"/>
          </a:xfrm>
          <a:custGeom>
            <a:avLst/>
            <a:gdLst>
              <a:gd name="T0" fmla="*/ 874737 w 1144905"/>
              <a:gd name="T1" fmla="*/ 252744 h 253364"/>
              <a:gd name="T2" fmla="*/ 1144917 w 1144905"/>
              <a:gd name="T3" fmla="*/ 0 h 253364"/>
              <a:gd name="T4" fmla="*/ 269001 w 1144905"/>
              <a:gd name="T5" fmla="*/ 0 h 253364"/>
              <a:gd name="T6" fmla="*/ 0 w 1144905"/>
              <a:gd name="T7" fmla="*/ 252744 h 253364"/>
              <a:gd name="T8" fmla="*/ 874737 w 1144905"/>
              <a:gd name="T9" fmla="*/ 252744 h 253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4905"/>
              <a:gd name="T16" fmla="*/ 0 h 253364"/>
              <a:gd name="T17" fmla="*/ 1144905 w 1144905"/>
              <a:gd name="T18" fmla="*/ 253364 h 2533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4905" h="253364">
                <a:moveTo>
                  <a:pt x="874737" y="252744"/>
                </a:moveTo>
                <a:lnTo>
                  <a:pt x="1144917" y="0"/>
                </a:lnTo>
                <a:lnTo>
                  <a:pt x="269001" y="0"/>
                </a:lnTo>
                <a:lnTo>
                  <a:pt x="0" y="252744"/>
                </a:lnTo>
                <a:lnTo>
                  <a:pt x="874737" y="252744"/>
                </a:lnTo>
              </a:path>
            </a:pathLst>
          </a:custGeom>
          <a:noFill/>
          <a:ln w="6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00" name="object 165"/>
          <p:cNvSpPr>
            <a:spLocks/>
          </p:cNvSpPr>
          <p:nvPr/>
        </p:nvSpPr>
        <p:spPr bwMode="auto">
          <a:xfrm>
            <a:off x="1897063" y="4875213"/>
            <a:ext cx="754062" cy="100012"/>
          </a:xfrm>
          <a:custGeom>
            <a:avLst/>
            <a:gdLst>
              <a:gd name="T0" fmla="*/ 197312 w 754380"/>
              <a:gd name="T1" fmla="*/ 0 h 99695"/>
              <a:gd name="T2" fmla="*/ 0 w 754380"/>
              <a:gd name="T3" fmla="*/ 35887 h 99695"/>
              <a:gd name="T4" fmla="*/ 103190 w 754380"/>
              <a:gd name="T5" fmla="*/ 99456 h 99695"/>
              <a:gd name="T6" fmla="*/ 134889 w 754380"/>
              <a:gd name="T7" fmla="*/ 58222 h 99695"/>
              <a:gd name="T8" fmla="*/ 725416 w 754380"/>
              <a:gd name="T9" fmla="*/ 58222 h 99695"/>
              <a:gd name="T10" fmla="*/ 754375 w 754380"/>
              <a:gd name="T11" fmla="*/ 51535 h 99695"/>
              <a:gd name="T12" fmla="*/ 703265 w 754380"/>
              <a:gd name="T13" fmla="*/ 28060 h 99695"/>
              <a:gd name="T14" fmla="*/ 165613 w 754380"/>
              <a:gd name="T15" fmla="*/ 28060 h 99695"/>
              <a:gd name="T16" fmla="*/ 197312 w 754380"/>
              <a:gd name="T17" fmla="*/ 0 h 99695"/>
              <a:gd name="T18" fmla="*/ 725416 w 754380"/>
              <a:gd name="T19" fmla="*/ 58222 h 99695"/>
              <a:gd name="T20" fmla="*/ 579742 w 754380"/>
              <a:gd name="T21" fmla="*/ 58222 h 99695"/>
              <a:gd name="T22" fmla="*/ 546858 w 754380"/>
              <a:gd name="T23" fmla="*/ 99456 h 99695"/>
              <a:gd name="T24" fmla="*/ 725416 w 754380"/>
              <a:gd name="T25" fmla="*/ 58222 h 99695"/>
              <a:gd name="T26" fmla="*/ 703265 w 754380"/>
              <a:gd name="T27" fmla="*/ 28060 h 99695"/>
              <a:gd name="T28" fmla="*/ 165613 w 754380"/>
              <a:gd name="T29" fmla="*/ 28060 h 99695"/>
              <a:gd name="T30" fmla="*/ 703265 w 754380"/>
              <a:gd name="T31" fmla="*/ 28060 h 99695"/>
              <a:gd name="T32" fmla="*/ 642173 w 754380"/>
              <a:gd name="T33" fmla="*/ 0 h 99695"/>
              <a:gd name="T34" fmla="*/ 611442 w 754380"/>
              <a:gd name="T35" fmla="*/ 28060 h 99695"/>
              <a:gd name="T36" fmla="*/ 703265 w 754380"/>
              <a:gd name="T37" fmla="*/ 28060 h 99695"/>
              <a:gd name="T38" fmla="*/ 642173 w 754380"/>
              <a:gd name="T39" fmla="*/ 0 h 9969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54380"/>
              <a:gd name="T61" fmla="*/ 0 h 99695"/>
              <a:gd name="T62" fmla="*/ 754380 w 754380"/>
              <a:gd name="T63" fmla="*/ 99695 h 9969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54380" h="99695">
                <a:moveTo>
                  <a:pt x="197312" y="0"/>
                </a:moveTo>
                <a:lnTo>
                  <a:pt x="0" y="35887"/>
                </a:lnTo>
                <a:lnTo>
                  <a:pt x="103190" y="99456"/>
                </a:lnTo>
                <a:lnTo>
                  <a:pt x="134889" y="58222"/>
                </a:lnTo>
                <a:lnTo>
                  <a:pt x="725416" y="58222"/>
                </a:lnTo>
                <a:lnTo>
                  <a:pt x="754375" y="51535"/>
                </a:lnTo>
                <a:lnTo>
                  <a:pt x="703265" y="28060"/>
                </a:lnTo>
                <a:lnTo>
                  <a:pt x="165613" y="28060"/>
                </a:lnTo>
                <a:lnTo>
                  <a:pt x="197312" y="0"/>
                </a:lnTo>
                <a:close/>
              </a:path>
              <a:path w="754380" h="99695">
                <a:moveTo>
                  <a:pt x="725416" y="58222"/>
                </a:moveTo>
                <a:lnTo>
                  <a:pt x="579742" y="58222"/>
                </a:lnTo>
                <a:lnTo>
                  <a:pt x="546858" y="99456"/>
                </a:lnTo>
                <a:lnTo>
                  <a:pt x="725416" y="58222"/>
                </a:lnTo>
                <a:close/>
              </a:path>
              <a:path w="754380" h="99695">
                <a:moveTo>
                  <a:pt x="703265" y="28060"/>
                </a:moveTo>
                <a:lnTo>
                  <a:pt x="165613" y="28060"/>
                </a:lnTo>
                <a:lnTo>
                  <a:pt x="703265" y="28060"/>
                </a:lnTo>
                <a:close/>
              </a:path>
              <a:path w="754380" h="99695">
                <a:moveTo>
                  <a:pt x="642173" y="0"/>
                </a:moveTo>
                <a:lnTo>
                  <a:pt x="611442" y="28060"/>
                </a:lnTo>
                <a:lnTo>
                  <a:pt x="703265" y="28060"/>
                </a:lnTo>
                <a:lnTo>
                  <a:pt x="64217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01" name="object 166"/>
          <p:cNvSpPr>
            <a:spLocks/>
          </p:cNvSpPr>
          <p:nvPr/>
        </p:nvSpPr>
        <p:spPr bwMode="auto">
          <a:xfrm>
            <a:off x="1897063" y="4875213"/>
            <a:ext cx="754062" cy="100012"/>
          </a:xfrm>
          <a:custGeom>
            <a:avLst/>
            <a:gdLst>
              <a:gd name="T0" fmla="*/ 165613 w 754380"/>
              <a:gd name="T1" fmla="*/ 28060 h 99695"/>
              <a:gd name="T2" fmla="*/ 197312 w 754380"/>
              <a:gd name="T3" fmla="*/ 0 h 99695"/>
              <a:gd name="T4" fmla="*/ 0 w 754380"/>
              <a:gd name="T5" fmla="*/ 35887 h 99695"/>
              <a:gd name="T6" fmla="*/ 103190 w 754380"/>
              <a:gd name="T7" fmla="*/ 99456 h 99695"/>
              <a:gd name="T8" fmla="*/ 134889 w 754380"/>
              <a:gd name="T9" fmla="*/ 58222 h 99695"/>
              <a:gd name="T10" fmla="*/ 725416 w 754380"/>
              <a:gd name="T11" fmla="*/ 58222 h 99695"/>
              <a:gd name="T12" fmla="*/ 754375 w 754380"/>
              <a:gd name="T13" fmla="*/ 51535 h 99695"/>
              <a:gd name="T14" fmla="*/ 703265 w 754380"/>
              <a:gd name="T15" fmla="*/ 28060 h 99695"/>
              <a:gd name="T16" fmla="*/ 611442 w 754380"/>
              <a:gd name="T17" fmla="*/ 28060 h 99695"/>
              <a:gd name="T18" fmla="*/ 165613 w 754380"/>
              <a:gd name="T19" fmla="*/ 28060 h 996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54380"/>
              <a:gd name="T31" fmla="*/ 0 h 99695"/>
              <a:gd name="T32" fmla="*/ 754380 w 754380"/>
              <a:gd name="T33" fmla="*/ 99695 h 9969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54380" h="99695">
                <a:moveTo>
                  <a:pt x="165613" y="28060"/>
                </a:moveTo>
                <a:lnTo>
                  <a:pt x="197312" y="0"/>
                </a:lnTo>
                <a:lnTo>
                  <a:pt x="0" y="35887"/>
                </a:lnTo>
                <a:lnTo>
                  <a:pt x="103190" y="99456"/>
                </a:lnTo>
                <a:lnTo>
                  <a:pt x="134889" y="58222"/>
                </a:lnTo>
                <a:lnTo>
                  <a:pt x="725416" y="58222"/>
                </a:lnTo>
                <a:lnTo>
                  <a:pt x="754375" y="51535"/>
                </a:lnTo>
                <a:lnTo>
                  <a:pt x="703265" y="28060"/>
                </a:lnTo>
                <a:lnTo>
                  <a:pt x="611442" y="28060"/>
                </a:lnTo>
                <a:lnTo>
                  <a:pt x="165613" y="2806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02" name="object 167"/>
          <p:cNvSpPr>
            <a:spLocks/>
          </p:cNvSpPr>
          <p:nvPr/>
        </p:nvSpPr>
        <p:spPr bwMode="auto">
          <a:xfrm>
            <a:off x="2443163" y="4933950"/>
            <a:ext cx="179387" cy="41275"/>
          </a:xfrm>
          <a:custGeom>
            <a:avLst/>
            <a:gdLst>
              <a:gd name="T0" fmla="*/ 178557 w 179069"/>
              <a:gd name="T1" fmla="*/ 0 h 41275"/>
              <a:gd name="T2" fmla="*/ 32884 w 179069"/>
              <a:gd name="T3" fmla="*/ 0 h 41275"/>
              <a:gd name="T4" fmla="*/ 0 w 179069"/>
              <a:gd name="T5" fmla="*/ 41233 h 41275"/>
              <a:gd name="T6" fmla="*/ 178557 w 179069"/>
              <a:gd name="T7" fmla="*/ 0 h 41275"/>
              <a:gd name="T8" fmla="*/ 0 60000 65536"/>
              <a:gd name="T9" fmla="*/ 0 60000 65536"/>
              <a:gd name="T10" fmla="*/ 0 60000 65536"/>
              <a:gd name="T11" fmla="*/ 0 60000 65536"/>
              <a:gd name="T12" fmla="*/ 0 w 179069"/>
              <a:gd name="T13" fmla="*/ 0 h 41275"/>
              <a:gd name="T14" fmla="*/ 179069 w 179069"/>
              <a:gd name="T15" fmla="*/ 41275 h 412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069" h="41275">
                <a:moveTo>
                  <a:pt x="178557" y="0"/>
                </a:moveTo>
                <a:lnTo>
                  <a:pt x="32884" y="0"/>
                </a:lnTo>
                <a:lnTo>
                  <a:pt x="0" y="41233"/>
                </a:lnTo>
                <a:lnTo>
                  <a:pt x="17855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03" name="object 168"/>
          <p:cNvSpPr>
            <a:spLocks/>
          </p:cNvSpPr>
          <p:nvPr/>
        </p:nvSpPr>
        <p:spPr bwMode="auto">
          <a:xfrm>
            <a:off x="2508250" y="4875213"/>
            <a:ext cx="92075" cy="28575"/>
          </a:xfrm>
          <a:custGeom>
            <a:avLst/>
            <a:gdLst>
              <a:gd name="T0" fmla="*/ 91823 w 92075"/>
              <a:gd name="T1" fmla="*/ 28060 h 28575"/>
              <a:gd name="T2" fmla="*/ 30731 w 92075"/>
              <a:gd name="T3" fmla="*/ 0 h 28575"/>
              <a:gd name="T4" fmla="*/ 0 w 92075"/>
              <a:gd name="T5" fmla="*/ 28060 h 28575"/>
              <a:gd name="T6" fmla="*/ 91823 w 92075"/>
              <a:gd name="T7" fmla="*/ 28060 h 28575"/>
              <a:gd name="T8" fmla="*/ 0 60000 65536"/>
              <a:gd name="T9" fmla="*/ 0 60000 65536"/>
              <a:gd name="T10" fmla="*/ 0 60000 65536"/>
              <a:gd name="T11" fmla="*/ 0 60000 65536"/>
              <a:gd name="T12" fmla="*/ 0 w 92075"/>
              <a:gd name="T13" fmla="*/ 0 h 28575"/>
              <a:gd name="T14" fmla="*/ 92075 w 92075"/>
              <a:gd name="T15" fmla="*/ 28575 h 285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075" h="28575">
                <a:moveTo>
                  <a:pt x="91823" y="28060"/>
                </a:moveTo>
                <a:lnTo>
                  <a:pt x="30731" y="0"/>
                </a:lnTo>
                <a:lnTo>
                  <a:pt x="0" y="28060"/>
                </a:lnTo>
                <a:lnTo>
                  <a:pt x="91823" y="2806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04" name="object 169"/>
          <p:cNvSpPr>
            <a:spLocks/>
          </p:cNvSpPr>
          <p:nvPr/>
        </p:nvSpPr>
        <p:spPr bwMode="auto">
          <a:xfrm>
            <a:off x="1897063" y="4875213"/>
            <a:ext cx="754062" cy="100012"/>
          </a:xfrm>
          <a:custGeom>
            <a:avLst/>
            <a:gdLst>
              <a:gd name="T0" fmla="*/ 165613 w 754380"/>
              <a:gd name="T1" fmla="*/ 28060 h 99695"/>
              <a:gd name="T2" fmla="*/ 197313 w 754380"/>
              <a:gd name="T3" fmla="*/ 0 h 99695"/>
              <a:gd name="T4" fmla="*/ 0 w 754380"/>
              <a:gd name="T5" fmla="*/ 35887 h 99695"/>
              <a:gd name="T6" fmla="*/ 103190 w 754380"/>
              <a:gd name="T7" fmla="*/ 99456 h 99695"/>
              <a:gd name="T8" fmla="*/ 134889 w 754380"/>
              <a:gd name="T9" fmla="*/ 58222 h 99695"/>
              <a:gd name="T10" fmla="*/ 579742 w 754380"/>
              <a:gd name="T11" fmla="*/ 58222 h 99695"/>
              <a:gd name="T12" fmla="*/ 546858 w 754380"/>
              <a:gd name="T13" fmla="*/ 99456 h 99695"/>
              <a:gd name="T14" fmla="*/ 754375 w 754380"/>
              <a:gd name="T15" fmla="*/ 51535 h 99695"/>
              <a:gd name="T16" fmla="*/ 642173 w 754380"/>
              <a:gd name="T17" fmla="*/ 0 h 99695"/>
              <a:gd name="T18" fmla="*/ 611442 w 754380"/>
              <a:gd name="T19" fmla="*/ 28060 h 99695"/>
              <a:gd name="T20" fmla="*/ 165613 w 754380"/>
              <a:gd name="T21" fmla="*/ 28060 h 9969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54380"/>
              <a:gd name="T34" fmla="*/ 0 h 99695"/>
              <a:gd name="T35" fmla="*/ 754380 w 754380"/>
              <a:gd name="T36" fmla="*/ 99695 h 9969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54380" h="99695">
                <a:moveTo>
                  <a:pt x="165613" y="28060"/>
                </a:moveTo>
                <a:lnTo>
                  <a:pt x="197313" y="0"/>
                </a:lnTo>
                <a:lnTo>
                  <a:pt x="0" y="35887"/>
                </a:lnTo>
                <a:lnTo>
                  <a:pt x="103190" y="99456"/>
                </a:lnTo>
                <a:lnTo>
                  <a:pt x="134889" y="58222"/>
                </a:lnTo>
                <a:lnTo>
                  <a:pt x="579742" y="58222"/>
                </a:lnTo>
                <a:lnTo>
                  <a:pt x="546858" y="99456"/>
                </a:lnTo>
                <a:lnTo>
                  <a:pt x="754375" y="51535"/>
                </a:lnTo>
                <a:lnTo>
                  <a:pt x="642173" y="0"/>
                </a:lnTo>
                <a:lnTo>
                  <a:pt x="611442" y="28060"/>
                </a:lnTo>
                <a:lnTo>
                  <a:pt x="165613" y="2806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05" name="object 170"/>
          <p:cNvSpPr>
            <a:spLocks/>
          </p:cNvSpPr>
          <p:nvPr/>
        </p:nvSpPr>
        <p:spPr bwMode="auto">
          <a:xfrm>
            <a:off x="1897063" y="4875213"/>
            <a:ext cx="754062" cy="100012"/>
          </a:xfrm>
          <a:custGeom>
            <a:avLst/>
            <a:gdLst>
              <a:gd name="T0" fmla="*/ 197312 w 754380"/>
              <a:gd name="T1" fmla="*/ 0 h 99695"/>
              <a:gd name="T2" fmla="*/ 0 w 754380"/>
              <a:gd name="T3" fmla="*/ 35887 h 99695"/>
              <a:gd name="T4" fmla="*/ 103190 w 754380"/>
              <a:gd name="T5" fmla="*/ 99456 h 99695"/>
              <a:gd name="T6" fmla="*/ 134889 w 754380"/>
              <a:gd name="T7" fmla="*/ 58222 h 99695"/>
              <a:gd name="T8" fmla="*/ 725416 w 754380"/>
              <a:gd name="T9" fmla="*/ 58222 h 99695"/>
              <a:gd name="T10" fmla="*/ 754375 w 754380"/>
              <a:gd name="T11" fmla="*/ 51535 h 99695"/>
              <a:gd name="T12" fmla="*/ 703265 w 754380"/>
              <a:gd name="T13" fmla="*/ 28060 h 99695"/>
              <a:gd name="T14" fmla="*/ 165613 w 754380"/>
              <a:gd name="T15" fmla="*/ 28060 h 99695"/>
              <a:gd name="T16" fmla="*/ 197312 w 754380"/>
              <a:gd name="T17" fmla="*/ 0 h 99695"/>
              <a:gd name="T18" fmla="*/ 725416 w 754380"/>
              <a:gd name="T19" fmla="*/ 58222 h 99695"/>
              <a:gd name="T20" fmla="*/ 579742 w 754380"/>
              <a:gd name="T21" fmla="*/ 58222 h 99695"/>
              <a:gd name="T22" fmla="*/ 546858 w 754380"/>
              <a:gd name="T23" fmla="*/ 99456 h 99695"/>
              <a:gd name="T24" fmla="*/ 725416 w 754380"/>
              <a:gd name="T25" fmla="*/ 58222 h 99695"/>
              <a:gd name="T26" fmla="*/ 703265 w 754380"/>
              <a:gd name="T27" fmla="*/ 28060 h 99695"/>
              <a:gd name="T28" fmla="*/ 165613 w 754380"/>
              <a:gd name="T29" fmla="*/ 28060 h 99695"/>
              <a:gd name="T30" fmla="*/ 703265 w 754380"/>
              <a:gd name="T31" fmla="*/ 28060 h 99695"/>
              <a:gd name="T32" fmla="*/ 642173 w 754380"/>
              <a:gd name="T33" fmla="*/ 0 h 99695"/>
              <a:gd name="T34" fmla="*/ 611442 w 754380"/>
              <a:gd name="T35" fmla="*/ 28060 h 99695"/>
              <a:gd name="T36" fmla="*/ 703265 w 754380"/>
              <a:gd name="T37" fmla="*/ 28060 h 99695"/>
              <a:gd name="T38" fmla="*/ 642173 w 754380"/>
              <a:gd name="T39" fmla="*/ 0 h 9969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54380"/>
              <a:gd name="T61" fmla="*/ 0 h 99695"/>
              <a:gd name="T62" fmla="*/ 754380 w 754380"/>
              <a:gd name="T63" fmla="*/ 99695 h 9969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54380" h="99695">
                <a:moveTo>
                  <a:pt x="197312" y="0"/>
                </a:moveTo>
                <a:lnTo>
                  <a:pt x="0" y="35887"/>
                </a:lnTo>
                <a:lnTo>
                  <a:pt x="103190" y="99456"/>
                </a:lnTo>
                <a:lnTo>
                  <a:pt x="134889" y="58222"/>
                </a:lnTo>
                <a:lnTo>
                  <a:pt x="725416" y="58222"/>
                </a:lnTo>
                <a:lnTo>
                  <a:pt x="754375" y="51535"/>
                </a:lnTo>
                <a:lnTo>
                  <a:pt x="703265" y="28060"/>
                </a:lnTo>
                <a:lnTo>
                  <a:pt x="165613" y="28060"/>
                </a:lnTo>
                <a:lnTo>
                  <a:pt x="197312" y="0"/>
                </a:lnTo>
                <a:close/>
              </a:path>
              <a:path w="754380" h="99695">
                <a:moveTo>
                  <a:pt x="725416" y="58222"/>
                </a:moveTo>
                <a:lnTo>
                  <a:pt x="579742" y="58222"/>
                </a:lnTo>
                <a:lnTo>
                  <a:pt x="546858" y="99456"/>
                </a:lnTo>
                <a:lnTo>
                  <a:pt x="725416" y="58222"/>
                </a:lnTo>
                <a:close/>
              </a:path>
              <a:path w="754380" h="99695">
                <a:moveTo>
                  <a:pt x="703265" y="28060"/>
                </a:moveTo>
                <a:lnTo>
                  <a:pt x="165613" y="28060"/>
                </a:lnTo>
                <a:lnTo>
                  <a:pt x="703265" y="28060"/>
                </a:lnTo>
                <a:close/>
              </a:path>
              <a:path w="754380" h="99695">
                <a:moveTo>
                  <a:pt x="642173" y="0"/>
                </a:moveTo>
                <a:lnTo>
                  <a:pt x="611442" y="28060"/>
                </a:lnTo>
                <a:lnTo>
                  <a:pt x="703265" y="28060"/>
                </a:lnTo>
                <a:lnTo>
                  <a:pt x="64217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06" name="object 171"/>
          <p:cNvSpPr>
            <a:spLocks/>
          </p:cNvSpPr>
          <p:nvPr/>
        </p:nvSpPr>
        <p:spPr bwMode="auto">
          <a:xfrm>
            <a:off x="1897063" y="4875213"/>
            <a:ext cx="754062" cy="100012"/>
          </a:xfrm>
          <a:custGeom>
            <a:avLst/>
            <a:gdLst>
              <a:gd name="T0" fmla="*/ 165613 w 754380"/>
              <a:gd name="T1" fmla="*/ 28060 h 99695"/>
              <a:gd name="T2" fmla="*/ 197312 w 754380"/>
              <a:gd name="T3" fmla="*/ 0 h 99695"/>
              <a:gd name="T4" fmla="*/ 0 w 754380"/>
              <a:gd name="T5" fmla="*/ 35887 h 99695"/>
              <a:gd name="T6" fmla="*/ 103190 w 754380"/>
              <a:gd name="T7" fmla="*/ 99456 h 99695"/>
              <a:gd name="T8" fmla="*/ 134889 w 754380"/>
              <a:gd name="T9" fmla="*/ 58222 h 99695"/>
              <a:gd name="T10" fmla="*/ 725416 w 754380"/>
              <a:gd name="T11" fmla="*/ 58222 h 99695"/>
              <a:gd name="T12" fmla="*/ 754375 w 754380"/>
              <a:gd name="T13" fmla="*/ 51535 h 99695"/>
              <a:gd name="T14" fmla="*/ 703265 w 754380"/>
              <a:gd name="T15" fmla="*/ 28060 h 99695"/>
              <a:gd name="T16" fmla="*/ 611442 w 754380"/>
              <a:gd name="T17" fmla="*/ 28060 h 99695"/>
              <a:gd name="T18" fmla="*/ 165613 w 754380"/>
              <a:gd name="T19" fmla="*/ 28060 h 996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54380"/>
              <a:gd name="T31" fmla="*/ 0 h 99695"/>
              <a:gd name="T32" fmla="*/ 754380 w 754380"/>
              <a:gd name="T33" fmla="*/ 99695 h 9969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54380" h="99695">
                <a:moveTo>
                  <a:pt x="165613" y="28060"/>
                </a:moveTo>
                <a:lnTo>
                  <a:pt x="197312" y="0"/>
                </a:lnTo>
                <a:lnTo>
                  <a:pt x="0" y="35887"/>
                </a:lnTo>
                <a:lnTo>
                  <a:pt x="103190" y="99456"/>
                </a:lnTo>
                <a:lnTo>
                  <a:pt x="134889" y="58222"/>
                </a:lnTo>
                <a:lnTo>
                  <a:pt x="725416" y="58222"/>
                </a:lnTo>
                <a:lnTo>
                  <a:pt x="754375" y="51535"/>
                </a:lnTo>
                <a:lnTo>
                  <a:pt x="703265" y="28060"/>
                </a:lnTo>
                <a:lnTo>
                  <a:pt x="611442" y="28060"/>
                </a:lnTo>
                <a:lnTo>
                  <a:pt x="165613" y="2806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07" name="object 172"/>
          <p:cNvSpPr>
            <a:spLocks/>
          </p:cNvSpPr>
          <p:nvPr/>
        </p:nvSpPr>
        <p:spPr bwMode="auto">
          <a:xfrm>
            <a:off x="2443163" y="4933950"/>
            <a:ext cx="179387" cy="41275"/>
          </a:xfrm>
          <a:custGeom>
            <a:avLst/>
            <a:gdLst>
              <a:gd name="T0" fmla="*/ 178557 w 179069"/>
              <a:gd name="T1" fmla="*/ 0 h 41275"/>
              <a:gd name="T2" fmla="*/ 32884 w 179069"/>
              <a:gd name="T3" fmla="*/ 0 h 41275"/>
              <a:gd name="T4" fmla="*/ 0 w 179069"/>
              <a:gd name="T5" fmla="*/ 41233 h 41275"/>
              <a:gd name="T6" fmla="*/ 178557 w 179069"/>
              <a:gd name="T7" fmla="*/ 0 h 41275"/>
              <a:gd name="T8" fmla="*/ 0 60000 65536"/>
              <a:gd name="T9" fmla="*/ 0 60000 65536"/>
              <a:gd name="T10" fmla="*/ 0 60000 65536"/>
              <a:gd name="T11" fmla="*/ 0 60000 65536"/>
              <a:gd name="T12" fmla="*/ 0 w 179069"/>
              <a:gd name="T13" fmla="*/ 0 h 41275"/>
              <a:gd name="T14" fmla="*/ 179069 w 179069"/>
              <a:gd name="T15" fmla="*/ 41275 h 412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069" h="41275">
                <a:moveTo>
                  <a:pt x="178557" y="0"/>
                </a:moveTo>
                <a:lnTo>
                  <a:pt x="32884" y="0"/>
                </a:lnTo>
                <a:lnTo>
                  <a:pt x="0" y="41233"/>
                </a:lnTo>
                <a:lnTo>
                  <a:pt x="17855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08" name="object 173"/>
          <p:cNvSpPr>
            <a:spLocks/>
          </p:cNvSpPr>
          <p:nvPr/>
        </p:nvSpPr>
        <p:spPr bwMode="auto">
          <a:xfrm>
            <a:off x="2508250" y="4875213"/>
            <a:ext cx="92075" cy="28575"/>
          </a:xfrm>
          <a:custGeom>
            <a:avLst/>
            <a:gdLst>
              <a:gd name="T0" fmla="*/ 91823 w 92075"/>
              <a:gd name="T1" fmla="*/ 28060 h 28575"/>
              <a:gd name="T2" fmla="*/ 30731 w 92075"/>
              <a:gd name="T3" fmla="*/ 0 h 28575"/>
              <a:gd name="T4" fmla="*/ 0 w 92075"/>
              <a:gd name="T5" fmla="*/ 28060 h 28575"/>
              <a:gd name="T6" fmla="*/ 91823 w 92075"/>
              <a:gd name="T7" fmla="*/ 28060 h 28575"/>
              <a:gd name="T8" fmla="*/ 0 60000 65536"/>
              <a:gd name="T9" fmla="*/ 0 60000 65536"/>
              <a:gd name="T10" fmla="*/ 0 60000 65536"/>
              <a:gd name="T11" fmla="*/ 0 60000 65536"/>
              <a:gd name="T12" fmla="*/ 0 w 92075"/>
              <a:gd name="T13" fmla="*/ 0 h 28575"/>
              <a:gd name="T14" fmla="*/ 92075 w 92075"/>
              <a:gd name="T15" fmla="*/ 28575 h 285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075" h="28575">
                <a:moveTo>
                  <a:pt x="91823" y="28060"/>
                </a:moveTo>
                <a:lnTo>
                  <a:pt x="30731" y="0"/>
                </a:lnTo>
                <a:lnTo>
                  <a:pt x="0" y="28060"/>
                </a:lnTo>
                <a:lnTo>
                  <a:pt x="91823" y="2806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09" name="object 174"/>
          <p:cNvSpPr>
            <a:spLocks/>
          </p:cNvSpPr>
          <p:nvPr/>
        </p:nvSpPr>
        <p:spPr bwMode="auto">
          <a:xfrm>
            <a:off x="1897063" y="4875213"/>
            <a:ext cx="754062" cy="100012"/>
          </a:xfrm>
          <a:custGeom>
            <a:avLst/>
            <a:gdLst>
              <a:gd name="T0" fmla="*/ 165613 w 754380"/>
              <a:gd name="T1" fmla="*/ 28060 h 99695"/>
              <a:gd name="T2" fmla="*/ 197313 w 754380"/>
              <a:gd name="T3" fmla="*/ 0 h 99695"/>
              <a:gd name="T4" fmla="*/ 0 w 754380"/>
              <a:gd name="T5" fmla="*/ 35887 h 99695"/>
              <a:gd name="T6" fmla="*/ 103190 w 754380"/>
              <a:gd name="T7" fmla="*/ 99456 h 99695"/>
              <a:gd name="T8" fmla="*/ 134889 w 754380"/>
              <a:gd name="T9" fmla="*/ 58222 h 99695"/>
              <a:gd name="T10" fmla="*/ 579742 w 754380"/>
              <a:gd name="T11" fmla="*/ 58222 h 99695"/>
              <a:gd name="T12" fmla="*/ 546858 w 754380"/>
              <a:gd name="T13" fmla="*/ 99456 h 99695"/>
              <a:gd name="T14" fmla="*/ 754375 w 754380"/>
              <a:gd name="T15" fmla="*/ 51535 h 99695"/>
              <a:gd name="T16" fmla="*/ 642173 w 754380"/>
              <a:gd name="T17" fmla="*/ 0 h 99695"/>
              <a:gd name="T18" fmla="*/ 611442 w 754380"/>
              <a:gd name="T19" fmla="*/ 28060 h 99695"/>
              <a:gd name="T20" fmla="*/ 165613 w 754380"/>
              <a:gd name="T21" fmla="*/ 28060 h 9969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54380"/>
              <a:gd name="T34" fmla="*/ 0 h 99695"/>
              <a:gd name="T35" fmla="*/ 754380 w 754380"/>
              <a:gd name="T36" fmla="*/ 99695 h 9969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54380" h="99695">
                <a:moveTo>
                  <a:pt x="165613" y="28060"/>
                </a:moveTo>
                <a:lnTo>
                  <a:pt x="197313" y="0"/>
                </a:lnTo>
                <a:lnTo>
                  <a:pt x="0" y="35887"/>
                </a:lnTo>
                <a:lnTo>
                  <a:pt x="103190" y="99456"/>
                </a:lnTo>
                <a:lnTo>
                  <a:pt x="134889" y="58222"/>
                </a:lnTo>
                <a:lnTo>
                  <a:pt x="579742" y="58222"/>
                </a:lnTo>
                <a:lnTo>
                  <a:pt x="546858" y="99456"/>
                </a:lnTo>
                <a:lnTo>
                  <a:pt x="754375" y="51535"/>
                </a:lnTo>
                <a:lnTo>
                  <a:pt x="642173" y="0"/>
                </a:lnTo>
                <a:lnTo>
                  <a:pt x="611442" y="28060"/>
                </a:lnTo>
                <a:lnTo>
                  <a:pt x="165613" y="2806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10" name="object 175"/>
          <p:cNvSpPr>
            <a:spLocks/>
          </p:cNvSpPr>
          <p:nvPr/>
        </p:nvSpPr>
        <p:spPr bwMode="auto">
          <a:xfrm>
            <a:off x="1903413" y="4881563"/>
            <a:ext cx="755650" cy="101600"/>
          </a:xfrm>
          <a:custGeom>
            <a:avLst/>
            <a:gdLst>
              <a:gd name="T0" fmla="*/ 197513 w 755650"/>
              <a:gd name="T1" fmla="*/ 0 h 100964"/>
              <a:gd name="T2" fmla="*/ 0 w 755650"/>
              <a:gd name="T3" fmla="*/ 37990 h 100964"/>
              <a:gd name="T4" fmla="*/ 103182 w 755650"/>
              <a:gd name="T5" fmla="*/ 100596 h 100964"/>
              <a:gd name="T6" fmla="*/ 135081 w 755650"/>
              <a:gd name="T7" fmla="*/ 59363 h 100964"/>
              <a:gd name="T8" fmla="*/ 722510 w 755650"/>
              <a:gd name="T9" fmla="*/ 59363 h 100964"/>
              <a:gd name="T10" fmla="*/ 755599 w 755650"/>
              <a:gd name="T11" fmla="*/ 51543 h 100964"/>
              <a:gd name="T12" fmla="*/ 707881 w 755650"/>
              <a:gd name="T13" fmla="*/ 29208 h 100964"/>
              <a:gd name="T14" fmla="*/ 165605 w 755650"/>
              <a:gd name="T15" fmla="*/ 29208 h 100964"/>
              <a:gd name="T16" fmla="*/ 197513 w 755650"/>
              <a:gd name="T17" fmla="*/ 0 h 100964"/>
              <a:gd name="T18" fmla="*/ 722510 w 755650"/>
              <a:gd name="T19" fmla="*/ 59363 h 100964"/>
              <a:gd name="T20" fmla="*/ 579742 w 755650"/>
              <a:gd name="T21" fmla="*/ 59363 h 100964"/>
              <a:gd name="T22" fmla="*/ 548034 w 755650"/>
              <a:gd name="T23" fmla="*/ 100596 h 100964"/>
              <a:gd name="T24" fmla="*/ 722510 w 755650"/>
              <a:gd name="T25" fmla="*/ 59363 h 100964"/>
              <a:gd name="T26" fmla="*/ 707881 w 755650"/>
              <a:gd name="T27" fmla="*/ 29208 h 100964"/>
              <a:gd name="T28" fmla="*/ 165605 w 755650"/>
              <a:gd name="T29" fmla="*/ 29208 h 100964"/>
              <a:gd name="T30" fmla="*/ 707881 w 755650"/>
              <a:gd name="T31" fmla="*/ 29208 h 100964"/>
              <a:gd name="T32" fmla="*/ 645478 w 755650"/>
              <a:gd name="T33" fmla="*/ 0 h 100964"/>
              <a:gd name="T34" fmla="*/ 611626 w 755650"/>
              <a:gd name="T35" fmla="*/ 29208 h 100964"/>
              <a:gd name="T36" fmla="*/ 707881 w 755650"/>
              <a:gd name="T37" fmla="*/ 29208 h 100964"/>
              <a:gd name="T38" fmla="*/ 645478 w 755650"/>
              <a:gd name="T39" fmla="*/ 0 h 1009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55650"/>
              <a:gd name="T61" fmla="*/ 0 h 100964"/>
              <a:gd name="T62" fmla="*/ 755650 w 755650"/>
              <a:gd name="T63" fmla="*/ 100964 h 1009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55650" h="100964">
                <a:moveTo>
                  <a:pt x="197513" y="0"/>
                </a:move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722510" y="59363"/>
                </a:lnTo>
                <a:lnTo>
                  <a:pt x="755599" y="51543"/>
                </a:lnTo>
                <a:lnTo>
                  <a:pt x="707881" y="29208"/>
                </a:lnTo>
                <a:lnTo>
                  <a:pt x="165605" y="29208"/>
                </a:lnTo>
                <a:lnTo>
                  <a:pt x="197513" y="0"/>
                </a:lnTo>
                <a:close/>
              </a:path>
              <a:path w="755650" h="100964">
                <a:moveTo>
                  <a:pt x="722510" y="59363"/>
                </a:moveTo>
                <a:lnTo>
                  <a:pt x="579742" y="59363"/>
                </a:lnTo>
                <a:lnTo>
                  <a:pt x="548034" y="100596"/>
                </a:lnTo>
                <a:lnTo>
                  <a:pt x="722510" y="59363"/>
                </a:lnTo>
                <a:close/>
              </a:path>
              <a:path w="755650" h="100964">
                <a:moveTo>
                  <a:pt x="707881" y="29208"/>
                </a:moveTo>
                <a:lnTo>
                  <a:pt x="165605" y="29208"/>
                </a:lnTo>
                <a:lnTo>
                  <a:pt x="707881" y="29208"/>
                </a:lnTo>
                <a:close/>
              </a:path>
              <a:path w="755650" h="100964">
                <a:moveTo>
                  <a:pt x="645478" y="0"/>
                </a:moveTo>
                <a:lnTo>
                  <a:pt x="611626" y="29208"/>
                </a:lnTo>
                <a:lnTo>
                  <a:pt x="707881" y="29208"/>
                </a:lnTo>
                <a:lnTo>
                  <a:pt x="64547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11" name="object 176"/>
          <p:cNvSpPr>
            <a:spLocks/>
          </p:cNvSpPr>
          <p:nvPr/>
        </p:nvSpPr>
        <p:spPr bwMode="auto">
          <a:xfrm>
            <a:off x="1903413" y="4881563"/>
            <a:ext cx="755650" cy="101600"/>
          </a:xfrm>
          <a:custGeom>
            <a:avLst/>
            <a:gdLst>
              <a:gd name="T0" fmla="*/ 165605 w 755650"/>
              <a:gd name="T1" fmla="*/ 29208 h 100964"/>
              <a:gd name="T2" fmla="*/ 197513 w 755650"/>
              <a:gd name="T3" fmla="*/ 0 h 100964"/>
              <a:gd name="T4" fmla="*/ 0 w 755650"/>
              <a:gd name="T5" fmla="*/ 37990 h 100964"/>
              <a:gd name="T6" fmla="*/ 103182 w 755650"/>
              <a:gd name="T7" fmla="*/ 100596 h 100964"/>
              <a:gd name="T8" fmla="*/ 135081 w 755650"/>
              <a:gd name="T9" fmla="*/ 59363 h 100964"/>
              <a:gd name="T10" fmla="*/ 722510 w 755650"/>
              <a:gd name="T11" fmla="*/ 59363 h 100964"/>
              <a:gd name="T12" fmla="*/ 755599 w 755650"/>
              <a:gd name="T13" fmla="*/ 51543 h 100964"/>
              <a:gd name="T14" fmla="*/ 707881 w 755650"/>
              <a:gd name="T15" fmla="*/ 29208 h 100964"/>
              <a:gd name="T16" fmla="*/ 611626 w 755650"/>
              <a:gd name="T17" fmla="*/ 29208 h 100964"/>
              <a:gd name="T18" fmla="*/ 165605 w 755650"/>
              <a:gd name="T19" fmla="*/ 29208 h 1009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55650"/>
              <a:gd name="T31" fmla="*/ 0 h 100964"/>
              <a:gd name="T32" fmla="*/ 755650 w 755650"/>
              <a:gd name="T33" fmla="*/ 100964 h 10096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55650" h="100964">
                <a:moveTo>
                  <a:pt x="165605" y="29208"/>
                </a:moveTo>
                <a:lnTo>
                  <a:pt x="197513" y="0"/>
                </a:ln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722510" y="59363"/>
                </a:lnTo>
                <a:lnTo>
                  <a:pt x="755599" y="51543"/>
                </a:lnTo>
                <a:lnTo>
                  <a:pt x="707881" y="29208"/>
                </a:lnTo>
                <a:lnTo>
                  <a:pt x="611626" y="29208"/>
                </a:lnTo>
                <a:lnTo>
                  <a:pt x="165605" y="2920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12" name="object 177"/>
          <p:cNvSpPr>
            <a:spLocks/>
          </p:cNvSpPr>
          <p:nvPr/>
        </p:nvSpPr>
        <p:spPr bwMode="auto">
          <a:xfrm>
            <a:off x="2451100" y="4941888"/>
            <a:ext cx="174625" cy="41275"/>
          </a:xfrm>
          <a:custGeom>
            <a:avLst/>
            <a:gdLst>
              <a:gd name="T0" fmla="*/ 174475 w 174625"/>
              <a:gd name="T1" fmla="*/ 0 h 41275"/>
              <a:gd name="T2" fmla="*/ 31707 w 174625"/>
              <a:gd name="T3" fmla="*/ 0 h 41275"/>
              <a:gd name="T4" fmla="*/ 0 w 174625"/>
              <a:gd name="T5" fmla="*/ 41233 h 41275"/>
              <a:gd name="T6" fmla="*/ 174475 w 174625"/>
              <a:gd name="T7" fmla="*/ 0 h 41275"/>
              <a:gd name="T8" fmla="*/ 0 60000 65536"/>
              <a:gd name="T9" fmla="*/ 0 60000 65536"/>
              <a:gd name="T10" fmla="*/ 0 60000 65536"/>
              <a:gd name="T11" fmla="*/ 0 60000 65536"/>
              <a:gd name="T12" fmla="*/ 0 w 174625"/>
              <a:gd name="T13" fmla="*/ 0 h 41275"/>
              <a:gd name="T14" fmla="*/ 174625 w 174625"/>
              <a:gd name="T15" fmla="*/ 41275 h 412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4625" h="41275">
                <a:moveTo>
                  <a:pt x="174475" y="0"/>
                </a:moveTo>
                <a:lnTo>
                  <a:pt x="31707" y="0"/>
                </a:lnTo>
                <a:lnTo>
                  <a:pt x="0" y="41233"/>
                </a:lnTo>
                <a:lnTo>
                  <a:pt x="17447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13" name="object 178"/>
          <p:cNvSpPr>
            <a:spLocks/>
          </p:cNvSpPr>
          <p:nvPr/>
        </p:nvSpPr>
        <p:spPr bwMode="auto">
          <a:xfrm>
            <a:off x="2514600" y="4881563"/>
            <a:ext cx="96838" cy="30162"/>
          </a:xfrm>
          <a:custGeom>
            <a:avLst/>
            <a:gdLst>
              <a:gd name="T0" fmla="*/ 96255 w 96519"/>
              <a:gd name="T1" fmla="*/ 29208 h 29210"/>
              <a:gd name="T2" fmla="*/ 33852 w 96519"/>
              <a:gd name="T3" fmla="*/ 0 h 29210"/>
              <a:gd name="T4" fmla="*/ 0 w 96519"/>
              <a:gd name="T5" fmla="*/ 29208 h 29210"/>
              <a:gd name="T6" fmla="*/ 96255 w 96519"/>
              <a:gd name="T7" fmla="*/ 29208 h 29210"/>
              <a:gd name="T8" fmla="*/ 0 60000 65536"/>
              <a:gd name="T9" fmla="*/ 0 60000 65536"/>
              <a:gd name="T10" fmla="*/ 0 60000 65536"/>
              <a:gd name="T11" fmla="*/ 0 60000 65536"/>
              <a:gd name="T12" fmla="*/ 0 w 96519"/>
              <a:gd name="T13" fmla="*/ 0 h 29210"/>
              <a:gd name="T14" fmla="*/ 96519 w 96519"/>
              <a:gd name="T15" fmla="*/ 29210 h 292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519" h="29210">
                <a:moveTo>
                  <a:pt x="96255" y="29208"/>
                </a:moveTo>
                <a:lnTo>
                  <a:pt x="33852" y="0"/>
                </a:lnTo>
                <a:lnTo>
                  <a:pt x="0" y="29208"/>
                </a:lnTo>
                <a:lnTo>
                  <a:pt x="96255" y="2920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14" name="object 179"/>
          <p:cNvSpPr>
            <a:spLocks/>
          </p:cNvSpPr>
          <p:nvPr/>
        </p:nvSpPr>
        <p:spPr bwMode="auto">
          <a:xfrm>
            <a:off x="1903413" y="4881563"/>
            <a:ext cx="755650" cy="101600"/>
          </a:xfrm>
          <a:custGeom>
            <a:avLst/>
            <a:gdLst>
              <a:gd name="T0" fmla="*/ 165605 w 755650"/>
              <a:gd name="T1" fmla="*/ 29208 h 100964"/>
              <a:gd name="T2" fmla="*/ 197513 w 755650"/>
              <a:gd name="T3" fmla="*/ 0 h 100964"/>
              <a:gd name="T4" fmla="*/ 0 w 755650"/>
              <a:gd name="T5" fmla="*/ 37990 h 100964"/>
              <a:gd name="T6" fmla="*/ 103182 w 755650"/>
              <a:gd name="T7" fmla="*/ 100596 h 100964"/>
              <a:gd name="T8" fmla="*/ 135081 w 755650"/>
              <a:gd name="T9" fmla="*/ 59363 h 100964"/>
              <a:gd name="T10" fmla="*/ 579742 w 755650"/>
              <a:gd name="T11" fmla="*/ 59363 h 100964"/>
              <a:gd name="T12" fmla="*/ 548034 w 755650"/>
              <a:gd name="T13" fmla="*/ 100596 h 100964"/>
              <a:gd name="T14" fmla="*/ 755599 w 755650"/>
              <a:gd name="T15" fmla="*/ 51543 h 100964"/>
              <a:gd name="T16" fmla="*/ 645478 w 755650"/>
              <a:gd name="T17" fmla="*/ 0 h 100964"/>
              <a:gd name="T18" fmla="*/ 611626 w 755650"/>
              <a:gd name="T19" fmla="*/ 29208 h 100964"/>
              <a:gd name="T20" fmla="*/ 165605 w 755650"/>
              <a:gd name="T21" fmla="*/ 29208 h 1009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55650"/>
              <a:gd name="T34" fmla="*/ 0 h 100964"/>
              <a:gd name="T35" fmla="*/ 755650 w 755650"/>
              <a:gd name="T36" fmla="*/ 100964 h 1009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55650" h="100964">
                <a:moveTo>
                  <a:pt x="165605" y="29208"/>
                </a:moveTo>
                <a:lnTo>
                  <a:pt x="197513" y="0"/>
                </a:ln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579742" y="59363"/>
                </a:lnTo>
                <a:lnTo>
                  <a:pt x="548034" y="100596"/>
                </a:lnTo>
                <a:lnTo>
                  <a:pt x="755599" y="51543"/>
                </a:lnTo>
                <a:lnTo>
                  <a:pt x="645478" y="0"/>
                </a:lnTo>
                <a:lnTo>
                  <a:pt x="611626" y="29208"/>
                </a:lnTo>
                <a:lnTo>
                  <a:pt x="165605" y="2920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15" name="object 180"/>
          <p:cNvSpPr>
            <a:spLocks/>
          </p:cNvSpPr>
          <p:nvPr/>
        </p:nvSpPr>
        <p:spPr bwMode="auto">
          <a:xfrm>
            <a:off x="1903413" y="4881563"/>
            <a:ext cx="755650" cy="101600"/>
          </a:xfrm>
          <a:custGeom>
            <a:avLst/>
            <a:gdLst>
              <a:gd name="T0" fmla="*/ 197513 w 755650"/>
              <a:gd name="T1" fmla="*/ 0 h 100964"/>
              <a:gd name="T2" fmla="*/ 0 w 755650"/>
              <a:gd name="T3" fmla="*/ 37990 h 100964"/>
              <a:gd name="T4" fmla="*/ 103182 w 755650"/>
              <a:gd name="T5" fmla="*/ 100596 h 100964"/>
              <a:gd name="T6" fmla="*/ 135081 w 755650"/>
              <a:gd name="T7" fmla="*/ 59363 h 100964"/>
              <a:gd name="T8" fmla="*/ 722510 w 755650"/>
              <a:gd name="T9" fmla="*/ 59363 h 100964"/>
              <a:gd name="T10" fmla="*/ 755599 w 755650"/>
              <a:gd name="T11" fmla="*/ 51543 h 100964"/>
              <a:gd name="T12" fmla="*/ 707881 w 755650"/>
              <a:gd name="T13" fmla="*/ 29208 h 100964"/>
              <a:gd name="T14" fmla="*/ 165605 w 755650"/>
              <a:gd name="T15" fmla="*/ 29208 h 100964"/>
              <a:gd name="T16" fmla="*/ 197513 w 755650"/>
              <a:gd name="T17" fmla="*/ 0 h 100964"/>
              <a:gd name="T18" fmla="*/ 722510 w 755650"/>
              <a:gd name="T19" fmla="*/ 59363 h 100964"/>
              <a:gd name="T20" fmla="*/ 579742 w 755650"/>
              <a:gd name="T21" fmla="*/ 59363 h 100964"/>
              <a:gd name="T22" fmla="*/ 548034 w 755650"/>
              <a:gd name="T23" fmla="*/ 100596 h 100964"/>
              <a:gd name="T24" fmla="*/ 722510 w 755650"/>
              <a:gd name="T25" fmla="*/ 59363 h 100964"/>
              <a:gd name="T26" fmla="*/ 707881 w 755650"/>
              <a:gd name="T27" fmla="*/ 29208 h 100964"/>
              <a:gd name="T28" fmla="*/ 165605 w 755650"/>
              <a:gd name="T29" fmla="*/ 29208 h 100964"/>
              <a:gd name="T30" fmla="*/ 707881 w 755650"/>
              <a:gd name="T31" fmla="*/ 29208 h 100964"/>
              <a:gd name="T32" fmla="*/ 645478 w 755650"/>
              <a:gd name="T33" fmla="*/ 0 h 100964"/>
              <a:gd name="T34" fmla="*/ 611626 w 755650"/>
              <a:gd name="T35" fmla="*/ 29208 h 100964"/>
              <a:gd name="T36" fmla="*/ 707881 w 755650"/>
              <a:gd name="T37" fmla="*/ 29208 h 100964"/>
              <a:gd name="T38" fmla="*/ 645478 w 755650"/>
              <a:gd name="T39" fmla="*/ 0 h 1009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55650"/>
              <a:gd name="T61" fmla="*/ 0 h 100964"/>
              <a:gd name="T62" fmla="*/ 755650 w 755650"/>
              <a:gd name="T63" fmla="*/ 100964 h 1009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55650" h="100964">
                <a:moveTo>
                  <a:pt x="197513" y="0"/>
                </a:move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722510" y="59363"/>
                </a:lnTo>
                <a:lnTo>
                  <a:pt x="755599" y="51543"/>
                </a:lnTo>
                <a:lnTo>
                  <a:pt x="707881" y="29208"/>
                </a:lnTo>
                <a:lnTo>
                  <a:pt x="165605" y="29208"/>
                </a:lnTo>
                <a:lnTo>
                  <a:pt x="197513" y="0"/>
                </a:lnTo>
                <a:close/>
              </a:path>
              <a:path w="755650" h="100964">
                <a:moveTo>
                  <a:pt x="722510" y="59363"/>
                </a:moveTo>
                <a:lnTo>
                  <a:pt x="579742" y="59363"/>
                </a:lnTo>
                <a:lnTo>
                  <a:pt x="548034" y="100596"/>
                </a:lnTo>
                <a:lnTo>
                  <a:pt x="722510" y="59363"/>
                </a:lnTo>
                <a:close/>
              </a:path>
              <a:path w="755650" h="100964">
                <a:moveTo>
                  <a:pt x="707881" y="29208"/>
                </a:moveTo>
                <a:lnTo>
                  <a:pt x="165605" y="29208"/>
                </a:lnTo>
                <a:lnTo>
                  <a:pt x="707881" y="29208"/>
                </a:lnTo>
                <a:close/>
              </a:path>
              <a:path w="755650" h="100964">
                <a:moveTo>
                  <a:pt x="645478" y="0"/>
                </a:moveTo>
                <a:lnTo>
                  <a:pt x="611626" y="29208"/>
                </a:lnTo>
                <a:lnTo>
                  <a:pt x="707881" y="29208"/>
                </a:lnTo>
                <a:lnTo>
                  <a:pt x="64547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16" name="object 181"/>
          <p:cNvSpPr>
            <a:spLocks/>
          </p:cNvSpPr>
          <p:nvPr/>
        </p:nvSpPr>
        <p:spPr bwMode="auto">
          <a:xfrm>
            <a:off x="1903413" y="4881563"/>
            <a:ext cx="755650" cy="101600"/>
          </a:xfrm>
          <a:custGeom>
            <a:avLst/>
            <a:gdLst>
              <a:gd name="T0" fmla="*/ 165605 w 755650"/>
              <a:gd name="T1" fmla="*/ 29208 h 100964"/>
              <a:gd name="T2" fmla="*/ 197513 w 755650"/>
              <a:gd name="T3" fmla="*/ 0 h 100964"/>
              <a:gd name="T4" fmla="*/ 0 w 755650"/>
              <a:gd name="T5" fmla="*/ 37990 h 100964"/>
              <a:gd name="T6" fmla="*/ 103182 w 755650"/>
              <a:gd name="T7" fmla="*/ 100596 h 100964"/>
              <a:gd name="T8" fmla="*/ 135081 w 755650"/>
              <a:gd name="T9" fmla="*/ 59363 h 100964"/>
              <a:gd name="T10" fmla="*/ 722510 w 755650"/>
              <a:gd name="T11" fmla="*/ 59363 h 100964"/>
              <a:gd name="T12" fmla="*/ 755599 w 755650"/>
              <a:gd name="T13" fmla="*/ 51543 h 100964"/>
              <a:gd name="T14" fmla="*/ 707881 w 755650"/>
              <a:gd name="T15" fmla="*/ 29208 h 100964"/>
              <a:gd name="T16" fmla="*/ 611626 w 755650"/>
              <a:gd name="T17" fmla="*/ 29208 h 100964"/>
              <a:gd name="T18" fmla="*/ 165605 w 755650"/>
              <a:gd name="T19" fmla="*/ 29208 h 1009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55650"/>
              <a:gd name="T31" fmla="*/ 0 h 100964"/>
              <a:gd name="T32" fmla="*/ 755650 w 755650"/>
              <a:gd name="T33" fmla="*/ 100964 h 10096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55650" h="100964">
                <a:moveTo>
                  <a:pt x="165605" y="29208"/>
                </a:moveTo>
                <a:lnTo>
                  <a:pt x="197513" y="0"/>
                </a:ln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722510" y="59363"/>
                </a:lnTo>
                <a:lnTo>
                  <a:pt x="755599" y="51543"/>
                </a:lnTo>
                <a:lnTo>
                  <a:pt x="707881" y="29208"/>
                </a:lnTo>
                <a:lnTo>
                  <a:pt x="611626" y="29208"/>
                </a:lnTo>
                <a:lnTo>
                  <a:pt x="165605" y="2920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17" name="object 182"/>
          <p:cNvSpPr>
            <a:spLocks/>
          </p:cNvSpPr>
          <p:nvPr/>
        </p:nvSpPr>
        <p:spPr bwMode="auto">
          <a:xfrm>
            <a:off x="2451100" y="4941888"/>
            <a:ext cx="174625" cy="41275"/>
          </a:xfrm>
          <a:custGeom>
            <a:avLst/>
            <a:gdLst>
              <a:gd name="T0" fmla="*/ 174475 w 174625"/>
              <a:gd name="T1" fmla="*/ 0 h 41275"/>
              <a:gd name="T2" fmla="*/ 31707 w 174625"/>
              <a:gd name="T3" fmla="*/ 0 h 41275"/>
              <a:gd name="T4" fmla="*/ 0 w 174625"/>
              <a:gd name="T5" fmla="*/ 41233 h 41275"/>
              <a:gd name="T6" fmla="*/ 174475 w 174625"/>
              <a:gd name="T7" fmla="*/ 0 h 41275"/>
              <a:gd name="T8" fmla="*/ 0 60000 65536"/>
              <a:gd name="T9" fmla="*/ 0 60000 65536"/>
              <a:gd name="T10" fmla="*/ 0 60000 65536"/>
              <a:gd name="T11" fmla="*/ 0 60000 65536"/>
              <a:gd name="T12" fmla="*/ 0 w 174625"/>
              <a:gd name="T13" fmla="*/ 0 h 41275"/>
              <a:gd name="T14" fmla="*/ 174625 w 174625"/>
              <a:gd name="T15" fmla="*/ 41275 h 412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4625" h="41275">
                <a:moveTo>
                  <a:pt x="174475" y="0"/>
                </a:moveTo>
                <a:lnTo>
                  <a:pt x="31707" y="0"/>
                </a:lnTo>
                <a:lnTo>
                  <a:pt x="0" y="41233"/>
                </a:lnTo>
                <a:lnTo>
                  <a:pt x="17447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18" name="object 183"/>
          <p:cNvSpPr>
            <a:spLocks/>
          </p:cNvSpPr>
          <p:nvPr/>
        </p:nvSpPr>
        <p:spPr bwMode="auto">
          <a:xfrm>
            <a:off x="2514600" y="4881563"/>
            <a:ext cx="96838" cy="30162"/>
          </a:xfrm>
          <a:custGeom>
            <a:avLst/>
            <a:gdLst>
              <a:gd name="T0" fmla="*/ 96255 w 96519"/>
              <a:gd name="T1" fmla="*/ 29208 h 29210"/>
              <a:gd name="T2" fmla="*/ 33852 w 96519"/>
              <a:gd name="T3" fmla="*/ 0 h 29210"/>
              <a:gd name="T4" fmla="*/ 0 w 96519"/>
              <a:gd name="T5" fmla="*/ 29208 h 29210"/>
              <a:gd name="T6" fmla="*/ 96255 w 96519"/>
              <a:gd name="T7" fmla="*/ 29208 h 29210"/>
              <a:gd name="T8" fmla="*/ 0 60000 65536"/>
              <a:gd name="T9" fmla="*/ 0 60000 65536"/>
              <a:gd name="T10" fmla="*/ 0 60000 65536"/>
              <a:gd name="T11" fmla="*/ 0 60000 65536"/>
              <a:gd name="T12" fmla="*/ 0 w 96519"/>
              <a:gd name="T13" fmla="*/ 0 h 29210"/>
              <a:gd name="T14" fmla="*/ 96519 w 96519"/>
              <a:gd name="T15" fmla="*/ 29210 h 292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519" h="29210">
                <a:moveTo>
                  <a:pt x="96255" y="29208"/>
                </a:moveTo>
                <a:lnTo>
                  <a:pt x="33852" y="0"/>
                </a:lnTo>
                <a:lnTo>
                  <a:pt x="0" y="29208"/>
                </a:lnTo>
                <a:lnTo>
                  <a:pt x="96255" y="2920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19" name="object 184"/>
          <p:cNvSpPr>
            <a:spLocks/>
          </p:cNvSpPr>
          <p:nvPr/>
        </p:nvSpPr>
        <p:spPr bwMode="auto">
          <a:xfrm>
            <a:off x="1903413" y="4881563"/>
            <a:ext cx="755650" cy="101600"/>
          </a:xfrm>
          <a:custGeom>
            <a:avLst/>
            <a:gdLst>
              <a:gd name="T0" fmla="*/ 165605 w 755650"/>
              <a:gd name="T1" fmla="*/ 29208 h 100964"/>
              <a:gd name="T2" fmla="*/ 197513 w 755650"/>
              <a:gd name="T3" fmla="*/ 0 h 100964"/>
              <a:gd name="T4" fmla="*/ 0 w 755650"/>
              <a:gd name="T5" fmla="*/ 37990 h 100964"/>
              <a:gd name="T6" fmla="*/ 103182 w 755650"/>
              <a:gd name="T7" fmla="*/ 100596 h 100964"/>
              <a:gd name="T8" fmla="*/ 135081 w 755650"/>
              <a:gd name="T9" fmla="*/ 59363 h 100964"/>
              <a:gd name="T10" fmla="*/ 579742 w 755650"/>
              <a:gd name="T11" fmla="*/ 59363 h 100964"/>
              <a:gd name="T12" fmla="*/ 548034 w 755650"/>
              <a:gd name="T13" fmla="*/ 100596 h 100964"/>
              <a:gd name="T14" fmla="*/ 755599 w 755650"/>
              <a:gd name="T15" fmla="*/ 51543 h 100964"/>
              <a:gd name="T16" fmla="*/ 645478 w 755650"/>
              <a:gd name="T17" fmla="*/ 0 h 100964"/>
              <a:gd name="T18" fmla="*/ 611626 w 755650"/>
              <a:gd name="T19" fmla="*/ 29208 h 100964"/>
              <a:gd name="T20" fmla="*/ 165605 w 755650"/>
              <a:gd name="T21" fmla="*/ 29208 h 1009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55650"/>
              <a:gd name="T34" fmla="*/ 0 h 100964"/>
              <a:gd name="T35" fmla="*/ 755650 w 755650"/>
              <a:gd name="T36" fmla="*/ 100964 h 1009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55650" h="100964">
                <a:moveTo>
                  <a:pt x="165605" y="29208"/>
                </a:moveTo>
                <a:lnTo>
                  <a:pt x="197513" y="0"/>
                </a:ln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579742" y="59363"/>
                </a:lnTo>
                <a:lnTo>
                  <a:pt x="548034" y="100596"/>
                </a:lnTo>
                <a:lnTo>
                  <a:pt x="755599" y="51543"/>
                </a:lnTo>
                <a:lnTo>
                  <a:pt x="645478" y="0"/>
                </a:lnTo>
                <a:lnTo>
                  <a:pt x="611626" y="29208"/>
                </a:lnTo>
                <a:lnTo>
                  <a:pt x="165605" y="2920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20" name="object 185"/>
          <p:cNvSpPr>
            <a:spLocks/>
          </p:cNvSpPr>
          <p:nvPr/>
        </p:nvSpPr>
        <p:spPr bwMode="auto">
          <a:xfrm>
            <a:off x="1778000" y="5187950"/>
            <a:ext cx="55563" cy="53975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21" name="object 186"/>
          <p:cNvSpPr>
            <a:spLocks/>
          </p:cNvSpPr>
          <p:nvPr/>
        </p:nvSpPr>
        <p:spPr bwMode="auto">
          <a:xfrm>
            <a:off x="1778000" y="5187950"/>
            <a:ext cx="55563" cy="53975"/>
          </a:xfrm>
          <a:custGeom>
            <a:avLst/>
            <a:gdLst>
              <a:gd name="T0" fmla="*/ 0 w 55880"/>
              <a:gd name="T1" fmla="*/ 0 h 55245"/>
              <a:gd name="T2" fmla="*/ 55532 w 55880"/>
              <a:gd name="T3" fmla="*/ 0 h 55245"/>
              <a:gd name="T4" fmla="*/ 55532 w 55880"/>
              <a:gd name="T5" fmla="*/ 54786 h 55245"/>
              <a:gd name="T6" fmla="*/ 0 w 55880"/>
              <a:gd name="T7" fmla="*/ 54786 h 55245"/>
              <a:gd name="T8" fmla="*/ 0 w 5588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22" name="object 187"/>
          <p:cNvSpPr>
            <a:spLocks/>
          </p:cNvSpPr>
          <p:nvPr/>
        </p:nvSpPr>
        <p:spPr bwMode="auto">
          <a:xfrm>
            <a:off x="1854200" y="5187950"/>
            <a:ext cx="57150" cy="53975"/>
          </a:xfrm>
          <a:custGeom>
            <a:avLst/>
            <a:gdLst>
              <a:gd name="T0" fmla="*/ 0 w 57150"/>
              <a:gd name="T1" fmla="*/ 54786 h 55245"/>
              <a:gd name="T2" fmla="*/ 56910 w 57150"/>
              <a:gd name="T3" fmla="*/ 54786 h 55245"/>
              <a:gd name="T4" fmla="*/ 56910 w 57150"/>
              <a:gd name="T5" fmla="*/ 0 h 55245"/>
              <a:gd name="T6" fmla="*/ 0 w 57150"/>
              <a:gd name="T7" fmla="*/ 0 h 55245"/>
              <a:gd name="T8" fmla="*/ 0 w 5715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150"/>
              <a:gd name="T16" fmla="*/ 0 h 55245"/>
              <a:gd name="T17" fmla="*/ 57150 w 5715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150" h="55245">
                <a:moveTo>
                  <a:pt x="0" y="54786"/>
                </a:moveTo>
                <a:lnTo>
                  <a:pt x="56910" y="54786"/>
                </a:lnTo>
                <a:lnTo>
                  <a:pt x="56910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23" name="object 188"/>
          <p:cNvSpPr>
            <a:spLocks/>
          </p:cNvSpPr>
          <p:nvPr/>
        </p:nvSpPr>
        <p:spPr bwMode="auto">
          <a:xfrm>
            <a:off x="1854200" y="5187950"/>
            <a:ext cx="57150" cy="53975"/>
          </a:xfrm>
          <a:custGeom>
            <a:avLst/>
            <a:gdLst>
              <a:gd name="T0" fmla="*/ 0 w 57150"/>
              <a:gd name="T1" fmla="*/ 0 h 55245"/>
              <a:gd name="T2" fmla="*/ 56909 w 57150"/>
              <a:gd name="T3" fmla="*/ 0 h 55245"/>
              <a:gd name="T4" fmla="*/ 56909 w 57150"/>
              <a:gd name="T5" fmla="*/ 54786 h 55245"/>
              <a:gd name="T6" fmla="*/ 0 w 57150"/>
              <a:gd name="T7" fmla="*/ 54786 h 55245"/>
              <a:gd name="T8" fmla="*/ 0 w 5715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150"/>
              <a:gd name="T16" fmla="*/ 0 h 55245"/>
              <a:gd name="T17" fmla="*/ 57150 w 5715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150" h="55245">
                <a:moveTo>
                  <a:pt x="0" y="0"/>
                </a:moveTo>
                <a:lnTo>
                  <a:pt x="56909" y="0"/>
                </a:lnTo>
                <a:lnTo>
                  <a:pt x="56909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24" name="object 189"/>
          <p:cNvSpPr>
            <a:spLocks/>
          </p:cNvSpPr>
          <p:nvPr/>
        </p:nvSpPr>
        <p:spPr bwMode="auto">
          <a:xfrm>
            <a:off x="1933575" y="5187950"/>
            <a:ext cx="55563" cy="53975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25" name="object 190"/>
          <p:cNvSpPr>
            <a:spLocks/>
          </p:cNvSpPr>
          <p:nvPr/>
        </p:nvSpPr>
        <p:spPr bwMode="auto">
          <a:xfrm>
            <a:off x="1933575" y="5187950"/>
            <a:ext cx="55563" cy="53975"/>
          </a:xfrm>
          <a:custGeom>
            <a:avLst/>
            <a:gdLst>
              <a:gd name="T0" fmla="*/ 0 w 55880"/>
              <a:gd name="T1" fmla="*/ 0 h 55245"/>
              <a:gd name="T2" fmla="*/ 55532 w 55880"/>
              <a:gd name="T3" fmla="*/ 0 h 55245"/>
              <a:gd name="T4" fmla="*/ 55532 w 55880"/>
              <a:gd name="T5" fmla="*/ 54786 h 55245"/>
              <a:gd name="T6" fmla="*/ 0 w 55880"/>
              <a:gd name="T7" fmla="*/ 54786 h 55245"/>
              <a:gd name="T8" fmla="*/ 0 w 5588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26" name="object 191"/>
          <p:cNvSpPr>
            <a:spLocks/>
          </p:cNvSpPr>
          <p:nvPr/>
        </p:nvSpPr>
        <p:spPr bwMode="auto">
          <a:xfrm>
            <a:off x="2014538" y="5187950"/>
            <a:ext cx="53975" cy="53975"/>
          </a:xfrm>
          <a:custGeom>
            <a:avLst/>
            <a:gdLst>
              <a:gd name="T0" fmla="*/ 0 w 54610"/>
              <a:gd name="T1" fmla="*/ 54786 h 55245"/>
              <a:gd name="T2" fmla="*/ 54350 w 54610"/>
              <a:gd name="T3" fmla="*/ 54786 h 55245"/>
              <a:gd name="T4" fmla="*/ 54350 w 54610"/>
              <a:gd name="T5" fmla="*/ 0 h 55245"/>
              <a:gd name="T6" fmla="*/ 0 w 54610"/>
              <a:gd name="T7" fmla="*/ 0 h 55245"/>
              <a:gd name="T8" fmla="*/ 0 w 5461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610"/>
              <a:gd name="T16" fmla="*/ 0 h 55245"/>
              <a:gd name="T17" fmla="*/ 54610 w 5461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610" h="55245">
                <a:moveTo>
                  <a:pt x="0" y="54786"/>
                </a:moveTo>
                <a:lnTo>
                  <a:pt x="54350" y="54786"/>
                </a:lnTo>
                <a:lnTo>
                  <a:pt x="54350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27" name="object 192"/>
          <p:cNvSpPr>
            <a:spLocks/>
          </p:cNvSpPr>
          <p:nvPr/>
        </p:nvSpPr>
        <p:spPr bwMode="auto">
          <a:xfrm>
            <a:off x="2014538" y="5187950"/>
            <a:ext cx="53975" cy="53975"/>
          </a:xfrm>
          <a:custGeom>
            <a:avLst/>
            <a:gdLst>
              <a:gd name="T0" fmla="*/ 0 w 54610"/>
              <a:gd name="T1" fmla="*/ 0 h 55245"/>
              <a:gd name="T2" fmla="*/ 54348 w 54610"/>
              <a:gd name="T3" fmla="*/ 0 h 55245"/>
              <a:gd name="T4" fmla="*/ 54348 w 54610"/>
              <a:gd name="T5" fmla="*/ 54786 h 55245"/>
              <a:gd name="T6" fmla="*/ 0 w 54610"/>
              <a:gd name="T7" fmla="*/ 54786 h 55245"/>
              <a:gd name="T8" fmla="*/ 0 w 5461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610"/>
              <a:gd name="T16" fmla="*/ 0 h 55245"/>
              <a:gd name="T17" fmla="*/ 54610 w 5461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610" h="55245">
                <a:moveTo>
                  <a:pt x="0" y="0"/>
                </a:moveTo>
                <a:lnTo>
                  <a:pt x="54348" y="0"/>
                </a:lnTo>
                <a:lnTo>
                  <a:pt x="54348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28" name="object 193"/>
          <p:cNvSpPr>
            <a:spLocks/>
          </p:cNvSpPr>
          <p:nvPr/>
        </p:nvSpPr>
        <p:spPr bwMode="auto">
          <a:xfrm>
            <a:off x="2093913" y="5187950"/>
            <a:ext cx="55562" cy="53975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29" name="object 194"/>
          <p:cNvSpPr>
            <a:spLocks/>
          </p:cNvSpPr>
          <p:nvPr/>
        </p:nvSpPr>
        <p:spPr bwMode="auto">
          <a:xfrm>
            <a:off x="2093913" y="5187950"/>
            <a:ext cx="55562" cy="53975"/>
          </a:xfrm>
          <a:custGeom>
            <a:avLst/>
            <a:gdLst>
              <a:gd name="T0" fmla="*/ 0 w 55880"/>
              <a:gd name="T1" fmla="*/ 0 h 55245"/>
              <a:gd name="T2" fmla="*/ 55532 w 55880"/>
              <a:gd name="T3" fmla="*/ 0 h 55245"/>
              <a:gd name="T4" fmla="*/ 55532 w 55880"/>
              <a:gd name="T5" fmla="*/ 54786 h 55245"/>
              <a:gd name="T6" fmla="*/ 0 w 55880"/>
              <a:gd name="T7" fmla="*/ 54786 h 55245"/>
              <a:gd name="T8" fmla="*/ 0 w 5588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30" name="object 195"/>
          <p:cNvSpPr>
            <a:spLocks/>
          </p:cNvSpPr>
          <p:nvPr/>
        </p:nvSpPr>
        <p:spPr bwMode="auto">
          <a:xfrm>
            <a:off x="2171700" y="5214938"/>
            <a:ext cx="57150" cy="0"/>
          </a:xfrm>
          <a:custGeom>
            <a:avLst/>
            <a:gdLst>
              <a:gd name="T0" fmla="*/ 0 w 57150"/>
              <a:gd name="T1" fmla="*/ 56713 w 57150"/>
              <a:gd name="T2" fmla="*/ 0 60000 65536"/>
              <a:gd name="T3" fmla="*/ 0 60000 65536"/>
              <a:gd name="T4" fmla="*/ 0 w 57150"/>
              <a:gd name="T5" fmla="*/ 57150 w 571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7150">
                <a:moveTo>
                  <a:pt x="0" y="0"/>
                </a:moveTo>
                <a:lnTo>
                  <a:pt x="56713" y="0"/>
                </a:lnTo>
              </a:path>
            </a:pathLst>
          </a:custGeom>
          <a:noFill/>
          <a:ln w="5478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31" name="object 196"/>
          <p:cNvSpPr>
            <a:spLocks/>
          </p:cNvSpPr>
          <p:nvPr/>
        </p:nvSpPr>
        <p:spPr bwMode="auto">
          <a:xfrm>
            <a:off x="2171700" y="5187950"/>
            <a:ext cx="57150" cy="53975"/>
          </a:xfrm>
          <a:custGeom>
            <a:avLst/>
            <a:gdLst>
              <a:gd name="T0" fmla="*/ 0 w 57150"/>
              <a:gd name="T1" fmla="*/ 0 h 55245"/>
              <a:gd name="T2" fmla="*/ 56716 w 57150"/>
              <a:gd name="T3" fmla="*/ 0 h 55245"/>
              <a:gd name="T4" fmla="*/ 56716 w 57150"/>
              <a:gd name="T5" fmla="*/ 54786 h 55245"/>
              <a:gd name="T6" fmla="*/ 0 w 57150"/>
              <a:gd name="T7" fmla="*/ 54786 h 55245"/>
              <a:gd name="T8" fmla="*/ 0 w 5715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150"/>
              <a:gd name="T16" fmla="*/ 0 h 55245"/>
              <a:gd name="T17" fmla="*/ 57150 w 5715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150" h="55245">
                <a:moveTo>
                  <a:pt x="0" y="0"/>
                </a:moveTo>
                <a:lnTo>
                  <a:pt x="56716" y="0"/>
                </a:lnTo>
                <a:lnTo>
                  <a:pt x="56716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32" name="object 197"/>
          <p:cNvSpPr>
            <a:spLocks/>
          </p:cNvSpPr>
          <p:nvPr/>
        </p:nvSpPr>
        <p:spPr bwMode="auto">
          <a:xfrm>
            <a:off x="2254250" y="5187950"/>
            <a:ext cx="53975" cy="53975"/>
          </a:xfrm>
          <a:custGeom>
            <a:avLst/>
            <a:gdLst>
              <a:gd name="T0" fmla="*/ 0 w 54610"/>
              <a:gd name="T1" fmla="*/ 54786 h 55245"/>
              <a:gd name="T2" fmla="*/ 54547 w 54610"/>
              <a:gd name="T3" fmla="*/ 54786 h 55245"/>
              <a:gd name="T4" fmla="*/ 54547 w 54610"/>
              <a:gd name="T5" fmla="*/ 0 h 55245"/>
              <a:gd name="T6" fmla="*/ 0 w 54610"/>
              <a:gd name="T7" fmla="*/ 0 h 55245"/>
              <a:gd name="T8" fmla="*/ 0 w 5461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610"/>
              <a:gd name="T16" fmla="*/ 0 h 55245"/>
              <a:gd name="T17" fmla="*/ 54610 w 5461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610" h="55245">
                <a:moveTo>
                  <a:pt x="0" y="54786"/>
                </a:moveTo>
                <a:lnTo>
                  <a:pt x="54547" y="54786"/>
                </a:lnTo>
                <a:lnTo>
                  <a:pt x="54547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33" name="object 198"/>
          <p:cNvSpPr>
            <a:spLocks/>
          </p:cNvSpPr>
          <p:nvPr/>
        </p:nvSpPr>
        <p:spPr bwMode="auto">
          <a:xfrm>
            <a:off x="2254250" y="5187950"/>
            <a:ext cx="53975" cy="53975"/>
          </a:xfrm>
          <a:custGeom>
            <a:avLst/>
            <a:gdLst>
              <a:gd name="T0" fmla="*/ 0 w 54610"/>
              <a:gd name="T1" fmla="*/ 0 h 55245"/>
              <a:gd name="T2" fmla="*/ 54548 w 54610"/>
              <a:gd name="T3" fmla="*/ 0 h 55245"/>
              <a:gd name="T4" fmla="*/ 54548 w 54610"/>
              <a:gd name="T5" fmla="*/ 54786 h 55245"/>
              <a:gd name="T6" fmla="*/ 0 w 54610"/>
              <a:gd name="T7" fmla="*/ 54786 h 55245"/>
              <a:gd name="T8" fmla="*/ 0 w 5461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610"/>
              <a:gd name="T16" fmla="*/ 0 h 55245"/>
              <a:gd name="T17" fmla="*/ 54610 w 5461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610" h="55245">
                <a:moveTo>
                  <a:pt x="0" y="0"/>
                </a:moveTo>
                <a:lnTo>
                  <a:pt x="54548" y="0"/>
                </a:lnTo>
                <a:lnTo>
                  <a:pt x="54548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34" name="object 199"/>
          <p:cNvSpPr>
            <a:spLocks/>
          </p:cNvSpPr>
          <p:nvPr/>
        </p:nvSpPr>
        <p:spPr bwMode="auto">
          <a:xfrm>
            <a:off x="2330450" y="5187950"/>
            <a:ext cx="58738" cy="53975"/>
          </a:xfrm>
          <a:custGeom>
            <a:avLst/>
            <a:gdLst>
              <a:gd name="T0" fmla="*/ 0 w 58419"/>
              <a:gd name="T1" fmla="*/ 54786 h 55245"/>
              <a:gd name="T2" fmla="*/ 57895 w 58419"/>
              <a:gd name="T3" fmla="*/ 54786 h 55245"/>
              <a:gd name="T4" fmla="*/ 57895 w 58419"/>
              <a:gd name="T5" fmla="*/ 0 h 55245"/>
              <a:gd name="T6" fmla="*/ 0 w 58419"/>
              <a:gd name="T7" fmla="*/ 0 h 55245"/>
              <a:gd name="T8" fmla="*/ 0 w 58419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419"/>
              <a:gd name="T16" fmla="*/ 0 h 55245"/>
              <a:gd name="T17" fmla="*/ 58419 w 58419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419" h="55245">
                <a:moveTo>
                  <a:pt x="0" y="54786"/>
                </a:moveTo>
                <a:lnTo>
                  <a:pt x="57895" y="54786"/>
                </a:lnTo>
                <a:lnTo>
                  <a:pt x="57895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35" name="object 200"/>
          <p:cNvSpPr>
            <a:spLocks/>
          </p:cNvSpPr>
          <p:nvPr/>
        </p:nvSpPr>
        <p:spPr bwMode="auto">
          <a:xfrm>
            <a:off x="2330450" y="5187950"/>
            <a:ext cx="58738" cy="53975"/>
          </a:xfrm>
          <a:custGeom>
            <a:avLst/>
            <a:gdLst>
              <a:gd name="T0" fmla="*/ 0 w 58419"/>
              <a:gd name="T1" fmla="*/ 0 h 55245"/>
              <a:gd name="T2" fmla="*/ 57901 w 58419"/>
              <a:gd name="T3" fmla="*/ 0 h 55245"/>
              <a:gd name="T4" fmla="*/ 57901 w 58419"/>
              <a:gd name="T5" fmla="*/ 54786 h 55245"/>
              <a:gd name="T6" fmla="*/ 0 w 58419"/>
              <a:gd name="T7" fmla="*/ 54786 h 55245"/>
              <a:gd name="T8" fmla="*/ 0 w 58419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419"/>
              <a:gd name="T16" fmla="*/ 0 h 55245"/>
              <a:gd name="T17" fmla="*/ 58419 w 58419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419" h="55245">
                <a:moveTo>
                  <a:pt x="0" y="0"/>
                </a:moveTo>
                <a:lnTo>
                  <a:pt x="57901" y="0"/>
                </a:lnTo>
                <a:lnTo>
                  <a:pt x="57901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36" name="object 201"/>
          <p:cNvSpPr>
            <a:spLocks/>
          </p:cNvSpPr>
          <p:nvPr/>
        </p:nvSpPr>
        <p:spPr bwMode="auto">
          <a:xfrm>
            <a:off x="2409825" y="5187950"/>
            <a:ext cx="57150" cy="53975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37" name="object 202"/>
          <p:cNvSpPr>
            <a:spLocks/>
          </p:cNvSpPr>
          <p:nvPr/>
        </p:nvSpPr>
        <p:spPr bwMode="auto">
          <a:xfrm>
            <a:off x="2409825" y="5187950"/>
            <a:ext cx="57150" cy="53975"/>
          </a:xfrm>
          <a:custGeom>
            <a:avLst/>
            <a:gdLst>
              <a:gd name="T0" fmla="*/ 0 w 55880"/>
              <a:gd name="T1" fmla="*/ 0 h 55245"/>
              <a:gd name="T2" fmla="*/ 55532 w 55880"/>
              <a:gd name="T3" fmla="*/ 0 h 55245"/>
              <a:gd name="T4" fmla="*/ 55532 w 55880"/>
              <a:gd name="T5" fmla="*/ 54786 h 55245"/>
              <a:gd name="T6" fmla="*/ 0 w 55880"/>
              <a:gd name="T7" fmla="*/ 54786 h 55245"/>
              <a:gd name="T8" fmla="*/ 0 w 5588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38" name="object 203"/>
          <p:cNvSpPr>
            <a:spLocks/>
          </p:cNvSpPr>
          <p:nvPr/>
        </p:nvSpPr>
        <p:spPr bwMode="auto">
          <a:xfrm>
            <a:off x="1784350" y="5194300"/>
            <a:ext cx="55563" cy="55563"/>
          </a:xfrm>
          <a:custGeom>
            <a:avLst/>
            <a:gdLst>
              <a:gd name="T0" fmla="*/ 0 w 55880"/>
              <a:gd name="T1" fmla="*/ 54786 h 55245"/>
              <a:gd name="T2" fmla="*/ 55729 w 55880"/>
              <a:gd name="T3" fmla="*/ 54786 h 55245"/>
              <a:gd name="T4" fmla="*/ 55729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729" y="54786"/>
                </a:lnTo>
                <a:lnTo>
                  <a:pt x="55729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39" name="object 204"/>
          <p:cNvSpPr>
            <a:spLocks/>
          </p:cNvSpPr>
          <p:nvPr/>
        </p:nvSpPr>
        <p:spPr bwMode="auto">
          <a:xfrm>
            <a:off x="1784350" y="5194300"/>
            <a:ext cx="55563" cy="55563"/>
          </a:xfrm>
          <a:custGeom>
            <a:avLst/>
            <a:gdLst>
              <a:gd name="T0" fmla="*/ 0 w 55880"/>
              <a:gd name="T1" fmla="*/ 54786 h 55245"/>
              <a:gd name="T2" fmla="*/ 55729 w 55880"/>
              <a:gd name="T3" fmla="*/ 54786 h 55245"/>
              <a:gd name="T4" fmla="*/ 55729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729" y="54786"/>
                </a:lnTo>
                <a:lnTo>
                  <a:pt x="55729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40" name="object 205"/>
          <p:cNvSpPr>
            <a:spLocks/>
          </p:cNvSpPr>
          <p:nvPr/>
        </p:nvSpPr>
        <p:spPr bwMode="auto">
          <a:xfrm>
            <a:off x="1784350" y="5194300"/>
            <a:ext cx="55563" cy="55563"/>
          </a:xfrm>
          <a:custGeom>
            <a:avLst/>
            <a:gdLst>
              <a:gd name="T0" fmla="*/ 0 w 55880"/>
              <a:gd name="T1" fmla="*/ 0 h 55245"/>
              <a:gd name="T2" fmla="*/ 55724 w 55880"/>
              <a:gd name="T3" fmla="*/ 0 h 55245"/>
              <a:gd name="T4" fmla="*/ 55724 w 55880"/>
              <a:gd name="T5" fmla="*/ 54787 h 55245"/>
              <a:gd name="T6" fmla="*/ 0 w 55880"/>
              <a:gd name="T7" fmla="*/ 54787 h 55245"/>
              <a:gd name="T8" fmla="*/ 0 w 5588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0"/>
                </a:moveTo>
                <a:lnTo>
                  <a:pt x="55724" y="0"/>
                </a:lnTo>
                <a:lnTo>
                  <a:pt x="55724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41" name="object 206"/>
          <p:cNvSpPr>
            <a:spLocks/>
          </p:cNvSpPr>
          <p:nvPr/>
        </p:nvSpPr>
        <p:spPr bwMode="auto">
          <a:xfrm>
            <a:off x="1860550" y="5194300"/>
            <a:ext cx="58738" cy="55563"/>
          </a:xfrm>
          <a:custGeom>
            <a:avLst/>
            <a:gdLst>
              <a:gd name="T0" fmla="*/ 0 w 58419"/>
              <a:gd name="T1" fmla="*/ 54786 h 55245"/>
              <a:gd name="T2" fmla="*/ 57895 w 58419"/>
              <a:gd name="T3" fmla="*/ 54786 h 55245"/>
              <a:gd name="T4" fmla="*/ 57895 w 58419"/>
              <a:gd name="T5" fmla="*/ 0 h 55245"/>
              <a:gd name="T6" fmla="*/ 0 w 58419"/>
              <a:gd name="T7" fmla="*/ 0 h 55245"/>
              <a:gd name="T8" fmla="*/ 0 w 58419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419"/>
              <a:gd name="T16" fmla="*/ 0 h 55245"/>
              <a:gd name="T17" fmla="*/ 58419 w 58419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419" h="55245">
                <a:moveTo>
                  <a:pt x="0" y="54786"/>
                </a:moveTo>
                <a:lnTo>
                  <a:pt x="57895" y="54786"/>
                </a:lnTo>
                <a:lnTo>
                  <a:pt x="57895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42" name="object 207"/>
          <p:cNvSpPr>
            <a:spLocks/>
          </p:cNvSpPr>
          <p:nvPr/>
        </p:nvSpPr>
        <p:spPr bwMode="auto">
          <a:xfrm>
            <a:off x="1860550" y="5194300"/>
            <a:ext cx="58738" cy="55563"/>
          </a:xfrm>
          <a:custGeom>
            <a:avLst/>
            <a:gdLst>
              <a:gd name="T0" fmla="*/ 0 w 58419"/>
              <a:gd name="T1" fmla="*/ 54786 h 55245"/>
              <a:gd name="T2" fmla="*/ 57895 w 58419"/>
              <a:gd name="T3" fmla="*/ 54786 h 55245"/>
              <a:gd name="T4" fmla="*/ 57895 w 58419"/>
              <a:gd name="T5" fmla="*/ 0 h 55245"/>
              <a:gd name="T6" fmla="*/ 0 w 58419"/>
              <a:gd name="T7" fmla="*/ 0 h 55245"/>
              <a:gd name="T8" fmla="*/ 0 w 58419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419"/>
              <a:gd name="T16" fmla="*/ 0 h 55245"/>
              <a:gd name="T17" fmla="*/ 58419 w 58419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419" h="55245">
                <a:moveTo>
                  <a:pt x="0" y="54786"/>
                </a:moveTo>
                <a:lnTo>
                  <a:pt x="57895" y="54786"/>
                </a:lnTo>
                <a:lnTo>
                  <a:pt x="57895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43" name="object 208"/>
          <p:cNvSpPr>
            <a:spLocks/>
          </p:cNvSpPr>
          <p:nvPr/>
        </p:nvSpPr>
        <p:spPr bwMode="auto">
          <a:xfrm>
            <a:off x="1860550" y="5194300"/>
            <a:ext cx="58738" cy="55563"/>
          </a:xfrm>
          <a:custGeom>
            <a:avLst/>
            <a:gdLst>
              <a:gd name="T0" fmla="*/ 0 w 58419"/>
              <a:gd name="T1" fmla="*/ 0 h 55245"/>
              <a:gd name="T2" fmla="*/ 57901 w 58419"/>
              <a:gd name="T3" fmla="*/ 0 h 55245"/>
              <a:gd name="T4" fmla="*/ 57901 w 58419"/>
              <a:gd name="T5" fmla="*/ 54787 h 55245"/>
              <a:gd name="T6" fmla="*/ 0 w 58419"/>
              <a:gd name="T7" fmla="*/ 54787 h 55245"/>
              <a:gd name="T8" fmla="*/ 0 w 58419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419"/>
              <a:gd name="T16" fmla="*/ 0 h 55245"/>
              <a:gd name="T17" fmla="*/ 58419 w 58419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419" h="55245">
                <a:moveTo>
                  <a:pt x="0" y="0"/>
                </a:moveTo>
                <a:lnTo>
                  <a:pt x="57901" y="0"/>
                </a:lnTo>
                <a:lnTo>
                  <a:pt x="57901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44" name="object 209"/>
          <p:cNvSpPr>
            <a:spLocks/>
          </p:cNvSpPr>
          <p:nvPr/>
        </p:nvSpPr>
        <p:spPr bwMode="auto">
          <a:xfrm>
            <a:off x="1944688" y="5194300"/>
            <a:ext cx="55562" cy="55563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45" name="object 210"/>
          <p:cNvSpPr>
            <a:spLocks/>
          </p:cNvSpPr>
          <p:nvPr/>
        </p:nvSpPr>
        <p:spPr bwMode="auto">
          <a:xfrm>
            <a:off x="1944688" y="5194300"/>
            <a:ext cx="55562" cy="55563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46" name="object 211"/>
          <p:cNvSpPr>
            <a:spLocks/>
          </p:cNvSpPr>
          <p:nvPr/>
        </p:nvSpPr>
        <p:spPr bwMode="auto">
          <a:xfrm>
            <a:off x="1944688" y="5194300"/>
            <a:ext cx="55562" cy="55563"/>
          </a:xfrm>
          <a:custGeom>
            <a:avLst/>
            <a:gdLst>
              <a:gd name="T0" fmla="*/ 0 w 55880"/>
              <a:gd name="T1" fmla="*/ 0 h 55245"/>
              <a:gd name="T2" fmla="*/ 55532 w 55880"/>
              <a:gd name="T3" fmla="*/ 0 h 55245"/>
              <a:gd name="T4" fmla="*/ 55532 w 55880"/>
              <a:gd name="T5" fmla="*/ 54787 h 55245"/>
              <a:gd name="T6" fmla="*/ 0 w 55880"/>
              <a:gd name="T7" fmla="*/ 54787 h 55245"/>
              <a:gd name="T8" fmla="*/ 0 w 5588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47" name="object 212"/>
          <p:cNvSpPr>
            <a:spLocks/>
          </p:cNvSpPr>
          <p:nvPr/>
        </p:nvSpPr>
        <p:spPr bwMode="auto">
          <a:xfrm>
            <a:off x="2024063" y="5194300"/>
            <a:ext cx="55562" cy="55563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48" name="object 213"/>
          <p:cNvSpPr>
            <a:spLocks/>
          </p:cNvSpPr>
          <p:nvPr/>
        </p:nvSpPr>
        <p:spPr bwMode="auto">
          <a:xfrm>
            <a:off x="2024063" y="5194300"/>
            <a:ext cx="55562" cy="55563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49" name="object 214"/>
          <p:cNvSpPr>
            <a:spLocks/>
          </p:cNvSpPr>
          <p:nvPr/>
        </p:nvSpPr>
        <p:spPr bwMode="auto">
          <a:xfrm>
            <a:off x="2024063" y="5194300"/>
            <a:ext cx="55562" cy="55563"/>
          </a:xfrm>
          <a:custGeom>
            <a:avLst/>
            <a:gdLst>
              <a:gd name="T0" fmla="*/ 0 w 55880"/>
              <a:gd name="T1" fmla="*/ 0 h 55245"/>
              <a:gd name="T2" fmla="*/ 55532 w 55880"/>
              <a:gd name="T3" fmla="*/ 0 h 55245"/>
              <a:gd name="T4" fmla="*/ 55532 w 55880"/>
              <a:gd name="T5" fmla="*/ 54787 h 55245"/>
              <a:gd name="T6" fmla="*/ 0 w 55880"/>
              <a:gd name="T7" fmla="*/ 54787 h 55245"/>
              <a:gd name="T8" fmla="*/ 0 w 5588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50" name="object 215"/>
          <p:cNvSpPr>
            <a:spLocks/>
          </p:cNvSpPr>
          <p:nvPr/>
        </p:nvSpPr>
        <p:spPr bwMode="auto">
          <a:xfrm>
            <a:off x="2100263" y="5194300"/>
            <a:ext cx="57150" cy="55563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51" name="object 216"/>
          <p:cNvSpPr>
            <a:spLocks/>
          </p:cNvSpPr>
          <p:nvPr/>
        </p:nvSpPr>
        <p:spPr bwMode="auto">
          <a:xfrm>
            <a:off x="2100263" y="5194300"/>
            <a:ext cx="57150" cy="55563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52" name="object 217"/>
          <p:cNvSpPr>
            <a:spLocks/>
          </p:cNvSpPr>
          <p:nvPr/>
        </p:nvSpPr>
        <p:spPr bwMode="auto">
          <a:xfrm>
            <a:off x="2100263" y="5194300"/>
            <a:ext cx="57150" cy="55563"/>
          </a:xfrm>
          <a:custGeom>
            <a:avLst/>
            <a:gdLst>
              <a:gd name="T0" fmla="*/ 0 w 55880"/>
              <a:gd name="T1" fmla="*/ 0 h 55245"/>
              <a:gd name="T2" fmla="*/ 55532 w 55880"/>
              <a:gd name="T3" fmla="*/ 0 h 55245"/>
              <a:gd name="T4" fmla="*/ 55532 w 55880"/>
              <a:gd name="T5" fmla="*/ 54787 h 55245"/>
              <a:gd name="T6" fmla="*/ 0 w 55880"/>
              <a:gd name="T7" fmla="*/ 54787 h 55245"/>
              <a:gd name="T8" fmla="*/ 0 w 5588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53" name="object 218"/>
          <p:cNvSpPr>
            <a:spLocks/>
          </p:cNvSpPr>
          <p:nvPr/>
        </p:nvSpPr>
        <p:spPr bwMode="auto">
          <a:xfrm>
            <a:off x="2182813" y="5221288"/>
            <a:ext cx="57150" cy="0"/>
          </a:xfrm>
          <a:custGeom>
            <a:avLst/>
            <a:gdLst>
              <a:gd name="T0" fmla="*/ 0 w 55880"/>
              <a:gd name="T1" fmla="*/ 55729 w 55880"/>
              <a:gd name="T2" fmla="*/ 0 60000 65536"/>
              <a:gd name="T3" fmla="*/ 0 60000 65536"/>
              <a:gd name="T4" fmla="*/ 0 w 55880"/>
              <a:gd name="T5" fmla="*/ 55880 w 5588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5880">
                <a:moveTo>
                  <a:pt x="0" y="0"/>
                </a:moveTo>
                <a:lnTo>
                  <a:pt x="55729" y="0"/>
                </a:lnTo>
              </a:path>
            </a:pathLst>
          </a:custGeom>
          <a:noFill/>
          <a:ln w="5478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54" name="object 219"/>
          <p:cNvSpPr>
            <a:spLocks/>
          </p:cNvSpPr>
          <p:nvPr/>
        </p:nvSpPr>
        <p:spPr bwMode="auto">
          <a:xfrm>
            <a:off x="2182813" y="5194300"/>
            <a:ext cx="57150" cy="55563"/>
          </a:xfrm>
          <a:custGeom>
            <a:avLst/>
            <a:gdLst>
              <a:gd name="T0" fmla="*/ 0 w 55880"/>
              <a:gd name="T1" fmla="*/ 54786 h 55245"/>
              <a:gd name="T2" fmla="*/ 55729 w 55880"/>
              <a:gd name="T3" fmla="*/ 54786 h 55245"/>
              <a:gd name="T4" fmla="*/ 55729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729" y="54786"/>
                </a:lnTo>
                <a:lnTo>
                  <a:pt x="55729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55" name="object 220"/>
          <p:cNvSpPr>
            <a:spLocks/>
          </p:cNvSpPr>
          <p:nvPr/>
        </p:nvSpPr>
        <p:spPr bwMode="auto">
          <a:xfrm>
            <a:off x="2182813" y="5194300"/>
            <a:ext cx="57150" cy="55563"/>
          </a:xfrm>
          <a:custGeom>
            <a:avLst/>
            <a:gdLst>
              <a:gd name="T0" fmla="*/ 0 w 55880"/>
              <a:gd name="T1" fmla="*/ 0 h 55245"/>
              <a:gd name="T2" fmla="*/ 55732 w 55880"/>
              <a:gd name="T3" fmla="*/ 0 h 55245"/>
              <a:gd name="T4" fmla="*/ 55732 w 55880"/>
              <a:gd name="T5" fmla="*/ 54787 h 55245"/>
              <a:gd name="T6" fmla="*/ 0 w 55880"/>
              <a:gd name="T7" fmla="*/ 54787 h 55245"/>
              <a:gd name="T8" fmla="*/ 0 w 5588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0"/>
                </a:moveTo>
                <a:lnTo>
                  <a:pt x="55732" y="0"/>
                </a:lnTo>
                <a:lnTo>
                  <a:pt x="557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56" name="object 221"/>
          <p:cNvSpPr>
            <a:spLocks/>
          </p:cNvSpPr>
          <p:nvPr/>
        </p:nvSpPr>
        <p:spPr bwMode="auto">
          <a:xfrm>
            <a:off x="2260600" y="5194300"/>
            <a:ext cx="55563" cy="55563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57" name="object 222"/>
          <p:cNvSpPr>
            <a:spLocks/>
          </p:cNvSpPr>
          <p:nvPr/>
        </p:nvSpPr>
        <p:spPr bwMode="auto">
          <a:xfrm>
            <a:off x="2260600" y="5194300"/>
            <a:ext cx="55563" cy="55563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58" name="object 223"/>
          <p:cNvSpPr>
            <a:spLocks/>
          </p:cNvSpPr>
          <p:nvPr/>
        </p:nvSpPr>
        <p:spPr bwMode="auto">
          <a:xfrm>
            <a:off x="2260600" y="5194300"/>
            <a:ext cx="55563" cy="55563"/>
          </a:xfrm>
          <a:custGeom>
            <a:avLst/>
            <a:gdLst>
              <a:gd name="T0" fmla="*/ 0 w 55880"/>
              <a:gd name="T1" fmla="*/ 0 h 55245"/>
              <a:gd name="T2" fmla="*/ 55532 w 55880"/>
              <a:gd name="T3" fmla="*/ 0 h 55245"/>
              <a:gd name="T4" fmla="*/ 55532 w 55880"/>
              <a:gd name="T5" fmla="*/ 54787 h 55245"/>
              <a:gd name="T6" fmla="*/ 0 w 55880"/>
              <a:gd name="T7" fmla="*/ 54787 h 55245"/>
              <a:gd name="T8" fmla="*/ 0 w 5588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59" name="object 224"/>
          <p:cNvSpPr>
            <a:spLocks/>
          </p:cNvSpPr>
          <p:nvPr/>
        </p:nvSpPr>
        <p:spPr bwMode="auto">
          <a:xfrm>
            <a:off x="2341563" y="5194300"/>
            <a:ext cx="53975" cy="55563"/>
          </a:xfrm>
          <a:custGeom>
            <a:avLst/>
            <a:gdLst>
              <a:gd name="T0" fmla="*/ 0 w 54610"/>
              <a:gd name="T1" fmla="*/ 54786 h 55245"/>
              <a:gd name="T2" fmla="*/ 54547 w 54610"/>
              <a:gd name="T3" fmla="*/ 54786 h 55245"/>
              <a:gd name="T4" fmla="*/ 54547 w 54610"/>
              <a:gd name="T5" fmla="*/ 0 h 55245"/>
              <a:gd name="T6" fmla="*/ 0 w 54610"/>
              <a:gd name="T7" fmla="*/ 0 h 55245"/>
              <a:gd name="T8" fmla="*/ 0 w 5461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610"/>
              <a:gd name="T16" fmla="*/ 0 h 55245"/>
              <a:gd name="T17" fmla="*/ 54610 w 5461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610" h="55245">
                <a:moveTo>
                  <a:pt x="0" y="54786"/>
                </a:moveTo>
                <a:lnTo>
                  <a:pt x="54547" y="54786"/>
                </a:lnTo>
                <a:lnTo>
                  <a:pt x="54547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60" name="object 225"/>
          <p:cNvSpPr>
            <a:spLocks/>
          </p:cNvSpPr>
          <p:nvPr/>
        </p:nvSpPr>
        <p:spPr bwMode="auto">
          <a:xfrm>
            <a:off x="2341563" y="5194300"/>
            <a:ext cx="53975" cy="55563"/>
          </a:xfrm>
          <a:custGeom>
            <a:avLst/>
            <a:gdLst>
              <a:gd name="T0" fmla="*/ 0 w 54610"/>
              <a:gd name="T1" fmla="*/ 54786 h 55245"/>
              <a:gd name="T2" fmla="*/ 54547 w 54610"/>
              <a:gd name="T3" fmla="*/ 54786 h 55245"/>
              <a:gd name="T4" fmla="*/ 54547 w 54610"/>
              <a:gd name="T5" fmla="*/ 0 h 55245"/>
              <a:gd name="T6" fmla="*/ 0 w 54610"/>
              <a:gd name="T7" fmla="*/ 0 h 55245"/>
              <a:gd name="T8" fmla="*/ 0 w 5461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610"/>
              <a:gd name="T16" fmla="*/ 0 h 55245"/>
              <a:gd name="T17" fmla="*/ 54610 w 5461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610" h="55245">
                <a:moveTo>
                  <a:pt x="0" y="54786"/>
                </a:moveTo>
                <a:lnTo>
                  <a:pt x="54547" y="54786"/>
                </a:lnTo>
                <a:lnTo>
                  <a:pt x="54547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61" name="object 226"/>
          <p:cNvSpPr>
            <a:spLocks/>
          </p:cNvSpPr>
          <p:nvPr/>
        </p:nvSpPr>
        <p:spPr bwMode="auto">
          <a:xfrm>
            <a:off x="2341563" y="5194300"/>
            <a:ext cx="53975" cy="55563"/>
          </a:xfrm>
          <a:custGeom>
            <a:avLst/>
            <a:gdLst>
              <a:gd name="T0" fmla="*/ 0 w 54610"/>
              <a:gd name="T1" fmla="*/ 0 h 55245"/>
              <a:gd name="T2" fmla="*/ 54548 w 54610"/>
              <a:gd name="T3" fmla="*/ 0 h 55245"/>
              <a:gd name="T4" fmla="*/ 54548 w 54610"/>
              <a:gd name="T5" fmla="*/ 54787 h 55245"/>
              <a:gd name="T6" fmla="*/ 0 w 54610"/>
              <a:gd name="T7" fmla="*/ 54787 h 55245"/>
              <a:gd name="T8" fmla="*/ 0 w 5461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610"/>
              <a:gd name="T16" fmla="*/ 0 h 55245"/>
              <a:gd name="T17" fmla="*/ 54610 w 5461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610" h="55245">
                <a:moveTo>
                  <a:pt x="0" y="0"/>
                </a:moveTo>
                <a:lnTo>
                  <a:pt x="54548" y="0"/>
                </a:lnTo>
                <a:lnTo>
                  <a:pt x="54548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62" name="object 227"/>
          <p:cNvSpPr>
            <a:spLocks/>
          </p:cNvSpPr>
          <p:nvPr/>
        </p:nvSpPr>
        <p:spPr bwMode="auto">
          <a:xfrm>
            <a:off x="2420938" y="5194300"/>
            <a:ext cx="55562" cy="55563"/>
          </a:xfrm>
          <a:custGeom>
            <a:avLst/>
            <a:gdLst>
              <a:gd name="T0" fmla="*/ 0 w 55880"/>
              <a:gd name="T1" fmla="*/ 54786 h 55245"/>
              <a:gd name="T2" fmla="*/ 55729 w 55880"/>
              <a:gd name="T3" fmla="*/ 54786 h 55245"/>
              <a:gd name="T4" fmla="*/ 55729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729" y="54786"/>
                </a:lnTo>
                <a:lnTo>
                  <a:pt x="55729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63" name="object 228"/>
          <p:cNvSpPr>
            <a:spLocks/>
          </p:cNvSpPr>
          <p:nvPr/>
        </p:nvSpPr>
        <p:spPr bwMode="auto">
          <a:xfrm>
            <a:off x="2420938" y="5194300"/>
            <a:ext cx="55562" cy="55563"/>
          </a:xfrm>
          <a:custGeom>
            <a:avLst/>
            <a:gdLst>
              <a:gd name="T0" fmla="*/ 0 w 55880"/>
              <a:gd name="T1" fmla="*/ 54786 h 55245"/>
              <a:gd name="T2" fmla="*/ 55729 w 55880"/>
              <a:gd name="T3" fmla="*/ 54786 h 55245"/>
              <a:gd name="T4" fmla="*/ 55729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729" y="54786"/>
                </a:lnTo>
                <a:lnTo>
                  <a:pt x="55729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64" name="object 229"/>
          <p:cNvSpPr>
            <a:spLocks/>
          </p:cNvSpPr>
          <p:nvPr/>
        </p:nvSpPr>
        <p:spPr bwMode="auto">
          <a:xfrm>
            <a:off x="2420938" y="5194300"/>
            <a:ext cx="55562" cy="55563"/>
          </a:xfrm>
          <a:custGeom>
            <a:avLst/>
            <a:gdLst>
              <a:gd name="T0" fmla="*/ 0 w 55880"/>
              <a:gd name="T1" fmla="*/ 0 h 55245"/>
              <a:gd name="T2" fmla="*/ 55732 w 55880"/>
              <a:gd name="T3" fmla="*/ 0 h 55245"/>
              <a:gd name="T4" fmla="*/ 55732 w 55880"/>
              <a:gd name="T5" fmla="*/ 54787 h 55245"/>
              <a:gd name="T6" fmla="*/ 0 w 55880"/>
              <a:gd name="T7" fmla="*/ 54787 h 55245"/>
              <a:gd name="T8" fmla="*/ 0 w 5588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0"/>
                </a:moveTo>
                <a:lnTo>
                  <a:pt x="55732" y="0"/>
                </a:lnTo>
                <a:lnTo>
                  <a:pt x="557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65" name="object 230"/>
          <p:cNvSpPr>
            <a:spLocks noChangeArrowheads="1"/>
          </p:cNvSpPr>
          <p:nvPr/>
        </p:nvSpPr>
        <p:spPr bwMode="auto">
          <a:xfrm>
            <a:off x="1836738" y="2551113"/>
            <a:ext cx="895350" cy="13874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166" name="object 231"/>
          <p:cNvSpPr>
            <a:spLocks noChangeArrowheads="1"/>
          </p:cNvSpPr>
          <p:nvPr/>
        </p:nvSpPr>
        <p:spPr bwMode="auto">
          <a:xfrm>
            <a:off x="2801938" y="3409950"/>
            <a:ext cx="2573337" cy="5286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167" name="object 232"/>
          <p:cNvSpPr>
            <a:spLocks noChangeArrowheads="1"/>
          </p:cNvSpPr>
          <p:nvPr/>
        </p:nvSpPr>
        <p:spPr bwMode="auto">
          <a:xfrm>
            <a:off x="5440363" y="3409950"/>
            <a:ext cx="2549525" cy="52863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168" name="object 233"/>
          <p:cNvSpPr>
            <a:spLocks/>
          </p:cNvSpPr>
          <p:nvPr/>
        </p:nvSpPr>
        <p:spPr bwMode="auto">
          <a:xfrm>
            <a:off x="2273300" y="3944938"/>
            <a:ext cx="1588" cy="838200"/>
          </a:xfrm>
          <a:custGeom>
            <a:avLst/>
            <a:gdLst>
              <a:gd name="T0" fmla="*/ 0 w 1905"/>
              <a:gd name="T1" fmla="*/ 0 h 838200"/>
              <a:gd name="T2" fmla="*/ 1524 w 1905"/>
              <a:gd name="T3" fmla="*/ 838200 h 838200"/>
              <a:gd name="T4" fmla="*/ 0 60000 65536"/>
              <a:gd name="T5" fmla="*/ 0 60000 65536"/>
              <a:gd name="T6" fmla="*/ 0 w 1905"/>
              <a:gd name="T7" fmla="*/ 0 h 838200"/>
              <a:gd name="T8" fmla="*/ 1905 w 1905"/>
              <a:gd name="T9" fmla="*/ 838200 h 838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838200">
                <a:moveTo>
                  <a:pt x="0" y="0"/>
                </a:moveTo>
                <a:lnTo>
                  <a:pt x="1524" y="838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69" name="object 234"/>
          <p:cNvSpPr>
            <a:spLocks/>
          </p:cNvSpPr>
          <p:nvPr/>
        </p:nvSpPr>
        <p:spPr bwMode="auto">
          <a:xfrm>
            <a:off x="4940300" y="3944938"/>
            <a:ext cx="1588" cy="838200"/>
          </a:xfrm>
          <a:custGeom>
            <a:avLst/>
            <a:gdLst>
              <a:gd name="T0" fmla="*/ 0 w 1904"/>
              <a:gd name="T1" fmla="*/ 0 h 838200"/>
              <a:gd name="T2" fmla="*/ 1524 w 1904"/>
              <a:gd name="T3" fmla="*/ 838200 h 838200"/>
              <a:gd name="T4" fmla="*/ 0 60000 65536"/>
              <a:gd name="T5" fmla="*/ 0 60000 65536"/>
              <a:gd name="T6" fmla="*/ 0 w 1904"/>
              <a:gd name="T7" fmla="*/ 0 h 838200"/>
              <a:gd name="T8" fmla="*/ 1904 w 1904"/>
              <a:gd name="T9" fmla="*/ 838200 h 838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838200">
                <a:moveTo>
                  <a:pt x="0" y="0"/>
                </a:moveTo>
                <a:lnTo>
                  <a:pt x="1524" y="838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70" name="object 235"/>
          <p:cNvSpPr>
            <a:spLocks/>
          </p:cNvSpPr>
          <p:nvPr/>
        </p:nvSpPr>
        <p:spPr bwMode="auto">
          <a:xfrm>
            <a:off x="7531100" y="3944938"/>
            <a:ext cx="1588" cy="838200"/>
          </a:xfrm>
          <a:custGeom>
            <a:avLst/>
            <a:gdLst>
              <a:gd name="T0" fmla="*/ 0 w 1904"/>
              <a:gd name="T1" fmla="*/ 0 h 838200"/>
              <a:gd name="T2" fmla="*/ 1524 w 1904"/>
              <a:gd name="T3" fmla="*/ 838200 h 838200"/>
              <a:gd name="T4" fmla="*/ 0 60000 65536"/>
              <a:gd name="T5" fmla="*/ 0 60000 65536"/>
              <a:gd name="T6" fmla="*/ 0 w 1904"/>
              <a:gd name="T7" fmla="*/ 0 h 838200"/>
              <a:gd name="T8" fmla="*/ 1904 w 1904"/>
              <a:gd name="T9" fmla="*/ 838200 h 838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838200">
                <a:moveTo>
                  <a:pt x="0" y="0"/>
                </a:moveTo>
                <a:lnTo>
                  <a:pt x="1524" y="838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71" name="object 236"/>
          <p:cNvSpPr>
            <a:spLocks/>
          </p:cNvSpPr>
          <p:nvPr/>
        </p:nvSpPr>
        <p:spPr bwMode="auto">
          <a:xfrm>
            <a:off x="7018338" y="5011738"/>
            <a:ext cx="720725" cy="177800"/>
          </a:xfrm>
          <a:custGeom>
            <a:avLst/>
            <a:gdLst>
              <a:gd name="T0" fmla="*/ 0 w 720725"/>
              <a:gd name="T1" fmla="*/ 176765 h 177164"/>
              <a:gd name="T2" fmla="*/ 720549 w 720725"/>
              <a:gd name="T3" fmla="*/ 176765 h 177164"/>
              <a:gd name="T4" fmla="*/ 720549 w 720725"/>
              <a:gd name="T5" fmla="*/ 0 h 177164"/>
              <a:gd name="T6" fmla="*/ 0 w 720725"/>
              <a:gd name="T7" fmla="*/ 0 h 177164"/>
              <a:gd name="T8" fmla="*/ 0 w 720725"/>
              <a:gd name="T9" fmla="*/ 176765 h 177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725"/>
              <a:gd name="T16" fmla="*/ 0 h 177164"/>
              <a:gd name="T17" fmla="*/ 720725 w 720725"/>
              <a:gd name="T18" fmla="*/ 177164 h 177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725" h="177164">
                <a:moveTo>
                  <a:pt x="0" y="176765"/>
                </a:moveTo>
                <a:lnTo>
                  <a:pt x="720549" y="176765"/>
                </a:lnTo>
                <a:lnTo>
                  <a:pt x="720549" y="0"/>
                </a:lnTo>
                <a:lnTo>
                  <a:pt x="0" y="0"/>
                </a:lnTo>
                <a:lnTo>
                  <a:pt x="0" y="176765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72" name="object 237"/>
          <p:cNvSpPr>
            <a:spLocks/>
          </p:cNvSpPr>
          <p:nvPr/>
        </p:nvSpPr>
        <p:spPr bwMode="auto">
          <a:xfrm>
            <a:off x="7018338" y="5011738"/>
            <a:ext cx="720725" cy="177800"/>
          </a:xfrm>
          <a:custGeom>
            <a:avLst/>
            <a:gdLst>
              <a:gd name="T0" fmla="*/ 0 w 720725"/>
              <a:gd name="T1" fmla="*/ 176765 h 177164"/>
              <a:gd name="T2" fmla="*/ 720549 w 720725"/>
              <a:gd name="T3" fmla="*/ 176765 h 177164"/>
              <a:gd name="T4" fmla="*/ 720549 w 720725"/>
              <a:gd name="T5" fmla="*/ 0 h 177164"/>
              <a:gd name="T6" fmla="*/ 0 w 720725"/>
              <a:gd name="T7" fmla="*/ 0 h 177164"/>
              <a:gd name="T8" fmla="*/ 0 w 720725"/>
              <a:gd name="T9" fmla="*/ 176765 h 177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725"/>
              <a:gd name="T16" fmla="*/ 0 h 177164"/>
              <a:gd name="T17" fmla="*/ 720725 w 720725"/>
              <a:gd name="T18" fmla="*/ 177164 h 177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725" h="177164">
                <a:moveTo>
                  <a:pt x="0" y="176765"/>
                </a:moveTo>
                <a:lnTo>
                  <a:pt x="720549" y="176765"/>
                </a:lnTo>
                <a:lnTo>
                  <a:pt x="720549" y="0"/>
                </a:lnTo>
                <a:lnTo>
                  <a:pt x="0" y="0"/>
                </a:lnTo>
                <a:lnTo>
                  <a:pt x="0" y="176765"/>
                </a:lnTo>
                <a:close/>
              </a:path>
            </a:pathLst>
          </a:custGeom>
          <a:noFill/>
          <a:ln w="110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73" name="object 238"/>
          <p:cNvSpPr>
            <a:spLocks/>
          </p:cNvSpPr>
          <p:nvPr/>
        </p:nvSpPr>
        <p:spPr bwMode="auto">
          <a:xfrm>
            <a:off x="7018338" y="5011738"/>
            <a:ext cx="720725" cy="177800"/>
          </a:xfrm>
          <a:custGeom>
            <a:avLst/>
            <a:gdLst>
              <a:gd name="T0" fmla="*/ 0 w 720725"/>
              <a:gd name="T1" fmla="*/ 0 h 177164"/>
              <a:gd name="T2" fmla="*/ 0 w 720725"/>
              <a:gd name="T3" fmla="*/ 176766 h 177164"/>
              <a:gd name="T4" fmla="*/ 720560 w 720725"/>
              <a:gd name="T5" fmla="*/ 176766 h 177164"/>
              <a:gd name="T6" fmla="*/ 720560 w 720725"/>
              <a:gd name="T7" fmla="*/ 0 h 177164"/>
              <a:gd name="T8" fmla="*/ 0 w 720725"/>
              <a:gd name="T9" fmla="*/ 0 h 177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725"/>
              <a:gd name="T16" fmla="*/ 0 h 177164"/>
              <a:gd name="T17" fmla="*/ 720725 w 720725"/>
              <a:gd name="T18" fmla="*/ 177164 h 177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725" h="177164">
                <a:moveTo>
                  <a:pt x="0" y="0"/>
                </a:moveTo>
                <a:lnTo>
                  <a:pt x="0" y="176766"/>
                </a:lnTo>
                <a:lnTo>
                  <a:pt x="720560" y="176766"/>
                </a:lnTo>
                <a:lnTo>
                  <a:pt x="720560" y="0"/>
                </a:lnTo>
                <a:lnTo>
                  <a:pt x="0" y="0"/>
                </a:lnTo>
              </a:path>
            </a:pathLst>
          </a:custGeom>
          <a:noFill/>
          <a:ln w="551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74" name="object 239"/>
          <p:cNvSpPr>
            <a:spLocks/>
          </p:cNvSpPr>
          <p:nvPr/>
        </p:nvSpPr>
        <p:spPr bwMode="auto">
          <a:xfrm>
            <a:off x="7739063" y="4803775"/>
            <a:ext cx="222250" cy="385763"/>
          </a:xfrm>
          <a:custGeom>
            <a:avLst/>
            <a:gdLst>
              <a:gd name="T0" fmla="*/ 222559 w 222884"/>
              <a:gd name="T1" fmla="*/ 0 h 385445"/>
              <a:gd name="T2" fmla="*/ 0 w 222884"/>
              <a:gd name="T3" fmla="*/ 208223 h 385445"/>
              <a:gd name="T4" fmla="*/ 0 w 222884"/>
              <a:gd name="T5" fmla="*/ 384989 h 385445"/>
              <a:gd name="T6" fmla="*/ 222559 w 222884"/>
              <a:gd name="T7" fmla="*/ 175039 h 385445"/>
              <a:gd name="T8" fmla="*/ 222559 w 222884"/>
              <a:gd name="T9" fmla="*/ 0 h 3854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884"/>
              <a:gd name="T16" fmla="*/ 0 h 385445"/>
              <a:gd name="T17" fmla="*/ 222884 w 222884"/>
              <a:gd name="T18" fmla="*/ 385445 h 3854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884" h="385445">
                <a:moveTo>
                  <a:pt x="222559" y="0"/>
                </a:moveTo>
                <a:lnTo>
                  <a:pt x="0" y="208223"/>
                </a:lnTo>
                <a:lnTo>
                  <a:pt x="0" y="384989"/>
                </a:lnTo>
                <a:lnTo>
                  <a:pt x="222559" y="175039"/>
                </a:lnTo>
                <a:lnTo>
                  <a:pt x="222559" y="0"/>
                </a:lnTo>
                <a:close/>
              </a:path>
            </a:pathLst>
          </a:custGeom>
          <a:solidFill>
            <a:srgbClr val="A4A4A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75" name="object 240"/>
          <p:cNvSpPr>
            <a:spLocks/>
          </p:cNvSpPr>
          <p:nvPr/>
        </p:nvSpPr>
        <p:spPr bwMode="auto">
          <a:xfrm>
            <a:off x="7739063" y="4803775"/>
            <a:ext cx="222250" cy="385763"/>
          </a:xfrm>
          <a:custGeom>
            <a:avLst/>
            <a:gdLst>
              <a:gd name="T0" fmla="*/ 0 w 222884"/>
              <a:gd name="T1" fmla="*/ 208223 h 385445"/>
              <a:gd name="T2" fmla="*/ 222559 w 222884"/>
              <a:gd name="T3" fmla="*/ 0 h 385445"/>
              <a:gd name="T4" fmla="*/ 222559 w 222884"/>
              <a:gd name="T5" fmla="*/ 175039 h 385445"/>
              <a:gd name="T6" fmla="*/ 0 w 222884"/>
              <a:gd name="T7" fmla="*/ 384989 h 385445"/>
              <a:gd name="T8" fmla="*/ 0 w 222884"/>
              <a:gd name="T9" fmla="*/ 208223 h 3854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884"/>
              <a:gd name="T16" fmla="*/ 0 h 385445"/>
              <a:gd name="T17" fmla="*/ 222884 w 222884"/>
              <a:gd name="T18" fmla="*/ 385445 h 3854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884" h="385445">
                <a:moveTo>
                  <a:pt x="0" y="208223"/>
                </a:moveTo>
                <a:lnTo>
                  <a:pt x="222559" y="0"/>
                </a:lnTo>
                <a:lnTo>
                  <a:pt x="222559" y="175039"/>
                </a:lnTo>
                <a:lnTo>
                  <a:pt x="0" y="384989"/>
                </a:lnTo>
                <a:lnTo>
                  <a:pt x="0" y="208223"/>
                </a:lnTo>
              </a:path>
            </a:pathLst>
          </a:custGeom>
          <a:noFill/>
          <a:ln w="112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76" name="object 241"/>
          <p:cNvSpPr>
            <a:spLocks/>
          </p:cNvSpPr>
          <p:nvPr/>
        </p:nvSpPr>
        <p:spPr bwMode="auto">
          <a:xfrm>
            <a:off x="7739063" y="4803775"/>
            <a:ext cx="222250" cy="385763"/>
          </a:xfrm>
          <a:custGeom>
            <a:avLst/>
            <a:gdLst>
              <a:gd name="T0" fmla="*/ 0 w 222884"/>
              <a:gd name="T1" fmla="*/ 208224 h 385445"/>
              <a:gd name="T2" fmla="*/ 222559 w 222884"/>
              <a:gd name="T3" fmla="*/ 0 h 385445"/>
              <a:gd name="T4" fmla="*/ 222559 w 222884"/>
              <a:gd name="T5" fmla="*/ 175040 h 385445"/>
              <a:gd name="T6" fmla="*/ 0 w 222884"/>
              <a:gd name="T7" fmla="*/ 384990 h 385445"/>
              <a:gd name="T8" fmla="*/ 0 w 222884"/>
              <a:gd name="T9" fmla="*/ 208224 h 3854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884"/>
              <a:gd name="T16" fmla="*/ 0 h 385445"/>
              <a:gd name="T17" fmla="*/ 222884 w 222884"/>
              <a:gd name="T18" fmla="*/ 385445 h 3854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884" h="385445">
                <a:moveTo>
                  <a:pt x="0" y="208224"/>
                </a:moveTo>
                <a:lnTo>
                  <a:pt x="222559" y="0"/>
                </a:lnTo>
                <a:lnTo>
                  <a:pt x="222559" y="175040"/>
                </a:lnTo>
                <a:lnTo>
                  <a:pt x="0" y="384990"/>
                </a:lnTo>
                <a:lnTo>
                  <a:pt x="0" y="208224"/>
                </a:lnTo>
              </a:path>
            </a:pathLst>
          </a:custGeom>
          <a:noFill/>
          <a:ln w="56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77" name="object 242"/>
          <p:cNvSpPr>
            <a:spLocks/>
          </p:cNvSpPr>
          <p:nvPr/>
        </p:nvSpPr>
        <p:spPr bwMode="auto">
          <a:xfrm>
            <a:off x="7018338" y="4803775"/>
            <a:ext cx="942975" cy="207963"/>
          </a:xfrm>
          <a:custGeom>
            <a:avLst/>
            <a:gdLst>
              <a:gd name="T0" fmla="*/ 943120 w 943609"/>
              <a:gd name="T1" fmla="*/ 0 h 208279"/>
              <a:gd name="T2" fmla="*/ 221588 w 943609"/>
              <a:gd name="T3" fmla="*/ 0 h 208279"/>
              <a:gd name="T4" fmla="*/ 0 w 943609"/>
              <a:gd name="T5" fmla="*/ 208224 h 208279"/>
              <a:gd name="T6" fmla="*/ 720560 w 943609"/>
              <a:gd name="T7" fmla="*/ 208224 h 208279"/>
              <a:gd name="T8" fmla="*/ 943120 w 943609"/>
              <a:gd name="T9" fmla="*/ 0 h 208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3609"/>
              <a:gd name="T16" fmla="*/ 0 h 208279"/>
              <a:gd name="T17" fmla="*/ 943609 w 943609"/>
              <a:gd name="T18" fmla="*/ 208279 h 2082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3609" h="208279">
                <a:moveTo>
                  <a:pt x="943120" y="0"/>
                </a:moveTo>
                <a:lnTo>
                  <a:pt x="221588" y="0"/>
                </a:lnTo>
                <a:lnTo>
                  <a:pt x="0" y="208224"/>
                </a:lnTo>
                <a:lnTo>
                  <a:pt x="720560" y="208224"/>
                </a:lnTo>
                <a:lnTo>
                  <a:pt x="943120" y="0"/>
                </a:lnTo>
                <a:close/>
              </a:path>
            </a:pathLst>
          </a:custGeom>
          <a:solidFill>
            <a:srgbClr val="D7D7D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78" name="object 243"/>
          <p:cNvSpPr>
            <a:spLocks/>
          </p:cNvSpPr>
          <p:nvPr/>
        </p:nvSpPr>
        <p:spPr bwMode="auto">
          <a:xfrm>
            <a:off x="7018338" y="4803775"/>
            <a:ext cx="942975" cy="207963"/>
          </a:xfrm>
          <a:custGeom>
            <a:avLst/>
            <a:gdLst>
              <a:gd name="T0" fmla="*/ 943120 w 943609"/>
              <a:gd name="T1" fmla="*/ 0 h 208279"/>
              <a:gd name="T2" fmla="*/ 221588 w 943609"/>
              <a:gd name="T3" fmla="*/ 0 h 208279"/>
              <a:gd name="T4" fmla="*/ 0 w 943609"/>
              <a:gd name="T5" fmla="*/ 208224 h 208279"/>
              <a:gd name="T6" fmla="*/ 720560 w 943609"/>
              <a:gd name="T7" fmla="*/ 208224 h 208279"/>
              <a:gd name="T8" fmla="*/ 943120 w 943609"/>
              <a:gd name="T9" fmla="*/ 0 h 208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3609"/>
              <a:gd name="T16" fmla="*/ 0 h 208279"/>
              <a:gd name="T17" fmla="*/ 943609 w 943609"/>
              <a:gd name="T18" fmla="*/ 208279 h 2082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3609" h="208279">
                <a:moveTo>
                  <a:pt x="943120" y="0"/>
                </a:moveTo>
                <a:lnTo>
                  <a:pt x="221588" y="0"/>
                </a:lnTo>
                <a:lnTo>
                  <a:pt x="0" y="208224"/>
                </a:lnTo>
                <a:lnTo>
                  <a:pt x="720560" y="208224"/>
                </a:lnTo>
                <a:lnTo>
                  <a:pt x="943120" y="0"/>
                </a:lnTo>
              </a:path>
            </a:pathLst>
          </a:custGeom>
          <a:noFill/>
          <a:ln w="110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79" name="object 244"/>
          <p:cNvSpPr>
            <a:spLocks/>
          </p:cNvSpPr>
          <p:nvPr/>
        </p:nvSpPr>
        <p:spPr bwMode="auto">
          <a:xfrm>
            <a:off x="7018338" y="4803775"/>
            <a:ext cx="942975" cy="207963"/>
          </a:xfrm>
          <a:custGeom>
            <a:avLst/>
            <a:gdLst>
              <a:gd name="T0" fmla="*/ 720560 w 943609"/>
              <a:gd name="T1" fmla="*/ 208224 h 208279"/>
              <a:gd name="T2" fmla="*/ 943120 w 943609"/>
              <a:gd name="T3" fmla="*/ 0 h 208279"/>
              <a:gd name="T4" fmla="*/ 221588 w 943609"/>
              <a:gd name="T5" fmla="*/ 0 h 208279"/>
              <a:gd name="T6" fmla="*/ 0 w 943609"/>
              <a:gd name="T7" fmla="*/ 208224 h 208279"/>
              <a:gd name="T8" fmla="*/ 720560 w 943609"/>
              <a:gd name="T9" fmla="*/ 208224 h 208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3609"/>
              <a:gd name="T16" fmla="*/ 0 h 208279"/>
              <a:gd name="T17" fmla="*/ 943609 w 943609"/>
              <a:gd name="T18" fmla="*/ 208279 h 2082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3609" h="208279">
                <a:moveTo>
                  <a:pt x="720560" y="208224"/>
                </a:moveTo>
                <a:lnTo>
                  <a:pt x="943120" y="0"/>
                </a:lnTo>
                <a:lnTo>
                  <a:pt x="221588" y="0"/>
                </a:lnTo>
                <a:lnTo>
                  <a:pt x="0" y="208224"/>
                </a:lnTo>
                <a:lnTo>
                  <a:pt x="720560" y="208224"/>
                </a:lnTo>
              </a:path>
            </a:pathLst>
          </a:custGeom>
          <a:noFill/>
          <a:ln w="55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80" name="object 245"/>
          <p:cNvSpPr>
            <a:spLocks/>
          </p:cNvSpPr>
          <p:nvPr/>
        </p:nvSpPr>
        <p:spPr bwMode="auto">
          <a:xfrm>
            <a:off x="7189788" y="4859338"/>
            <a:ext cx="620712" cy="82550"/>
          </a:xfrm>
          <a:custGeom>
            <a:avLst/>
            <a:gdLst>
              <a:gd name="T0" fmla="*/ 597558 w 621665"/>
              <a:gd name="T1" fmla="*/ 47967 h 82550"/>
              <a:gd name="T2" fmla="*/ 477560 w 621665"/>
              <a:gd name="T3" fmla="*/ 47967 h 82550"/>
              <a:gd name="T4" fmla="*/ 450472 w 621665"/>
              <a:gd name="T5" fmla="*/ 81937 h 82550"/>
              <a:gd name="T6" fmla="*/ 597558 w 621665"/>
              <a:gd name="T7" fmla="*/ 47967 h 82550"/>
              <a:gd name="T8" fmla="*/ 162535 w 621665"/>
              <a:gd name="T9" fmla="*/ 0 h 82550"/>
              <a:gd name="T10" fmla="*/ 0 w 621665"/>
              <a:gd name="T11" fmla="*/ 29566 h 82550"/>
              <a:gd name="T12" fmla="*/ 85002 w 621665"/>
              <a:gd name="T13" fmla="*/ 81936 h 82550"/>
              <a:gd name="T14" fmla="*/ 111114 w 621665"/>
              <a:gd name="T15" fmla="*/ 47967 h 82550"/>
              <a:gd name="T16" fmla="*/ 597558 w 621665"/>
              <a:gd name="T17" fmla="*/ 47967 h 82550"/>
              <a:gd name="T18" fmla="*/ 621412 w 621665"/>
              <a:gd name="T19" fmla="*/ 42457 h 82550"/>
              <a:gd name="T20" fmla="*/ 579311 w 621665"/>
              <a:gd name="T21" fmla="*/ 23117 h 82550"/>
              <a:gd name="T22" fmla="*/ 136422 w 621665"/>
              <a:gd name="T23" fmla="*/ 23117 h 82550"/>
              <a:gd name="T24" fmla="*/ 162535 w 621665"/>
              <a:gd name="T25" fmla="*/ 0 h 82550"/>
              <a:gd name="T26" fmla="*/ 528987 w 621665"/>
              <a:gd name="T27" fmla="*/ 0 h 82550"/>
              <a:gd name="T28" fmla="*/ 503672 w 621665"/>
              <a:gd name="T29" fmla="*/ 23117 h 82550"/>
              <a:gd name="T30" fmla="*/ 579311 w 621665"/>
              <a:gd name="T31" fmla="*/ 23117 h 82550"/>
              <a:gd name="T32" fmla="*/ 528987 w 621665"/>
              <a:gd name="T33" fmla="*/ 0 h 8255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21665"/>
              <a:gd name="T52" fmla="*/ 0 h 82550"/>
              <a:gd name="T53" fmla="*/ 621665 w 621665"/>
              <a:gd name="T54" fmla="*/ 82550 h 8255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21665" h="82550">
                <a:moveTo>
                  <a:pt x="597558" y="47967"/>
                </a:moveTo>
                <a:lnTo>
                  <a:pt x="477560" y="47967"/>
                </a:lnTo>
                <a:lnTo>
                  <a:pt x="450472" y="81937"/>
                </a:lnTo>
                <a:lnTo>
                  <a:pt x="597558" y="47967"/>
                </a:lnTo>
                <a:close/>
              </a:path>
              <a:path w="621665" h="82550">
                <a:moveTo>
                  <a:pt x="162535" y="0"/>
                </a:moveTo>
                <a:lnTo>
                  <a:pt x="0" y="29566"/>
                </a:lnTo>
                <a:lnTo>
                  <a:pt x="85002" y="81936"/>
                </a:lnTo>
                <a:lnTo>
                  <a:pt x="111114" y="47967"/>
                </a:lnTo>
                <a:lnTo>
                  <a:pt x="597558" y="47967"/>
                </a:lnTo>
                <a:lnTo>
                  <a:pt x="621412" y="42457"/>
                </a:lnTo>
                <a:lnTo>
                  <a:pt x="579311" y="23117"/>
                </a:lnTo>
                <a:lnTo>
                  <a:pt x="136422" y="23117"/>
                </a:lnTo>
                <a:lnTo>
                  <a:pt x="162535" y="0"/>
                </a:lnTo>
                <a:close/>
              </a:path>
              <a:path w="621665" h="82550">
                <a:moveTo>
                  <a:pt x="528987" y="0"/>
                </a:moveTo>
                <a:lnTo>
                  <a:pt x="503672" y="23117"/>
                </a:lnTo>
                <a:lnTo>
                  <a:pt x="579311" y="23117"/>
                </a:lnTo>
                <a:lnTo>
                  <a:pt x="5289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81" name="object 246"/>
          <p:cNvSpPr>
            <a:spLocks/>
          </p:cNvSpPr>
          <p:nvPr/>
        </p:nvSpPr>
        <p:spPr bwMode="auto">
          <a:xfrm>
            <a:off x="7189788" y="4859338"/>
            <a:ext cx="620712" cy="82550"/>
          </a:xfrm>
          <a:custGeom>
            <a:avLst/>
            <a:gdLst>
              <a:gd name="T0" fmla="*/ 477560 w 621665"/>
              <a:gd name="T1" fmla="*/ 47967 h 82550"/>
              <a:gd name="T2" fmla="*/ 597558 w 621665"/>
              <a:gd name="T3" fmla="*/ 47967 h 82550"/>
              <a:gd name="T4" fmla="*/ 621412 w 621665"/>
              <a:gd name="T5" fmla="*/ 42457 h 82550"/>
              <a:gd name="T6" fmla="*/ 579311 w 621665"/>
              <a:gd name="T7" fmla="*/ 23117 h 82550"/>
              <a:gd name="T8" fmla="*/ 136422 w 621665"/>
              <a:gd name="T9" fmla="*/ 23117 h 82550"/>
              <a:gd name="T10" fmla="*/ 162535 w 621665"/>
              <a:gd name="T11" fmla="*/ 0 h 82550"/>
              <a:gd name="T12" fmla="*/ 0 w 621665"/>
              <a:gd name="T13" fmla="*/ 29566 h 82550"/>
              <a:gd name="T14" fmla="*/ 85002 w 621665"/>
              <a:gd name="T15" fmla="*/ 81936 h 82550"/>
              <a:gd name="T16" fmla="*/ 111114 w 621665"/>
              <a:gd name="T17" fmla="*/ 47967 h 82550"/>
              <a:gd name="T18" fmla="*/ 477560 w 621665"/>
              <a:gd name="T19" fmla="*/ 47967 h 825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1665"/>
              <a:gd name="T31" fmla="*/ 0 h 82550"/>
              <a:gd name="T32" fmla="*/ 621665 w 621665"/>
              <a:gd name="T33" fmla="*/ 82550 h 8255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1665" h="82550">
                <a:moveTo>
                  <a:pt x="477560" y="47967"/>
                </a:moveTo>
                <a:lnTo>
                  <a:pt x="597558" y="47967"/>
                </a:lnTo>
                <a:lnTo>
                  <a:pt x="621412" y="42457"/>
                </a:lnTo>
                <a:lnTo>
                  <a:pt x="579311" y="23117"/>
                </a:lnTo>
                <a:lnTo>
                  <a:pt x="136422" y="23117"/>
                </a:lnTo>
                <a:lnTo>
                  <a:pt x="162535" y="0"/>
                </a:lnTo>
                <a:lnTo>
                  <a:pt x="0" y="29566"/>
                </a:lnTo>
                <a:lnTo>
                  <a:pt x="85002" y="81936"/>
                </a:lnTo>
                <a:lnTo>
                  <a:pt x="111114" y="47967"/>
                </a:lnTo>
                <a:lnTo>
                  <a:pt x="477560" y="4796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82" name="object 247"/>
          <p:cNvSpPr>
            <a:spLocks/>
          </p:cNvSpPr>
          <p:nvPr/>
        </p:nvSpPr>
        <p:spPr bwMode="auto">
          <a:xfrm>
            <a:off x="7639050" y="4906963"/>
            <a:ext cx="147638" cy="33337"/>
          </a:xfrm>
          <a:custGeom>
            <a:avLst/>
            <a:gdLst>
              <a:gd name="T0" fmla="*/ 147085 w 147320"/>
              <a:gd name="T1" fmla="*/ 0 h 34289"/>
              <a:gd name="T2" fmla="*/ 27088 w 147320"/>
              <a:gd name="T3" fmla="*/ 0 h 34289"/>
              <a:gd name="T4" fmla="*/ 0 w 147320"/>
              <a:gd name="T5" fmla="*/ 33969 h 34289"/>
              <a:gd name="T6" fmla="*/ 147085 w 147320"/>
              <a:gd name="T7" fmla="*/ 0 h 34289"/>
              <a:gd name="T8" fmla="*/ 0 60000 65536"/>
              <a:gd name="T9" fmla="*/ 0 60000 65536"/>
              <a:gd name="T10" fmla="*/ 0 60000 65536"/>
              <a:gd name="T11" fmla="*/ 0 60000 65536"/>
              <a:gd name="T12" fmla="*/ 0 w 147320"/>
              <a:gd name="T13" fmla="*/ 0 h 34289"/>
              <a:gd name="T14" fmla="*/ 147320 w 147320"/>
              <a:gd name="T15" fmla="*/ 34289 h 34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7320" h="34289">
                <a:moveTo>
                  <a:pt x="147085" y="0"/>
                </a:moveTo>
                <a:lnTo>
                  <a:pt x="27088" y="0"/>
                </a:lnTo>
                <a:lnTo>
                  <a:pt x="0" y="33969"/>
                </a:lnTo>
                <a:lnTo>
                  <a:pt x="14708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83" name="object 248"/>
          <p:cNvSpPr>
            <a:spLocks/>
          </p:cNvSpPr>
          <p:nvPr/>
        </p:nvSpPr>
        <p:spPr bwMode="auto">
          <a:xfrm>
            <a:off x="7693025" y="4859338"/>
            <a:ext cx="76200" cy="22225"/>
          </a:xfrm>
          <a:custGeom>
            <a:avLst/>
            <a:gdLst>
              <a:gd name="T0" fmla="*/ 25315 w 76200"/>
              <a:gd name="T1" fmla="*/ 0 h 23495"/>
              <a:gd name="T2" fmla="*/ 0 w 76200"/>
              <a:gd name="T3" fmla="*/ 23117 h 23495"/>
              <a:gd name="T4" fmla="*/ 75638 w 76200"/>
              <a:gd name="T5" fmla="*/ 23117 h 23495"/>
              <a:gd name="T6" fmla="*/ 25315 w 76200"/>
              <a:gd name="T7" fmla="*/ 0 h 23495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23495"/>
              <a:gd name="T14" fmla="*/ 76200 w 76200"/>
              <a:gd name="T15" fmla="*/ 23495 h 234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23495">
                <a:moveTo>
                  <a:pt x="25315" y="0"/>
                </a:moveTo>
                <a:lnTo>
                  <a:pt x="0" y="23117"/>
                </a:lnTo>
                <a:lnTo>
                  <a:pt x="75638" y="23117"/>
                </a:lnTo>
                <a:lnTo>
                  <a:pt x="2531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84" name="object 249"/>
          <p:cNvSpPr>
            <a:spLocks/>
          </p:cNvSpPr>
          <p:nvPr/>
        </p:nvSpPr>
        <p:spPr bwMode="auto">
          <a:xfrm>
            <a:off x="7189788" y="4859338"/>
            <a:ext cx="620712" cy="82550"/>
          </a:xfrm>
          <a:custGeom>
            <a:avLst/>
            <a:gdLst>
              <a:gd name="T0" fmla="*/ 136423 w 621665"/>
              <a:gd name="T1" fmla="*/ 23117 h 82550"/>
              <a:gd name="T2" fmla="*/ 162535 w 621665"/>
              <a:gd name="T3" fmla="*/ 0 h 82550"/>
              <a:gd name="T4" fmla="*/ 0 w 621665"/>
              <a:gd name="T5" fmla="*/ 29566 h 82550"/>
              <a:gd name="T6" fmla="*/ 85002 w 621665"/>
              <a:gd name="T7" fmla="*/ 81937 h 82550"/>
              <a:gd name="T8" fmla="*/ 111114 w 621665"/>
              <a:gd name="T9" fmla="*/ 47967 h 82550"/>
              <a:gd name="T10" fmla="*/ 477560 w 621665"/>
              <a:gd name="T11" fmla="*/ 47967 h 82550"/>
              <a:gd name="T12" fmla="*/ 450472 w 621665"/>
              <a:gd name="T13" fmla="*/ 81937 h 82550"/>
              <a:gd name="T14" fmla="*/ 621413 w 621665"/>
              <a:gd name="T15" fmla="*/ 42457 h 82550"/>
              <a:gd name="T16" fmla="*/ 528987 w 621665"/>
              <a:gd name="T17" fmla="*/ 0 h 82550"/>
              <a:gd name="T18" fmla="*/ 503672 w 621665"/>
              <a:gd name="T19" fmla="*/ 23117 h 82550"/>
              <a:gd name="T20" fmla="*/ 136423 w 621665"/>
              <a:gd name="T21" fmla="*/ 23117 h 8255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21665"/>
              <a:gd name="T34" fmla="*/ 0 h 82550"/>
              <a:gd name="T35" fmla="*/ 621665 w 621665"/>
              <a:gd name="T36" fmla="*/ 82550 h 8255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21665" h="82550">
                <a:moveTo>
                  <a:pt x="136423" y="23117"/>
                </a:moveTo>
                <a:lnTo>
                  <a:pt x="162535" y="0"/>
                </a:lnTo>
                <a:lnTo>
                  <a:pt x="0" y="29566"/>
                </a:lnTo>
                <a:lnTo>
                  <a:pt x="85002" y="81937"/>
                </a:lnTo>
                <a:lnTo>
                  <a:pt x="111114" y="47967"/>
                </a:lnTo>
                <a:lnTo>
                  <a:pt x="477560" y="47967"/>
                </a:lnTo>
                <a:lnTo>
                  <a:pt x="450472" y="81937"/>
                </a:lnTo>
                <a:lnTo>
                  <a:pt x="621413" y="42457"/>
                </a:lnTo>
                <a:lnTo>
                  <a:pt x="528987" y="0"/>
                </a:lnTo>
                <a:lnTo>
                  <a:pt x="503672" y="23117"/>
                </a:lnTo>
                <a:lnTo>
                  <a:pt x="136423" y="2311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85" name="object 250"/>
          <p:cNvSpPr>
            <a:spLocks/>
          </p:cNvSpPr>
          <p:nvPr/>
        </p:nvSpPr>
        <p:spPr bwMode="auto">
          <a:xfrm>
            <a:off x="7189788" y="4859338"/>
            <a:ext cx="620712" cy="82550"/>
          </a:xfrm>
          <a:custGeom>
            <a:avLst/>
            <a:gdLst>
              <a:gd name="T0" fmla="*/ 597558 w 621665"/>
              <a:gd name="T1" fmla="*/ 47967 h 82550"/>
              <a:gd name="T2" fmla="*/ 477560 w 621665"/>
              <a:gd name="T3" fmla="*/ 47967 h 82550"/>
              <a:gd name="T4" fmla="*/ 450472 w 621665"/>
              <a:gd name="T5" fmla="*/ 81937 h 82550"/>
              <a:gd name="T6" fmla="*/ 597558 w 621665"/>
              <a:gd name="T7" fmla="*/ 47967 h 82550"/>
              <a:gd name="T8" fmla="*/ 162535 w 621665"/>
              <a:gd name="T9" fmla="*/ 0 h 82550"/>
              <a:gd name="T10" fmla="*/ 0 w 621665"/>
              <a:gd name="T11" fmla="*/ 29566 h 82550"/>
              <a:gd name="T12" fmla="*/ 85002 w 621665"/>
              <a:gd name="T13" fmla="*/ 81936 h 82550"/>
              <a:gd name="T14" fmla="*/ 111114 w 621665"/>
              <a:gd name="T15" fmla="*/ 47967 h 82550"/>
              <a:gd name="T16" fmla="*/ 597558 w 621665"/>
              <a:gd name="T17" fmla="*/ 47967 h 82550"/>
              <a:gd name="T18" fmla="*/ 621412 w 621665"/>
              <a:gd name="T19" fmla="*/ 42457 h 82550"/>
              <a:gd name="T20" fmla="*/ 579311 w 621665"/>
              <a:gd name="T21" fmla="*/ 23117 h 82550"/>
              <a:gd name="T22" fmla="*/ 136422 w 621665"/>
              <a:gd name="T23" fmla="*/ 23117 h 82550"/>
              <a:gd name="T24" fmla="*/ 162535 w 621665"/>
              <a:gd name="T25" fmla="*/ 0 h 82550"/>
              <a:gd name="T26" fmla="*/ 528987 w 621665"/>
              <a:gd name="T27" fmla="*/ 0 h 82550"/>
              <a:gd name="T28" fmla="*/ 503672 w 621665"/>
              <a:gd name="T29" fmla="*/ 23117 h 82550"/>
              <a:gd name="T30" fmla="*/ 579311 w 621665"/>
              <a:gd name="T31" fmla="*/ 23117 h 82550"/>
              <a:gd name="T32" fmla="*/ 528987 w 621665"/>
              <a:gd name="T33" fmla="*/ 0 h 8255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21665"/>
              <a:gd name="T52" fmla="*/ 0 h 82550"/>
              <a:gd name="T53" fmla="*/ 621665 w 621665"/>
              <a:gd name="T54" fmla="*/ 82550 h 8255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21665" h="82550">
                <a:moveTo>
                  <a:pt x="597558" y="47967"/>
                </a:moveTo>
                <a:lnTo>
                  <a:pt x="477560" y="47967"/>
                </a:lnTo>
                <a:lnTo>
                  <a:pt x="450472" y="81937"/>
                </a:lnTo>
                <a:lnTo>
                  <a:pt x="597558" y="47967"/>
                </a:lnTo>
                <a:close/>
              </a:path>
              <a:path w="621665" h="82550">
                <a:moveTo>
                  <a:pt x="162535" y="0"/>
                </a:moveTo>
                <a:lnTo>
                  <a:pt x="0" y="29566"/>
                </a:lnTo>
                <a:lnTo>
                  <a:pt x="85002" y="81936"/>
                </a:lnTo>
                <a:lnTo>
                  <a:pt x="111114" y="47967"/>
                </a:lnTo>
                <a:lnTo>
                  <a:pt x="597558" y="47967"/>
                </a:lnTo>
                <a:lnTo>
                  <a:pt x="621412" y="42457"/>
                </a:lnTo>
                <a:lnTo>
                  <a:pt x="579311" y="23117"/>
                </a:lnTo>
                <a:lnTo>
                  <a:pt x="136422" y="23117"/>
                </a:lnTo>
                <a:lnTo>
                  <a:pt x="162535" y="0"/>
                </a:lnTo>
                <a:close/>
              </a:path>
              <a:path w="621665" h="82550">
                <a:moveTo>
                  <a:pt x="528987" y="0"/>
                </a:moveTo>
                <a:lnTo>
                  <a:pt x="503672" y="23117"/>
                </a:lnTo>
                <a:lnTo>
                  <a:pt x="579311" y="23117"/>
                </a:lnTo>
                <a:lnTo>
                  <a:pt x="5289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86" name="object 251"/>
          <p:cNvSpPr>
            <a:spLocks/>
          </p:cNvSpPr>
          <p:nvPr/>
        </p:nvSpPr>
        <p:spPr bwMode="auto">
          <a:xfrm>
            <a:off x="7189788" y="4859338"/>
            <a:ext cx="620712" cy="82550"/>
          </a:xfrm>
          <a:custGeom>
            <a:avLst/>
            <a:gdLst>
              <a:gd name="T0" fmla="*/ 477560 w 621665"/>
              <a:gd name="T1" fmla="*/ 47967 h 82550"/>
              <a:gd name="T2" fmla="*/ 597558 w 621665"/>
              <a:gd name="T3" fmla="*/ 47967 h 82550"/>
              <a:gd name="T4" fmla="*/ 621412 w 621665"/>
              <a:gd name="T5" fmla="*/ 42457 h 82550"/>
              <a:gd name="T6" fmla="*/ 579311 w 621665"/>
              <a:gd name="T7" fmla="*/ 23117 h 82550"/>
              <a:gd name="T8" fmla="*/ 136422 w 621665"/>
              <a:gd name="T9" fmla="*/ 23117 h 82550"/>
              <a:gd name="T10" fmla="*/ 162535 w 621665"/>
              <a:gd name="T11" fmla="*/ 0 h 82550"/>
              <a:gd name="T12" fmla="*/ 0 w 621665"/>
              <a:gd name="T13" fmla="*/ 29566 h 82550"/>
              <a:gd name="T14" fmla="*/ 85002 w 621665"/>
              <a:gd name="T15" fmla="*/ 81936 h 82550"/>
              <a:gd name="T16" fmla="*/ 111114 w 621665"/>
              <a:gd name="T17" fmla="*/ 47967 h 82550"/>
              <a:gd name="T18" fmla="*/ 477560 w 621665"/>
              <a:gd name="T19" fmla="*/ 47967 h 825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1665"/>
              <a:gd name="T31" fmla="*/ 0 h 82550"/>
              <a:gd name="T32" fmla="*/ 621665 w 621665"/>
              <a:gd name="T33" fmla="*/ 82550 h 8255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1665" h="82550">
                <a:moveTo>
                  <a:pt x="477560" y="47967"/>
                </a:moveTo>
                <a:lnTo>
                  <a:pt x="597558" y="47967"/>
                </a:lnTo>
                <a:lnTo>
                  <a:pt x="621412" y="42457"/>
                </a:lnTo>
                <a:lnTo>
                  <a:pt x="579311" y="23117"/>
                </a:lnTo>
                <a:lnTo>
                  <a:pt x="136422" y="23117"/>
                </a:lnTo>
                <a:lnTo>
                  <a:pt x="162535" y="0"/>
                </a:lnTo>
                <a:lnTo>
                  <a:pt x="0" y="29566"/>
                </a:lnTo>
                <a:lnTo>
                  <a:pt x="85002" y="81936"/>
                </a:lnTo>
                <a:lnTo>
                  <a:pt x="111114" y="47967"/>
                </a:lnTo>
                <a:lnTo>
                  <a:pt x="477560" y="4796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87" name="object 252"/>
          <p:cNvSpPr>
            <a:spLocks/>
          </p:cNvSpPr>
          <p:nvPr/>
        </p:nvSpPr>
        <p:spPr bwMode="auto">
          <a:xfrm>
            <a:off x="7639050" y="4906963"/>
            <a:ext cx="147638" cy="33337"/>
          </a:xfrm>
          <a:custGeom>
            <a:avLst/>
            <a:gdLst>
              <a:gd name="T0" fmla="*/ 147085 w 147320"/>
              <a:gd name="T1" fmla="*/ 0 h 34289"/>
              <a:gd name="T2" fmla="*/ 27088 w 147320"/>
              <a:gd name="T3" fmla="*/ 0 h 34289"/>
              <a:gd name="T4" fmla="*/ 0 w 147320"/>
              <a:gd name="T5" fmla="*/ 33969 h 34289"/>
              <a:gd name="T6" fmla="*/ 147085 w 147320"/>
              <a:gd name="T7" fmla="*/ 0 h 34289"/>
              <a:gd name="T8" fmla="*/ 0 60000 65536"/>
              <a:gd name="T9" fmla="*/ 0 60000 65536"/>
              <a:gd name="T10" fmla="*/ 0 60000 65536"/>
              <a:gd name="T11" fmla="*/ 0 60000 65536"/>
              <a:gd name="T12" fmla="*/ 0 w 147320"/>
              <a:gd name="T13" fmla="*/ 0 h 34289"/>
              <a:gd name="T14" fmla="*/ 147320 w 147320"/>
              <a:gd name="T15" fmla="*/ 34289 h 34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7320" h="34289">
                <a:moveTo>
                  <a:pt x="147085" y="0"/>
                </a:moveTo>
                <a:lnTo>
                  <a:pt x="27088" y="0"/>
                </a:lnTo>
                <a:lnTo>
                  <a:pt x="0" y="33969"/>
                </a:lnTo>
                <a:lnTo>
                  <a:pt x="14708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88" name="object 253"/>
          <p:cNvSpPr>
            <a:spLocks/>
          </p:cNvSpPr>
          <p:nvPr/>
        </p:nvSpPr>
        <p:spPr bwMode="auto">
          <a:xfrm>
            <a:off x="7693025" y="4859338"/>
            <a:ext cx="76200" cy="22225"/>
          </a:xfrm>
          <a:custGeom>
            <a:avLst/>
            <a:gdLst>
              <a:gd name="T0" fmla="*/ 25315 w 76200"/>
              <a:gd name="T1" fmla="*/ 0 h 23495"/>
              <a:gd name="T2" fmla="*/ 0 w 76200"/>
              <a:gd name="T3" fmla="*/ 23117 h 23495"/>
              <a:gd name="T4" fmla="*/ 75638 w 76200"/>
              <a:gd name="T5" fmla="*/ 23117 h 23495"/>
              <a:gd name="T6" fmla="*/ 25315 w 76200"/>
              <a:gd name="T7" fmla="*/ 0 h 23495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23495"/>
              <a:gd name="T14" fmla="*/ 76200 w 76200"/>
              <a:gd name="T15" fmla="*/ 23495 h 234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23495">
                <a:moveTo>
                  <a:pt x="25315" y="0"/>
                </a:moveTo>
                <a:lnTo>
                  <a:pt x="0" y="23117"/>
                </a:lnTo>
                <a:lnTo>
                  <a:pt x="75638" y="23117"/>
                </a:lnTo>
                <a:lnTo>
                  <a:pt x="2531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89" name="object 254"/>
          <p:cNvSpPr>
            <a:spLocks/>
          </p:cNvSpPr>
          <p:nvPr/>
        </p:nvSpPr>
        <p:spPr bwMode="auto">
          <a:xfrm>
            <a:off x="7189788" y="4859338"/>
            <a:ext cx="620712" cy="82550"/>
          </a:xfrm>
          <a:custGeom>
            <a:avLst/>
            <a:gdLst>
              <a:gd name="T0" fmla="*/ 136423 w 621665"/>
              <a:gd name="T1" fmla="*/ 23117 h 82550"/>
              <a:gd name="T2" fmla="*/ 162535 w 621665"/>
              <a:gd name="T3" fmla="*/ 0 h 82550"/>
              <a:gd name="T4" fmla="*/ 0 w 621665"/>
              <a:gd name="T5" fmla="*/ 29566 h 82550"/>
              <a:gd name="T6" fmla="*/ 85002 w 621665"/>
              <a:gd name="T7" fmla="*/ 81937 h 82550"/>
              <a:gd name="T8" fmla="*/ 111114 w 621665"/>
              <a:gd name="T9" fmla="*/ 47967 h 82550"/>
              <a:gd name="T10" fmla="*/ 477560 w 621665"/>
              <a:gd name="T11" fmla="*/ 47967 h 82550"/>
              <a:gd name="T12" fmla="*/ 450472 w 621665"/>
              <a:gd name="T13" fmla="*/ 81937 h 82550"/>
              <a:gd name="T14" fmla="*/ 621413 w 621665"/>
              <a:gd name="T15" fmla="*/ 42457 h 82550"/>
              <a:gd name="T16" fmla="*/ 528987 w 621665"/>
              <a:gd name="T17" fmla="*/ 0 h 82550"/>
              <a:gd name="T18" fmla="*/ 503672 w 621665"/>
              <a:gd name="T19" fmla="*/ 23117 h 82550"/>
              <a:gd name="T20" fmla="*/ 136423 w 621665"/>
              <a:gd name="T21" fmla="*/ 23117 h 8255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21665"/>
              <a:gd name="T34" fmla="*/ 0 h 82550"/>
              <a:gd name="T35" fmla="*/ 621665 w 621665"/>
              <a:gd name="T36" fmla="*/ 82550 h 8255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21665" h="82550">
                <a:moveTo>
                  <a:pt x="136423" y="23117"/>
                </a:moveTo>
                <a:lnTo>
                  <a:pt x="162535" y="0"/>
                </a:lnTo>
                <a:lnTo>
                  <a:pt x="0" y="29566"/>
                </a:lnTo>
                <a:lnTo>
                  <a:pt x="85002" y="81937"/>
                </a:lnTo>
                <a:lnTo>
                  <a:pt x="111114" y="47967"/>
                </a:lnTo>
                <a:lnTo>
                  <a:pt x="477560" y="47967"/>
                </a:lnTo>
                <a:lnTo>
                  <a:pt x="450472" y="81937"/>
                </a:lnTo>
                <a:lnTo>
                  <a:pt x="621413" y="42457"/>
                </a:lnTo>
                <a:lnTo>
                  <a:pt x="528987" y="0"/>
                </a:lnTo>
                <a:lnTo>
                  <a:pt x="503672" y="23117"/>
                </a:lnTo>
                <a:lnTo>
                  <a:pt x="136423" y="2311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90" name="object 255"/>
          <p:cNvSpPr>
            <a:spLocks/>
          </p:cNvSpPr>
          <p:nvPr/>
        </p:nvSpPr>
        <p:spPr bwMode="auto">
          <a:xfrm>
            <a:off x="7194550" y="4864100"/>
            <a:ext cx="623888" cy="82550"/>
          </a:xfrm>
          <a:custGeom>
            <a:avLst/>
            <a:gdLst>
              <a:gd name="T0" fmla="*/ 595164 w 622934"/>
              <a:gd name="T1" fmla="*/ 48906 h 83185"/>
              <a:gd name="T2" fmla="*/ 477560 w 622934"/>
              <a:gd name="T3" fmla="*/ 48906 h 83185"/>
              <a:gd name="T4" fmla="*/ 451441 w 622934"/>
              <a:gd name="T5" fmla="*/ 82876 h 83185"/>
              <a:gd name="T6" fmla="*/ 595164 w 622934"/>
              <a:gd name="T7" fmla="*/ 48906 h 83185"/>
              <a:gd name="T8" fmla="*/ 162700 w 622934"/>
              <a:gd name="T9" fmla="*/ 0 h 83185"/>
              <a:gd name="T10" fmla="*/ 0 w 622934"/>
              <a:gd name="T11" fmla="*/ 31298 h 83185"/>
              <a:gd name="T12" fmla="*/ 84995 w 622934"/>
              <a:gd name="T13" fmla="*/ 82876 h 83185"/>
              <a:gd name="T14" fmla="*/ 111272 w 622934"/>
              <a:gd name="T15" fmla="*/ 48906 h 83185"/>
              <a:gd name="T16" fmla="*/ 595164 w 622934"/>
              <a:gd name="T17" fmla="*/ 48906 h 83185"/>
              <a:gd name="T18" fmla="*/ 622421 w 622934"/>
              <a:gd name="T19" fmla="*/ 42464 h 83185"/>
              <a:gd name="T20" fmla="*/ 583114 w 622934"/>
              <a:gd name="T21" fmla="*/ 24063 h 83185"/>
              <a:gd name="T22" fmla="*/ 136416 w 622934"/>
              <a:gd name="T23" fmla="*/ 24063 h 83185"/>
              <a:gd name="T24" fmla="*/ 162700 w 622934"/>
              <a:gd name="T25" fmla="*/ 0 h 83185"/>
              <a:gd name="T26" fmla="*/ 531710 w 622934"/>
              <a:gd name="T27" fmla="*/ 0 h 83185"/>
              <a:gd name="T28" fmla="*/ 503824 w 622934"/>
              <a:gd name="T29" fmla="*/ 24063 h 83185"/>
              <a:gd name="T30" fmla="*/ 583114 w 622934"/>
              <a:gd name="T31" fmla="*/ 24063 h 83185"/>
              <a:gd name="T32" fmla="*/ 531710 w 622934"/>
              <a:gd name="T33" fmla="*/ 0 h 831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22934"/>
              <a:gd name="T52" fmla="*/ 0 h 83185"/>
              <a:gd name="T53" fmla="*/ 622934 w 622934"/>
              <a:gd name="T54" fmla="*/ 83185 h 831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22934" h="83185">
                <a:moveTo>
                  <a:pt x="595164" y="48906"/>
                </a:moveTo>
                <a:lnTo>
                  <a:pt x="477560" y="48906"/>
                </a:lnTo>
                <a:lnTo>
                  <a:pt x="451441" y="82876"/>
                </a:lnTo>
                <a:lnTo>
                  <a:pt x="595164" y="48906"/>
                </a:lnTo>
                <a:close/>
              </a:path>
              <a:path w="622934" h="83185">
                <a:moveTo>
                  <a:pt x="162700" y="0"/>
                </a:moveTo>
                <a:lnTo>
                  <a:pt x="0" y="31298"/>
                </a:lnTo>
                <a:lnTo>
                  <a:pt x="84995" y="82876"/>
                </a:lnTo>
                <a:lnTo>
                  <a:pt x="111272" y="48906"/>
                </a:lnTo>
                <a:lnTo>
                  <a:pt x="595164" y="48906"/>
                </a:lnTo>
                <a:lnTo>
                  <a:pt x="622421" y="42464"/>
                </a:lnTo>
                <a:lnTo>
                  <a:pt x="583114" y="24063"/>
                </a:lnTo>
                <a:lnTo>
                  <a:pt x="136416" y="24063"/>
                </a:lnTo>
                <a:lnTo>
                  <a:pt x="162700" y="0"/>
                </a:lnTo>
                <a:close/>
              </a:path>
              <a:path w="622934" h="83185">
                <a:moveTo>
                  <a:pt x="531710" y="0"/>
                </a:moveTo>
                <a:lnTo>
                  <a:pt x="503824" y="24063"/>
                </a:lnTo>
                <a:lnTo>
                  <a:pt x="583114" y="24063"/>
                </a:lnTo>
                <a:lnTo>
                  <a:pt x="53171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91" name="object 256"/>
          <p:cNvSpPr>
            <a:spLocks/>
          </p:cNvSpPr>
          <p:nvPr/>
        </p:nvSpPr>
        <p:spPr bwMode="auto">
          <a:xfrm>
            <a:off x="7194550" y="4864100"/>
            <a:ext cx="623888" cy="82550"/>
          </a:xfrm>
          <a:custGeom>
            <a:avLst/>
            <a:gdLst>
              <a:gd name="T0" fmla="*/ 477560 w 622934"/>
              <a:gd name="T1" fmla="*/ 48906 h 83185"/>
              <a:gd name="T2" fmla="*/ 595164 w 622934"/>
              <a:gd name="T3" fmla="*/ 48906 h 83185"/>
              <a:gd name="T4" fmla="*/ 622421 w 622934"/>
              <a:gd name="T5" fmla="*/ 42464 h 83185"/>
              <a:gd name="T6" fmla="*/ 583114 w 622934"/>
              <a:gd name="T7" fmla="*/ 24063 h 83185"/>
              <a:gd name="T8" fmla="*/ 136416 w 622934"/>
              <a:gd name="T9" fmla="*/ 24063 h 83185"/>
              <a:gd name="T10" fmla="*/ 162700 w 622934"/>
              <a:gd name="T11" fmla="*/ 0 h 83185"/>
              <a:gd name="T12" fmla="*/ 0 w 622934"/>
              <a:gd name="T13" fmla="*/ 31298 h 83185"/>
              <a:gd name="T14" fmla="*/ 84995 w 622934"/>
              <a:gd name="T15" fmla="*/ 82876 h 83185"/>
              <a:gd name="T16" fmla="*/ 111272 w 622934"/>
              <a:gd name="T17" fmla="*/ 48906 h 83185"/>
              <a:gd name="T18" fmla="*/ 477560 w 622934"/>
              <a:gd name="T19" fmla="*/ 48906 h 831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2934"/>
              <a:gd name="T31" fmla="*/ 0 h 83185"/>
              <a:gd name="T32" fmla="*/ 622934 w 622934"/>
              <a:gd name="T33" fmla="*/ 83185 h 8318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2934" h="83185">
                <a:moveTo>
                  <a:pt x="477560" y="48906"/>
                </a:moveTo>
                <a:lnTo>
                  <a:pt x="595164" y="48906"/>
                </a:lnTo>
                <a:lnTo>
                  <a:pt x="622421" y="42464"/>
                </a:lnTo>
                <a:lnTo>
                  <a:pt x="583114" y="24063"/>
                </a:lnTo>
                <a:lnTo>
                  <a:pt x="136416" y="24063"/>
                </a:lnTo>
                <a:lnTo>
                  <a:pt x="162700" y="0"/>
                </a:lnTo>
                <a:lnTo>
                  <a:pt x="0" y="31298"/>
                </a:lnTo>
                <a:lnTo>
                  <a:pt x="84995" y="82876"/>
                </a:lnTo>
                <a:lnTo>
                  <a:pt x="111272" y="48906"/>
                </a:lnTo>
                <a:lnTo>
                  <a:pt x="477560" y="4890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92" name="object 257"/>
          <p:cNvSpPr>
            <a:spLocks/>
          </p:cNvSpPr>
          <p:nvPr/>
        </p:nvSpPr>
        <p:spPr bwMode="auto">
          <a:xfrm>
            <a:off x="7646988" y="4913313"/>
            <a:ext cx="142875" cy="33337"/>
          </a:xfrm>
          <a:custGeom>
            <a:avLst/>
            <a:gdLst>
              <a:gd name="T0" fmla="*/ 143722 w 144145"/>
              <a:gd name="T1" fmla="*/ 0 h 34289"/>
              <a:gd name="T2" fmla="*/ 26119 w 144145"/>
              <a:gd name="T3" fmla="*/ 0 h 34289"/>
              <a:gd name="T4" fmla="*/ 0 w 144145"/>
              <a:gd name="T5" fmla="*/ 33969 h 34289"/>
              <a:gd name="T6" fmla="*/ 143722 w 144145"/>
              <a:gd name="T7" fmla="*/ 0 h 34289"/>
              <a:gd name="T8" fmla="*/ 0 60000 65536"/>
              <a:gd name="T9" fmla="*/ 0 60000 65536"/>
              <a:gd name="T10" fmla="*/ 0 60000 65536"/>
              <a:gd name="T11" fmla="*/ 0 60000 65536"/>
              <a:gd name="T12" fmla="*/ 0 w 144145"/>
              <a:gd name="T13" fmla="*/ 0 h 34289"/>
              <a:gd name="T14" fmla="*/ 144145 w 144145"/>
              <a:gd name="T15" fmla="*/ 34289 h 34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145" h="34289">
                <a:moveTo>
                  <a:pt x="143722" y="0"/>
                </a:moveTo>
                <a:lnTo>
                  <a:pt x="26119" y="0"/>
                </a:lnTo>
                <a:lnTo>
                  <a:pt x="0" y="33969"/>
                </a:lnTo>
                <a:lnTo>
                  <a:pt x="14372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93" name="object 258"/>
          <p:cNvSpPr>
            <a:spLocks/>
          </p:cNvSpPr>
          <p:nvPr/>
        </p:nvSpPr>
        <p:spPr bwMode="auto">
          <a:xfrm>
            <a:off x="7699375" y="4864100"/>
            <a:ext cx="79375" cy="23813"/>
          </a:xfrm>
          <a:custGeom>
            <a:avLst/>
            <a:gdLst>
              <a:gd name="T0" fmla="*/ 27886 w 79375"/>
              <a:gd name="T1" fmla="*/ 0 h 24129"/>
              <a:gd name="T2" fmla="*/ 0 w 79375"/>
              <a:gd name="T3" fmla="*/ 24063 h 24129"/>
              <a:gd name="T4" fmla="*/ 79289 w 79375"/>
              <a:gd name="T5" fmla="*/ 24063 h 24129"/>
              <a:gd name="T6" fmla="*/ 27886 w 79375"/>
              <a:gd name="T7" fmla="*/ 0 h 24129"/>
              <a:gd name="T8" fmla="*/ 0 60000 65536"/>
              <a:gd name="T9" fmla="*/ 0 60000 65536"/>
              <a:gd name="T10" fmla="*/ 0 60000 65536"/>
              <a:gd name="T11" fmla="*/ 0 60000 65536"/>
              <a:gd name="T12" fmla="*/ 0 w 79375"/>
              <a:gd name="T13" fmla="*/ 0 h 24129"/>
              <a:gd name="T14" fmla="*/ 79375 w 79375"/>
              <a:gd name="T15" fmla="*/ 24129 h 24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375" h="24129">
                <a:moveTo>
                  <a:pt x="27886" y="0"/>
                </a:moveTo>
                <a:lnTo>
                  <a:pt x="0" y="24063"/>
                </a:lnTo>
                <a:lnTo>
                  <a:pt x="79289" y="24063"/>
                </a:lnTo>
                <a:lnTo>
                  <a:pt x="27886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94" name="object 259"/>
          <p:cNvSpPr>
            <a:spLocks/>
          </p:cNvSpPr>
          <p:nvPr/>
        </p:nvSpPr>
        <p:spPr bwMode="auto">
          <a:xfrm>
            <a:off x="7194550" y="4864100"/>
            <a:ext cx="623888" cy="82550"/>
          </a:xfrm>
          <a:custGeom>
            <a:avLst/>
            <a:gdLst>
              <a:gd name="T0" fmla="*/ 136416 w 622934"/>
              <a:gd name="T1" fmla="*/ 24063 h 83185"/>
              <a:gd name="T2" fmla="*/ 162700 w 622934"/>
              <a:gd name="T3" fmla="*/ 0 h 83185"/>
              <a:gd name="T4" fmla="*/ 0 w 622934"/>
              <a:gd name="T5" fmla="*/ 31298 h 83185"/>
              <a:gd name="T6" fmla="*/ 84995 w 622934"/>
              <a:gd name="T7" fmla="*/ 82876 h 83185"/>
              <a:gd name="T8" fmla="*/ 111273 w 622934"/>
              <a:gd name="T9" fmla="*/ 48906 h 83185"/>
              <a:gd name="T10" fmla="*/ 477560 w 622934"/>
              <a:gd name="T11" fmla="*/ 48906 h 83185"/>
              <a:gd name="T12" fmla="*/ 451441 w 622934"/>
              <a:gd name="T13" fmla="*/ 82876 h 83185"/>
              <a:gd name="T14" fmla="*/ 622421 w 622934"/>
              <a:gd name="T15" fmla="*/ 42464 h 83185"/>
              <a:gd name="T16" fmla="*/ 531710 w 622934"/>
              <a:gd name="T17" fmla="*/ 0 h 83185"/>
              <a:gd name="T18" fmla="*/ 503824 w 622934"/>
              <a:gd name="T19" fmla="*/ 24063 h 83185"/>
              <a:gd name="T20" fmla="*/ 136416 w 622934"/>
              <a:gd name="T21" fmla="*/ 24063 h 831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22934"/>
              <a:gd name="T34" fmla="*/ 0 h 83185"/>
              <a:gd name="T35" fmla="*/ 622934 w 622934"/>
              <a:gd name="T36" fmla="*/ 83185 h 831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22934" h="83185">
                <a:moveTo>
                  <a:pt x="136416" y="24063"/>
                </a:moveTo>
                <a:lnTo>
                  <a:pt x="162700" y="0"/>
                </a:lnTo>
                <a:lnTo>
                  <a:pt x="0" y="31298"/>
                </a:lnTo>
                <a:lnTo>
                  <a:pt x="84995" y="82876"/>
                </a:lnTo>
                <a:lnTo>
                  <a:pt x="111273" y="48906"/>
                </a:lnTo>
                <a:lnTo>
                  <a:pt x="477560" y="48906"/>
                </a:lnTo>
                <a:lnTo>
                  <a:pt x="451441" y="82876"/>
                </a:lnTo>
                <a:lnTo>
                  <a:pt x="622421" y="42464"/>
                </a:lnTo>
                <a:lnTo>
                  <a:pt x="531710" y="0"/>
                </a:lnTo>
                <a:lnTo>
                  <a:pt x="503824" y="24063"/>
                </a:lnTo>
                <a:lnTo>
                  <a:pt x="136416" y="2406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95" name="object 260"/>
          <p:cNvSpPr>
            <a:spLocks/>
          </p:cNvSpPr>
          <p:nvPr/>
        </p:nvSpPr>
        <p:spPr bwMode="auto">
          <a:xfrm>
            <a:off x="7194550" y="4864100"/>
            <a:ext cx="623888" cy="82550"/>
          </a:xfrm>
          <a:custGeom>
            <a:avLst/>
            <a:gdLst>
              <a:gd name="T0" fmla="*/ 595164 w 622934"/>
              <a:gd name="T1" fmla="*/ 48906 h 83185"/>
              <a:gd name="T2" fmla="*/ 477560 w 622934"/>
              <a:gd name="T3" fmla="*/ 48906 h 83185"/>
              <a:gd name="T4" fmla="*/ 451441 w 622934"/>
              <a:gd name="T5" fmla="*/ 82876 h 83185"/>
              <a:gd name="T6" fmla="*/ 595164 w 622934"/>
              <a:gd name="T7" fmla="*/ 48906 h 83185"/>
              <a:gd name="T8" fmla="*/ 162700 w 622934"/>
              <a:gd name="T9" fmla="*/ 0 h 83185"/>
              <a:gd name="T10" fmla="*/ 0 w 622934"/>
              <a:gd name="T11" fmla="*/ 31298 h 83185"/>
              <a:gd name="T12" fmla="*/ 84995 w 622934"/>
              <a:gd name="T13" fmla="*/ 82876 h 83185"/>
              <a:gd name="T14" fmla="*/ 111272 w 622934"/>
              <a:gd name="T15" fmla="*/ 48906 h 83185"/>
              <a:gd name="T16" fmla="*/ 595164 w 622934"/>
              <a:gd name="T17" fmla="*/ 48906 h 83185"/>
              <a:gd name="T18" fmla="*/ 622421 w 622934"/>
              <a:gd name="T19" fmla="*/ 42464 h 83185"/>
              <a:gd name="T20" fmla="*/ 583114 w 622934"/>
              <a:gd name="T21" fmla="*/ 24063 h 83185"/>
              <a:gd name="T22" fmla="*/ 136416 w 622934"/>
              <a:gd name="T23" fmla="*/ 24063 h 83185"/>
              <a:gd name="T24" fmla="*/ 162700 w 622934"/>
              <a:gd name="T25" fmla="*/ 0 h 83185"/>
              <a:gd name="T26" fmla="*/ 531710 w 622934"/>
              <a:gd name="T27" fmla="*/ 0 h 83185"/>
              <a:gd name="T28" fmla="*/ 503824 w 622934"/>
              <a:gd name="T29" fmla="*/ 24063 h 83185"/>
              <a:gd name="T30" fmla="*/ 583114 w 622934"/>
              <a:gd name="T31" fmla="*/ 24063 h 83185"/>
              <a:gd name="T32" fmla="*/ 531710 w 622934"/>
              <a:gd name="T33" fmla="*/ 0 h 831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22934"/>
              <a:gd name="T52" fmla="*/ 0 h 83185"/>
              <a:gd name="T53" fmla="*/ 622934 w 622934"/>
              <a:gd name="T54" fmla="*/ 83185 h 831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22934" h="83185">
                <a:moveTo>
                  <a:pt x="595164" y="48906"/>
                </a:moveTo>
                <a:lnTo>
                  <a:pt x="477560" y="48906"/>
                </a:lnTo>
                <a:lnTo>
                  <a:pt x="451441" y="82876"/>
                </a:lnTo>
                <a:lnTo>
                  <a:pt x="595164" y="48906"/>
                </a:lnTo>
                <a:close/>
              </a:path>
              <a:path w="622934" h="83185">
                <a:moveTo>
                  <a:pt x="162700" y="0"/>
                </a:moveTo>
                <a:lnTo>
                  <a:pt x="0" y="31298"/>
                </a:lnTo>
                <a:lnTo>
                  <a:pt x="84995" y="82876"/>
                </a:lnTo>
                <a:lnTo>
                  <a:pt x="111272" y="48906"/>
                </a:lnTo>
                <a:lnTo>
                  <a:pt x="595164" y="48906"/>
                </a:lnTo>
                <a:lnTo>
                  <a:pt x="622421" y="42464"/>
                </a:lnTo>
                <a:lnTo>
                  <a:pt x="583114" y="24063"/>
                </a:lnTo>
                <a:lnTo>
                  <a:pt x="136416" y="24063"/>
                </a:lnTo>
                <a:lnTo>
                  <a:pt x="162700" y="0"/>
                </a:lnTo>
                <a:close/>
              </a:path>
              <a:path w="622934" h="83185">
                <a:moveTo>
                  <a:pt x="531710" y="0"/>
                </a:moveTo>
                <a:lnTo>
                  <a:pt x="503824" y="24063"/>
                </a:lnTo>
                <a:lnTo>
                  <a:pt x="583114" y="24063"/>
                </a:lnTo>
                <a:lnTo>
                  <a:pt x="53171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96" name="object 261"/>
          <p:cNvSpPr>
            <a:spLocks/>
          </p:cNvSpPr>
          <p:nvPr/>
        </p:nvSpPr>
        <p:spPr bwMode="auto">
          <a:xfrm>
            <a:off x="7194550" y="4864100"/>
            <a:ext cx="623888" cy="82550"/>
          </a:xfrm>
          <a:custGeom>
            <a:avLst/>
            <a:gdLst>
              <a:gd name="T0" fmla="*/ 477560 w 622934"/>
              <a:gd name="T1" fmla="*/ 48906 h 83185"/>
              <a:gd name="T2" fmla="*/ 595164 w 622934"/>
              <a:gd name="T3" fmla="*/ 48906 h 83185"/>
              <a:gd name="T4" fmla="*/ 622421 w 622934"/>
              <a:gd name="T5" fmla="*/ 42464 h 83185"/>
              <a:gd name="T6" fmla="*/ 583114 w 622934"/>
              <a:gd name="T7" fmla="*/ 24063 h 83185"/>
              <a:gd name="T8" fmla="*/ 136416 w 622934"/>
              <a:gd name="T9" fmla="*/ 24063 h 83185"/>
              <a:gd name="T10" fmla="*/ 162700 w 622934"/>
              <a:gd name="T11" fmla="*/ 0 h 83185"/>
              <a:gd name="T12" fmla="*/ 0 w 622934"/>
              <a:gd name="T13" fmla="*/ 31298 h 83185"/>
              <a:gd name="T14" fmla="*/ 84995 w 622934"/>
              <a:gd name="T15" fmla="*/ 82876 h 83185"/>
              <a:gd name="T16" fmla="*/ 111272 w 622934"/>
              <a:gd name="T17" fmla="*/ 48906 h 83185"/>
              <a:gd name="T18" fmla="*/ 477560 w 622934"/>
              <a:gd name="T19" fmla="*/ 48906 h 831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2934"/>
              <a:gd name="T31" fmla="*/ 0 h 83185"/>
              <a:gd name="T32" fmla="*/ 622934 w 622934"/>
              <a:gd name="T33" fmla="*/ 83185 h 8318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2934" h="83185">
                <a:moveTo>
                  <a:pt x="477560" y="48906"/>
                </a:moveTo>
                <a:lnTo>
                  <a:pt x="595164" y="48906"/>
                </a:lnTo>
                <a:lnTo>
                  <a:pt x="622421" y="42464"/>
                </a:lnTo>
                <a:lnTo>
                  <a:pt x="583114" y="24063"/>
                </a:lnTo>
                <a:lnTo>
                  <a:pt x="136416" y="24063"/>
                </a:lnTo>
                <a:lnTo>
                  <a:pt x="162700" y="0"/>
                </a:lnTo>
                <a:lnTo>
                  <a:pt x="0" y="31298"/>
                </a:lnTo>
                <a:lnTo>
                  <a:pt x="84995" y="82876"/>
                </a:lnTo>
                <a:lnTo>
                  <a:pt x="111272" y="48906"/>
                </a:lnTo>
                <a:lnTo>
                  <a:pt x="477560" y="4890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97" name="object 262"/>
          <p:cNvSpPr>
            <a:spLocks/>
          </p:cNvSpPr>
          <p:nvPr/>
        </p:nvSpPr>
        <p:spPr bwMode="auto">
          <a:xfrm>
            <a:off x="7646988" y="4913313"/>
            <a:ext cx="142875" cy="33337"/>
          </a:xfrm>
          <a:custGeom>
            <a:avLst/>
            <a:gdLst>
              <a:gd name="T0" fmla="*/ 143722 w 144145"/>
              <a:gd name="T1" fmla="*/ 0 h 34289"/>
              <a:gd name="T2" fmla="*/ 26119 w 144145"/>
              <a:gd name="T3" fmla="*/ 0 h 34289"/>
              <a:gd name="T4" fmla="*/ 0 w 144145"/>
              <a:gd name="T5" fmla="*/ 33969 h 34289"/>
              <a:gd name="T6" fmla="*/ 143722 w 144145"/>
              <a:gd name="T7" fmla="*/ 0 h 34289"/>
              <a:gd name="T8" fmla="*/ 0 60000 65536"/>
              <a:gd name="T9" fmla="*/ 0 60000 65536"/>
              <a:gd name="T10" fmla="*/ 0 60000 65536"/>
              <a:gd name="T11" fmla="*/ 0 60000 65536"/>
              <a:gd name="T12" fmla="*/ 0 w 144145"/>
              <a:gd name="T13" fmla="*/ 0 h 34289"/>
              <a:gd name="T14" fmla="*/ 144145 w 144145"/>
              <a:gd name="T15" fmla="*/ 34289 h 34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145" h="34289">
                <a:moveTo>
                  <a:pt x="143722" y="0"/>
                </a:moveTo>
                <a:lnTo>
                  <a:pt x="26119" y="0"/>
                </a:lnTo>
                <a:lnTo>
                  <a:pt x="0" y="33969"/>
                </a:lnTo>
                <a:lnTo>
                  <a:pt x="14372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98" name="object 263"/>
          <p:cNvSpPr>
            <a:spLocks/>
          </p:cNvSpPr>
          <p:nvPr/>
        </p:nvSpPr>
        <p:spPr bwMode="auto">
          <a:xfrm>
            <a:off x="7699375" y="4864100"/>
            <a:ext cx="79375" cy="23813"/>
          </a:xfrm>
          <a:custGeom>
            <a:avLst/>
            <a:gdLst>
              <a:gd name="T0" fmla="*/ 27886 w 79375"/>
              <a:gd name="T1" fmla="*/ 0 h 24129"/>
              <a:gd name="T2" fmla="*/ 0 w 79375"/>
              <a:gd name="T3" fmla="*/ 24063 h 24129"/>
              <a:gd name="T4" fmla="*/ 79289 w 79375"/>
              <a:gd name="T5" fmla="*/ 24063 h 24129"/>
              <a:gd name="T6" fmla="*/ 27886 w 79375"/>
              <a:gd name="T7" fmla="*/ 0 h 24129"/>
              <a:gd name="T8" fmla="*/ 0 60000 65536"/>
              <a:gd name="T9" fmla="*/ 0 60000 65536"/>
              <a:gd name="T10" fmla="*/ 0 60000 65536"/>
              <a:gd name="T11" fmla="*/ 0 60000 65536"/>
              <a:gd name="T12" fmla="*/ 0 w 79375"/>
              <a:gd name="T13" fmla="*/ 0 h 24129"/>
              <a:gd name="T14" fmla="*/ 79375 w 79375"/>
              <a:gd name="T15" fmla="*/ 24129 h 24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375" h="24129">
                <a:moveTo>
                  <a:pt x="27886" y="0"/>
                </a:moveTo>
                <a:lnTo>
                  <a:pt x="0" y="24063"/>
                </a:lnTo>
                <a:lnTo>
                  <a:pt x="79289" y="24063"/>
                </a:lnTo>
                <a:lnTo>
                  <a:pt x="27886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99" name="object 264"/>
          <p:cNvSpPr>
            <a:spLocks/>
          </p:cNvSpPr>
          <p:nvPr/>
        </p:nvSpPr>
        <p:spPr bwMode="auto">
          <a:xfrm>
            <a:off x="7194550" y="4864100"/>
            <a:ext cx="623888" cy="82550"/>
          </a:xfrm>
          <a:custGeom>
            <a:avLst/>
            <a:gdLst>
              <a:gd name="T0" fmla="*/ 136416 w 622934"/>
              <a:gd name="T1" fmla="*/ 24063 h 83185"/>
              <a:gd name="T2" fmla="*/ 162700 w 622934"/>
              <a:gd name="T3" fmla="*/ 0 h 83185"/>
              <a:gd name="T4" fmla="*/ 0 w 622934"/>
              <a:gd name="T5" fmla="*/ 31298 h 83185"/>
              <a:gd name="T6" fmla="*/ 84995 w 622934"/>
              <a:gd name="T7" fmla="*/ 82876 h 83185"/>
              <a:gd name="T8" fmla="*/ 111273 w 622934"/>
              <a:gd name="T9" fmla="*/ 48906 h 83185"/>
              <a:gd name="T10" fmla="*/ 477560 w 622934"/>
              <a:gd name="T11" fmla="*/ 48906 h 83185"/>
              <a:gd name="T12" fmla="*/ 451441 w 622934"/>
              <a:gd name="T13" fmla="*/ 82876 h 83185"/>
              <a:gd name="T14" fmla="*/ 622421 w 622934"/>
              <a:gd name="T15" fmla="*/ 42464 h 83185"/>
              <a:gd name="T16" fmla="*/ 531710 w 622934"/>
              <a:gd name="T17" fmla="*/ 0 h 83185"/>
              <a:gd name="T18" fmla="*/ 503824 w 622934"/>
              <a:gd name="T19" fmla="*/ 24063 h 83185"/>
              <a:gd name="T20" fmla="*/ 136416 w 622934"/>
              <a:gd name="T21" fmla="*/ 24063 h 831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22934"/>
              <a:gd name="T34" fmla="*/ 0 h 83185"/>
              <a:gd name="T35" fmla="*/ 622934 w 622934"/>
              <a:gd name="T36" fmla="*/ 83185 h 831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22934" h="83185">
                <a:moveTo>
                  <a:pt x="136416" y="24063"/>
                </a:moveTo>
                <a:lnTo>
                  <a:pt x="162700" y="0"/>
                </a:lnTo>
                <a:lnTo>
                  <a:pt x="0" y="31298"/>
                </a:lnTo>
                <a:lnTo>
                  <a:pt x="84995" y="82876"/>
                </a:lnTo>
                <a:lnTo>
                  <a:pt x="111273" y="48906"/>
                </a:lnTo>
                <a:lnTo>
                  <a:pt x="477560" y="48906"/>
                </a:lnTo>
                <a:lnTo>
                  <a:pt x="451441" y="82876"/>
                </a:lnTo>
                <a:lnTo>
                  <a:pt x="622421" y="42464"/>
                </a:lnTo>
                <a:lnTo>
                  <a:pt x="531710" y="0"/>
                </a:lnTo>
                <a:lnTo>
                  <a:pt x="503824" y="24063"/>
                </a:lnTo>
                <a:lnTo>
                  <a:pt x="136416" y="2406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00" name="object 265"/>
          <p:cNvSpPr>
            <a:spLocks/>
          </p:cNvSpPr>
          <p:nvPr/>
        </p:nvSpPr>
        <p:spPr bwMode="auto">
          <a:xfrm>
            <a:off x="7091363" y="5116513"/>
            <a:ext cx="46037" cy="44450"/>
          </a:xfrm>
          <a:custGeom>
            <a:avLst/>
            <a:gdLst>
              <a:gd name="T0" fmla="*/ 0 w 46354"/>
              <a:gd name="T1" fmla="*/ 45135 h 45720"/>
              <a:gd name="T2" fmla="*/ 45744 w 46354"/>
              <a:gd name="T3" fmla="*/ 45135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01" name="object 266"/>
          <p:cNvSpPr>
            <a:spLocks/>
          </p:cNvSpPr>
          <p:nvPr/>
        </p:nvSpPr>
        <p:spPr bwMode="auto">
          <a:xfrm>
            <a:off x="7091363" y="5116513"/>
            <a:ext cx="46037" cy="44450"/>
          </a:xfrm>
          <a:custGeom>
            <a:avLst/>
            <a:gdLst>
              <a:gd name="T0" fmla="*/ 0 w 46354"/>
              <a:gd name="T1" fmla="*/ 0 h 45720"/>
              <a:gd name="T2" fmla="*/ 45744 w 46354"/>
              <a:gd name="T3" fmla="*/ 0 h 45720"/>
              <a:gd name="T4" fmla="*/ 45744 w 46354"/>
              <a:gd name="T5" fmla="*/ 45135 h 45720"/>
              <a:gd name="T6" fmla="*/ 0 w 46354"/>
              <a:gd name="T7" fmla="*/ 45135 h 45720"/>
              <a:gd name="T8" fmla="*/ 0 w 4635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135"/>
                </a:lnTo>
                <a:lnTo>
                  <a:pt x="0" y="4513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02" name="object 267"/>
          <p:cNvSpPr>
            <a:spLocks/>
          </p:cNvSpPr>
          <p:nvPr/>
        </p:nvSpPr>
        <p:spPr bwMode="auto">
          <a:xfrm>
            <a:off x="7154863" y="5116513"/>
            <a:ext cx="46037" cy="44450"/>
          </a:xfrm>
          <a:custGeom>
            <a:avLst/>
            <a:gdLst>
              <a:gd name="T0" fmla="*/ 0 w 46990"/>
              <a:gd name="T1" fmla="*/ 45135 h 45720"/>
              <a:gd name="T2" fmla="*/ 46879 w 46990"/>
              <a:gd name="T3" fmla="*/ 45135 h 45720"/>
              <a:gd name="T4" fmla="*/ 46879 w 46990"/>
              <a:gd name="T5" fmla="*/ 0 h 45720"/>
              <a:gd name="T6" fmla="*/ 0 w 46990"/>
              <a:gd name="T7" fmla="*/ 0 h 45720"/>
              <a:gd name="T8" fmla="*/ 0 w 46990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990"/>
              <a:gd name="T16" fmla="*/ 0 h 45720"/>
              <a:gd name="T17" fmla="*/ 46990 w 46990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990" h="45720">
                <a:moveTo>
                  <a:pt x="0" y="45135"/>
                </a:moveTo>
                <a:lnTo>
                  <a:pt x="46879" y="45135"/>
                </a:lnTo>
                <a:lnTo>
                  <a:pt x="46879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03" name="object 268"/>
          <p:cNvSpPr>
            <a:spLocks/>
          </p:cNvSpPr>
          <p:nvPr/>
        </p:nvSpPr>
        <p:spPr bwMode="auto">
          <a:xfrm>
            <a:off x="7154863" y="5116513"/>
            <a:ext cx="46037" cy="44450"/>
          </a:xfrm>
          <a:custGeom>
            <a:avLst/>
            <a:gdLst>
              <a:gd name="T0" fmla="*/ 0 w 46990"/>
              <a:gd name="T1" fmla="*/ 0 h 45720"/>
              <a:gd name="T2" fmla="*/ 46878 w 46990"/>
              <a:gd name="T3" fmla="*/ 0 h 45720"/>
              <a:gd name="T4" fmla="*/ 46878 w 46990"/>
              <a:gd name="T5" fmla="*/ 45135 h 45720"/>
              <a:gd name="T6" fmla="*/ 0 w 46990"/>
              <a:gd name="T7" fmla="*/ 45135 h 45720"/>
              <a:gd name="T8" fmla="*/ 0 w 46990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990"/>
              <a:gd name="T16" fmla="*/ 0 h 45720"/>
              <a:gd name="T17" fmla="*/ 46990 w 46990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990" h="45720">
                <a:moveTo>
                  <a:pt x="0" y="0"/>
                </a:moveTo>
                <a:lnTo>
                  <a:pt x="46878" y="0"/>
                </a:lnTo>
                <a:lnTo>
                  <a:pt x="46878" y="45135"/>
                </a:lnTo>
                <a:lnTo>
                  <a:pt x="0" y="4513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04" name="object 269"/>
          <p:cNvSpPr>
            <a:spLocks/>
          </p:cNvSpPr>
          <p:nvPr/>
        </p:nvSpPr>
        <p:spPr bwMode="auto">
          <a:xfrm>
            <a:off x="7219950" y="5116513"/>
            <a:ext cx="46038" cy="44450"/>
          </a:xfrm>
          <a:custGeom>
            <a:avLst/>
            <a:gdLst>
              <a:gd name="T0" fmla="*/ 0 w 46354"/>
              <a:gd name="T1" fmla="*/ 45135 h 45720"/>
              <a:gd name="T2" fmla="*/ 45744 w 46354"/>
              <a:gd name="T3" fmla="*/ 45135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05" name="object 270"/>
          <p:cNvSpPr>
            <a:spLocks/>
          </p:cNvSpPr>
          <p:nvPr/>
        </p:nvSpPr>
        <p:spPr bwMode="auto">
          <a:xfrm>
            <a:off x="7219950" y="5116513"/>
            <a:ext cx="46038" cy="44450"/>
          </a:xfrm>
          <a:custGeom>
            <a:avLst/>
            <a:gdLst>
              <a:gd name="T0" fmla="*/ 0 w 46354"/>
              <a:gd name="T1" fmla="*/ 0 h 45720"/>
              <a:gd name="T2" fmla="*/ 45744 w 46354"/>
              <a:gd name="T3" fmla="*/ 0 h 45720"/>
              <a:gd name="T4" fmla="*/ 45744 w 46354"/>
              <a:gd name="T5" fmla="*/ 45135 h 45720"/>
              <a:gd name="T6" fmla="*/ 0 w 46354"/>
              <a:gd name="T7" fmla="*/ 45135 h 45720"/>
              <a:gd name="T8" fmla="*/ 0 w 4635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135"/>
                </a:lnTo>
                <a:lnTo>
                  <a:pt x="0" y="4513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06" name="object 271"/>
          <p:cNvSpPr>
            <a:spLocks/>
          </p:cNvSpPr>
          <p:nvPr/>
        </p:nvSpPr>
        <p:spPr bwMode="auto">
          <a:xfrm>
            <a:off x="7286625" y="5116513"/>
            <a:ext cx="44450" cy="44450"/>
          </a:xfrm>
          <a:custGeom>
            <a:avLst/>
            <a:gdLst>
              <a:gd name="T0" fmla="*/ 0 w 45084"/>
              <a:gd name="T1" fmla="*/ 45135 h 45720"/>
              <a:gd name="T2" fmla="*/ 44770 w 45084"/>
              <a:gd name="T3" fmla="*/ 45135 h 45720"/>
              <a:gd name="T4" fmla="*/ 44770 w 45084"/>
              <a:gd name="T5" fmla="*/ 0 h 45720"/>
              <a:gd name="T6" fmla="*/ 0 w 45084"/>
              <a:gd name="T7" fmla="*/ 0 h 45720"/>
              <a:gd name="T8" fmla="*/ 0 w 45084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084"/>
              <a:gd name="T16" fmla="*/ 0 h 45720"/>
              <a:gd name="T17" fmla="*/ 45084 w 4508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084" h="45720">
                <a:moveTo>
                  <a:pt x="0" y="45135"/>
                </a:moveTo>
                <a:lnTo>
                  <a:pt x="44770" y="45135"/>
                </a:lnTo>
                <a:lnTo>
                  <a:pt x="44770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07" name="object 272"/>
          <p:cNvSpPr>
            <a:spLocks/>
          </p:cNvSpPr>
          <p:nvPr/>
        </p:nvSpPr>
        <p:spPr bwMode="auto">
          <a:xfrm>
            <a:off x="7286625" y="5116513"/>
            <a:ext cx="44450" cy="44450"/>
          </a:xfrm>
          <a:custGeom>
            <a:avLst/>
            <a:gdLst>
              <a:gd name="T0" fmla="*/ 0 w 45084"/>
              <a:gd name="T1" fmla="*/ 0 h 45720"/>
              <a:gd name="T2" fmla="*/ 44769 w 45084"/>
              <a:gd name="T3" fmla="*/ 0 h 45720"/>
              <a:gd name="T4" fmla="*/ 44769 w 45084"/>
              <a:gd name="T5" fmla="*/ 45135 h 45720"/>
              <a:gd name="T6" fmla="*/ 0 w 45084"/>
              <a:gd name="T7" fmla="*/ 45135 h 45720"/>
              <a:gd name="T8" fmla="*/ 0 w 4508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084"/>
              <a:gd name="T16" fmla="*/ 0 h 45720"/>
              <a:gd name="T17" fmla="*/ 45084 w 4508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084" h="45720">
                <a:moveTo>
                  <a:pt x="0" y="0"/>
                </a:moveTo>
                <a:lnTo>
                  <a:pt x="44769" y="0"/>
                </a:lnTo>
                <a:lnTo>
                  <a:pt x="44769" y="45135"/>
                </a:lnTo>
                <a:lnTo>
                  <a:pt x="0" y="4513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08" name="object 273"/>
          <p:cNvSpPr>
            <a:spLocks/>
          </p:cNvSpPr>
          <p:nvPr/>
        </p:nvSpPr>
        <p:spPr bwMode="auto">
          <a:xfrm>
            <a:off x="7351713" y="5116513"/>
            <a:ext cx="46037" cy="44450"/>
          </a:xfrm>
          <a:custGeom>
            <a:avLst/>
            <a:gdLst>
              <a:gd name="T0" fmla="*/ 0 w 46354"/>
              <a:gd name="T1" fmla="*/ 45135 h 45720"/>
              <a:gd name="T2" fmla="*/ 45744 w 46354"/>
              <a:gd name="T3" fmla="*/ 45135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09" name="object 274"/>
          <p:cNvSpPr>
            <a:spLocks/>
          </p:cNvSpPr>
          <p:nvPr/>
        </p:nvSpPr>
        <p:spPr bwMode="auto">
          <a:xfrm>
            <a:off x="7351713" y="5116513"/>
            <a:ext cx="46037" cy="44450"/>
          </a:xfrm>
          <a:custGeom>
            <a:avLst/>
            <a:gdLst>
              <a:gd name="T0" fmla="*/ 0 w 46354"/>
              <a:gd name="T1" fmla="*/ 0 h 45720"/>
              <a:gd name="T2" fmla="*/ 45744 w 46354"/>
              <a:gd name="T3" fmla="*/ 0 h 45720"/>
              <a:gd name="T4" fmla="*/ 45744 w 46354"/>
              <a:gd name="T5" fmla="*/ 45135 h 45720"/>
              <a:gd name="T6" fmla="*/ 0 w 46354"/>
              <a:gd name="T7" fmla="*/ 45135 h 45720"/>
              <a:gd name="T8" fmla="*/ 0 w 4635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135"/>
                </a:lnTo>
                <a:lnTo>
                  <a:pt x="0" y="4513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10" name="object 275"/>
          <p:cNvSpPr>
            <a:spLocks/>
          </p:cNvSpPr>
          <p:nvPr/>
        </p:nvSpPr>
        <p:spPr bwMode="auto">
          <a:xfrm>
            <a:off x="7415213" y="5116513"/>
            <a:ext cx="47625" cy="44450"/>
          </a:xfrm>
          <a:custGeom>
            <a:avLst/>
            <a:gdLst>
              <a:gd name="T0" fmla="*/ 0 w 46990"/>
              <a:gd name="T1" fmla="*/ 45135 h 45720"/>
              <a:gd name="T2" fmla="*/ 46717 w 46990"/>
              <a:gd name="T3" fmla="*/ 45135 h 45720"/>
              <a:gd name="T4" fmla="*/ 46717 w 46990"/>
              <a:gd name="T5" fmla="*/ 0 h 45720"/>
              <a:gd name="T6" fmla="*/ 0 w 46990"/>
              <a:gd name="T7" fmla="*/ 0 h 45720"/>
              <a:gd name="T8" fmla="*/ 0 w 46990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990"/>
              <a:gd name="T16" fmla="*/ 0 h 45720"/>
              <a:gd name="T17" fmla="*/ 46990 w 46990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990" h="45720">
                <a:moveTo>
                  <a:pt x="0" y="45135"/>
                </a:moveTo>
                <a:lnTo>
                  <a:pt x="46717" y="45135"/>
                </a:lnTo>
                <a:lnTo>
                  <a:pt x="46717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11" name="object 276"/>
          <p:cNvSpPr>
            <a:spLocks/>
          </p:cNvSpPr>
          <p:nvPr/>
        </p:nvSpPr>
        <p:spPr bwMode="auto">
          <a:xfrm>
            <a:off x="7415213" y="5116513"/>
            <a:ext cx="47625" cy="44450"/>
          </a:xfrm>
          <a:custGeom>
            <a:avLst/>
            <a:gdLst>
              <a:gd name="T0" fmla="*/ 0 w 46990"/>
              <a:gd name="T1" fmla="*/ 0 h 45720"/>
              <a:gd name="T2" fmla="*/ 46720 w 46990"/>
              <a:gd name="T3" fmla="*/ 0 h 45720"/>
              <a:gd name="T4" fmla="*/ 46720 w 46990"/>
              <a:gd name="T5" fmla="*/ 45135 h 45720"/>
              <a:gd name="T6" fmla="*/ 0 w 46990"/>
              <a:gd name="T7" fmla="*/ 45135 h 45720"/>
              <a:gd name="T8" fmla="*/ 0 w 46990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990"/>
              <a:gd name="T16" fmla="*/ 0 h 45720"/>
              <a:gd name="T17" fmla="*/ 46990 w 46990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990" h="45720">
                <a:moveTo>
                  <a:pt x="0" y="0"/>
                </a:moveTo>
                <a:lnTo>
                  <a:pt x="46720" y="0"/>
                </a:lnTo>
                <a:lnTo>
                  <a:pt x="46720" y="45135"/>
                </a:lnTo>
                <a:lnTo>
                  <a:pt x="0" y="4513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12" name="object 277"/>
          <p:cNvSpPr>
            <a:spLocks/>
          </p:cNvSpPr>
          <p:nvPr/>
        </p:nvSpPr>
        <p:spPr bwMode="auto">
          <a:xfrm>
            <a:off x="7483475" y="5116513"/>
            <a:ext cx="44450" cy="44450"/>
          </a:xfrm>
          <a:custGeom>
            <a:avLst/>
            <a:gdLst>
              <a:gd name="T0" fmla="*/ 0 w 45084"/>
              <a:gd name="T1" fmla="*/ 45135 h 45720"/>
              <a:gd name="T2" fmla="*/ 44933 w 45084"/>
              <a:gd name="T3" fmla="*/ 45135 h 45720"/>
              <a:gd name="T4" fmla="*/ 44933 w 45084"/>
              <a:gd name="T5" fmla="*/ 0 h 45720"/>
              <a:gd name="T6" fmla="*/ 0 w 45084"/>
              <a:gd name="T7" fmla="*/ 0 h 45720"/>
              <a:gd name="T8" fmla="*/ 0 w 45084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084"/>
              <a:gd name="T16" fmla="*/ 0 h 45720"/>
              <a:gd name="T17" fmla="*/ 45084 w 4508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084" h="45720">
                <a:moveTo>
                  <a:pt x="0" y="45135"/>
                </a:moveTo>
                <a:lnTo>
                  <a:pt x="44933" y="45135"/>
                </a:lnTo>
                <a:lnTo>
                  <a:pt x="44933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13" name="object 278"/>
          <p:cNvSpPr>
            <a:spLocks/>
          </p:cNvSpPr>
          <p:nvPr/>
        </p:nvSpPr>
        <p:spPr bwMode="auto">
          <a:xfrm>
            <a:off x="7483475" y="5116513"/>
            <a:ext cx="44450" cy="44450"/>
          </a:xfrm>
          <a:custGeom>
            <a:avLst/>
            <a:gdLst>
              <a:gd name="T0" fmla="*/ 0 w 45084"/>
              <a:gd name="T1" fmla="*/ 0 h 45720"/>
              <a:gd name="T2" fmla="*/ 44933 w 45084"/>
              <a:gd name="T3" fmla="*/ 0 h 45720"/>
              <a:gd name="T4" fmla="*/ 44933 w 45084"/>
              <a:gd name="T5" fmla="*/ 45135 h 45720"/>
              <a:gd name="T6" fmla="*/ 0 w 45084"/>
              <a:gd name="T7" fmla="*/ 45135 h 45720"/>
              <a:gd name="T8" fmla="*/ 0 w 4508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084"/>
              <a:gd name="T16" fmla="*/ 0 h 45720"/>
              <a:gd name="T17" fmla="*/ 45084 w 4508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084" h="45720">
                <a:moveTo>
                  <a:pt x="0" y="0"/>
                </a:moveTo>
                <a:lnTo>
                  <a:pt x="44933" y="0"/>
                </a:lnTo>
                <a:lnTo>
                  <a:pt x="44933" y="45135"/>
                </a:lnTo>
                <a:lnTo>
                  <a:pt x="0" y="4513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14" name="object 279"/>
          <p:cNvSpPr>
            <a:spLocks/>
          </p:cNvSpPr>
          <p:nvPr/>
        </p:nvSpPr>
        <p:spPr bwMode="auto">
          <a:xfrm>
            <a:off x="7546975" y="5116513"/>
            <a:ext cx="49213" cy="44450"/>
          </a:xfrm>
          <a:custGeom>
            <a:avLst/>
            <a:gdLst>
              <a:gd name="T0" fmla="*/ 0 w 48259"/>
              <a:gd name="T1" fmla="*/ 45135 h 45720"/>
              <a:gd name="T2" fmla="*/ 47691 w 48259"/>
              <a:gd name="T3" fmla="*/ 45135 h 45720"/>
              <a:gd name="T4" fmla="*/ 47691 w 48259"/>
              <a:gd name="T5" fmla="*/ 0 h 45720"/>
              <a:gd name="T6" fmla="*/ 0 w 48259"/>
              <a:gd name="T7" fmla="*/ 0 h 45720"/>
              <a:gd name="T8" fmla="*/ 0 w 48259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259"/>
              <a:gd name="T16" fmla="*/ 0 h 45720"/>
              <a:gd name="T17" fmla="*/ 48259 w 48259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259" h="45720">
                <a:moveTo>
                  <a:pt x="0" y="45135"/>
                </a:moveTo>
                <a:lnTo>
                  <a:pt x="47691" y="45135"/>
                </a:lnTo>
                <a:lnTo>
                  <a:pt x="47691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15" name="object 280"/>
          <p:cNvSpPr>
            <a:spLocks/>
          </p:cNvSpPr>
          <p:nvPr/>
        </p:nvSpPr>
        <p:spPr bwMode="auto">
          <a:xfrm>
            <a:off x="7546975" y="5116513"/>
            <a:ext cx="49213" cy="44450"/>
          </a:xfrm>
          <a:custGeom>
            <a:avLst/>
            <a:gdLst>
              <a:gd name="T0" fmla="*/ 0 w 48259"/>
              <a:gd name="T1" fmla="*/ 0 h 45720"/>
              <a:gd name="T2" fmla="*/ 47696 w 48259"/>
              <a:gd name="T3" fmla="*/ 0 h 45720"/>
              <a:gd name="T4" fmla="*/ 47696 w 48259"/>
              <a:gd name="T5" fmla="*/ 45135 h 45720"/>
              <a:gd name="T6" fmla="*/ 0 w 48259"/>
              <a:gd name="T7" fmla="*/ 45135 h 45720"/>
              <a:gd name="T8" fmla="*/ 0 w 48259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259"/>
              <a:gd name="T16" fmla="*/ 0 h 45720"/>
              <a:gd name="T17" fmla="*/ 48259 w 48259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259" h="45720">
                <a:moveTo>
                  <a:pt x="0" y="0"/>
                </a:moveTo>
                <a:lnTo>
                  <a:pt x="47696" y="0"/>
                </a:lnTo>
                <a:lnTo>
                  <a:pt x="47696" y="45135"/>
                </a:lnTo>
                <a:lnTo>
                  <a:pt x="0" y="4513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16" name="object 281"/>
          <p:cNvSpPr>
            <a:spLocks/>
          </p:cNvSpPr>
          <p:nvPr/>
        </p:nvSpPr>
        <p:spPr bwMode="auto">
          <a:xfrm>
            <a:off x="7612063" y="5116513"/>
            <a:ext cx="47625" cy="44450"/>
          </a:xfrm>
          <a:custGeom>
            <a:avLst/>
            <a:gdLst>
              <a:gd name="T0" fmla="*/ 0 w 46354"/>
              <a:gd name="T1" fmla="*/ 45135 h 45720"/>
              <a:gd name="T2" fmla="*/ 45744 w 46354"/>
              <a:gd name="T3" fmla="*/ 45135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17" name="object 282"/>
          <p:cNvSpPr>
            <a:spLocks/>
          </p:cNvSpPr>
          <p:nvPr/>
        </p:nvSpPr>
        <p:spPr bwMode="auto">
          <a:xfrm>
            <a:off x="7612063" y="5116513"/>
            <a:ext cx="47625" cy="44450"/>
          </a:xfrm>
          <a:custGeom>
            <a:avLst/>
            <a:gdLst>
              <a:gd name="T0" fmla="*/ 0 w 46354"/>
              <a:gd name="T1" fmla="*/ 0 h 45720"/>
              <a:gd name="T2" fmla="*/ 45744 w 46354"/>
              <a:gd name="T3" fmla="*/ 0 h 45720"/>
              <a:gd name="T4" fmla="*/ 45744 w 46354"/>
              <a:gd name="T5" fmla="*/ 45135 h 45720"/>
              <a:gd name="T6" fmla="*/ 0 w 46354"/>
              <a:gd name="T7" fmla="*/ 45135 h 45720"/>
              <a:gd name="T8" fmla="*/ 0 w 4635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135"/>
                </a:lnTo>
                <a:lnTo>
                  <a:pt x="0" y="4513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18" name="object 283"/>
          <p:cNvSpPr>
            <a:spLocks/>
          </p:cNvSpPr>
          <p:nvPr/>
        </p:nvSpPr>
        <p:spPr bwMode="auto">
          <a:xfrm>
            <a:off x="7096125" y="5121275"/>
            <a:ext cx="47625" cy="46038"/>
          </a:xfrm>
          <a:custGeom>
            <a:avLst/>
            <a:gdLst>
              <a:gd name="T0" fmla="*/ 0 w 46354"/>
              <a:gd name="T1" fmla="*/ 45135 h 45720"/>
              <a:gd name="T2" fmla="*/ 45906 w 46354"/>
              <a:gd name="T3" fmla="*/ 45135 h 45720"/>
              <a:gd name="T4" fmla="*/ 45906 w 46354"/>
              <a:gd name="T5" fmla="*/ 0 h 45720"/>
              <a:gd name="T6" fmla="*/ 0 w 46354"/>
              <a:gd name="T7" fmla="*/ 0 h 45720"/>
              <a:gd name="T8" fmla="*/ 0 w 46354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135"/>
                </a:moveTo>
                <a:lnTo>
                  <a:pt x="45906" y="45135"/>
                </a:lnTo>
                <a:lnTo>
                  <a:pt x="45906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19" name="object 284"/>
          <p:cNvSpPr>
            <a:spLocks/>
          </p:cNvSpPr>
          <p:nvPr/>
        </p:nvSpPr>
        <p:spPr bwMode="auto">
          <a:xfrm>
            <a:off x="7096125" y="5121275"/>
            <a:ext cx="47625" cy="46038"/>
          </a:xfrm>
          <a:custGeom>
            <a:avLst/>
            <a:gdLst>
              <a:gd name="T0" fmla="*/ 0 w 46354"/>
              <a:gd name="T1" fmla="*/ 45135 h 45720"/>
              <a:gd name="T2" fmla="*/ 45906 w 46354"/>
              <a:gd name="T3" fmla="*/ 45135 h 45720"/>
              <a:gd name="T4" fmla="*/ 45906 w 46354"/>
              <a:gd name="T5" fmla="*/ 0 h 45720"/>
              <a:gd name="T6" fmla="*/ 0 w 46354"/>
              <a:gd name="T7" fmla="*/ 0 h 45720"/>
              <a:gd name="T8" fmla="*/ 0 w 46354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135"/>
                </a:moveTo>
                <a:lnTo>
                  <a:pt x="45906" y="45135"/>
                </a:lnTo>
                <a:lnTo>
                  <a:pt x="45906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20" name="object 285"/>
          <p:cNvSpPr>
            <a:spLocks/>
          </p:cNvSpPr>
          <p:nvPr/>
        </p:nvSpPr>
        <p:spPr bwMode="auto">
          <a:xfrm>
            <a:off x="7096125" y="5121275"/>
            <a:ext cx="47625" cy="46038"/>
          </a:xfrm>
          <a:custGeom>
            <a:avLst/>
            <a:gdLst>
              <a:gd name="T0" fmla="*/ 0 w 46354"/>
              <a:gd name="T1" fmla="*/ 0 h 45720"/>
              <a:gd name="T2" fmla="*/ 45902 w 46354"/>
              <a:gd name="T3" fmla="*/ 0 h 45720"/>
              <a:gd name="T4" fmla="*/ 45902 w 46354"/>
              <a:gd name="T5" fmla="*/ 45137 h 45720"/>
              <a:gd name="T6" fmla="*/ 0 w 46354"/>
              <a:gd name="T7" fmla="*/ 45137 h 45720"/>
              <a:gd name="T8" fmla="*/ 0 w 4635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0"/>
                </a:moveTo>
                <a:lnTo>
                  <a:pt x="45902" y="0"/>
                </a:lnTo>
                <a:lnTo>
                  <a:pt x="45902" y="45137"/>
                </a:lnTo>
                <a:lnTo>
                  <a:pt x="0" y="4513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21" name="object 286"/>
          <p:cNvSpPr>
            <a:spLocks/>
          </p:cNvSpPr>
          <p:nvPr/>
        </p:nvSpPr>
        <p:spPr bwMode="auto">
          <a:xfrm>
            <a:off x="7159625" y="5121275"/>
            <a:ext cx="49213" cy="46038"/>
          </a:xfrm>
          <a:custGeom>
            <a:avLst/>
            <a:gdLst>
              <a:gd name="T0" fmla="*/ 0 w 48259"/>
              <a:gd name="T1" fmla="*/ 45135 h 45720"/>
              <a:gd name="T2" fmla="*/ 47691 w 48259"/>
              <a:gd name="T3" fmla="*/ 45135 h 45720"/>
              <a:gd name="T4" fmla="*/ 47691 w 48259"/>
              <a:gd name="T5" fmla="*/ 0 h 45720"/>
              <a:gd name="T6" fmla="*/ 0 w 48259"/>
              <a:gd name="T7" fmla="*/ 0 h 45720"/>
              <a:gd name="T8" fmla="*/ 0 w 48259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259"/>
              <a:gd name="T16" fmla="*/ 0 h 45720"/>
              <a:gd name="T17" fmla="*/ 48259 w 48259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259" h="45720">
                <a:moveTo>
                  <a:pt x="0" y="45135"/>
                </a:moveTo>
                <a:lnTo>
                  <a:pt x="47691" y="45135"/>
                </a:lnTo>
                <a:lnTo>
                  <a:pt x="47691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22" name="object 287"/>
          <p:cNvSpPr>
            <a:spLocks/>
          </p:cNvSpPr>
          <p:nvPr/>
        </p:nvSpPr>
        <p:spPr bwMode="auto">
          <a:xfrm>
            <a:off x="7159625" y="5121275"/>
            <a:ext cx="49213" cy="46038"/>
          </a:xfrm>
          <a:custGeom>
            <a:avLst/>
            <a:gdLst>
              <a:gd name="T0" fmla="*/ 0 w 48259"/>
              <a:gd name="T1" fmla="*/ 45135 h 45720"/>
              <a:gd name="T2" fmla="*/ 47691 w 48259"/>
              <a:gd name="T3" fmla="*/ 45135 h 45720"/>
              <a:gd name="T4" fmla="*/ 47691 w 48259"/>
              <a:gd name="T5" fmla="*/ 0 h 45720"/>
              <a:gd name="T6" fmla="*/ 0 w 48259"/>
              <a:gd name="T7" fmla="*/ 0 h 45720"/>
              <a:gd name="T8" fmla="*/ 0 w 48259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259"/>
              <a:gd name="T16" fmla="*/ 0 h 45720"/>
              <a:gd name="T17" fmla="*/ 48259 w 48259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259" h="45720">
                <a:moveTo>
                  <a:pt x="0" y="45135"/>
                </a:moveTo>
                <a:lnTo>
                  <a:pt x="47691" y="45135"/>
                </a:lnTo>
                <a:lnTo>
                  <a:pt x="47691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23" name="object 288"/>
          <p:cNvSpPr>
            <a:spLocks/>
          </p:cNvSpPr>
          <p:nvPr/>
        </p:nvSpPr>
        <p:spPr bwMode="auto">
          <a:xfrm>
            <a:off x="7159625" y="5121275"/>
            <a:ext cx="49213" cy="46038"/>
          </a:xfrm>
          <a:custGeom>
            <a:avLst/>
            <a:gdLst>
              <a:gd name="T0" fmla="*/ 0 w 48259"/>
              <a:gd name="T1" fmla="*/ 0 h 45720"/>
              <a:gd name="T2" fmla="*/ 47696 w 48259"/>
              <a:gd name="T3" fmla="*/ 0 h 45720"/>
              <a:gd name="T4" fmla="*/ 47696 w 48259"/>
              <a:gd name="T5" fmla="*/ 45137 h 45720"/>
              <a:gd name="T6" fmla="*/ 0 w 48259"/>
              <a:gd name="T7" fmla="*/ 45137 h 45720"/>
              <a:gd name="T8" fmla="*/ 0 w 48259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259"/>
              <a:gd name="T16" fmla="*/ 0 h 45720"/>
              <a:gd name="T17" fmla="*/ 48259 w 48259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259" h="45720">
                <a:moveTo>
                  <a:pt x="0" y="0"/>
                </a:moveTo>
                <a:lnTo>
                  <a:pt x="47696" y="0"/>
                </a:lnTo>
                <a:lnTo>
                  <a:pt x="47696" y="45137"/>
                </a:lnTo>
                <a:lnTo>
                  <a:pt x="0" y="4513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24" name="object 289"/>
          <p:cNvSpPr>
            <a:spLocks/>
          </p:cNvSpPr>
          <p:nvPr/>
        </p:nvSpPr>
        <p:spPr bwMode="auto">
          <a:xfrm>
            <a:off x="7227888" y="5121275"/>
            <a:ext cx="47625" cy="46038"/>
          </a:xfrm>
          <a:custGeom>
            <a:avLst/>
            <a:gdLst>
              <a:gd name="T0" fmla="*/ 0 w 46354"/>
              <a:gd name="T1" fmla="*/ 45135 h 45720"/>
              <a:gd name="T2" fmla="*/ 45744 w 46354"/>
              <a:gd name="T3" fmla="*/ 45135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25" name="object 290"/>
          <p:cNvSpPr>
            <a:spLocks/>
          </p:cNvSpPr>
          <p:nvPr/>
        </p:nvSpPr>
        <p:spPr bwMode="auto">
          <a:xfrm>
            <a:off x="7227888" y="5121275"/>
            <a:ext cx="47625" cy="46038"/>
          </a:xfrm>
          <a:custGeom>
            <a:avLst/>
            <a:gdLst>
              <a:gd name="T0" fmla="*/ 0 w 46354"/>
              <a:gd name="T1" fmla="*/ 45135 h 45720"/>
              <a:gd name="T2" fmla="*/ 45744 w 46354"/>
              <a:gd name="T3" fmla="*/ 45135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26" name="object 291"/>
          <p:cNvSpPr>
            <a:spLocks/>
          </p:cNvSpPr>
          <p:nvPr/>
        </p:nvSpPr>
        <p:spPr bwMode="auto">
          <a:xfrm>
            <a:off x="7227888" y="5121275"/>
            <a:ext cx="47625" cy="46038"/>
          </a:xfrm>
          <a:custGeom>
            <a:avLst/>
            <a:gdLst>
              <a:gd name="T0" fmla="*/ 0 w 46354"/>
              <a:gd name="T1" fmla="*/ 0 h 45720"/>
              <a:gd name="T2" fmla="*/ 45744 w 46354"/>
              <a:gd name="T3" fmla="*/ 0 h 45720"/>
              <a:gd name="T4" fmla="*/ 45744 w 46354"/>
              <a:gd name="T5" fmla="*/ 45137 h 45720"/>
              <a:gd name="T6" fmla="*/ 0 w 46354"/>
              <a:gd name="T7" fmla="*/ 45137 h 45720"/>
              <a:gd name="T8" fmla="*/ 0 w 4635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137"/>
                </a:lnTo>
                <a:lnTo>
                  <a:pt x="0" y="4513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27" name="object 292"/>
          <p:cNvSpPr>
            <a:spLocks/>
          </p:cNvSpPr>
          <p:nvPr/>
        </p:nvSpPr>
        <p:spPr bwMode="auto">
          <a:xfrm>
            <a:off x="7294563" y="5121275"/>
            <a:ext cx="46037" cy="46038"/>
          </a:xfrm>
          <a:custGeom>
            <a:avLst/>
            <a:gdLst>
              <a:gd name="T0" fmla="*/ 0 w 46354"/>
              <a:gd name="T1" fmla="*/ 45135 h 45720"/>
              <a:gd name="T2" fmla="*/ 45744 w 46354"/>
              <a:gd name="T3" fmla="*/ 45135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28" name="object 293"/>
          <p:cNvSpPr>
            <a:spLocks/>
          </p:cNvSpPr>
          <p:nvPr/>
        </p:nvSpPr>
        <p:spPr bwMode="auto">
          <a:xfrm>
            <a:off x="7294563" y="5121275"/>
            <a:ext cx="46037" cy="46038"/>
          </a:xfrm>
          <a:custGeom>
            <a:avLst/>
            <a:gdLst>
              <a:gd name="T0" fmla="*/ 0 w 46354"/>
              <a:gd name="T1" fmla="*/ 45135 h 45720"/>
              <a:gd name="T2" fmla="*/ 45744 w 46354"/>
              <a:gd name="T3" fmla="*/ 45135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29" name="object 294"/>
          <p:cNvSpPr>
            <a:spLocks/>
          </p:cNvSpPr>
          <p:nvPr/>
        </p:nvSpPr>
        <p:spPr bwMode="auto">
          <a:xfrm>
            <a:off x="7294563" y="5121275"/>
            <a:ext cx="46037" cy="46038"/>
          </a:xfrm>
          <a:custGeom>
            <a:avLst/>
            <a:gdLst>
              <a:gd name="T0" fmla="*/ 0 w 46354"/>
              <a:gd name="T1" fmla="*/ 0 h 45720"/>
              <a:gd name="T2" fmla="*/ 45744 w 46354"/>
              <a:gd name="T3" fmla="*/ 0 h 45720"/>
              <a:gd name="T4" fmla="*/ 45744 w 46354"/>
              <a:gd name="T5" fmla="*/ 45137 h 45720"/>
              <a:gd name="T6" fmla="*/ 0 w 46354"/>
              <a:gd name="T7" fmla="*/ 45137 h 45720"/>
              <a:gd name="T8" fmla="*/ 0 w 4635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137"/>
                </a:lnTo>
                <a:lnTo>
                  <a:pt x="0" y="4513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30" name="object 295"/>
          <p:cNvSpPr>
            <a:spLocks/>
          </p:cNvSpPr>
          <p:nvPr/>
        </p:nvSpPr>
        <p:spPr bwMode="auto">
          <a:xfrm>
            <a:off x="7358063" y="5121275"/>
            <a:ext cx="46037" cy="46038"/>
          </a:xfrm>
          <a:custGeom>
            <a:avLst/>
            <a:gdLst>
              <a:gd name="T0" fmla="*/ 0 w 46354"/>
              <a:gd name="T1" fmla="*/ 45135 h 45720"/>
              <a:gd name="T2" fmla="*/ 45744 w 46354"/>
              <a:gd name="T3" fmla="*/ 45135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31" name="object 296"/>
          <p:cNvSpPr>
            <a:spLocks/>
          </p:cNvSpPr>
          <p:nvPr/>
        </p:nvSpPr>
        <p:spPr bwMode="auto">
          <a:xfrm>
            <a:off x="7358063" y="5121275"/>
            <a:ext cx="46037" cy="46038"/>
          </a:xfrm>
          <a:custGeom>
            <a:avLst/>
            <a:gdLst>
              <a:gd name="T0" fmla="*/ 0 w 46354"/>
              <a:gd name="T1" fmla="*/ 45135 h 45720"/>
              <a:gd name="T2" fmla="*/ 45744 w 46354"/>
              <a:gd name="T3" fmla="*/ 45135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32" name="object 297"/>
          <p:cNvSpPr>
            <a:spLocks/>
          </p:cNvSpPr>
          <p:nvPr/>
        </p:nvSpPr>
        <p:spPr bwMode="auto">
          <a:xfrm>
            <a:off x="7358063" y="5121275"/>
            <a:ext cx="46037" cy="46038"/>
          </a:xfrm>
          <a:custGeom>
            <a:avLst/>
            <a:gdLst>
              <a:gd name="T0" fmla="*/ 0 w 46354"/>
              <a:gd name="T1" fmla="*/ 0 h 45720"/>
              <a:gd name="T2" fmla="*/ 45744 w 46354"/>
              <a:gd name="T3" fmla="*/ 0 h 45720"/>
              <a:gd name="T4" fmla="*/ 45744 w 46354"/>
              <a:gd name="T5" fmla="*/ 45137 h 45720"/>
              <a:gd name="T6" fmla="*/ 0 w 46354"/>
              <a:gd name="T7" fmla="*/ 45137 h 45720"/>
              <a:gd name="T8" fmla="*/ 0 w 4635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137"/>
                </a:lnTo>
                <a:lnTo>
                  <a:pt x="0" y="4513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33" name="object 298"/>
          <p:cNvSpPr>
            <a:spLocks/>
          </p:cNvSpPr>
          <p:nvPr/>
        </p:nvSpPr>
        <p:spPr bwMode="auto">
          <a:xfrm>
            <a:off x="7426325" y="5121275"/>
            <a:ext cx="46038" cy="46038"/>
          </a:xfrm>
          <a:custGeom>
            <a:avLst/>
            <a:gdLst>
              <a:gd name="T0" fmla="*/ 0 w 46354"/>
              <a:gd name="T1" fmla="*/ 45135 h 45720"/>
              <a:gd name="T2" fmla="*/ 45906 w 46354"/>
              <a:gd name="T3" fmla="*/ 45135 h 45720"/>
              <a:gd name="T4" fmla="*/ 45906 w 46354"/>
              <a:gd name="T5" fmla="*/ 0 h 45720"/>
              <a:gd name="T6" fmla="*/ 0 w 46354"/>
              <a:gd name="T7" fmla="*/ 0 h 45720"/>
              <a:gd name="T8" fmla="*/ 0 w 46354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135"/>
                </a:moveTo>
                <a:lnTo>
                  <a:pt x="45906" y="45135"/>
                </a:lnTo>
                <a:lnTo>
                  <a:pt x="45906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34" name="object 299"/>
          <p:cNvSpPr>
            <a:spLocks/>
          </p:cNvSpPr>
          <p:nvPr/>
        </p:nvSpPr>
        <p:spPr bwMode="auto">
          <a:xfrm>
            <a:off x="7426325" y="5121275"/>
            <a:ext cx="46038" cy="46038"/>
          </a:xfrm>
          <a:custGeom>
            <a:avLst/>
            <a:gdLst>
              <a:gd name="T0" fmla="*/ 0 w 46354"/>
              <a:gd name="T1" fmla="*/ 45135 h 45720"/>
              <a:gd name="T2" fmla="*/ 45906 w 46354"/>
              <a:gd name="T3" fmla="*/ 45135 h 45720"/>
              <a:gd name="T4" fmla="*/ 45906 w 46354"/>
              <a:gd name="T5" fmla="*/ 0 h 45720"/>
              <a:gd name="T6" fmla="*/ 0 w 46354"/>
              <a:gd name="T7" fmla="*/ 0 h 45720"/>
              <a:gd name="T8" fmla="*/ 0 w 46354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135"/>
                </a:moveTo>
                <a:lnTo>
                  <a:pt x="45906" y="45135"/>
                </a:lnTo>
                <a:lnTo>
                  <a:pt x="45906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35" name="object 300"/>
          <p:cNvSpPr>
            <a:spLocks/>
          </p:cNvSpPr>
          <p:nvPr/>
        </p:nvSpPr>
        <p:spPr bwMode="auto">
          <a:xfrm>
            <a:off x="7426325" y="5121275"/>
            <a:ext cx="46038" cy="46038"/>
          </a:xfrm>
          <a:custGeom>
            <a:avLst/>
            <a:gdLst>
              <a:gd name="T0" fmla="*/ 0 w 46354"/>
              <a:gd name="T1" fmla="*/ 0 h 45720"/>
              <a:gd name="T2" fmla="*/ 45909 w 46354"/>
              <a:gd name="T3" fmla="*/ 0 h 45720"/>
              <a:gd name="T4" fmla="*/ 45909 w 46354"/>
              <a:gd name="T5" fmla="*/ 45137 h 45720"/>
              <a:gd name="T6" fmla="*/ 0 w 46354"/>
              <a:gd name="T7" fmla="*/ 45137 h 45720"/>
              <a:gd name="T8" fmla="*/ 0 w 4635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0"/>
                </a:moveTo>
                <a:lnTo>
                  <a:pt x="45909" y="0"/>
                </a:lnTo>
                <a:lnTo>
                  <a:pt x="45909" y="45137"/>
                </a:lnTo>
                <a:lnTo>
                  <a:pt x="0" y="4513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36" name="object 301"/>
          <p:cNvSpPr>
            <a:spLocks/>
          </p:cNvSpPr>
          <p:nvPr/>
        </p:nvSpPr>
        <p:spPr bwMode="auto">
          <a:xfrm>
            <a:off x="7489825" y="5121275"/>
            <a:ext cx="46038" cy="46038"/>
          </a:xfrm>
          <a:custGeom>
            <a:avLst/>
            <a:gdLst>
              <a:gd name="T0" fmla="*/ 0 w 46354"/>
              <a:gd name="T1" fmla="*/ 45135 h 45720"/>
              <a:gd name="T2" fmla="*/ 45744 w 46354"/>
              <a:gd name="T3" fmla="*/ 45135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37" name="object 302"/>
          <p:cNvSpPr>
            <a:spLocks/>
          </p:cNvSpPr>
          <p:nvPr/>
        </p:nvSpPr>
        <p:spPr bwMode="auto">
          <a:xfrm>
            <a:off x="7489825" y="5121275"/>
            <a:ext cx="46038" cy="46038"/>
          </a:xfrm>
          <a:custGeom>
            <a:avLst/>
            <a:gdLst>
              <a:gd name="T0" fmla="*/ 0 w 46354"/>
              <a:gd name="T1" fmla="*/ 45135 h 45720"/>
              <a:gd name="T2" fmla="*/ 45744 w 46354"/>
              <a:gd name="T3" fmla="*/ 45135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38" name="object 303"/>
          <p:cNvSpPr>
            <a:spLocks/>
          </p:cNvSpPr>
          <p:nvPr/>
        </p:nvSpPr>
        <p:spPr bwMode="auto">
          <a:xfrm>
            <a:off x="7489825" y="5121275"/>
            <a:ext cx="46038" cy="46038"/>
          </a:xfrm>
          <a:custGeom>
            <a:avLst/>
            <a:gdLst>
              <a:gd name="T0" fmla="*/ 0 w 46354"/>
              <a:gd name="T1" fmla="*/ 0 h 45720"/>
              <a:gd name="T2" fmla="*/ 45744 w 46354"/>
              <a:gd name="T3" fmla="*/ 0 h 45720"/>
              <a:gd name="T4" fmla="*/ 45744 w 46354"/>
              <a:gd name="T5" fmla="*/ 45137 h 45720"/>
              <a:gd name="T6" fmla="*/ 0 w 46354"/>
              <a:gd name="T7" fmla="*/ 45137 h 45720"/>
              <a:gd name="T8" fmla="*/ 0 w 4635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137"/>
                </a:lnTo>
                <a:lnTo>
                  <a:pt x="0" y="4513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39" name="object 304"/>
          <p:cNvSpPr>
            <a:spLocks/>
          </p:cNvSpPr>
          <p:nvPr/>
        </p:nvSpPr>
        <p:spPr bwMode="auto">
          <a:xfrm>
            <a:off x="7554913" y="5121275"/>
            <a:ext cx="46037" cy="46038"/>
          </a:xfrm>
          <a:custGeom>
            <a:avLst/>
            <a:gdLst>
              <a:gd name="T0" fmla="*/ 0 w 45084"/>
              <a:gd name="T1" fmla="*/ 45135 h 45720"/>
              <a:gd name="T2" fmla="*/ 44933 w 45084"/>
              <a:gd name="T3" fmla="*/ 45135 h 45720"/>
              <a:gd name="T4" fmla="*/ 44933 w 45084"/>
              <a:gd name="T5" fmla="*/ 0 h 45720"/>
              <a:gd name="T6" fmla="*/ 0 w 45084"/>
              <a:gd name="T7" fmla="*/ 0 h 45720"/>
              <a:gd name="T8" fmla="*/ 0 w 45084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084"/>
              <a:gd name="T16" fmla="*/ 0 h 45720"/>
              <a:gd name="T17" fmla="*/ 45084 w 4508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084" h="45720">
                <a:moveTo>
                  <a:pt x="0" y="45135"/>
                </a:moveTo>
                <a:lnTo>
                  <a:pt x="44933" y="45135"/>
                </a:lnTo>
                <a:lnTo>
                  <a:pt x="44933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40" name="object 305"/>
          <p:cNvSpPr>
            <a:spLocks/>
          </p:cNvSpPr>
          <p:nvPr/>
        </p:nvSpPr>
        <p:spPr bwMode="auto">
          <a:xfrm>
            <a:off x="7554913" y="5121275"/>
            <a:ext cx="46037" cy="46038"/>
          </a:xfrm>
          <a:custGeom>
            <a:avLst/>
            <a:gdLst>
              <a:gd name="T0" fmla="*/ 0 w 45084"/>
              <a:gd name="T1" fmla="*/ 45135 h 45720"/>
              <a:gd name="T2" fmla="*/ 44933 w 45084"/>
              <a:gd name="T3" fmla="*/ 45135 h 45720"/>
              <a:gd name="T4" fmla="*/ 44933 w 45084"/>
              <a:gd name="T5" fmla="*/ 0 h 45720"/>
              <a:gd name="T6" fmla="*/ 0 w 45084"/>
              <a:gd name="T7" fmla="*/ 0 h 45720"/>
              <a:gd name="T8" fmla="*/ 0 w 45084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084"/>
              <a:gd name="T16" fmla="*/ 0 h 45720"/>
              <a:gd name="T17" fmla="*/ 45084 w 4508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084" h="45720">
                <a:moveTo>
                  <a:pt x="0" y="45135"/>
                </a:moveTo>
                <a:lnTo>
                  <a:pt x="44933" y="45135"/>
                </a:lnTo>
                <a:lnTo>
                  <a:pt x="44933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41" name="object 306"/>
          <p:cNvSpPr>
            <a:spLocks/>
          </p:cNvSpPr>
          <p:nvPr/>
        </p:nvSpPr>
        <p:spPr bwMode="auto">
          <a:xfrm>
            <a:off x="7554913" y="5121275"/>
            <a:ext cx="46037" cy="46038"/>
          </a:xfrm>
          <a:custGeom>
            <a:avLst/>
            <a:gdLst>
              <a:gd name="T0" fmla="*/ 0 w 45084"/>
              <a:gd name="T1" fmla="*/ 0 h 45720"/>
              <a:gd name="T2" fmla="*/ 44933 w 45084"/>
              <a:gd name="T3" fmla="*/ 0 h 45720"/>
              <a:gd name="T4" fmla="*/ 44933 w 45084"/>
              <a:gd name="T5" fmla="*/ 45137 h 45720"/>
              <a:gd name="T6" fmla="*/ 0 w 45084"/>
              <a:gd name="T7" fmla="*/ 45137 h 45720"/>
              <a:gd name="T8" fmla="*/ 0 w 4508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084"/>
              <a:gd name="T16" fmla="*/ 0 h 45720"/>
              <a:gd name="T17" fmla="*/ 45084 w 4508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084" h="45720">
                <a:moveTo>
                  <a:pt x="0" y="0"/>
                </a:moveTo>
                <a:lnTo>
                  <a:pt x="44933" y="0"/>
                </a:lnTo>
                <a:lnTo>
                  <a:pt x="44933" y="45137"/>
                </a:lnTo>
                <a:lnTo>
                  <a:pt x="0" y="4513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42" name="object 307"/>
          <p:cNvSpPr>
            <a:spLocks/>
          </p:cNvSpPr>
          <p:nvPr/>
        </p:nvSpPr>
        <p:spPr bwMode="auto">
          <a:xfrm>
            <a:off x="7621588" y="5121275"/>
            <a:ext cx="46037" cy="46038"/>
          </a:xfrm>
          <a:custGeom>
            <a:avLst/>
            <a:gdLst>
              <a:gd name="T0" fmla="*/ 0 w 46354"/>
              <a:gd name="T1" fmla="*/ 45135 h 45720"/>
              <a:gd name="T2" fmla="*/ 45906 w 46354"/>
              <a:gd name="T3" fmla="*/ 45135 h 45720"/>
              <a:gd name="T4" fmla="*/ 45906 w 46354"/>
              <a:gd name="T5" fmla="*/ 0 h 45720"/>
              <a:gd name="T6" fmla="*/ 0 w 46354"/>
              <a:gd name="T7" fmla="*/ 0 h 45720"/>
              <a:gd name="T8" fmla="*/ 0 w 46354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135"/>
                </a:moveTo>
                <a:lnTo>
                  <a:pt x="45906" y="45135"/>
                </a:lnTo>
                <a:lnTo>
                  <a:pt x="45906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43" name="object 308"/>
          <p:cNvSpPr>
            <a:spLocks/>
          </p:cNvSpPr>
          <p:nvPr/>
        </p:nvSpPr>
        <p:spPr bwMode="auto">
          <a:xfrm>
            <a:off x="7621588" y="5121275"/>
            <a:ext cx="46037" cy="46038"/>
          </a:xfrm>
          <a:custGeom>
            <a:avLst/>
            <a:gdLst>
              <a:gd name="T0" fmla="*/ 0 w 46354"/>
              <a:gd name="T1" fmla="*/ 45135 h 45720"/>
              <a:gd name="T2" fmla="*/ 45906 w 46354"/>
              <a:gd name="T3" fmla="*/ 45135 h 45720"/>
              <a:gd name="T4" fmla="*/ 45906 w 46354"/>
              <a:gd name="T5" fmla="*/ 0 h 45720"/>
              <a:gd name="T6" fmla="*/ 0 w 46354"/>
              <a:gd name="T7" fmla="*/ 0 h 45720"/>
              <a:gd name="T8" fmla="*/ 0 w 46354"/>
              <a:gd name="T9" fmla="*/ 45135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135"/>
                </a:moveTo>
                <a:lnTo>
                  <a:pt x="45906" y="45135"/>
                </a:lnTo>
                <a:lnTo>
                  <a:pt x="45906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244" name="object 309"/>
          <p:cNvSpPr>
            <a:spLocks/>
          </p:cNvSpPr>
          <p:nvPr/>
        </p:nvSpPr>
        <p:spPr bwMode="auto">
          <a:xfrm>
            <a:off x="7621588" y="5121275"/>
            <a:ext cx="46037" cy="46038"/>
          </a:xfrm>
          <a:custGeom>
            <a:avLst/>
            <a:gdLst>
              <a:gd name="T0" fmla="*/ 0 w 46354"/>
              <a:gd name="T1" fmla="*/ 0 h 45720"/>
              <a:gd name="T2" fmla="*/ 45909 w 46354"/>
              <a:gd name="T3" fmla="*/ 0 h 45720"/>
              <a:gd name="T4" fmla="*/ 45909 w 46354"/>
              <a:gd name="T5" fmla="*/ 45137 h 45720"/>
              <a:gd name="T6" fmla="*/ 0 w 46354"/>
              <a:gd name="T7" fmla="*/ 45137 h 45720"/>
              <a:gd name="T8" fmla="*/ 0 w 4635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0"/>
                </a:moveTo>
                <a:lnTo>
                  <a:pt x="45909" y="0"/>
                </a:lnTo>
                <a:lnTo>
                  <a:pt x="45909" y="45137"/>
                </a:lnTo>
                <a:lnTo>
                  <a:pt x="0" y="4513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" name="object 310"/>
          <p:cNvSpPr txBox="1"/>
          <p:nvPr/>
        </p:nvSpPr>
        <p:spPr>
          <a:xfrm>
            <a:off x="2365375" y="3078163"/>
            <a:ext cx="46831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CPE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0246" name="object 3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3CEE33E4-D5BB-4D4E-839D-0E1A532C61CC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22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311" name="object 311"/>
          <p:cNvSpPr txBox="1"/>
          <p:nvPr/>
        </p:nvSpPr>
        <p:spPr>
          <a:xfrm>
            <a:off x="4803775" y="3078163"/>
            <a:ext cx="27781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5" dirty="0">
                <a:latin typeface="Tahoma"/>
                <a:cs typeface="Tahoma"/>
              </a:rPr>
              <a:t>IE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2" name="object 312"/>
          <p:cNvSpPr txBox="1"/>
          <p:nvPr/>
        </p:nvSpPr>
        <p:spPr>
          <a:xfrm>
            <a:off x="7351713" y="3092450"/>
            <a:ext cx="3048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EE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3" name="object 313"/>
          <p:cNvSpPr txBox="1"/>
          <p:nvPr/>
        </p:nvSpPr>
        <p:spPr>
          <a:xfrm>
            <a:off x="3887788" y="2041525"/>
            <a:ext cx="2800350" cy="463550"/>
          </a:xfrm>
          <a:prstGeom prst="rect">
            <a:avLst/>
          </a:prstGeom>
          <a:solidFill>
            <a:srgbClr val="FF0000"/>
          </a:solidFill>
        </p:spPr>
        <p:txBody>
          <a:bodyPr lIns="0" tIns="45085" rIns="0" bIns="0">
            <a:spAutoFit/>
          </a:bodyPr>
          <a:lstStyle/>
          <a:p>
            <a:pPr marL="90170" fontAlgn="auto">
              <a:spcBef>
                <a:spcPts val="355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E0"/>
                </a:solidFill>
                <a:latin typeface="Tahoma"/>
                <a:cs typeface="Tahoma"/>
              </a:rPr>
              <a:t>165.23.208.0/20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1525588" y="5426075"/>
            <a:ext cx="1416050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700</a:t>
            </a:r>
            <a:r>
              <a:rPr sz="2000" spc="-9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4132263" y="5441950"/>
            <a:ext cx="1417637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500</a:t>
            </a:r>
            <a:r>
              <a:rPr sz="2000" spc="-9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6" name="object 316"/>
          <p:cNvSpPr txBox="1"/>
          <p:nvPr/>
        </p:nvSpPr>
        <p:spPr>
          <a:xfrm>
            <a:off x="6799263" y="5441950"/>
            <a:ext cx="1417637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100</a:t>
            </a:r>
            <a:r>
              <a:rPr sz="2000" spc="-9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1601788" y="1782763"/>
            <a:ext cx="141605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250</a:t>
            </a:r>
            <a:r>
              <a:rPr sz="2000" spc="-9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8" name="object 318"/>
          <p:cNvSpPr txBox="1"/>
          <p:nvPr/>
        </p:nvSpPr>
        <p:spPr>
          <a:xfrm>
            <a:off x="3930650" y="1673225"/>
            <a:ext cx="32242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165.23. 1101 </a:t>
            </a:r>
            <a:r>
              <a:rPr sz="1800" dirty="0">
                <a:solidFill>
                  <a:srgbClr val="007153"/>
                </a:solidFill>
                <a:latin typeface="Tahoma"/>
                <a:cs typeface="Tahoma"/>
              </a:rPr>
              <a:t>0000 . 0000</a:t>
            </a:r>
            <a:r>
              <a:rPr sz="1800" spc="-40" dirty="0">
                <a:solidFill>
                  <a:srgbClr val="00715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7153"/>
                </a:solidFill>
                <a:latin typeface="Tahoma"/>
                <a:cs typeface="Tahoma"/>
              </a:rPr>
              <a:t>0000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object 2"/>
          <p:cNvSpPr>
            <a:spLocks/>
          </p:cNvSpPr>
          <p:nvPr/>
        </p:nvSpPr>
        <p:spPr bwMode="auto">
          <a:xfrm>
            <a:off x="541338" y="1244600"/>
            <a:ext cx="422275" cy="431800"/>
          </a:xfrm>
          <a:custGeom>
            <a:avLst/>
            <a:gdLst>
              <a:gd name="T0" fmla="*/ 0 w 422275"/>
              <a:gd name="T1" fmla="*/ 431291 h 431800"/>
              <a:gd name="T2" fmla="*/ 422148 w 422275"/>
              <a:gd name="T3" fmla="*/ 431291 h 431800"/>
              <a:gd name="T4" fmla="*/ 422148 w 422275"/>
              <a:gd name="T5" fmla="*/ 0 h 431800"/>
              <a:gd name="T6" fmla="*/ 0 w 422275"/>
              <a:gd name="T7" fmla="*/ 0 h 431800"/>
              <a:gd name="T8" fmla="*/ 0 w 422275"/>
              <a:gd name="T9" fmla="*/ 431291 h 43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31800"/>
              <a:gd name="T17" fmla="*/ 422275 w 422275"/>
              <a:gd name="T18" fmla="*/ 431800 h 431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31800">
                <a:moveTo>
                  <a:pt x="0" y="431291"/>
                </a:moveTo>
                <a:lnTo>
                  <a:pt x="422148" y="431291"/>
                </a:lnTo>
                <a:lnTo>
                  <a:pt x="422148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2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963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964" name="object 5"/>
          <p:cNvSpPr>
            <a:spLocks/>
          </p:cNvSpPr>
          <p:nvPr/>
        </p:nvSpPr>
        <p:spPr bwMode="auto">
          <a:xfrm>
            <a:off x="777875" y="714375"/>
            <a:ext cx="0" cy="962025"/>
          </a:xfrm>
          <a:custGeom>
            <a:avLst/>
            <a:gdLst>
              <a:gd name="T0" fmla="*/ 0 h 962025"/>
              <a:gd name="T1" fmla="*/ 961644 h 962025"/>
              <a:gd name="T2" fmla="*/ 0 60000 65536"/>
              <a:gd name="T3" fmla="*/ 0 60000 65536"/>
              <a:gd name="T4" fmla="*/ 0 h 962025"/>
              <a:gd name="T5" fmla="*/ 962025 h 9620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962025">
                <a:moveTo>
                  <a:pt x="0" y="0"/>
                </a:moveTo>
                <a:lnTo>
                  <a:pt x="0" y="96164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5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966" name="object 7"/>
          <p:cNvSpPr>
            <a:spLocks/>
          </p:cNvSpPr>
          <p:nvPr/>
        </p:nvSpPr>
        <p:spPr bwMode="auto">
          <a:xfrm>
            <a:off x="160338" y="1676400"/>
            <a:ext cx="2365375" cy="1465263"/>
          </a:xfrm>
          <a:custGeom>
            <a:avLst/>
            <a:gdLst>
              <a:gd name="T0" fmla="*/ 0 w 2365375"/>
              <a:gd name="T1" fmla="*/ 1464564 h 1464945"/>
              <a:gd name="T2" fmla="*/ 2365248 w 2365375"/>
              <a:gd name="T3" fmla="*/ 1464564 h 1464945"/>
              <a:gd name="T4" fmla="*/ 2365248 w 2365375"/>
              <a:gd name="T5" fmla="*/ 0 h 1464945"/>
              <a:gd name="T6" fmla="*/ 0 w 2365375"/>
              <a:gd name="T7" fmla="*/ 0 h 1464945"/>
              <a:gd name="T8" fmla="*/ 0 w 2365375"/>
              <a:gd name="T9" fmla="*/ 1464564 h 14649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5375"/>
              <a:gd name="T16" fmla="*/ 0 h 1464945"/>
              <a:gd name="T17" fmla="*/ 2365375 w 2365375"/>
              <a:gd name="T18" fmla="*/ 1464945 h 14649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5375" h="1464945">
                <a:moveTo>
                  <a:pt x="0" y="1464564"/>
                </a:moveTo>
                <a:lnTo>
                  <a:pt x="2365248" y="1464564"/>
                </a:lnTo>
                <a:lnTo>
                  <a:pt x="2365248" y="0"/>
                </a:lnTo>
                <a:lnTo>
                  <a:pt x="0" y="0"/>
                </a:lnTo>
                <a:lnTo>
                  <a:pt x="0" y="1464564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7" name="object 8"/>
          <p:cNvSpPr>
            <a:spLocks/>
          </p:cNvSpPr>
          <p:nvPr/>
        </p:nvSpPr>
        <p:spPr bwMode="auto">
          <a:xfrm>
            <a:off x="160338" y="1676400"/>
            <a:ext cx="2365375" cy="1465263"/>
          </a:xfrm>
          <a:custGeom>
            <a:avLst/>
            <a:gdLst>
              <a:gd name="T0" fmla="*/ 0 w 2365375"/>
              <a:gd name="T1" fmla="*/ 1464564 h 1464945"/>
              <a:gd name="T2" fmla="*/ 2365248 w 2365375"/>
              <a:gd name="T3" fmla="*/ 1464564 h 1464945"/>
              <a:gd name="T4" fmla="*/ 2365248 w 2365375"/>
              <a:gd name="T5" fmla="*/ 0 h 1464945"/>
              <a:gd name="T6" fmla="*/ 0 w 2365375"/>
              <a:gd name="T7" fmla="*/ 0 h 1464945"/>
              <a:gd name="T8" fmla="*/ 0 w 2365375"/>
              <a:gd name="T9" fmla="*/ 1464564 h 14649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5375"/>
              <a:gd name="T16" fmla="*/ 0 h 1464945"/>
              <a:gd name="T17" fmla="*/ 2365375 w 2365375"/>
              <a:gd name="T18" fmla="*/ 1464945 h 14649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5375" h="1464945">
                <a:moveTo>
                  <a:pt x="0" y="1464564"/>
                </a:moveTo>
                <a:lnTo>
                  <a:pt x="2365248" y="1464564"/>
                </a:lnTo>
                <a:lnTo>
                  <a:pt x="2365248" y="0"/>
                </a:lnTo>
                <a:lnTo>
                  <a:pt x="0" y="0"/>
                </a:lnTo>
                <a:lnTo>
                  <a:pt x="0" y="146456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238125" y="1722438"/>
            <a:ext cx="1773238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Tahoma"/>
                <a:cs typeface="Tahoma"/>
              </a:rPr>
              <a:t>165.23.208.0/20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0969" name="object 10"/>
          <p:cNvSpPr txBox="1">
            <a:spLocks noChangeArrowheads="1"/>
          </p:cNvSpPr>
          <p:nvPr/>
        </p:nvSpPr>
        <p:spPr bwMode="auto">
          <a:xfrm>
            <a:off x="693738" y="1997075"/>
            <a:ext cx="206216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cs typeface="Arial" charset="0"/>
              </a:rPr>
              <a:t>•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165.23.208.0/22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3738" y="2271713"/>
            <a:ext cx="1773237" cy="833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Tahoma"/>
                <a:cs typeface="Tahoma"/>
              </a:rPr>
              <a:t>165.23.212.0/22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Tahoma"/>
                <a:cs typeface="Tahoma"/>
              </a:rPr>
              <a:t>165.23.216.0/22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Tahoma"/>
                <a:cs typeface="Tahoma"/>
              </a:rPr>
              <a:t>165.23.220.0/22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0971" name="object 12"/>
          <p:cNvSpPr>
            <a:spLocks/>
          </p:cNvSpPr>
          <p:nvPr/>
        </p:nvSpPr>
        <p:spPr bwMode="auto">
          <a:xfrm>
            <a:off x="693738" y="3200400"/>
            <a:ext cx="2365375" cy="917575"/>
          </a:xfrm>
          <a:custGeom>
            <a:avLst/>
            <a:gdLst>
              <a:gd name="T0" fmla="*/ 0 w 2365375"/>
              <a:gd name="T1" fmla="*/ 917448 h 917575"/>
              <a:gd name="T2" fmla="*/ 2365248 w 2365375"/>
              <a:gd name="T3" fmla="*/ 917448 h 917575"/>
              <a:gd name="T4" fmla="*/ 2365248 w 2365375"/>
              <a:gd name="T5" fmla="*/ 0 h 917575"/>
              <a:gd name="T6" fmla="*/ 0 w 2365375"/>
              <a:gd name="T7" fmla="*/ 0 h 917575"/>
              <a:gd name="T8" fmla="*/ 0 w 2365375"/>
              <a:gd name="T9" fmla="*/ 917448 h 9175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5375"/>
              <a:gd name="T16" fmla="*/ 0 h 917575"/>
              <a:gd name="T17" fmla="*/ 2365375 w 2365375"/>
              <a:gd name="T18" fmla="*/ 917575 h 9175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5375" h="917575">
                <a:moveTo>
                  <a:pt x="0" y="917448"/>
                </a:moveTo>
                <a:lnTo>
                  <a:pt x="2365248" y="917448"/>
                </a:lnTo>
                <a:lnTo>
                  <a:pt x="2365248" y="0"/>
                </a:lnTo>
                <a:lnTo>
                  <a:pt x="0" y="0"/>
                </a:lnTo>
                <a:lnTo>
                  <a:pt x="0" y="917448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2" name="object 13"/>
          <p:cNvSpPr>
            <a:spLocks/>
          </p:cNvSpPr>
          <p:nvPr/>
        </p:nvSpPr>
        <p:spPr bwMode="auto">
          <a:xfrm>
            <a:off x="693738" y="3200400"/>
            <a:ext cx="2365375" cy="917575"/>
          </a:xfrm>
          <a:custGeom>
            <a:avLst/>
            <a:gdLst>
              <a:gd name="T0" fmla="*/ 0 w 2365375"/>
              <a:gd name="T1" fmla="*/ 917448 h 917575"/>
              <a:gd name="T2" fmla="*/ 2365248 w 2365375"/>
              <a:gd name="T3" fmla="*/ 917448 h 917575"/>
              <a:gd name="T4" fmla="*/ 2365248 w 2365375"/>
              <a:gd name="T5" fmla="*/ 0 h 917575"/>
              <a:gd name="T6" fmla="*/ 0 w 2365375"/>
              <a:gd name="T7" fmla="*/ 0 h 917575"/>
              <a:gd name="T8" fmla="*/ 0 w 2365375"/>
              <a:gd name="T9" fmla="*/ 917448 h 9175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5375"/>
              <a:gd name="T16" fmla="*/ 0 h 917575"/>
              <a:gd name="T17" fmla="*/ 2365375 w 2365375"/>
              <a:gd name="T18" fmla="*/ 917575 h 9175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5375" h="917575">
                <a:moveTo>
                  <a:pt x="0" y="917448"/>
                </a:moveTo>
                <a:lnTo>
                  <a:pt x="2365248" y="917448"/>
                </a:lnTo>
                <a:lnTo>
                  <a:pt x="2365248" y="0"/>
                </a:lnTo>
                <a:lnTo>
                  <a:pt x="0" y="0"/>
                </a:lnTo>
                <a:lnTo>
                  <a:pt x="0" y="9174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771525" y="3246438"/>
            <a:ext cx="1773238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Tahoma"/>
                <a:cs typeface="Tahoma"/>
              </a:rPr>
              <a:t>165.23.212.0/22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0974" name="object 15"/>
          <p:cNvSpPr>
            <a:spLocks/>
          </p:cNvSpPr>
          <p:nvPr/>
        </p:nvSpPr>
        <p:spPr bwMode="auto">
          <a:xfrm>
            <a:off x="1150938" y="4191000"/>
            <a:ext cx="2365375" cy="917575"/>
          </a:xfrm>
          <a:custGeom>
            <a:avLst/>
            <a:gdLst>
              <a:gd name="T0" fmla="*/ 0 w 2365375"/>
              <a:gd name="T1" fmla="*/ 917448 h 917575"/>
              <a:gd name="T2" fmla="*/ 2365248 w 2365375"/>
              <a:gd name="T3" fmla="*/ 917448 h 917575"/>
              <a:gd name="T4" fmla="*/ 2365248 w 2365375"/>
              <a:gd name="T5" fmla="*/ 0 h 917575"/>
              <a:gd name="T6" fmla="*/ 0 w 2365375"/>
              <a:gd name="T7" fmla="*/ 0 h 917575"/>
              <a:gd name="T8" fmla="*/ 0 w 2365375"/>
              <a:gd name="T9" fmla="*/ 917448 h 9175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5375"/>
              <a:gd name="T16" fmla="*/ 0 h 917575"/>
              <a:gd name="T17" fmla="*/ 2365375 w 2365375"/>
              <a:gd name="T18" fmla="*/ 917575 h 9175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5375" h="917575">
                <a:moveTo>
                  <a:pt x="0" y="917448"/>
                </a:moveTo>
                <a:lnTo>
                  <a:pt x="2365248" y="917448"/>
                </a:lnTo>
                <a:lnTo>
                  <a:pt x="2365248" y="0"/>
                </a:lnTo>
                <a:lnTo>
                  <a:pt x="0" y="0"/>
                </a:lnTo>
                <a:lnTo>
                  <a:pt x="0" y="917448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5" name="object 16"/>
          <p:cNvSpPr>
            <a:spLocks/>
          </p:cNvSpPr>
          <p:nvPr/>
        </p:nvSpPr>
        <p:spPr bwMode="auto">
          <a:xfrm>
            <a:off x="1150938" y="4191000"/>
            <a:ext cx="2365375" cy="917575"/>
          </a:xfrm>
          <a:custGeom>
            <a:avLst/>
            <a:gdLst>
              <a:gd name="T0" fmla="*/ 0 w 2365375"/>
              <a:gd name="T1" fmla="*/ 917448 h 917575"/>
              <a:gd name="T2" fmla="*/ 2365248 w 2365375"/>
              <a:gd name="T3" fmla="*/ 917448 h 917575"/>
              <a:gd name="T4" fmla="*/ 2365248 w 2365375"/>
              <a:gd name="T5" fmla="*/ 0 h 917575"/>
              <a:gd name="T6" fmla="*/ 0 w 2365375"/>
              <a:gd name="T7" fmla="*/ 0 h 917575"/>
              <a:gd name="T8" fmla="*/ 0 w 2365375"/>
              <a:gd name="T9" fmla="*/ 917448 h 9175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5375"/>
              <a:gd name="T16" fmla="*/ 0 h 917575"/>
              <a:gd name="T17" fmla="*/ 2365375 w 2365375"/>
              <a:gd name="T18" fmla="*/ 917575 h 9175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5375" h="917575">
                <a:moveTo>
                  <a:pt x="0" y="917448"/>
                </a:moveTo>
                <a:lnTo>
                  <a:pt x="2365248" y="917448"/>
                </a:lnTo>
                <a:lnTo>
                  <a:pt x="2365248" y="0"/>
                </a:lnTo>
                <a:lnTo>
                  <a:pt x="0" y="0"/>
                </a:lnTo>
                <a:lnTo>
                  <a:pt x="0" y="9174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6" name="object 17"/>
          <p:cNvSpPr txBox="1">
            <a:spLocks noChangeArrowheads="1"/>
          </p:cNvSpPr>
          <p:nvPr/>
        </p:nvSpPr>
        <p:spPr bwMode="auto">
          <a:xfrm>
            <a:off x="1684338" y="4511675"/>
            <a:ext cx="2058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cs typeface="Arial" charset="0"/>
              </a:rPr>
              <a:t>•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165.23.214.0/24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84338" y="4786313"/>
            <a:ext cx="1773237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Tahoma"/>
                <a:cs typeface="Tahoma"/>
              </a:rPr>
              <a:t>165.23.215.0/24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0978" name="object 19"/>
          <p:cNvSpPr>
            <a:spLocks/>
          </p:cNvSpPr>
          <p:nvPr/>
        </p:nvSpPr>
        <p:spPr bwMode="auto">
          <a:xfrm>
            <a:off x="0" y="2795588"/>
            <a:ext cx="755650" cy="760412"/>
          </a:xfrm>
          <a:custGeom>
            <a:avLst/>
            <a:gdLst>
              <a:gd name="T0" fmla="*/ 0 w 756285"/>
              <a:gd name="T1" fmla="*/ 0 h 759460"/>
              <a:gd name="T2" fmla="*/ 0 w 756285"/>
              <a:gd name="T3" fmla="*/ 251839 h 759460"/>
              <a:gd name="T4" fmla="*/ 17508 w 756285"/>
              <a:gd name="T5" fmla="*/ 310014 h 759460"/>
              <a:gd name="T6" fmla="*/ 35380 w 756285"/>
              <a:gd name="T7" fmla="*/ 345739 h 759460"/>
              <a:gd name="T8" fmla="*/ 57950 w 756285"/>
              <a:gd name="T9" fmla="*/ 380288 h 759460"/>
              <a:gd name="T10" fmla="*/ 85036 w 756285"/>
              <a:gd name="T11" fmla="*/ 413506 h 759460"/>
              <a:gd name="T12" fmla="*/ 116455 w 756285"/>
              <a:gd name="T13" fmla="*/ 445238 h 759460"/>
              <a:gd name="T14" fmla="*/ 152024 w 756285"/>
              <a:gd name="T15" fmla="*/ 475330 h 759460"/>
              <a:gd name="T16" fmla="*/ 191562 w 756285"/>
              <a:gd name="T17" fmla="*/ 503629 h 759460"/>
              <a:gd name="T18" fmla="*/ 234886 w 756285"/>
              <a:gd name="T19" fmla="*/ 529978 h 759460"/>
              <a:gd name="T20" fmla="*/ 281812 w 756285"/>
              <a:gd name="T21" fmla="*/ 554225 h 759460"/>
              <a:gd name="T22" fmla="*/ 332160 w 756285"/>
              <a:gd name="T23" fmla="*/ 576214 h 759460"/>
              <a:gd name="T24" fmla="*/ 385746 w 756285"/>
              <a:gd name="T25" fmla="*/ 595791 h 759460"/>
              <a:gd name="T26" fmla="*/ 442388 w 756285"/>
              <a:gd name="T27" fmla="*/ 612801 h 759460"/>
              <a:gd name="T28" fmla="*/ 501904 w 756285"/>
              <a:gd name="T29" fmla="*/ 627091 h 759460"/>
              <a:gd name="T30" fmla="*/ 501904 w 756285"/>
              <a:gd name="T31" fmla="*/ 759044 h 759460"/>
              <a:gd name="T32" fmla="*/ 755904 w 756285"/>
              <a:gd name="T33" fmla="*/ 527142 h 759460"/>
              <a:gd name="T34" fmla="*/ 619982 w 756285"/>
              <a:gd name="T35" fmla="*/ 375250 h 759460"/>
              <a:gd name="T36" fmla="*/ 501904 w 756285"/>
              <a:gd name="T37" fmla="*/ 375250 h 759460"/>
              <a:gd name="T38" fmla="*/ 442388 w 756285"/>
              <a:gd name="T39" fmla="*/ 360960 h 759460"/>
              <a:gd name="T40" fmla="*/ 385746 w 756285"/>
              <a:gd name="T41" fmla="*/ 343950 h 759460"/>
              <a:gd name="T42" fmla="*/ 332160 w 756285"/>
              <a:gd name="T43" fmla="*/ 324373 h 759460"/>
              <a:gd name="T44" fmla="*/ 281812 w 756285"/>
              <a:gd name="T45" fmla="*/ 302384 h 759460"/>
              <a:gd name="T46" fmla="*/ 234886 w 756285"/>
              <a:gd name="T47" fmla="*/ 278137 h 759460"/>
              <a:gd name="T48" fmla="*/ 191562 w 756285"/>
              <a:gd name="T49" fmla="*/ 251788 h 759460"/>
              <a:gd name="T50" fmla="*/ 152024 w 756285"/>
              <a:gd name="T51" fmla="*/ 223489 h 759460"/>
              <a:gd name="T52" fmla="*/ 116455 w 756285"/>
              <a:gd name="T53" fmla="*/ 193397 h 759460"/>
              <a:gd name="T54" fmla="*/ 85036 w 756285"/>
              <a:gd name="T55" fmla="*/ 161665 h 759460"/>
              <a:gd name="T56" fmla="*/ 57950 w 756285"/>
              <a:gd name="T57" fmla="*/ 128447 h 759460"/>
              <a:gd name="T58" fmla="*/ 35380 w 756285"/>
              <a:gd name="T59" fmla="*/ 93898 h 759460"/>
              <a:gd name="T60" fmla="*/ 17508 w 756285"/>
              <a:gd name="T61" fmla="*/ 58173 h 759460"/>
              <a:gd name="T62" fmla="*/ 4516 w 756285"/>
              <a:gd name="T63" fmla="*/ 21425 h 759460"/>
              <a:gd name="T64" fmla="*/ 0 w 756285"/>
              <a:gd name="T65" fmla="*/ 0 h 759460"/>
              <a:gd name="T66" fmla="*/ 501904 w 756285"/>
              <a:gd name="T67" fmla="*/ 243297 h 759460"/>
              <a:gd name="T68" fmla="*/ 501904 w 756285"/>
              <a:gd name="T69" fmla="*/ 375250 h 759460"/>
              <a:gd name="T70" fmla="*/ 619982 w 756285"/>
              <a:gd name="T71" fmla="*/ 375250 h 759460"/>
              <a:gd name="T72" fmla="*/ 501904 w 756285"/>
              <a:gd name="T73" fmla="*/ 243297 h 7594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56285"/>
              <a:gd name="T112" fmla="*/ 0 h 759460"/>
              <a:gd name="T113" fmla="*/ 756285 w 756285"/>
              <a:gd name="T114" fmla="*/ 759460 h 75946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56285" h="759460">
                <a:moveTo>
                  <a:pt x="0" y="0"/>
                </a:moveTo>
                <a:lnTo>
                  <a:pt x="0" y="251839"/>
                </a:lnTo>
                <a:lnTo>
                  <a:pt x="17508" y="310014"/>
                </a:lnTo>
                <a:lnTo>
                  <a:pt x="35380" y="345739"/>
                </a:lnTo>
                <a:lnTo>
                  <a:pt x="57950" y="380288"/>
                </a:lnTo>
                <a:lnTo>
                  <a:pt x="85036" y="413506"/>
                </a:lnTo>
                <a:lnTo>
                  <a:pt x="116455" y="445238"/>
                </a:lnTo>
                <a:lnTo>
                  <a:pt x="152024" y="475330"/>
                </a:lnTo>
                <a:lnTo>
                  <a:pt x="191562" y="503629"/>
                </a:lnTo>
                <a:lnTo>
                  <a:pt x="234886" y="529978"/>
                </a:lnTo>
                <a:lnTo>
                  <a:pt x="281812" y="554225"/>
                </a:lnTo>
                <a:lnTo>
                  <a:pt x="332160" y="576214"/>
                </a:lnTo>
                <a:lnTo>
                  <a:pt x="385746" y="595791"/>
                </a:lnTo>
                <a:lnTo>
                  <a:pt x="442388" y="612801"/>
                </a:lnTo>
                <a:lnTo>
                  <a:pt x="501904" y="627091"/>
                </a:lnTo>
                <a:lnTo>
                  <a:pt x="501904" y="759044"/>
                </a:lnTo>
                <a:lnTo>
                  <a:pt x="755904" y="527142"/>
                </a:lnTo>
                <a:lnTo>
                  <a:pt x="619982" y="375250"/>
                </a:lnTo>
                <a:lnTo>
                  <a:pt x="501904" y="375250"/>
                </a:lnTo>
                <a:lnTo>
                  <a:pt x="442388" y="360960"/>
                </a:lnTo>
                <a:lnTo>
                  <a:pt x="385746" y="343950"/>
                </a:lnTo>
                <a:lnTo>
                  <a:pt x="332160" y="324373"/>
                </a:lnTo>
                <a:lnTo>
                  <a:pt x="281812" y="302384"/>
                </a:lnTo>
                <a:lnTo>
                  <a:pt x="234886" y="278137"/>
                </a:lnTo>
                <a:lnTo>
                  <a:pt x="191562" y="251788"/>
                </a:lnTo>
                <a:lnTo>
                  <a:pt x="152024" y="223489"/>
                </a:lnTo>
                <a:lnTo>
                  <a:pt x="116455" y="193397"/>
                </a:lnTo>
                <a:lnTo>
                  <a:pt x="85036" y="161665"/>
                </a:lnTo>
                <a:lnTo>
                  <a:pt x="57950" y="128447"/>
                </a:lnTo>
                <a:lnTo>
                  <a:pt x="35380" y="93898"/>
                </a:lnTo>
                <a:lnTo>
                  <a:pt x="17508" y="58173"/>
                </a:lnTo>
                <a:lnTo>
                  <a:pt x="4516" y="21425"/>
                </a:lnTo>
                <a:lnTo>
                  <a:pt x="0" y="0"/>
                </a:lnTo>
                <a:close/>
              </a:path>
              <a:path w="756285" h="759460">
                <a:moveTo>
                  <a:pt x="501904" y="243297"/>
                </a:moveTo>
                <a:lnTo>
                  <a:pt x="501904" y="375250"/>
                </a:lnTo>
                <a:lnTo>
                  <a:pt x="619982" y="375250"/>
                </a:lnTo>
                <a:lnTo>
                  <a:pt x="501904" y="243297"/>
                </a:lnTo>
                <a:close/>
              </a:path>
            </a:pathLst>
          </a:custGeom>
          <a:solidFill>
            <a:srgbClr val="99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9" name="object 20"/>
          <p:cNvSpPr>
            <a:spLocks/>
          </p:cNvSpPr>
          <p:nvPr/>
        </p:nvSpPr>
        <p:spPr bwMode="auto">
          <a:xfrm>
            <a:off x="0" y="2286000"/>
            <a:ext cx="755650" cy="582613"/>
          </a:xfrm>
          <a:custGeom>
            <a:avLst/>
            <a:gdLst>
              <a:gd name="T0" fmla="*/ 755904 w 756285"/>
              <a:gd name="T1" fmla="*/ 0 h 582294"/>
              <a:gd name="T2" fmla="*/ 702584 w 756285"/>
              <a:gd name="T3" fmla="*/ 1117 h 582294"/>
              <a:gd name="T4" fmla="*/ 649589 w 756285"/>
              <a:gd name="T5" fmla="*/ 4460 h 582294"/>
              <a:gd name="T6" fmla="*/ 597112 w 756285"/>
              <a:gd name="T7" fmla="*/ 10019 h 582294"/>
              <a:gd name="T8" fmla="*/ 545350 w 756285"/>
              <a:gd name="T9" fmla="*/ 17779 h 582294"/>
              <a:gd name="T10" fmla="*/ 485985 w 756285"/>
              <a:gd name="T11" fmla="*/ 29549 h 582294"/>
              <a:gd name="T12" fmla="*/ 429318 w 756285"/>
              <a:gd name="T13" fmla="*/ 43920 h 582294"/>
              <a:gd name="T14" fmla="*/ 375481 w 756285"/>
              <a:gd name="T15" fmla="*/ 60748 h 582294"/>
              <a:gd name="T16" fmla="*/ 324610 w 756285"/>
              <a:gd name="T17" fmla="*/ 79887 h 582294"/>
              <a:gd name="T18" fmla="*/ 276839 w 756285"/>
              <a:gd name="T19" fmla="*/ 101191 h 582294"/>
              <a:gd name="T20" fmla="*/ 232302 w 756285"/>
              <a:gd name="T21" fmla="*/ 124515 h 582294"/>
              <a:gd name="T22" fmla="*/ 191134 w 756285"/>
              <a:gd name="T23" fmla="*/ 149714 h 582294"/>
              <a:gd name="T24" fmla="*/ 153468 w 756285"/>
              <a:gd name="T25" fmla="*/ 176643 h 582294"/>
              <a:gd name="T26" fmla="*/ 119439 w 756285"/>
              <a:gd name="T27" fmla="*/ 205156 h 582294"/>
              <a:gd name="T28" fmla="*/ 89182 w 756285"/>
              <a:gd name="T29" fmla="*/ 235108 h 582294"/>
              <a:gd name="T30" fmla="*/ 62830 w 756285"/>
              <a:gd name="T31" fmla="*/ 266354 h 582294"/>
              <a:gd name="T32" fmla="*/ 40518 w 756285"/>
              <a:gd name="T33" fmla="*/ 298747 h 582294"/>
              <a:gd name="T34" fmla="*/ 8551 w 756285"/>
              <a:gd name="T35" fmla="*/ 366397 h 582294"/>
              <a:gd name="T36" fmla="*/ 0 w 756285"/>
              <a:gd name="T37" fmla="*/ 398252 h 582294"/>
              <a:gd name="T38" fmla="*/ 0 w 756285"/>
              <a:gd name="T39" fmla="*/ 512803 h 582294"/>
              <a:gd name="T40" fmla="*/ 8731 w 756285"/>
              <a:gd name="T41" fmla="*/ 545440 h 582294"/>
              <a:gd name="T42" fmla="*/ 23572 w 756285"/>
              <a:gd name="T43" fmla="*/ 581787 h 582294"/>
              <a:gd name="T44" fmla="*/ 42232 w 756285"/>
              <a:gd name="T45" fmla="*/ 547962 h 582294"/>
              <a:gd name="T46" fmla="*/ 64944 w 756285"/>
              <a:gd name="T47" fmla="*/ 515489 h 582294"/>
              <a:gd name="T48" fmla="*/ 91508 w 756285"/>
              <a:gd name="T49" fmla="*/ 484456 h 582294"/>
              <a:gd name="T50" fmla="*/ 121725 w 756285"/>
              <a:gd name="T51" fmla="*/ 454955 h 582294"/>
              <a:gd name="T52" fmla="*/ 155394 w 756285"/>
              <a:gd name="T53" fmla="*/ 427075 h 582294"/>
              <a:gd name="T54" fmla="*/ 192316 w 756285"/>
              <a:gd name="T55" fmla="*/ 400906 h 582294"/>
              <a:gd name="T56" fmla="*/ 232289 w 756285"/>
              <a:gd name="T57" fmla="*/ 376540 h 582294"/>
              <a:gd name="T58" fmla="*/ 275116 w 756285"/>
              <a:gd name="T59" fmla="*/ 354066 h 582294"/>
              <a:gd name="T60" fmla="*/ 320594 w 756285"/>
              <a:gd name="T61" fmla="*/ 333574 h 582294"/>
              <a:gd name="T62" fmla="*/ 368525 w 756285"/>
              <a:gd name="T63" fmla="*/ 315155 h 582294"/>
              <a:gd name="T64" fmla="*/ 418708 w 756285"/>
              <a:gd name="T65" fmla="*/ 298899 h 582294"/>
              <a:gd name="T66" fmla="*/ 470943 w 756285"/>
              <a:gd name="T67" fmla="*/ 284896 h 582294"/>
              <a:gd name="T68" fmla="*/ 525031 w 756285"/>
              <a:gd name="T69" fmla="*/ 273237 h 582294"/>
              <a:gd name="T70" fmla="*/ 580771 w 756285"/>
              <a:gd name="T71" fmla="*/ 264011 h 582294"/>
              <a:gd name="T72" fmla="*/ 637963 w 756285"/>
              <a:gd name="T73" fmla="*/ 257310 h 582294"/>
              <a:gd name="T74" fmla="*/ 696407 w 756285"/>
              <a:gd name="T75" fmla="*/ 253223 h 582294"/>
              <a:gd name="T76" fmla="*/ 755904 w 756285"/>
              <a:gd name="T77" fmla="*/ 251840 h 582294"/>
              <a:gd name="T78" fmla="*/ 755904 w 756285"/>
              <a:gd name="T79" fmla="*/ 0 h 58229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56285"/>
              <a:gd name="T121" fmla="*/ 0 h 582294"/>
              <a:gd name="T122" fmla="*/ 756285 w 756285"/>
              <a:gd name="T123" fmla="*/ 582294 h 58229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56285" h="582294">
                <a:moveTo>
                  <a:pt x="755904" y="0"/>
                </a:moveTo>
                <a:lnTo>
                  <a:pt x="702584" y="1117"/>
                </a:lnTo>
                <a:lnTo>
                  <a:pt x="649589" y="4460"/>
                </a:lnTo>
                <a:lnTo>
                  <a:pt x="597112" y="10019"/>
                </a:lnTo>
                <a:lnTo>
                  <a:pt x="545350" y="17779"/>
                </a:lnTo>
                <a:lnTo>
                  <a:pt x="485985" y="29549"/>
                </a:lnTo>
                <a:lnTo>
                  <a:pt x="429318" y="43920"/>
                </a:lnTo>
                <a:lnTo>
                  <a:pt x="375481" y="60748"/>
                </a:lnTo>
                <a:lnTo>
                  <a:pt x="324610" y="79887"/>
                </a:lnTo>
                <a:lnTo>
                  <a:pt x="276839" y="101191"/>
                </a:lnTo>
                <a:lnTo>
                  <a:pt x="232302" y="124515"/>
                </a:lnTo>
                <a:lnTo>
                  <a:pt x="191134" y="149714"/>
                </a:lnTo>
                <a:lnTo>
                  <a:pt x="153468" y="176643"/>
                </a:lnTo>
                <a:lnTo>
                  <a:pt x="119439" y="205156"/>
                </a:lnTo>
                <a:lnTo>
                  <a:pt x="89182" y="235108"/>
                </a:lnTo>
                <a:lnTo>
                  <a:pt x="62830" y="266354"/>
                </a:lnTo>
                <a:lnTo>
                  <a:pt x="40518" y="298747"/>
                </a:lnTo>
                <a:lnTo>
                  <a:pt x="8551" y="366397"/>
                </a:lnTo>
                <a:lnTo>
                  <a:pt x="0" y="398252"/>
                </a:lnTo>
                <a:lnTo>
                  <a:pt x="0" y="512803"/>
                </a:lnTo>
                <a:lnTo>
                  <a:pt x="8731" y="545440"/>
                </a:lnTo>
                <a:lnTo>
                  <a:pt x="23572" y="581787"/>
                </a:lnTo>
                <a:lnTo>
                  <a:pt x="42232" y="547962"/>
                </a:lnTo>
                <a:lnTo>
                  <a:pt x="64944" y="515489"/>
                </a:lnTo>
                <a:lnTo>
                  <a:pt x="91508" y="484456"/>
                </a:lnTo>
                <a:lnTo>
                  <a:pt x="121725" y="454955"/>
                </a:lnTo>
                <a:lnTo>
                  <a:pt x="155394" y="427075"/>
                </a:lnTo>
                <a:lnTo>
                  <a:pt x="192316" y="400906"/>
                </a:lnTo>
                <a:lnTo>
                  <a:pt x="232289" y="376540"/>
                </a:lnTo>
                <a:lnTo>
                  <a:pt x="275116" y="354066"/>
                </a:lnTo>
                <a:lnTo>
                  <a:pt x="320594" y="333574"/>
                </a:lnTo>
                <a:lnTo>
                  <a:pt x="368525" y="315155"/>
                </a:lnTo>
                <a:lnTo>
                  <a:pt x="418708" y="298899"/>
                </a:lnTo>
                <a:lnTo>
                  <a:pt x="470943" y="284896"/>
                </a:lnTo>
                <a:lnTo>
                  <a:pt x="525031" y="273237"/>
                </a:lnTo>
                <a:lnTo>
                  <a:pt x="580771" y="264011"/>
                </a:lnTo>
                <a:lnTo>
                  <a:pt x="637963" y="257310"/>
                </a:lnTo>
                <a:lnTo>
                  <a:pt x="696407" y="253223"/>
                </a:lnTo>
                <a:lnTo>
                  <a:pt x="755904" y="251840"/>
                </a:lnTo>
                <a:lnTo>
                  <a:pt x="755904" y="0"/>
                </a:lnTo>
                <a:close/>
              </a:path>
            </a:pathLst>
          </a:custGeom>
          <a:solidFill>
            <a:srgbClr val="7A002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0" name="object 21"/>
          <p:cNvSpPr>
            <a:spLocks/>
          </p:cNvSpPr>
          <p:nvPr/>
        </p:nvSpPr>
        <p:spPr bwMode="auto">
          <a:xfrm>
            <a:off x="0" y="2795588"/>
            <a:ext cx="755650" cy="760412"/>
          </a:xfrm>
          <a:custGeom>
            <a:avLst/>
            <a:gdLst>
              <a:gd name="T0" fmla="*/ 0 w 756285"/>
              <a:gd name="T1" fmla="*/ 0 h 759460"/>
              <a:gd name="T2" fmla="*/ 17508 w 756285"/>
              <a:gd name="T3" fmla="*/ 58173 h 759460"/>
              <a:gd name="T4" fmla="*/ 35380 w 756285"/>
              <a:gd name="T5" fmla="*/ 93898 h 759460"/>
              <a:gd name="T6" fmla="*/ 57950 w 756285"/>
              <a:gd name="T7" fmla="*/ 128447 h 759460"/>
              <a:gd name="T8" fmla="*/ 85036 w 756285"/>
              <a:gd name="T9" fmla="*/ 161665 h 759460"/>
              <a:gd name="T10" fmla="*/ 116455 w 756285"/>
              <a:gd name="T11" fmla="*/ 193397 h 759460"/>
              <a:gd name="T12" fmla="*/ 152024 w 756285"/>
              <a:gd name="T13" fmla="*/ 223489 h 759460"/>
              <a:gd name="T14" fmla="*/ 191562 w 756285"/>
              <a:gd name="T15" fmla="*/ 251788 h 759460"/>
              <a:gd name="T16" fmla="*/ 234886 w 756285"/>
              <a:gd name="T17" fmla="*/ 278137 h 759460"/>
              <a:gd name="T18" fmla="*/ 281812 w 756285"/>
              <a:gd name="T19" fmla="*/ 302384 h 759460"/>
              <a:gd name="T20" fmla="*/ 332160 w 756285"/>
              <a:gd name="T21" fmla="*/ 324373 h 759460"/>
              <a:gd name="T22" fmla="*/ 385746 w 756285"/>
              <a:gd name="T23" fmla="*/ 343950 h 759460"/>
              <a:gd name="T24" fmla="*/ 442388 w 756285"/>
              <a:gd name="T25" fmla="*/ 360960 h 759460"/>
              <a:gd name="T26" fmla="*/ 501904 w 756285"/>
              <a:gd name="T27" fmla="*/ 375250 h 759460"/>
              <a:gd name="T28" fmla="*/ 501904 w 756285"/>
              <a:gd name="T29" fmla="*/ 243297 h 759460"/>
              <a:gd name="T30" fmla="*/ 755904 w 756285"/>
              <a:gd name="T31" fmla="*/ 527142 h 759460"/>
              <a:gd name="T32" fmla="*/ 501904 w 756285"/>
              <a:gd name="T33" fmla="*/ 759044 h 759460"/>
              <a:gd name="T34" fmla="*/ 501904 w 756285"/>
              <a:gd name="T35" fmla="*/ 627091 h 759460"/>
              <a:gd name="T36" fmla="*/ 442388 w 756285"/>
              <a:gd name="T37" fmla="*/ 612801 h 759460"/>
              <a:gd name="T38" fmla="*/ 385746 w 756285"/>
              <a:gd name="T39" fmla="*/ 595791 h 759460"/>
              <a:gd name="T40" fmla="*/ 332160 w 756285"/>
              <a:gd name="T41" fmla="*/ 576214 h 759460"/>
              <a:gd name="T42" fmla="*/ 281812 w 756285"/>
              <a:gd name="T43" fmla="*/ 554225 h 759460"/>
              <a:gd name="T44" fmla="*/ 234886 w 756285"/>
              <a:gd name="T45" fmla="*/ 529978 h 759460"/>
              <a:gd name="T46" fmla="*/ 191562 w 756285"/>
              <a:gd name="T47" fmla="*/ 503629 h 759460"/>
              <a:gd name="T48" fmla="*/ 152024 w 756285"/>
              <a:gd name="T49" fmla="*/ 475330 h 759460"/>
              <a:gd name="T50" fmla="*/ 116455 w 756285"/>
              <a:gd name="T51" fmla="*/ 445238 h 759460"/>
              <a:gd name="T52" fmla="*/ 85036 w 756285"/>
              <a:gd name="T53" fmla="*/ 413506 h 759460"/>
              <a:gd name="T54" fmla="*/ 57950 w 756285"/>
              <a:gd name="T55" fmla="*/ 380288 h 759460"/>
              <a:gd name="T56" fmla="*/ 35380 w 756285"/>
              <a:gd name="T57" fmla="*/ 345739 h 759460"/>
              <a:gd name="T58" fmla="*/ 17508 w 756285"/>
              <a:gd name="T59" fmla="*/ 310014 h 759460"/>
              <a:gd name="T60" fmla="*/ 4516 w 756285"/>
              <a:gd name="T61" fmla="*/ 273266 h 759460"/>
              <a:gd name="T62" fmla="*/ 0 w 756285"/>
              <a:gd name="T63" fmla="*/ 251839 h 7594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756285"/>
              <a:gd name="T97" fmla="*/ 0 h 759460"/>
              <a:gd name="T98" fmla="*/ 756285 w 756285"/>
              <a:gd name="T99" fmla="*/ 759460 h 7594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756285" h="759460">
                <a:moveTo>
                  <a:pt x="0" y="0"/>
                </a:moveTo>
                <a:lnTo>
                  <a:pt x="17508" y="58173"/>
                </a:lnTo>
                <a:lnTo>
                  <a:pt x="35380" y="93898"/>
                </a:lnTo>
                <a:lnTo>
                  <a:pt x="57950" y="128447"/>
                </a:lnTo>
                <a:lnTo>
                  <a:pt x="85036" y="161665"/>
                </a:lnTo>
                <a:lnTo>
                  <a:pt x="116455" y="193397"/>
                </a:lnTo>
                <a:lnTo>
                  <a:pt x="152024" y="223489"/>
                </a:lnTo>
                <a:lnTo>
                  <a:pt x="191562" y="251788"/>
                </a:lnTo>
                <a:lnTo>
                  <a:pt x="234886" y="278137"/>
                </a:lnTo>
                <a:lnTo>
                  <a:pt x="281812" y="302384"/>
                </a:lnTo>
                <a:lnTo>
                  <a:pt x="332160" y="324373"/>
                </a:lnTo>
                <a:lnTo>
                  <a:pt x="385746" y="343950"/>
                </a:lnTo>
                <a:lnTo>
                  <a:pt x="442388" y="360960"/>
                </a:lnTo>
                <a:lnTo>
                  <a:pt x="501904" y="375250"/>
                </a:lnTo>
                <a:lnTo>
                  <a:pt x="501904" y="243297"/>
                </a:lnTo>
                <a:lnTo>
                  <a:pt x="755904" y="527142"/>
                </a:lnTo>
                <a:lnTo>
                  <a:pt x="501904" y="759044"/>
                </a:lnTo>
                <a:lnTo>
                  <a:pt x="501904" y="627091"/>
                </a:lnTo>
                <a:lnTo>
                  <a:pt x="442388" y="612801"/>
                </a:lnTo>
                <a:lnTo>
                  <a:pt x="385746" y="595791"/>
                </a:lnTo>
                <a:lnTo>
                  <a:pt x="332160" y="576214"/>
                </a:lnTo>
                <a:lnTo>
                  <a:pt x="281812" y="554225"/>
                </a:lnTo>
                <a:lnTo>
                  <a:pt x="234886" y="529978"/>
                </a:lnTo>
                <a:lnTo>
                  <a:pt x="191562" y="503629"/>
                </a:lnTo>
                <a:lnTo>
                  <a:pt x="152024" y="475330"/>
                </a:lnTo>
                <a:lnTo>
                  <a:pt x="116455" y="445238"/>
                </a:lnTo>
                <a:lnTo>
                  <a:pt x="85036" y="413506"/>
                </a:lnTo>
                <a:lnTo>
                  <a:pt x="57950" y="380288"/>
                </a:lnTo>
                <a:lnTo>
                  <a:pt x="35380" y="345739"/>
                </a:lnTo>
                <a:lnTo>
                  <a:pt x="17508" y="310014"/>
                </a:lnTo>
                <a:lnTo>
                  <a:pt x="4516" y="273266"/>
                </a:lnTo>
                <a:lnTo>
                  <a:pt x="0" y="25183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1" name="object 22"/>
          <p:cNvSpPr>
            <a:spLocks/>
          </p:cNvSpPr>
          <p:nvPr/>
        </p:nvSpPr>
        <p:spPr bwMode="auto">
          <a:xfrm>
            <a:off x="0" y="2286000"/>
            <a:ext cx="755650" cy="582613"/>
          </a:xfrm>
          <a:custGeom>
            <a:avLst/>
            <a:gdLst>
              <a:gd name="T0" fmla="*/ 0 w 756285"/>
              <a:gd name="T1" fmla="*/ 400580 h 582294"/>
              <a:gd name="T2" fmla="*/ 14029 w 756285"/>
              <a:gd name="T3" fmla="*/ 351297 h 582294"/>
              <a:gd name="T4" fmla="*/ 48395 w 756285"/>
              <a:gd name="T5" fmla="*/ 286218 h 582294"/>
              <a:gd name="T6" fmla="*/ 71354 w 756285"/>
              <a:gd name="T7" fmla="*/ 255360 h 582294"/>
              <a:gd name="T8" fmla="*/ 97939 w 756285"/>
              <a:gd name="T9" fmla="*/ 225758 h 582294"/>
              <a:gd name="T10" fmla="*/ 127980 w 756285"/>
              <a:gd name="T11" fmla="*/ 197514 h 582294"/>
              <a:gd name="T12" fmla="*/ 161307 w 756285"/>
              <a:gd name="T13" fmla="*/ 170729 h 582294"/>
              <a:gd name="T14" fmla="*/ 197751 w 756285"/>
              <a:gd name="T15" fmla="*/ 145504 h 582294"/>
              <a:gd name="T16" fmla="*/ 237142 w 756285"/>
              <a:gd name="T17" fmla="*/ 121941 h 582294"/>
              <a:gd name="T18" fmla="*/ 279312 w 756285"/>
              <a:gd name="T19" fmla="*/ 100140 h 582294"/>
              <a:gd name="T20" fmla="*/ 324090 w 756285"/>
              <a:gd name="T21" fmla="*/ 80204 h 582294"/>
              <a:gd name="T22" fmla="*/ 371308 w 756285"/>
              <a:gd name="T23" fmla="*/ 62234 h 582294"/>
              <a:gd name="T24" fmla="*/ 420796 w 756285"/>
              <a:gd name="T25" fmla="*/ 46331 h 582294"/>
              <a:gd name="T26" fmla="*/ 472384 w 756285"/>
              <a:gd name="T27" fmla="*/ 32597 h 582294"/>
              <a:gd name="T28" fmla="*/ 525903 w 756285"/>
              <a:gd name="T29" fmla="*/ 21132 h 582294"/>
              <a:gd name="T30" fmla="*/ 581184 w 756285"/>
              <a:gd name="T31" fmla="*/ 12039 h 582294"/>
              <a:gd name="T32" fmla="*/ 638058 w 756285"/>
              <a:gd name="T33" fmla="*/ 5418 h 582294"/>
              <a:gd name="T34" fmla="*/ 696354 w 756285"/>
              <a:gd name="T35" fmla="*/ 1371 h 582294"/>
              <a:gd name="T36" fmla="*/ 755904 w 756285"/>
              <a:gd name="T37" fmla="*/ 0 h 582294"/>
              <a:gd name="T38" fmla="*/ 755904 w 756285"/>
              <a:gd name="T39" fmla="*/ 251840 h 582294"/>
              <a:gd name="T40" fmla="*/ 696407 w 756285"/>
              <a:gd name="T41" fmla="*/ 253223 h 582294"/>
              <a:gd name="T42" fmla="*/ 637963 w 756285"/>
              <a:gd name="T43" fmla="*/ 257310 h 582294"/>
              <a:gd name="T44" fmla="*/ 580771 w 756285"/>
              <a:gd name="T45" fmla="*/ 264011 h 582294"/>
              <a:gd name="T46" fmla="*/ 525031 w 756285"/>
              <a:gd name="T47" fmla="*/ 273237 h 582294"/>
              <a:gd name="T48" fmla="*/ 470943 w 756285"/>
              <a:gd name="T49" fmla="*/ 284896 h 582294"/>
              <a:gd name="T50" fmla="*/ 418708 w 756285"/>
              <a:gd name="T51" fmla="*/ 298899 h 582294"/>
              <a:gd name="T52" fmla="*/ 368525 w 756285"/>
              <a:gd name="T53" fmla="*/ 315155 h 582294"/>
              <a:gd name="T54" fmla="*/ 320594 w 756285"/>
              <a:gd name="T55" fmla="*/ 333574 h 582294"/>
              <a:gd name="T56" fmla="*/ 275116 w 756285"/>
              <a:gd name="T57" fmla="*/ 354066 h 582294"/>
              <a:gd name="T58" fmla="*/ 232289 w 756285"/>
              <a:gd name="T59" fmla="*/ 376540 h 582294"/>
              <a:gd name="T60" fmla="*/ 192316 w 756285"/>
              <a:gd name="T61" fmla="*/ 400906 h 582294"/>
              <a:gd name="T62" fmla="*/ 155394 w 756285"/>
              <a:gd name="T63" fmla="*/ 427075 h 582294"/>
              <a:gd name="T64" fmla="*/ 121725 w 756285"/>
              <a:gd name="T65" fmla="*/ 454955 h 582294"/>
              <a:gd name="T66" fmla="*/ 91508 w 756285"/>
              <a:gd name="T67" fmla="*/ 484456 h 582294"/>
              <a:gd name="T68" fmla="*/ 64944 w 756285"/>
              <a:gd name="T69" fmla="*/ 515489 h 582294"/>
              <a:gd name="T70" fmla="*/ 42232 w 756285"/>
              <a:gd name="T71" fmla="*/ 547962 h 582294"/>
              <a:gd name="T72" fmla="*/ 23572 w 756285"/>
              <a:gd name="T73" fmla="*/ 581787 h 5822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56285"/>
              <a:gd name="T112" fmla="*/ 0 h 582294"/>
              <a:gd name="T113" fmla="*/ 756285 w 756285"/>
              <a:gd name="T114" fmla="*/ 582294 h 5822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56285" h="582294">
                <a:moveTo>
                  <a:pt x="0" y="400580"/>
                </a:moveTo>
                <a:lnTo>
                  <a:pt x="14029" y="351297"/>
                </a:lnTo>
                <a:lnTo>
                  <a:pt x="48395" y="286218"/>
                </a:lnTo>
                <a:lnTo>
                  <a:pt x="71354" y="255360"/>
                </a:lnTo>
                <a:lnTo>
                  <a:pt x="97939" y="225758"/>
                </a:lnTo>
                <a:lnTo>
                  <a:pt x="127980" y="197514"/>
                </a:lnTo>
                <a:lnTo>
                  <a:pt x="161307" y="170729"/>
                </a:lnTo>
                <a:lnTo>
                  <a:pt x="197751" y="145504"/>
                </a:lnTo>
                <a:lnTo>
                  <a:pt x="237142" y="121941"/>
                </a:lnTo>
                <a:lnTo>
                  <a:pt x="279312" y="100140"/>
                </a:lnTo>
                <a:lnTo>
                  <a:pt x="324090" y="80204"/>
                </a:lnTo>
                <a:lnTo>
                  <a:pt x="371308" y="62234"/>
                </a:lnTo>
                <a:lnTo>
                  <a:pt x="420796" y="46331"/>
                </a:lnTo>
                <a:lnTo>
                  <a:pt x="472384" y="32597"/>
                </a:lnTo>
                <a:lnTo>
                  <a:pt x="525903" y="21132"/>
                </a:lnTo>
                <a:lnTo>
                  <a:pt x="581184" y="12039"/>
                </a:lnTo>
                <a:lnTo>
                  <a:pt x="638058" y="5418"/>
                </a:lnTo>
                <a:lnTo>
                  <a:pt x="696354" y="1371"/>
                </a:lnTo>
                <a:lnTo>
                  <a:pt x="755904" y="0"/>
                </a:lnTo>
                <a:lnTo>
                  <a:pt x="755904" y="251840"/>
                </a:lnTo>
                <a:lnTo>
                  <a:pt x="696407" y="253223"/>
                </a:lnTo>
                <a:lnTo>
                  <a:pt x="637963" y="257310"/>
                </a:lnTo>
                <a:lnTo>
                  <a:pt x="580771" y="264011"/>
                </a:lnTo>
                <a:lnTo>
                  <a:pt x="525031" y="273237"/>
                </a:lnTo>
                <a:lnTo>
                  <a:pt x="470943" y="284896"/>
                </a:lnTo>
                <a:lnTo>
                  <a:pt x="418708" y="298899"/>
                </a:lnTo>
                <a:lnTo>
                  <a:pt x="368525" y="315155"/>
                </a:lnTo>
                <a:lnTo>
                  <a:pt x="320594" y="333574"/>
                </a:lnTo>
                <a:lnTo>
                  <a:pt x="275116" y="354066"/>
                </a:lnTo>
                <a:lnTo>
                  <a:pt x="232289" y="376540"/>
                </a:lnTo>
                <a:lnTo>
                  <a:pt x="192316" y="400906"/>
                </a:lnTo>
                <a:lnTo>
                  <a:pt x="155394" y="427075"/>
                </a:lnTo>
                <a:lnTo>
                  <a:pt x="121725" y="454955"/>
                </a:lnTo>
                <a:lnTo>
                  <a:pt x="91508" y="484456"/>
                </a:lnTo>
                <a:lnTo>
                  <a:pt x="64944" y="515489"/>
                </a:lnTo>
                <a:lnTo>
                  <a:pt x="42232" y="547962"/>
                </a:lnTo>
                <a:lnTo>
                  <a:pt x="23572" y="58178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2" name="object 23"/>
          <p:cNvSpPr>
            <a:spLocks/>
          </p:cNvSpPr>
          <p:nvPr/>
        </p:nvSpPr>
        <p:spPr bwMode="auto">
          <a:xfrm>
            <a:off x="533400" y="4073525"/>
            <a:ext cx="762000" cy="334963"/>
          </a:xfrm>
          <a:custGeom>
            <a:avLst/>
            <a:gdLst>
              <a:gd name="T0" fmla="*/ 0 w 762000"/>
              <a:gd name="T1" fmla="*/ 0 h 335279"/>
              <a:gd name="T2" fmla="*/ 0 w 762000"/>
              <a:gd name="T3" fmla="*/ 103632 h 335279"/>
              <a:gd name="T4" fmla="*/ 4181 w 762000"/>
              <a:gd name="T5" fmla="*/ 123336 h 335279"/>
              <a:gd name="T6" fmla="*/ 36560 w 762000"/>
              <a:gd name="T7" fmla="*/ 161155 h 335279"/>
              <a:gd name="T8" fmla="*/ 98587 w 762000"/>
              <a:gd name="T9" fmla="*/ 196031 h 335279"/>
              <a:gd name="T10" fmla="*/ 139828 w 762000"/>
              <a:gd name="T11" fmla="*/ 212058 h 335279"/>
              <a:gd name="T12" fmla="*/ 187412 w 762000"/>
              <a:gd name="T13" fmla="*/ 226978 h 335279"/>
              <a:gd name="T14" fmla="*/ 240982 w 762000"/>
              <a:gd name="T15" fmla="*/ 240669 h 335279"/>
              <a:gd name="T16" fmla="*/ 300182 w 762000"/>
              <a:gd name="T17" fmla="*/ 253007 h 335279"/>
              <a:gd name="T18" fmla="*/ 364656 w 762000"/>
              <a:gd name="T19" fmla="*/ 263869 h 335279"/>
              <a:gd name="T20" fmla="*/ 434047 w 762000"/>
              <a:gd name="T21" fmla="*/ 273131 h 335279"/>
              <a:gd name="T22" fmla="*/ 508000 w 762000"/>
              <a:gd name="T23" fmla="*/ 280670 h 335279"/>
              <a:gd name="T24" fmla="*/ 508000 w 762000"/>
              <a:gd name="T25" fmla="*/ 334899 h 335279"/>
              <a:gd name="T26" fmla="*/ 762000 w 762000"/>
              <a:gd name="T27" fmla="*/ 239522 h 335279"/>
              <a:gd name="T28" fmla="*/ 626036 w 762000"/>
              <a:gd name="T29" fmla="*/ 176911 h 335279"/>
              <a:gd name="T30" fmla="*/ 508000 w 762000"/>
              <a:gd name="T31" fmla="*/ 176911 h 335279"/>
              <a:gd name="T32" fmla="*/ 434047 w 762000"/>
              <a:gd name="T33" fmla="*/ 169372 h 335279"/>
              <a:gd name="T34" fmla="*/ 364656 w 762000"/>
              <a:gd name="T35" fmla="*/ 160111 h 335279"/>
              <a:gd name="T36" fmla="*/ 300182 w 762000"/>
              <a:gd name="T37" fmla="*/ 149250 h 335279"/>
              <a:gd name="T38" fmla="*/ 240982 w 762000"/>
              <a:gd name="T39" fmla="*/ 136915 h 335279"/>
              <a:gd name="T40" fmla="*/ 187412 w 762000"/>
              <a:gd name="T41" fmla="*/ 123228 h 335279"/>
              <a:gd name="T42" fmla="*/ 139828 w 762000"/>
              <a:gd name="T43" fmla="*/ 108315 h 335279"/>
              <a:gd name="T44" fmla="*/ 98587 w 762000"/>
              <a:gd name="T45" fmla="*/ 92298 h 335279"/>
              <a:gd name="T46" fmla="*/ 64046 w 762000"/>
              <a:gd name="T47" fmla="*/ 75301 h 335279"/>
              <a:gd name="T48" fmla="*/ 16486 w 762000"/>
              <a:gd name="T49" fmla="*/ 38866 h 335279"/>
              <a:gd name="T50" fmla="*/ 4181 w 762000"/>
              <a:gd name="T51" fmla="*/ 19674 h 335279"/>
              <a:gd name="T52" fmla="*/ 0 w 762000"/>
              <a:gd name="T53" fmla="*/ 0 h 335279"/>
              <a:gd name="T54" fmla="*/ 508000 w 762000"/>
              <a:gd name="T55" fmla="*/ 122555 h 335279"/>
              <a:gd name="T56" fmla="*/ 508000 w 762000"/>
              <a:gd name="T57" fmla="*/ 176911 h 335279"/>
              <a:gd name="T58" fmla="*/ 626036 w 762000"/>
              <a:gd name="T59" fmla="*/ 176911 h 335279"/>
              <a:gd name="T60" fmla="*/ 508000 w 762000"/>
              <a:gd name="T61" fmla="*/ 122555 h 33527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762000"/>
              <a:gd name="T94" fmla="*/ 0 h 335279"/>
              <a:gd name="T95" fmla="*/ 762000 w 762000"/>
              <a:gd name="T96" fmla="*/ 335279 h 335279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762000" h="335279">
                <a:moveTo>
                  <a:pt x="0" y="0"/>
                </a:moveTo>
                <a:lnTo>
                  <a:pt x="0" y="103632"/>
                </a:lnTo>
                <a:lnTo>
                  <a:pt x="4181" y="123336"/>
                </a:lnTo>
                <a:lnTo>
                  <a:pt x="36560" y="161155"/>
                </a:lnTo>
                <a:lnTo>
                  <a:pt x="98587" y="196031"/>
                </a:lnTo>
                <a:lnTo>
                  <a:pt x="139828" y="212058"/>
                </a:lnTo>
                <a:lnTo>
                  <a:pt x="187412" y="226978"/>
                </a:lnTo>
                <a:lnTo>
                  <a:pt x="240982" y="240669"/>
                </a:lnTo>
                <a:lnTo>
                  <a:pt x="300182" y="253007"/>
                </a:lnTo>
                <a:lnTo>
                  <a:pt x="364656" y="263869"/>
                </a:lnTo>
                <a:lnTo>
                  <a:pt x="434047" y="273131"/>
                </a:lnTo>
                <a:lnTo>
                  <a:pt x="508000" y="280670"/>
                </a:lnTo>
                <a:lnTo>
                  <a:pt x="508000" y="334899"/>
                </a:lnTo>
                <a:lnTo>
                  <a:pt x="762000" y="239522"/>
                </a:lnTo>
                <a:lnTo>
                  <a:pt x="626036" y="176911"/>
                </a:lnTo>
                <a:lnTo>
                  <a:pt x="508000" y="176911"/>
                </a:lnTo>
                <a:lnTo>
                  <a:pt x="434047" y="169372"/>
                </a:lnTo>
                <a:lnTo>
                  <a:pt x="364656" y="160111"/>
                </a:lnTo>
                <a:lnTo>
                  <a:pt x="300182" y="149250"/>
                </a:lnTo>
                <a:lnTo>
                  <a:pt x="240982" y="136915"/>
                </a:lnTo>
                <a:lnTo>
                  <a:pt x="187412" y="123228"/>
                </a:lnTo>
                <a:lnTo>
                  <a:pt x="139828" y="108315"/>
                </a:lnTo>
                <a:lnTo>
                  <a:pt x="98587" y="92298"/>
                </a:lnTo>
                <a:lnTo>
                  <a:pt x="64046" y="75301"/>
                </a:lnTo>
                <a:lnTo>
                  <a:pt x="16486" y="38866"/>
                </a:lnTo>
                <a:lnTo>
                  <a:pt x="4181" y="19674"/>
                </a:lnTo>
                <a:lnTo>
                  <a:pt x="0" y="0"/>
                </a:lnTo>
                <a:close/>
              </a:path>
              <a:path w="762000" h="335279">
                <a:moveTo>
                  <a:pt x="508000" y="122555"/>
                </a:moveTo>
                <a:lnTo>
                  <a:pt x="508000" y="176911"/>
                </a:lnTo>
                <a:lnTo>
                  <a:pt x="626036" y="176911"/>
                </a:lnTo>
                <a:lnTo>
                  <a:pt x="508000" y="122555"/>
                </a:lnTo>
                <a:close/>
              </a:path>
            </a:pathLst>
          </a:custGeom>
          <a:solidFill>
            <a:srgbClr val="99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3" name="object 24"/>
          <p:cNvSpPr>
            <a:spLocks/>
          </p:cNvSpPr>
          <p:nvPr/>
        </p:nvSpPr>
        <p:spPr bwMode="auto">
          <a:xfrm>
            <a:off x="533400" y="3886200"/>
            <a:ext cx="762000" cy="239713"/>
          </a:xfrm>
          <a:custGeom>
            <a:avLst/>
            <a:gdLst>
              <a:gd name="T0" fmla="*/ 762019 w 762635"/>
              <a:gd name="T1" fmla="*/ 0 h 240029"/>
              <a:gd name="T2" fmla="*/ 708699 w 762635"/>
              <a:gd name="T3" fmla="*/ 454 h 240029"/>
              <a:gd name="T4" fmla="*/ 655704 w 762635"/>
              <a:gd name="T5" fmla="*/ 1825 h 240029"/>
              <a:gd name="T6" fmla="*/ 603227 w 762635"/>
              <a:gd name="T7" fmla="*/ 4125 h 240029"/>
              <a:gd name="T8" fmla="*/ 551465 w 762635"/>
              <a:gd name="T9" fmla="*/ 7366 h 240029"/>
              <a:gd name="T10" fmla="*/ 477676 w 762635"/>
              <a:gd name="T11" fmla="*/ 13588 h 240029"/>
              <a:gd name="T12" fmla="*/ 408152 w 762635"/>
              <a:gd name="T13" fmla="*/ 21461 h 240029"/>
              <a:gd name="T14" fmla="*/ 343158 w 762635"/>
              <a:gd name="T15" fmla="*/ 30869 h 240029"/>
              <a:gd name="T16" fmla="*/ 282955 w 762635"/>
              <a:gd name="T17" fmla="*/ 41693 h 240029"/>
              <a:gd name="T18" fmla="*/ 227805 w 762635"/>
              <a:gd name="T19" fmla="*/ 53818 h 240029"/>
              <a:gd name="T20" fmla="*/ 177971 w 762635"/>
              <a:gd name="T21" fmla="*/ 67125 h 240029"/>
              <a:gd name="T22" fmla="*/ 133715 w 762635"/>
              <a:gd name="T23" fmla="*/ 81499 h 240029"/>
              <a:gd name="T24" fmla="*/ 95299 w 762635"/>
              <a:gd name="T25" fmla="*/ 96821 h 240029"/>
              <a:gd name="T26" fmla="*/ 37036 w 762635"/>
              <a:gd name="T27" fmla="*/ 129845 h 240029"/>
              <a:gd name="T28" fmla="*/ 5281 w 762635"/>
              <a:gd name="T29" fmla="*/ 165260 h 240029"/>
              <a:gd name="T30" fmla="*/ 0 w 762635"/>
              <a:gd name="T31" fmla="*/ 183572 h 240029"/>
              <a:gd name="T32" fmla="*/ 2132 w 762635"/>
              <a:gd name="T33" fmla="*/ 202131 h 240029"/>
              <a:gd name="T34" fmla="*/ 11940 w 762635"/>
              <a:gd name="T35" fmla="*/ 220820 h 240029"/>
              <a:gd name="T36" fmla="*/ 29686 w 762635"/>
              <a:gd name="T37" fmla="*/ 239522 h 240029"/>
              <a:gd name="T38" fmla="*/ 51144 w 762635"/>
              <a:gd name="T39" fmla="*/ 223786 h 240029"/>
              <a:gd name="T40" fmla="*/ 77773 w 762635"/>
              <a:gd name="T41" fmla="*/ 208771 h 240029"/>
              <a:gd name="T42" fmla="*/ 145379 w 762635"/>
              <a:gd name="T43" fmla="*/ 181122 h 240029"/>
              <a:gd name="T44" fmla="*/ 185774 w 762635"/>
              <a:gd name="T45" fmla="*/ 168594 h 240029"/>
              <a:gd name="T46" fmla="*/ 230174 w 762635"/>
              <a:gd name="T47" fmla="*/ 157004 h 240029"/>
              <a:gd name="T48" fmla="*/ 278290 w 762635"/>
              <a:gd name="T49" fmla="*/ 146405 h 240029"/>
              <a:gd name="T50" fmla="*/ 329830 w 762635"/>
              <a:gd name="T51" fmla="*/ 136850 h 240029"/>
              <a:gd name="T52" fmla="*/ 384502 w 762635"/>
              <a:gd name="T53" fmla="*/ 128394 h 240029"/>
              <a:gd name="T54" fmla="*/ 442016 w 762635"/>
              <a:gd name="T55" fmla="*/ 121092 h 240029"/>
              <a:gd name="T56" fmla="*/ 502081 w 762635"/>
              <a:gd name="T57" fmla="*/ 114996 h 240029"/>
              <a:gd name="T58" fmla="*/ 564404 w 762635"/>
              <a:gd name="T59" fmla="*/ 110160 h 240029"/>
              <a:gd name="T60" fmla="*/ 628696 w 762635"/>
              <a:gd name="T61" fmla="*/ 106640 h 240029"/>
              <a:gd name="T62" fmla="*/ 694664 w 762635"/>
              <a:gd name="T63" fmla="*/ 104488 h 240029"/>
              <a:gd name="T64" fmla="*/ 762019 w 762635"/>
              <a:gd name="T65" fmla="*/ 103758 h 240029"/>
              <a:gd name="T66" fmla="*/ 762019 w 762635"/>
              <a:gd name="T67" fmla="*/ 0 h 24002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762635"/>
              <a:gd name="T103" fmla="*/ 0 h 240029"/>
              <a:gd name="T104" fmla="*/ 762635 w 762635"/>
              <a:gd name="T105" fmla="*/ 240029 h 24002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762635" h="240029">
                <a:moveTo>
                  <a:pt x="762019" y="0"/>
                </a:moveTo>
                <a:lnTo>
                  <a:pt x="708699" y="454"/>
                </a:lnTo>
                <a:lnTo>
                  <a:pt x="655704" y="1825"/>
                </a:lnTo>
                <a:lnTo>
                  <a:pt x="603227" y="4125"/>
                </a:lnTo>
                <a:lnTo>
                  <a:pt x="551465" y="7366"/>
                </a:lnTo>
                <a:lnTo>
                  <a:pt x="477676" y="13588"/>
                </a:lnTo>
                <a:lnTo>
                  <a:pt x="408152" y="21461"/>
                </a:lnTo>
                <a:lnTo>
                  <a:pt x="343158" y="30869"/>
                </a:lnTo>
                <a:lnTo>
                  <a:pt x="282955" y="41693"/>
                </a:lnTo>
                <a:lnTo>
                  <a:pt x="227805" y="53818"/>
                </a:lnTo>
                <a:lnTo>
                  <a:pt x="177971" y="67125"/>
                </a:lnTo>
                <a:lnTo>
                  <a:pt x="133715" y="81499"/>
                </a:lnTo>
                <a:lnTo>
                  <a:pt x="95299" y="96821"/>
                </a:lnTo>
                <a:lnTo>
                  <a:pt x="37036" y="129845"/>
                </a:lnTo>
                <a:lnTo>
                  <a:pt x="5281" y="165260"/>
                </a:lnTo>
                <a:lnTo>
                  <a:pt x="0" y="183572"/>
                </a:lnTo>
                <a:lnTo>
                  <a:pt x="2132" y="202131"/>
                </a:lnTo>
                <a:lnTo>
                  <a:pt x="11940" y="220820"/>
                </a:lnTo>
                <a:lnTo>
                  <a:pt x="29686" y="239522"/>
                </a:lnTo>
                <a:lnTo>
                  <a:pt x="51144" y="223786"/>
                </a:lnTo>
                <a:lnTo>
                  <a:pt x="77773" y="208771"/>
                </a:lnTo>
                <a:lnTo>
                  <a:pt x="145379" y="181122"/>
                </a:lnTo>
                <a:lnTo>
                  <a:pt x="185774" y="168594"/>
                </a:lnTo>
                <a:lnTo>
                  <a:pt x="230174" y="157004"/>
                </a:lnTo>
                <a:lnTo>
                  <a:pt x="278290" y="146405"/>
                </a:lnTo>
                <a:lnTo>
                  <a:pt x="329830" y="136850"/>
                </a:lnTo>
                <a:lnTo>
                  <a:pt x="384502" y="128394"/>
                </a:lnTo>
                <a:lnTo>
                  <a:pt x="442016" y="121092"/>
                </a:lnTo>
                <a:lnTo>
                  <a:pt x="502081" y="114996"/>
                </a:lnTo>
                <a:lnTo>
                  <a:pt x="564404" y="110160"/>
                </a:lnTo>
                <a:lnTo>
                  <a:pt x="628696" y="106640"/>
                </a:lnTo>
                <a:lnTo>
                  <a:pt x="694664" y="104488"/>
                </a:lnTo>
                <a:lnTo>
                  <a:pt x="762019" y="103758"/>
                </a:lnTo>
                <a:lnTo>
                  <a:pt x="762019" y="0"/>
                </a:lnTo>
                <a:close/>
              </a:path>
            </a:pathLst>
          </a:custGeom>
          <a:solidFill>
            <a:srgbClr val="7A002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4" name="object 25"/>
          <p:cNvSpPr>
            <a:spLocks/>
          </p:cNvSpPr>
          <p:nvPr/>
        </p:nvSpPr>
        <p:spPr bwMode="auto">
          <a:xfrm>
            <a:off x="533400" y="3886200"/>
            <a:ext cx="762000" cy="522288"/>
          </a:xfrm>
          <a:custGeom>
            <a:avLst/>
            <a:gdLst>
              <a:gd name="T0" fmla="*/ 0 w 762000"/>
              <a:gd name="T1" fmla="*/ 187706 h 522604"/>
              <a:gd name="T2" fmla="*/ 16486 w 762000"/>
              <a:gd name="T3" fmla="*/ 226572 h 522604"/>
              <a:gd name="T4" fmla="*/ 64046 w 762000"/>
              <a:gd name="T5" fmla="*/ 263007 h 522604"/>
              <a:gd name="T6" fmla="*/ 98587 w 762000"/>
              <a:gd name="T7" fmla="*/ 280004 h 522604"/>
              <a:gd name="T8" fmla="*/ 139828 w 762000"/>
              <a:gd name="T9" fmla="*/ 296021 h 522604"/>
              <a:gd name="T10" fmla="*/ 187412 w 762000"/>
              <a:gd name="T11" fmla="*/ 310934 h 522604"/>
              <a:gd name="T12" fmla="*/ 240982 w 762000"/>
              <a:gd name="T13" fmla="*/ 324621 h 522604"/>
              <a:gd name="T14" fmla="*/ 300182 w 762000"/>
              <a:gd name="T15" fmla="*/ 336956 h 522604"/>
              <a:gd name="T16" fmla="*/ 364656 w 762000"/>
              <a:gd name="T17" fmla="*/ 347817 h 522604"/>
              <a:gd name="T18" fmla="*/ 434047 w 762000"/>
              <a:gd name="T19" fmla="*/ 357078 h 522604"/>
              <a:gd name="T20" fmla="*/ 508000 w 762000"/>
              <a:gd name="T21" fmla="*/ 364617 h 522604"/>
              <a:gd name="T22" fmla="*/ 508000 w 762000"/>
              <a:gd name="T23" fmla="*/ 310261 h 522604"/>
              <a:gd name="T24" fmla="*/ 762000 w 762000"/>
              <a:gd name="T25" fmla="*/ 427227 h 522604"/>
              <a:gd name="T26" fmla="*/ 508000 w 762000"/>
              <a:gd name="T27" fmla="*/ 522605 h 522604"/>
              <a:gd name="T28" fmla="*/ 508000 w 762000"/>
              <a:gd name="T29" fmla="*/ 468375 h 522604"/>
              <a:gd name="T30" fmla="*/ 434047 w 762000"/>
              <a:gd name="T31" fmla="*/ 460837 h 522604"/>
              <a:gd name="T32" fmla="*/ 364656 w 762000"/>
              <a:gd name="T33" fmla="*/ 451575 h 522604"/>
              <a:gd name="T34" fmla="*/ 300182 w 762000"/>
              <a:gd name="T35" fmla="*/ 440713 h 522604"/>
              <a:gd name="T36" fmla="*/ 240982 w 762000"/>
              <a:gd name="T37" fmla="*/ 428375 h 522604"/>
              <a:gd name="T38" fmla="*/ 187412 w 762000"/>
              <a:gd name="T39" fmla="*/ 414684 h 522604"/>
              <a:gd name="T40" fmla="*/ 139828 w 762000"/>
              <a:gd name="T41" fmla="*/ 399764 h 522604"/>
              <a:gd name="T42" fmla="*/ 98587 w 762000"/>
              <a:gd name="T43" fmla="*/ 383737 h 522604"/>
              <a:gd name="T44" fmla="*/ 64046 w 762000"/>
              <a:gd name="T45" fmla="*/ 366728 h 522604"/>
              <a:gd name="T46" fmla="*/ 16486 w 762000"/>
              <a:gd name="T47" fmla="*/ 330257 h 522604"/>
              <a:gd name="T48" fmla="*/ 0 w 762000"/>
              <a:gd name="T49" fmla="*/ 291338 h 522604"/>
              <a:gd name="T50" fmla="*/ 0 w 762000"/>
              <a:gd name="T51" fmla="*/ 187706 h 522604"/>
              <a:gd name="T52" fmla="*/ 13740 w 762000"/>
              <a:gd name="T53" fmla="*/ 152047 h 522604"/>
              <a:gd name="T54" fmla="*/ 53257 w 762000"/>
              <a:gd name="T55" fmla="*/ 118642 h 522604"/>
              <a:gd name="T56" fmla="*/ 115996 w 762000"/>
              <a:gd name="T57" fmla="*/ 88123 h 522604"/>
              <a:gd name="T58" fmla="*/ 155276 w 762000"/>
              <a:gd name="T59" fmla="*/ 74142 h 522604"/>
              <a:gd name="T60" fmla="*/ 199403 w 762000"/>
              <a:gd name="T61" fmla="*/ 61118 h 522604"/>
              <a:gd name="T62" fmla="*/ 248058 w 762000"/>
              <a:gd name="T63" fmla="*/ 49131 h 522604"/>
              <a:gd name="T64" fmla="*/ 300923 w 762000"/>
              <a:gd name="T65" fmla="*/ 38260 h 522604"/>
              <a:gd name="T66" fmla="*/ 357677 w 762000"/>
              <a:gd name="T67" fmla="*/ 28582 h 522604"/>
              <a:gd name="T68" fmla="*/ 418001 w 762000"/>
              <a:gd name="T69" fmla="*/ 20177 h 522604"/>
              <a:gd name="T70" fmla="*/ 481576 w 762000"/>
              <a:gd name="T71" fmla="*/ 13123 h 522604"/>
              <a:gd name="T72" fmla="*/ 548083 w 762000"/>
              <a:gd name="T73" fmla="*/ 7500 h 522604"/>
              <a:gd name="T74" fmla="*/ 617202 w 762000"/>
              <a:gd name="T75" fmla="*/ 3385 h 522604"/>
              <a:gd name="T76" fmla="*/ 688614 w 762000"/>
              <a:gd name="T77" fmla="*/ 859 h 522604"/>
              <a:gd name="T78" fmla="*/ 762000 w 762000"/>
              <a:gd name="T79" fmla="*/ 0 h 522604"/>
              <a:gd name="T80" fmla="*/ 762000 w 762000"/>
              <a:gd name="T81" fmla="*/ 103758 h 522604"/>
              <a:gd name="T82" fmla="*/ 694645 w 762000"/>
              <a:gd name="T83" fmla="*/ 104488 h 522604"/>
              <a:gd name="T84" fmla="*/ 628677 w 762000"/>
              <a:gd name="T85" fmla="*/ 106640 h 522604"/>
              <a:gd name="T86" fmla="*/ 564385 w 762000"/>
              <a:gd name="T87" fmla="*/ 110160 h 522604"/>
              <a:gd name="T88" fmla="*/ 502061 w 762000"/>
              <a:gd name="T89" fmla="*/ 114996 h 522604"/>
              <a:gd name="T90" fmla="*/ 441997 w 762000"/>
              <a:gd name="T91" fmla="*/ 121092 h 522604"/>
              <a:gd name="T92" fmla="*/ 384483 w 762000"/>
              <a:gd name="T93" fmla="*/ 128394 h 522604"/>
              <a:gd name="T94" fmla="*/ 329811 w 762000"/>
              <a:gd name="T95" fmla="*/ 136850 h 522604"/>
              <a:gd name="T96" fmla="*/ 278271 w 762000"/>
              <a:gd name="T97" fmla="*/ 146405 h 522604"/>
              <a:gd name="T98" fmla="*/ 230155 w 762000"/>
              <a:gd name="T99" fmla="*/ 157004 h 522604"/>
              <a:gd name="T100" fmla="*/ 185754 w 762000"/>
              <a:gd name="T101" fmla="*/ 168594 h 522604"/>
              <a:gd name="T102" fmla="*/ 145360 w 762000"/>
              <a:gd name="T103" fmla="*/ 181122 h 522604"/>
              <a:gd name="T104" fmla="*/ 109263 w 762000"/>
              <a:gd name="T105" fmla="*/ 194532 h 522604"/>
              <a:gd name="T106" fmla="*/ 51125 w 762000"/>
              <a:gd name="T107" fmla="*/ 223786 h 522604"/>
              <a:gd name="T108" fmla="*/ 29667 w 762000"/>
              <a:gd name="T109" fmla="*/ 239522 h 52260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762000"/>
              <a:gd name="T166" fmla="*/ 0 h 522604"/>
              <a:gd name="T167" fmla="*/ 762000 w 762000"/>
              <a:gd name="T168" fmla="*/ 522604 h 522604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762000" h="522604">
                <a:moveTo>
                  <a:pt x="0" y="187706"/>
                </a:moveTo>
                <a:lnTo>
                  <a:pt x="16486" y="226572"/>
                </a:lnTo>
                <a:lnTo>
                  <a:pt x="64046" y="263007"/>
                </a:lnTo>
                <a:lnTo>
                  <a:pt x="98587" y="280004"/>
                </a:lnTo>
                <a:lnTo>
                  <a:pt x="139828" y="296021"/>
                </a:lnTo>
                <a:lnTo>
                  <a:pt x="187412" y="310934"/>
                </a:lnTo>
                <a:lnTo>
                  <a:pt x="240982" y="324621"/>
                </a:lnTo>
                <a:lnTo>
                  <a:pt x="300182" y="336956"/>
                </a:lnTo>
                <a:lnTo>
                  <a:pt x="364656" y="347817"/>
                </a:lnTo>
                <a:lnTo>
                  <a:pt x="434047" y="357078"/>
                </a:lnTo>
                <a:lnTo>
                  <a:pt x="508000" y="364617"/>
                </a:lnTo>
                <a:lnTo>
                  <a:pt x="508000" y="310261"/>
                </a:lnTo>
                <a:lnTo>
                  <a:pt x="762000" y="427227"/>
                </a:lnTo>
                <a:lnTo>
                  <a:pt x="508000" y="522605"/>
                </a:lnTo>
                <a:lnTo>
                  <a:pt x="508000" y="468375"/>
                </a:lnTo>
                <a:lnTo>
                  <a:pt x="434047" y="460837"/>
                </a:lnTo>
                <a:lnTo>
                  <a:pt x="364656" y="451575"/>
                </a:lnTo>
                <a:lnTo>
                  <a:pt x="300182" y="440713"/>
                </a:lnTo>
                <a:lnTo>
                  <a:pt x="240982" y="428375"/>
                </a:lnTo>
                <a:lnTo>
                  <a:pt x="187412" y="414684"/>
                </a:lnTo>
                <a:lnTo>
                  <a:pt x="139828" y="399764"/>
                </a:lnTo>
                <a:lnTo>
                  <a:pt x="98587" y="383737"/>
                </a:lnTo>
                <a:lnTo>
                  <a:pt x="64046" y="366728"/>
                </a:lnTo>
                <a:lnTo>
                  <a:pt x="16486" y="330257"/>
                </a:lnTo>
                <a:lnTo>
                  <a:pt x="0" y="291338"/>
                </a:lnTo>
                <a:lnTo>
                  <a:pt x="0" y="187706"/>
                </a:lnTo>
                <a:lnTo>
                  <a:pt x="13740" y="152047"/>
                </a:lnTo>
                <a:lnTo>
                  <a:pt x="53257" y="118642"/>
                </a:lnTo>
                <a:lnTo>
                  <a:pt x="115996" y="88123"/>
                </a:lnTo>
                <a:lnTo>
                  <a:pt x="155276" y="74142"/>
                </a:lnTo>
                <a:lnTo>
                  <a:pt x="199403" y="61118"/>
                </a:lnTo>
                <a:lnTo>
                  <a:pt x="248058" y="49131"/>
                </a:lnTo>
                <a:lnTo>
                  <a:pt x="300923" y="38260"/>
                </a:lnTo>
                <a:lnTo>
                  <a:pt x="357677" y="28582"/>
                </a:lnTo>
                <a:lnTo>
                  <a:pt x="418001" y="20177"/>
                </a:lnTo>
                <a:lnTo>
                  <a:pt x="481576" y="13123"/>
                </a:lnTo>
                <a:lnTo>
                  <a:pt x="548083" y="7500"/>
                </a:lnTo>
                <a:lnTo>
                  <a:pt x="617202" y="3385"/>
                </a:lnTo>
                <a:lnTo>
                  <a:pt x="688614" y="859"/>
                </a:lnTo>
                <a:lnTo>
                  <a:pt x="762000" y="0"/>
                </a:lnTo>
                <a:lnTo>
                  <a:pt x="762000" y="103758"/>
                </a:lnTo>
                <a:lnTo>
                  <a:pt x="694645" y="104488"/>
                </a:lnTo>
                <a:lnTo>
                  <a:pt x="628677" y="106640"/>
                </a:lnTo>
                <a:lnTo>
                  <a:pt x="564385" y="110160"/>
                </a:lnTo>
                <a:lnTo>
                  <a:pt x="502061" y="114996"/>
                </a:lnTo>
                <a:lnTo>
                  <a:pt x="441997" y="121092"/>
                </a:lnTo>
                <a:lnTo>
                  <a:pt x="384483" y="128394"/>
                </a:lnTo>
                <a:lnTo>
                  <a:pt x="329811" y="136850"/>
                </a:lnTo>
                <a:lnTo>
                  <a:pt x="278271" y="146405"/>
                </a:lnTo>
                <a:lnTo>
                  <a:pt x="230155" y="157004"/>
                </a:lnTo>
                <a:lnTo>
                  <a:pt x="185754" y="168594"/>
                </a:lnTo>
                <a:lnTo>
                  <a:pt x="145360" y="181122"/>
                </a:lnTo>
                <a:lnTo>
                  <a:pt x="109263" y="194532"/>
                </a:lnTo>
                <a:lnTo>
                  <a:pt x="51125" y="223786"/>
                </a:lnTo>
                <a:lnTo>
                  <a:pt x="29667" y="23952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5" name="object 26"/>
          <p:cNvSpPr>
            <a:spLocks/>
          </p:cNvSpPr>
          <p:nvPr/>
        </p:nvSpPr>
        <p:spPr bwMode="auto">
          <a:xfrm>
            <a:off x="1608138" y="5181600"/>
            <a:ext cx="2619375" cy="917575"/>
          </a:xfrm>
          <a:custGeom>
            <a:avLst/>
            <a:gdLst>
              <a:gd name="T0" fmla="*/ 0 w 2620010"/>
              <a:gd name="T1" fmla="*/ 917448 h 917575"/>
              <a:gd name="T2" fmla="*/ 2619756 w 2620010"/>
              <a:gd name="T3" fmla="*/ 917448 h 917575"/>
              <a:gd name="T4" fmla="*/ 2619756 w 2620010"/>
              <a:gd name="T5" fmla="*/ 0 h 917575"/>
              <a:gd name="T6" fmla="*/ 0 w 2620010"/>
              <a:gd name="T7" fmla="*/ 0 h 917575"/>
              <a:gd name="T8" fmla="*/ 0 w 2620010"/>
              <a:gd name="T9" fmla="*/ 917448 h 9175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20010"/>
              <a:gd name="T16" fmla="*/ 0 h 917575"/>
              <a:gd name="T17" fmla="*/ 2620010 w 2620010"/>
              <a:gd name="T18" fmla="*/ 917575 h 9175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20010" h="917575">
                <a:moveTo>
                  <a:pt x="0" y="917448"/>
                </a:moveTo>
                <a:lnTo>
                  <a:pt x="2619756" y="917448"/>
                </a:lnTo>
                <a:lnTo>
                  <a:pt x="2619756" y="0"/>
                </a:lnTo>
                <a:lnTo>
                  <a:pt x="0" y="0"/>
                </a:lnTo>
                <a:lnTo>
                  <a:pt x="0" y="917448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6" name="object 27"/>
          <p:cNvSpPr>
            <a:spLocks/>
          </p:cNvSpPr>
          <p:nvPr/>
        </p:nvSpPr>
        <p:spPr bwMode="auto">
          <a:xfrm>
            <a:off x="1608138" y="5181600"/>
            <a:ext cx="2619375" cy="917575"/>
          </a:xfrm>
          <a:custGeom>
            <a:avLst/>
            <a:gdLst>
              <a:gd name="T0" fmla="*/ 0 w 2620010"/>
              <a:gd name="T1" fmla="*/ 917448 h 917575"/>
              <a:gd name="T2" fmla="*/ 2619756 w 2620010"/>
              <a:gd name="T3" fmla="*/ 917448 h 917575"/>
              <a:gd name="T4" fmla="*/ 2619756 w 2620010"/>
              <a:gd name="T5" fmla="*/ 0 h 917575"/>
              <a:gd name="T6" fmla="*/ 0 w 2620010"/>
              <a:gd name="T7" fmla="*/ 0 h 917575"/>
              <a:gd name="T8" fmla="*/ 0 w 2620010"/>
              <a:gd name="T9" fmla="*/ 917448 h 9175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20010"/>
              <a:gd name="T16" fmla="*/ 0 h 917575"/>
              <a:gd name="T17" fmla="*/ 2620010 w 2620010"/>
              <a:gd name="T18" fmla="*/ 917575 h 9175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20010" h="917575">
                <a:moveTo>
                  <a:pt x="0" y="917448"/>
                </a:moveTo>
                <a:lnTo>
                  <a:pt x="2619756" y="917448"/>
                </a:lnTo>
                <a:lnTo>
                  <a:pt x="2619756" y="0"/>
                </a:lnTo>
                <a:lnTo>
                  <a:pt x="0" y="0"/>
                </a:lnTo>
                <a:lnTo>
                  <a:pt x="0" y="9174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1685925" y="5227638"/>
            <a:ext cx="1773238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Tahoma"/>
                <a:cs typeface="Tahoma"/>
              </a:rPr>
              <a:t>165.23.215.0/24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41538" y="5776913"/>
            <a:ext cx="2027237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latin typeface="Arial"/>
                <a:cs typeface="Arial"/>
              </a:rPr>
              <a:t>•</a:t>
            </a:r>
            <a:r>
              <a:rPr sz="1800" dirty="0">
                <a:latin typeface="Tahoma"/>
                <a:cs typeface="Tahoma"/>
              </a:rPr>
              <a:t>165.23.215</a:t>
            </a:r>
            <a:r>
              <a:rPr sz="1800" spc="-10" dirty="0">
                <a:latin typeface="Tahoma"/>
                <a:cs typeface="Tahoma"/>
              </a:rPr>
              <a:t>.</a:t>
            </a:r>
            <a:r>
              <a:rPr sz="1800" dirty="0">
                <a:latin typeface="Tahoma"/>
                <a:cs typeface="Tahoma"/>
              </a:rPr>
              <a:t>1</a:t>
            </a:r>
            <a:r>
              <a:rPr sz="1800" spc="10" dirty="0">
                <a:latin typeface="Tahoma"/>
                <a:cs typeface="Tahoma"/>
              </a:rPr>
              <a:t>2</a:t>
            </a:r>
            <a:r>
              <a:rPr sz="1800" dirty="0">
                <a:latin typeface="Tahoma"/>
                <a:cs typeface="Tahoma"/>
              </a:rPr>
              <a:t>8</a:t>
            </a:r>
            <a:r>
              <a:rPr sz="1800" spc="-5" dirty="0">
                <a:latin typeface="Tahoma"/>
                <a:cs typeface="Tahoma"/>
              </a:rPr>
              <a:t>/</a:t>
            </a:r>
            <a:r>
              <a:rPr sz="1800" spc="15" dirty="0">
                <a:latin typeface="Tahoma"/>
                <a:cs typeface="Tahoma"/>
              </a:rPr>
              <a:t>25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0989" name="object 30"/>
          <p:cNvSpPr>
            <a:spLocks/>
          </p:cNvSpPr>
          <p:nvPr/>
        </p:nvSpPr>
        <p:spPr bwMode="auto">
          <a:xfrm>
            <a:off x="990600" y="5064125"/>
            <a:ext cx="762000" cy="334963"/>
          </a:xfrm>
          <a:custGeom>
            <a:avLst/>
            <a:gdLst>
              <a:gd name="T0" fmla="*/ 0 w 762000"/>
              <a:gd name="T1" fmla="*/ 0 h 335279"/>
              <a:gd name="T2" fmla="*/ 0 w 762000"/>
              <a:gd name="T3" fmla="*/ 103632 h 335279"/>
              <a:gd name="T4" fmla="*/ 4181 w 762000"/>
              <a:gd name="T5" fmla="*/ 123336 h 335279"/>
              <a:gd name="T6" fmla="*/ 36560 w 762000"/>
              <a:gd name="T7" fmla="*/ 161155 h 335279"/>
              <a:gd name="T8" fmla="*/ 98587 w 762000"/>
              <a:gd name="T9" fmla="*/ 196031 h 335279"/>
              <a:gd name="T10" fmla="*/ 139828 w 762000"/>
              <a:gd name="T11" fmla="*/ 212058 h 335279"/>
              <a:gd name="T12" fmla="*/ 187412 w 762000"/>
              <a:gd name="T13" fmla="*/ 226978 h 335279"/>
              <a:gd name="T14" fmla="*/ 240982 w 762000"/>
              <a:gd name="T15" fmla="*/ 240669 h 335279"/>
              <a:gd name="T16" fmla="*/ 300182 w 762000"/>
              <a:gd name="T17" fmla="*/ 253007 h 335279"/>
              <a:gd name="T18" fmla="*/ 364656 w 762000"/>
              <a:gd name="T19" fmla="*/ 263869 h 335279"/>
              <a:gd name="T20" fmla="*/ 434047 w 762000"/>
              <a:gd name="T21" fmla="*/ 273131 h 335279"/>
              <a:gd name="T22" fmla="*/ 508000 w 762000"/>
              <a:gd name="T23" fmla="*/ 280670 h 335279"/>
              <a:gd name="T24" fmla="*/ 508000 w 762000"/>
              <a:gd name="T25" fmla="*/ 334899 h 335279"/>
              <a:gd name="T26" fmla="*/ 762000 w 762000"/>
              <a:gd name="T27" fmla="*/ 239522 h 335279"/>
              <a:gd name="T28" fmla="*/ 626036 w 762000"/>
              <a:gd name="T29" fmla="*/ 176911 h 335279"/>
              <a:gd name="T30" fmla="*/ 508000 w 762000"/>
              <a:gd name="T31" fmla="*/ 176911 h 335279"/>
              <a:gd name="T32" fmla="*/ 434047 w 762000"/>
              <a:gd name="T33" fmla="*/ 169372 h 335279"/>
              <a:gd name="T34" fmla="*/ 364656 w 762000"/>
              <a:gd name="T35" fmla="*/ 160111 h 335279"/>
              <a:gd name="T36" fmla="*/ 300182 w 762000"/>
              <a:gd name="T37" fmla="*/ 149250 h 335279"/>
              <a:gd name="T38" fmla="*/ 240982 w 762000"/>
              <a:gd name="T39" fmla="*/ 136915 h 335279"/>
              <a:gd name="T40" fmla="*/ 187412 w 762000"/>
              <a:gd name="T41" fmla="*/ 123228 h 335279"/>
              <a:gd name="T42" fmla="*/ 139828 w 762000"/>
              <a:gd name="T43" fmla="*/ 108315 h 335279"/>
              <a:gd name="T44" fmla="*/ 98587 w 762000"/>
              <a:gd name="T45" fmla="*/ 92298 h 335279"/>
              <a:gd name="T46" fmla="*/ 64046 w 762000"/>
              <a:gd name="T47" fmla="*/ 75301 h 335279"/>
              <a:gd name="T48" fmla="*/ 16486 w 762000"/>
              <a:gd name="T49" fmla="*/ 38866 h 335279"/>
              <a:gd name="T50" fmla="*/ 4181 w 762000"/>
              <a:gd name="T51" fmla="*/ 19674 h 335279"/>
              <a:gd name="T52" fmla="*/ 0 w 762000"/>
              <a:gd name="T53" fmla="*/ 0 h 335279"/>
              <a:gd name="T54" fmla="*/ 508000 w 762000"/>
              <a:gd name="T55" fmla="*/ 122555 h 335279"/>
              <a:gd name="T56" fmla="*/ 508000 w 762000"/>
              <a:gd name="T57" fmla="*/ 176911 h 335279"/>
              <a:gd name="T58" fmla="*/ 626036 w 762000"/>
              <a:gd name="T59" fmla="*/ 176911 h 335279"/>
              <a:gd name="T60" fmla="*/ 508000 w 762000"/>
              <a:gd name="T61" fmla="*/ 122555 h 33527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762000"/>
              <a:gd name="T94" fmla="*/ 0 h 335279"/>
              <a:gd name="T95" fmla="*/ 762000 w 762000"/>
              <a:gd name="T96" fmla="*/ 335279 h 335279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762000" h="335279">
                <a:moveTo>
                  <a:pt x="0" y="0"/>
                </a:moveTo>
                <a:lnTo>
                  <a:pt x="0" y="103632"/>
                </a:lnTo>
                <a:lnTo>
                  <a:pt x="4181" y="123336"/>
                </a:lnTo>
                <a:lnTo>
                  <a:pt x="36560" y="161155"/>
                </a:lnTo>
                <a:lnTo>
                  <a:pt x="98587" y="196031"/>
                </a:lnTo>
                <a:lnTo>
                  <a:pt x="139828" y="212058"/>
                </a:lnTo>
                <a:lnTo>
                  <a:pt x="187412" y="226978"/>
                </a:lnTo>
                <a:lnTo>
                  <a:pt x="240982" y="240669"/>
                </a:lnTo>
                <a:lnTo>
                  <a:pt x="300182" y="253007"/>
                </a:lnTo>
                <a:lnTo>
                  <a:pt x="364656" y="263869"/>
                </a:lnTo>
                <a:lnTo>
                  <a:pt x="434047" y="273131"/>
                </a:lnTo>
                <a:lnTo>
                  <a:pt x="508000" y="280670"/>
                </a:lnTo>
                <a:lnTo>
                  <a:pt x="508000" y="334899"/>
                </a:lnTo>
                <a:lnTo>
                  <a:pt x="762000" y="239522"/>
                </a:lnTo>
                <a:lnTo>
                  <a:pt x="626036" y="176911"/>
                </a:lnTo>
                <a:lnTo>
                  <a:pt x="508000" y="176911"/>
                </a:lnTo>
                <a:lnTo>
                  <a:pt x="434047" y="169372"/>
                </a:lnTo>
                <a:lnTo>
                  <a:pt x="364656" y="160111"/>
                </a:lnTo>
                <a:lnTo>
                  <a:pt x="300182" y="149250"/>
                </a:lnTo>
                <a:lnTo>
                  <a:pt x="240982" y="136915"/>
                </a:lnTo>
                <a:lnTo>
                  <a:pt x="187412" y="123228"/>
                </a:lnTo>
                <a:lnTo>
                  <a:pt x="139828" y="108315"/>
                </a:lnTo>
                <a:lnTo>
                  <a:pt x="98587" y="92298"/>
                </a:lnTo>
                <a:lnTo>
                  <a:pt x="64046" y="75301"/>
                </a:lnTo>
                <a:lnTo>
                  <a:pt x="16486" y="38866"/>
                </a:lnTo>
                <a:lnTo>
                  <a:pt x="4181" y="19674"/>
                </a:lnTo>
                <a:lnTo>
                  <a:pt x="0" y="0"/>
                </a:lnTo>
                <a:close/>
              </a:path>
              <a:path w="762000" h="335279">
                <a:moveTo>
                  <a:pt x="508000" y="122555"/>
                </a:moveTo>
                <a:lnTo>
                  <a:pt x="508000" y="176911"/>
                </a:lnTo>
                <a:lnTo>
                  <a:pt x="626036" y="176911"/>
                </a:lnTo>
                <a:lnTo>
                  <a:pt x="508000" y="122555"/>
                </a:lnTo>
                <a:close/>
              </a:path>
            </a:pathLst>
          </a:custGeom>
          <a:solidFill>
            <a:srgbClr val="99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0" name="object 31"/>
          <p:cNvSpPr>
            <a:spLocks/>
          </p:cNvSpPr>
          <p:nvPr/>
        </p:nvSpPr>
        <p:spPr bwMode="auto">
          <a:xfrm>
            <a:off x="990600" y="4876800"/>
            <a:ext cx="762000" cy="239713"/>
          </a:xfrm>
          <a:custGeom>
            <a:avLst/>
            <a:gdLst>
              <a:gd name="T0" fmla="*/ 762019 w 762635"/>
              <a:gd name="T1" fmla="*/ 0 h 240029"/>
              <a:gd name="T2" fmla="*/ 708687 w 762635"/>
              <a:gd name="T3" fmla="*/ 454 h 240029"/>
              <a:gd name="T4" fmla="*/ 655688 w 762635"/>
              <a:gd name="T5" fmla="*/ 1825 h 240029"/>
              <a:gd name="T6" fmla="*/ 603213 w 762635"/>
              <a:gd name="T7" fmla="*/ 4125 h 240029"/>
              <a:gd name="T8" fmla="*/ 551453 w 762635"/>
              <a:gd name="T9" fmla="*/ 7366 h 240029"/>
              <a:gd name="T10" fmla="*/ 477665 w 762635"/>
              <a:gd name="T11" fmla="*/ 13588 h 240029"/>
              <a:gd name="T12" fmla="*/ 408144 w 762635"/>
              <a:gd name="T13" fmla="*/ 21461 h 240029"/>
              <a:gd name="T14" fmla="*/ 343151 w 762635"/>
              <a:gd name="T15" fmla="*/ 30869 h 240029"/>
              <a:gd name="T16" fmla="*/ 282950 w 762635"/>
              <a:gd name="T17" fmla="*/ 41693 h 240029"/>
              <a:gd name="T18" fmla="*/ 227801 w 762635"/>
              <a:gd name="T19" fmla="*/ 53818 h 240029"/>
              <a:gd name="T20" fmla="*/ 177968 w 762635"/>
              <a:gd name="T21" fmla="*/ 67125 h 240029"/>
              <a:gd name="T22" fmla="*/ 133713 w 762635"/>
              <a:gd name="T23" fmla="*/ 81499 h 240029"/>
              <a:gd name="T24" fmla="*/ 95297 w 762635"/>
              <a:gd name="T25" fmla="*/ 96821 h 240029"/>
              <a:gd name="T26" fmla="*/ 37036 w 762635"/>
              <a:gd name="T27" fmla="*/ 129845 h 240029"/>
              <a:gd name="T28" fmla="*/ 5281 w 762635"/>
              <a:gd name="T29" fmla="*/ 165260 h 240029"/>
              <a:gd name="T30" fmla="*/ 0 w 762635"/>
              <a:gd name="T31" fmla="*/ 183572 h 240029"/>
              <a:gd name="T32" fmla="*/ 2132 w 762635"/>
              <a:gd name="T33" fmla="*/ 202131 h 240029"/>
              <a:gd name="T34" fmla="*/ 11940 w 762635"/>
              <a:gd name="T35" fmla="*/ 220820 h 240029"/>
              <a:gd name="T36" fmla="*/ 29686 w 762635"/>
              <a:gd name="T37" fmla="*/ 239522 h 240029"/>
              <a:gd name="T38" fmla="*/ 51144 w 762635"/>
              <a:gd name="T39" fmla="*/ 223786 h 240029"/>
              <a:gd name="T40" fmla="*/ 77774 w 762635"/>
              <a:gd name="T41" fmla="*/ 208771 h 240029"/>
              <a:gd name="T42" fmla="*/ 145383 w 762635"/>
              <a:gd name="T43" fmla="*/ 181122 h 240029"/>
              <a:gd name="T44" fmla="*/ 185779 w 762635"/>
              <a:gd name="T45" fmla="*/ 168594 h 240029"/>
              <a:gd name="T46" fmla="*/ 230182 w 762635"/>
              <a:gd name="T47" fmla="*/ 157004 h 240029"/>
              <a:gd name="T48" fmla="*/ 278299 w 762635"/>
              <a:gd name="T49" fmla="*/ 146405 h 240029"/>
              <a:gd name="T50" fmla="*/ 329840 w 762635"/>
              <a:gd name="T51" fmla="*/ 136850 h 240029"/>
              <a:gd name="T52" fmla="*/ 384513 w 762635"/>
              <a:gd name="T53" fmla="*/ 128394 h 240029"/>
              <a:gd name="T54" fmla="*/ 442028 w 762635"/>
              <a:gd name="T55" fmla="*/ 121092 h 240029"/>
              <a:gd name="T56" fmla="*/ 502092 w 762635"/>
              <a:gd name="T57" fmla="*/ 114996 h 240029"/>
              <a:gd name="T58" fmla="*/ 564414 w 762635"/>
              <a:gd name="T59" fmla="*/ 110160 h 240029"/>
              <a:gd name="T60" fmla="*/ 628704 w 762635"/>
              <a:gd name="T61" fmla="*/ 106640 h 240029"/>
              <a:gd name="T62" fmla="*/ 694669 w 762635"/>
              <a:gd name="T63" fmla="*/ 104488 h 240029"/>
              <a:gd name="T64" fmla="*/ 762019 w 762635"/>
              <a:gd name="T65" fmla="*/ 103758 h 240029"/>
              <a:gd name="T66" fmla="*/ 762019 w 762635"/>
              <a:gd name="T67" fmla="*/ 0 h 24002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762635"/>
              <a:gd name="T103" fmla="*/ 0 h 240029"/>
              <a:gd name="T104" fmla="*/ 762635 w 762635"/>
              <a:gd name="T105" fmla="*/ 240029 h 24002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762635" h="240029">
                <a:moveTo>
                  <a:pt x="762019" y="0"/>
                </a:moveTo>
                <a:lnTo>
                  <a:pt x="708687" y="454"/>
                </a:lnTo>
                <a:lnTo>
                  <a:pt x="655688" y="1825"/>
                </a:lnTo>
                <a:lnTo>
                  <a:pt x="603213" y="4125"/>
                </a:lnTo>
                <a:lnTo>
                  <a:pt x="551453" y="7366"/>
                </a:lnTo>
                <a:lnTo>
                  <a:pt x="477665" y="13588"/>
                </a:lnTo>
                <a:lnTo>
                  <a:pt x="408144" y="21461"/>
                </a:lnTo>
                <a:lnTo>
                  <a:pt x="343151" y="30869"/>
                </a:lnTo>
                <a:lnTo>
                  <a:pt x="282950" y="41693"/>
                </a:lnTo>
                <a:lnTo>
                  <a:pt x="227801" y="53818"/>
                </a:lnTo>
                <a:lnTo>
                  <a:pt x="177968" y="67125"/>
                </a:lnTo>
                <a:lnTo>
                  <a:pt x="133713" y="81499"/>
                </a:lnTo>
                <a:lnTo>
                  <a:pt x="95297" y="96821"/>
                </a:lnTo>
                <a:lnTo>
                  <a:pt x="37036" y="129845"/>
                </a:lnTo>
                <a:lnTo>
                  <a:pt x="5281" y="165260"/>
                </a:lnTo>
                <a:lnTo>
                  <a:pt x="0" y="183572"/>
                </a:lnTo>
                <a:lnTo>
                  <a:pt x="2132" y="202131"/>
                </a:lnTo>
                <a:lnTo>
                  <a:pt x="11940" y="220820"/>
                </a:lnTo>
                <a:lnTo>
                  <a:pt x="29686" y="239522"/>
                </a:lnTo>
                <a:lnTo>
                  <a:pt x="51144" y="223786"/>
                </a:lnTo>
                <a:lnTo>
                  <a:pt x="77774" y="208771"/>
                </a:lnTo>
                <a:lnTo>
                  <a:pt x="145383" y="181122"/>
                </a:lnTo>
                <a:lnTo>
                  <a:pt x="185779" y="168594"/>
                </a:lnTo>
                <a:lnTo>
                  <a:pt x="230182" y="157004"/>
                </a:lnTo>
                <a:lnTo>
                  <a:pt x="278299" y="146405"/>
                </a:lnTo>
                <a:lnTo>
                  <a:pt x="329840" y="136850"/>
                </a:lnTo>
                <a:lnTo>
                  <a:pt x="384513" y="128394"/>
                </a:lnTo>
                <a:lnTo>
                  <a:pt x="442028" y="121092"/>
                </a:lnTo>
                <a:lnTo>
                  <a:pt x="502092" y="114996"/>
                </a:lnTo>
                <a:lnTo>
                  <a:pt x="564414" y="110160"/>
                </a:lnTo>
                <a:lnTo>
                  <a:pt x="628704" y="106640"/>
                </a:lnTo>
                <a:lnTo>
                  <a:pt x="694669" y="104488"/>
                </a:lnTo>
                <a:lnTo>
                  <a:pt x="762019" y="103758"/>
                </a:lnTo>
                <a:lnTo>
                  <a:pt x="762019" y="0"/>
                </a:lnTo>
                <a:close/>
              </a:path>
            </a:pathLst>
          </a:custGeom>
          <a:solidFill>
            <a:srgbClr val="7A002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1" name="object 32"/>
          <p:cNvSpPr>
            <a:spLocks/>
          </p:cNvSpPr>
          <p:nvPr/>
        </p:nvSpPr>
        <p:spPr bwMode="auto">
          <a:xfrm>
            <a:off x="990600" y="4876800"/>
            <a:ext cx="762000" cy="522288"/>
          </a:xfrm>
          <a:custGeom>
            <a:avLst/>
            <a:gdLst>
              <a:gd name="T0" fmla="*/ 0 w 762000"/>
              <a:gd name="T1" fmla="*/ 187706 h 522604"/>
              <a:gd name="T2" fmla="*/ 16486 w 762000"/>
              <a:gd name="T3" fmla="*/ 226572 h 522604"/>
              <a:gd name="T4" fmla="*/ 64046 w 762000"/>
              <a:gd name="T5" fmla="*/ 263007 h 522604"/>
              <a:gd name="T6" fmla="*/ 98587 w 762000"/>
              <a:gd name="T7" fmla="*/ 280004 h 522604"/>
              <a:gd name="T8" fmla="*/ 139828 w 762000"/>
              <a:gd name="T9" fmla="*/ 296021 h 522604"/>
              <a:gd name="T10" fmla="*/ 187412 w 762000"/>
              <a:gd name="T11" fmla="*/ 310934 h 522604"/>
              <a:gd name="T12" fmla="*/ 240982 w 762000"/>
              <a:gd name="T13" fmla="*/ 324621 h 522604"/>
              <a:gd name="T14" fmla="*/ 300182 w 762000"/>
              <a:gd name="T15" fmla="*/ 336956 h 522604"/>
              <a:gd name="T16" fmla="*/ 364656 w 762000"/>
              <a:gd name="T17" fmla="*/ 347817 h 522604"/>
              <a:gd name="T18" fmla="*/ 434047 w 762000"/>
              <a:gd name="T19" fmla="*/ 357078 h 522604"/>
              <a:gd name="T20" fmla="*/ 508000 w 762000"/>
              <a:gd name="T21" fmla="*/ 364616 h 522604"/>
              <a:gd name="T22" fmla="*/ 508000 w 762000"/>
              <a:gd name="T23" fmla="*/ 310261 h 522604"/>
              <a:gd name="T24" fmla="*/ 762000 w 762000"/>
              <a:gd name="T25" fmla="*/ 427228 h 522604"/>
              <a:gd name="T26" fmla="*/ 508000 w 762000"/>
              <a:gd name="T27" fmla="*/ 522605 h 522604"/>
              <a:gd name="T28" fmla="*/ 508000 w 762000"/>
              <a:gd name="T29" fmla="*/ 468375 h 522604"/>
              <a:gd name="T30" fmla="*/ 434047 w 762000"/>
              <a:gd name="T31" fmla="*/ 460837 h 522604"/>
              <a:gd name="T32" fmla="*/ 364656 w 762000"/>
              <a:gd name="T33" fmla="*/ 451575 h 522604"/>
              <a:gd name="T34" fmla="*/ 300182 w 762000"/>
              <a:gd name="T35" fmla="*/ 440713 h 522604"/>
              <a:gd name="T36" fmla="*/ 240982 w 762000"/>
              <a:gd name="T37" fmla="*/ 428375 h 522604"/>
              <a:gd name="T38" fmla="*/ 187412 w 762000"/>
              <a:gd name="T39" fmla="*/ 414684 h 522604"/>
              <a:gd name="T40" fmla="*/ 139828 w 762000"/>
              <a:gd name="T41" fmla="*/ 399764 h 522604"/>
              <a:gd name="T42" fmla="*/ 98587 w 762000"/>
              <a:gd name="T43" fmla="*/ 383737 h 522604"/>
              <a:gd name="T44" fmla="*/ 64046 w 762000"/>
              <a:gd name="T45" fmla="*/ 366728 h 522604"/>
              <a:gd name="T46" fmla="*/ 16486 w 762000"/>
              <a:gd name="T47" fmla="*/ 330257 h 522604"/>
              <a:gd name="T48" fmla="*/ 0 w 762000"/>
              <a:gd name="T49" fmla="*/ 291338 h 522604"/>
              <a:gd name="T50" fmla="*/ 0 w 762000"/>
              <a:gd name="T51" fmla="*/ 187706 h 522604"/>
              <a:gd name="T52" fmla="*/ 13738 w 762000"/>
              <a:gd name="T53" fmla="*/ 152047 h 522604"/>
              <a:gd name="T54" fmla="*/ 53252 w 762000"/>
              <a:gd name="T55" fmla="*/ 118642 h 522604"/>
              <a:gd name="T56" fmla="*/ 115987 w 762000"/>
              <a:gd name="T57" fmla="*/ 88123 h 522604"/>
              <a:gd name="T58" fmla="*/ 155264 w 762000"/>
              <a:gd name="T59" fmla="*/ 74142 h 522604"/>
              <a:gd name="T60" fmla="*/ 199389 w 762000"/>
              <a:gd name="T61" fmla="*/ 61118 h 522604"/>
              <a:gd name="T62" fmla="*/ 248043 w 762000"/>
              <a:gd name="T63" fmla="*/ 49131 h 522604"/>
              <a:gd name="T64" fmla="*/ 300907 w 762000"/>
              <a:gd name="T65" fmla="*/ 38260 h 522604"/>
              <a:gd name="T66" fmla="*/ 357660 w 762000"/>
              <a:gd name="T67" fmla="*/ 28582 h 522604"/>
              <a:gd name="T68" fmla="*/ 417984 w 762000"/>
              <a:gd name="T69" fmla="*/ 20177 h 522604"/>
              <a:gd name="T70" fmla="*/ 481561 w 762000"/>
              <a:gd name="T71" fmla="*/ 13123 h 522604"/>
              <a:gd name="T72" fmla="*/ 548069 w 762000"/>
              <a:gd name="T73" fmla="*/ 7500 h 522604"/>
              <a:gd name="T74" fmla="*/ 617192 w 762000"/>
              <a:gd name="T75" fmla="*/ 3385 h 522604"/>
              <a:gd name="T76" fmla="*/ 688608 w 762000"/>
              <a:gd name="T77" fmla="*/ 859 h 522604"/>
              <a:gd name="T78" fmla="*/ 762000 w 762000"/>
              <a:gd name="T79" fmla="*/ 0 h 522604"/>
              <a:gd name="T80" fmla="*/ 762000 w 762000"/>
              <a:gd name="T81" fmla="*/ 103758 h 522604"/>
              <a:gd name="T82" fmla="*/ 694650 w 762000"/>
              <a:gd name="T83" fmla="*/ 104488 h 522604"/>
              <a:gd name="T84" fmla="*/ 628684 w 762000"/>
              <a:gd name="T85" fmla="*/ 106640 h 522604"/>
              <a:gd name="T86" fmla="*/ 564395 w 762000"/>
              <a:gd name="T87" fmla="*/ 110160 h 522604"/>
              <a:gd name="T88" fmla="*/ 502072 w 762000"/>
              <a:gd name="T89" fmla="*/ 114996 h 522604"/>
              <a:gd name="T90" fmla="*/ 442008 w 762000"/>
              <a:gd name="T91" fmla="*/ 121092 h 522604"/>
              <a:gd name="T92" fmla="*/ 384494 w 762000"/>
              <a:gd name="T93" fmla="*/ 128394 h 522604"/>
              <a:gd name="T94" fmla="*/ 329821 w 762000"/>
              <a:gd name="T95" fmla="*/ 136850 h 522604"/>
              <a:gd name="T96" fmla="*/ 278280 w 762000"/>
              <a:gd name="T97" fmla="*/ 146405 h 522604"/>
              <a:gd name="T98" fmla="*/ 230163 w 762000"/>
              <a:gd name="T99" fmla="*/ 157004 h 522604"/>
              <a:gd name="T100" fmla="*/ 185760 w 762000"/>
              <a:gd name="T101" fmla="*/ 168594 h 522604"/>
              <a:gd name="T102" fmla="*/ 145364 w 762000"/>
              <a:gd name="T103" fmla="*/ 181122 h 522604"/>
              <a:gd name="T104" fmla="*/ 109265 w 762000"/>
              <a:gd name="T105" fmla="*/ 194532 h 522604"/>
              <a:gd name="T106" fmla="*/ 51125 w 762000"/>
              <a:gd name="T107" fmla="*/ 223786 h 522604"/>
              <a:gd name="T108" fmla="*/ 29667 w 762000"/>
              <a:gd name="T109" fmla="*/ 239522 h 52260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762000"/>
              <a:gd name="T166" fmla="*/ 0 h 522604"/>
              <a:gd name="T167" fmla="*/ 762000 w 762000"/>
              <a:gd name="T168" fmla="*/ 522604 h 522604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762000" h="522604">
                <a:moveTo>
                  <a:pt x="0" y="187706"/>
                </a:moveTo>
                <a:lnTo>
                  <a:pt x="16486" y="226572"/>
                </a:lnTo>
                <a:lnTo>
                  <a:pt x="64046" y="263007"/>
                </a:lnTo>
                <a:lnTo>
                  <a:pt x="98587" y="280004"/>
                </a:lnTo>
                <a:lnTo>
                  <a:pt x="139828" y="296021"/>
                </a:lnTo>
                <a:lnTo>
                  <a:pt x="187412" y="310934"/>
                </a:lnTo>
                <a:lnTo>
                  <a:pt x="240982" y="324621"/>
                </a:lnTo>
                <a:lnTo>
                  <a:pt x="300182" y="336956"/>
                </a:lnTo>
                <a:lnTo>
                  <a:pt x="364656" y="347817"/>
                </a:lnTo>
                <a:lnTo>
                  <a:pt x="434047" y="357078"/>
                </a:lnTo>
                <a:lnTo>
                  <a:pt x="508000" y="364616"/>
                </a:lnTo>
                <a:lnTo>
                  <a:pt x="508000" y="310261"/>
                </a:lnTo>
                <a:lnTo>
                  <a:pt x="762000" y="427228"/>
                </a:lnTo>
                <a:lnTo>
                  <a:pt x="508000" y="522605"/>
                </a:lnTo>
                <a:lnTo>
                  <a:pt x="508000" y="468375"/>
                </a:lnTo>
                <a:lnTo>
                  <a:pt x="434047" y="460837"/>
                </a:lnTo>
                <a:lnTo>
                  <a:pt x="364656" y="451575"/>
                </a:lnTo>
                <a:lnTo>
                  <a:pt x="300182" y="440713"/>
                </a:lnTo>
                <a:lnTo>
                  <a:pt x="240982" y="428375"/>
                </a:lnTo>
                <a:lnTo>
                  <a:pt x="187412" y="414684"/>
                </a:lnTo>
                <a:lnTo>
                  <a:pt x="139828" y="399764"/>
                </a:lnTo>
                <a:lnTo>
                  <a:pt x="98587" y="383737"/>
                </a:lnTo>
                <a:lnTo>
                  <a:pt x="64046" y="366728"/>
                </a:lnTo>
                <a:lnTo>
                  <a:pt x="16486" y="330257"/>
                </a:lnTo>
                <a:lnTo>
                  <a:pt x="0" y="291338"/>
                </a:lnTo>
                <a:lnTo>
                  <a:pt x="0" y="187706"/>
                </a:lnTo>
                <a:lnTo>
                  <a:pt x="13738" y="152047"/>
                </a:lnTo>
                <a:lnTo>
                  <a:pt x="53252" y="118642"/>
                </a:lnTo>
                <a:lnTo>
                  <a:pt x="115987" y="88123"/>
                </a:lnTo>
                <a:lnTo>
                  <a:pt x="155264" y="74142"/>
                </a:lnTo>
                <a:lnTo>
                  <a:pt x="199389" y="61118"/>
                </a:lnTo>
                <a:lnTo>
                  <a:pt x="248043" y="49131"/>
                </a:lnTo>
                <a:lnTo>
                  <a:pt x="300907" y="38260"/>
                </a:lnTo>
                <a:lnTo>
                  <a:pt x="357660" y="28582"/>
                </a:lnTo>
                <a:lnTo>
                  <a:pt x="417984" y="20177"/>
                </a:lnTo>
                <a:lnTo>
                  <a:pt x="481561" y="13123"/>
                </a:lnTo>
                <a:lnTo>
                  <a:pt x="548069" y="7500"/>
                </a:lnTo>
                <a:lnTo>
                  <a:pt x="617192" y="3385"/>
                </a:lnTo>
                <a:lnTo>
                  <a:pt x="688608" y="859"/>
                </a:lnTo>
                <a:lnTo>
                  <a:pt x="762000" y="0"/>
                </a:lnTo>
                <a:lnTo>
                  <a:pt x="762000" y="103758"/>
                </a:lnTo>
                <a:lnTo>
                  <a:pt x="694650" y="104488"/>
                </a:lnTo>
                <a:lnTo>
                  <a:pt x="628684" y="106640"/>
                </a:lnTo>
                <a:lnTo>
                  <a:pt x="564395" y="110160"/>
                </a:lnTo>
                <a:lnTo>
                  <a:pt x="502072" y="114996"/>
                </a:lnTo>
                <a:lnTo>
                  <a:pt x="442008" y="121092"/>
                </a:lnTo>
                <a:lnTo>
                  <a:pt x="384494" y="128394"/>
                </a:lnTo>
                <a:lnTo>
                  <a:pt x="329821" y="136850"/>
                </a:lnTo>
                <a:lnTo>
                  <a:pt x="278280" y="146405"/>
                </a:lnTo>
                <a:lnTo>
                  <a:pt x="230163" y="157004"/>
                </a:lnTo>
                <a:lnTo>
                  <a:pt x="185760" y="168594"/>
                </a:lnTo>
                <a:lnTo>
                  <a:pt x="145364" y="181122"/>
                </a:lnTo>
                <a:lnTo>
                  <a:pt x="109265" y="194532"/>
                </a:lnTo>
                <a:lnTo>
                  <a:pt x="51125" y="223786"/>
                </a:lnTo>
                <a:lnTo>
                  <a:pt x="29667" y="23952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2" name="object 33"/>
          <p:cNvSpPr>
            <a:spLocks/>
          </p:cNvSpPr>
          <p:nvPr/>
        </p:nvSpPr>
        <p:spPr bwMode="auto">
          <a:xfrm>
            <a:off x="5570538" y="5002213"/>
            <a:ext cx="2619375" cy="1465262"/>
          </a:xfrm>
          <a:custGeom>
            <a:avLst/>
            <a:gdLst>
              <a:gd name="T0" fmla="*/ 0 w 2620009"/>
              <a:gd name="T1" fmla="*/ 1466087 h 1466214"/>
              <a:gd name="T2" fmla="*/ 2619755 w 2620009"/>
              <a:gd name="T3" fmla="*/ 1466087 h 1466214"/>
              <a:gd name="T4" fmla="*/ 2619755 w 2620009"/>
              <a:gd name="T5" fmla="*/ 0 h 1466214"/>
              <a:gd name="T6" fmla="*/ 0 w 2620009"/>
              <a:gd name="T7" fmla="*/ 0 h 1466214"/>
              <a:gd name="T8" fmla="*/ 0 w 2620009"/>
              <a:gd name="T9" fmla="*/ 1466087 h 1466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20009"/>
              <a:gd name="T16" fmla="*/ 0 h 1466214"/>
              <a:gd name="T17" fmla="*/ 2620009 w 2620009"/>
              <a:gd name="T18" fmla="*/ 1466214 h 1466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20009" h="1466214">
                <a:moveTo>
                  <a:pt x="0" y="1466087"/>
                </a:moveTo>
                <a:lnTo>
                  <a:pt x="2619755" y="1466087"/>
                </a:lnTo>
                <a:lnTo>
                  <a:pt x="2619755" y="0"/>
                </a:lnTo>
                <a:lnTo>
                  <a:pt x="0" y="0"/>
                </a:lnTo>
                <a:lnTo>
                  <a:pt x="0" y="1466087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3" name="object 34"/>
          <p:cNvSpPr>
            <a:spLocks/>
          </p:cNvSpPr>
          <p:nvPr/>
        </p:nvSpPr>
        <p:spPr bwMode="auto">
          <a:xfrm>
            <a:off x="5570538" y="5002213"/>
            <a:ext cx="2619375" cy="1465262"/>
          </a:xfrm>
          <a:custGeom>
            <a:avLst/>
            <a:gdLst>
              <a:gd name="T0" fmla="*/ 0 w 2620009"/>
              <a:gd name="T1" fmla="*/ 1466087 h 1466214"/>
              <a:gd name="T2" fmla="*/ 2619755 w 2620009"/>
              <a:gd name="T3" fmla="*/ 1466087 h 1466214"/>
              <a:gd name="T4" fmla="*/ 2619755 w 2620009"/>
              <a:gd name="T5" fmla="*/ 0 h 1466214"/>
              <a:gd name="T6" fmla="*/ 0 w 2620009"/>
              <a:gd name="T7" fmla="*/ 0 h 1466214"/>
              <a:gd name="T8" fmla="*/ 0 w 2620009"/>
              <a:gd name="T9" fmla="*/ 1466087 h 1466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20009"/>
              <a:gd name="T16" fmla="*/ 0 h 1466214"/>
              <a:gd name="T17" fmla="*/ 2620009 w 2620009"/>
              <a:gd name="T18" fmla="*/ 1466214 h 1466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20009" h="1466214">
                <a:moveTo>
                  <a:pt x="0" y="1466087"/>
                </a:moveTo>
                <a:lnTo>
                  <a:pt x="2619755" y="1466087"/>
                </a:lnTo>
                <a:lnTo>
                  <a:pt x="2619755" y="0"/>
                </a:lnTo>
                <a:lnTo>
                  <a:pt x="0" y="0"/>
                </a:lnTo>
                <a:lnTo>
                  <a:pt x="0" y="146608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4" name="object 35"/>
          <p:cNvSpPr txBox="1">
            <a:spLocks noChangeArrowheads="1"/>
          </p:cNvSpPr>
          <p:nvPr/>
        </p:nvSpPr>
        <p:spPr bwMode="auto">
          <a:xfrm>
            <a:off x="5648325" y="5048250"/>
            <a:ext cx="20288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cs typeface="Arial" charset="0"/>
              </a:rPr>
              <a:t>•</a:t>
            </a:r>
            <a:r>
              <a:rPr lang="th-TH" sz="1800">
                <a:latin typeface="Tahoma" pitchFamily="34" charset="0"/>
                <a:cs typeface="Tahoma" pitchFamily="34" charset="0"/>
              </a:rPr>
              <a:t>165.23.215.128/25</a:t>
            </a:r>
          </a:p>
        </p:txBody>
      </p:sp>
      <p:sp>
        <p:nvSpPr>
          <p:cNvPr id="40995" name="object 36"/>
          <p:cNvSpPr txBox="1">
            <a:spLocks noChangeArrowheads="1"/>
          </p:cNvSpPr>
          <p:nvPr/>
        </p:nvSpPr>
        <p:spPr bwMode="auto">
          <a:xfrm>
            <a:off x="6103938" y="5322888"/>
            <a:ext cx="2352675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cs typeface="Arial" charset="0"/>
              </a:rPr>
              <a:t>•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165.23.215.128/30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th-TH" sz="1800">
                <a:cs typeface="Arial" charset="0"/>
              </a:rPr>
              <a:t>•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165.23.215.132/30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03938" y="5872163"/>
            <a:ext cx="2025650" cy="558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Tahoma"/>
                <a:cs typeface="Tahoma"/>
              </a:rPr>
              <a:t>165.23.215.136/30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Arial"/>
                <a:cs typeface="Arial"/>
              </a:rPr>
              <a:t>•</a:t>
            </a:r>
            <a:r>
              <a:rPr sz="1800" spc="-10" dirty="0">
                <a:latin typeface="Tahoma"/>
                <a:cs typeface="Tahoma"/>
              </a:rPr>
              <a:t>…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0997" name="object 38"/>
          <p:cNvSpPr>
            <a:spLocks/>
          </p:cNvSpPr>
          <p:nvPr/>
        </p:nvSpPr>
        <p:spPr bwMode="auto">
          <a:xfrm>
            <a:off x="4276725" y="5181600"/>
            <a:ext cx="1409700" cy="839788"/>
          </a:xfrm>
          <a:custGeom>
            <a:avLst/>
            <a:gdLst>
              <a:gd name="T0" fmla="*/ 1408938 w 1409064"/>
              <a:gd name="T1" fmla="*/ 0 h 840739"/>
              <a:gd name="T2" fmla="*/ 1016126 w 1409064"/>
              <a:gd name="T3" fmla="*/ 119506 h 840739"/>
              <a:gd name="T4" fmla="*/ 1039367 w 1409064"/>
              <a:gd name="T5" fmla="*/ 159765 h 840739"/>
              <a:gd name="T6" fmla="*/ 0 w 1409064"/>
              <a:gd name="T7" fmla="*/ 759853 h 840739"/>
              <a:gd name="T8" fmla="*/ 46354 w 1409064"/>
              <a:gd name="T9" fmla="*/ 840282 h 840739"/>
              <a:gd name="T10" fmla="*/ 1085723 w 1409064"/>
              <a:gd name="T11" fmla="*/ 240156 h 840739"/>
              <a:gd name="T12" fmla="*/ 1152030 w 1409064"/>
              <a:gd name="T13" fmla="*/ 240156 h 840739"/>
              <a:gd name="T14" fmla="*/ 1408938 w 1409064"/>
              <a:gd name="T15" fmla="*/ 0 h 840739"/>
              <a:gd name="T16" fmla="*/ 1152030 w 1409064"/>
              <a:gd name="T17" fmla="*/ 240156 h 840739"/>
              <a:gd name="T18" fmla="*/ 1085723 w 1409064"/>
              <a:gd name="T19" fmla="*/ 240156 h 840739"/>
              <a:gd name="T20" fmla="*/ 1108964 w 1409064"/>
              <a:gd name="T21" fmla="*/ 280416 h 840739"/>
              <a:gd name="T22" fmla="*/ 1152030 w 1409064"/>
              <a:gd name="T23" fmla="*/ 240156 h 8407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409064"/>
              <a:gd name="T37" fmla="*/ 0 h 840739"/>
              <a:gd name="T38" fmla="*/ 1409064 w 1409064"/>
              <a:gd name="T39" fmla="*/ 840739 h 84073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409064" h="840739">
                <a:moveTo>
                  <a:pt x="1408938" y="0"/>
                </a:moveTo>
                <a:lnTo>
                  <a:pt x="1016126" y="119506"/>
                </a:lnTo>
                <a:lnTo>
                  <a:pt x="1039367" y="159765"/>
                </a:lnTo>
                <a:lnTo>
                  <a:pt x="0" y="759853"/>
                </a:lnTo>
                <a:lnTo>
                  <a:pt x="46354" y="840282"/>
                </a:lnTo>
                <a:lnTo>
                  <a:pt x="1085723" y="240156"/>
                </a:lnTo>
                <a:lnTo>
                  <a:pt x="1152030" y="240156"/>
                </a:lnTo>
                <a:lnTo>
                  <a:pt x="1408938" y="0"/>
                </a:lnTo>
                <a:close/>
              </a:path>
              <a:path w="1409064" h="840739">
                <a:moveTo>
                  <a:pt x="1152030" y="240156"/>
                </a:moveTo>
                <a:lnTo>
                  <a:pt x="1085723" y="240156"/>
                </a:lnTo>
                <a:lnTo>
                  <a:pt x="1108964" y="280416"/>
                </a:lnTo>
                <a:lnTo>
                  <a:pt x="1152030" y="240156"/>
                </a:lnTo>
                <a:close/>
              </a:path>
            </a:pathLst>
          </a:custGeom>
          <a:solidFill>
            <a:srgbClr val="99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8" name="object 39"/>
          <p:cNvSpPr>
            <a:spLocks/>
          </p:cNvSpPr>
          <p:nvPr/>
        </p:nvSpPr>
        <p:spPr bwMode="auto">
          <a:xfrm>
            <a:off x="4276725" y="5181600"/>
            <a:ext cx="1409700" cy="839788"/>
          </a:xfrm>
          <a:custGeom>
            <a:avLst/>
            <a:gdLst>
              <a:gd name="T0" fmla="*/ 46354 w 1409064"/>
              <a:gd name="T1" fmla="*/ 840282 h 840739"/>
              <a:gd name="T2" fmla="*/ 1085723 w 1409064"/>
              <a:gd name="T3" fmla="*/ 240156 h 840739"/>
              <a:gd name="T4" fmla="*/ 1108964 w 1409064"/>
              <a:gd name="T5" fmla="*/ 280416 h 840739"/>
              <a:gd name="T6" fmla="*/ 1408938 w 1409064"/>
              <a:gd name="T7" fmla="*/ 0 h 840739"/>
              <a:gd name="T8" fmla="*/ 1016126 w 1409064"/>
              <a:gd name="T9" fmla="*/ 119506 h 840739"/>
              <a:gd name="T10" fmla="*/ 1039367 w 1409064"/>
              <a:gd name="T11" fmla="*/ 159765 h 840739"/>
              <a:gd name="T12" fmla="*/ 0 w 1409064"/>
              <a:gd name="T13" fmla="*/ 759853 h 840739"/>
              <a:gd name="T14" fmla="*/ 46354 w 1409064"/>
              <a:gd name="T15" fmla="*/ 840282 h 8407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09064"/>
              <a:gd name="T25" fmla="*/ 0 h 840739"/>
              <a:gd name="T26" fmla="*/ 1409064 w 1409064"/>
              <a:gd name="T27" fmla="*/ 840739 h 8407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09064" h="840739">
                <a:moveTo>
                  <a:pt x="46354" y="840282"/>
                </a:moveTo>
                <a:lnTo>
                  <a:pt x="1085723" y="240156"/>
                </a:lnTo>
                <a:lnTo>
                  <a:pt x="1108964" y="280416"/>
                </a:lnTo>
                <a:lnTo>
                  <a:pt x="1408938" y="0"/>
                </a:lnTo>
                <a:lnTo>
                  <a:pt x="1016126" y="119506"/>
                </a:lnTo>
                <a:lnTo>
                  <a:pt x="1039367" y="159765"/>
                </a:lnTo>
                <a:lnTo>
                  <a:pt x="0" y="759853"/>
                </a:lnTo>
                <a:lnTo>
                  <a:pt x="46354" y="840282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2892425" y="1987550"/>
            <a:ext cx="1281113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FF3300"/>
                </a:solidFill>
                <a:latin typeface="Tahoma"/>
                <a:cs typeface="Tahoma"/>
              </a:rPr>
              <a:t>1022</a:t>
            </a:r>
            <a:r>
              <a:rPr sz="2000" spc="-105" dirty="0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3300"/>
                </a:solidFill>
                <a:latin typeface="Tahoma"/>
                <a:cs typeface="Tahoma"/>
              </a:rPr>
              <a:t>Hosts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27138" y="3495675"/>
            <a:ext cx="3308350" cy="1027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380"/>
              </a:lnSpc>
              <a:spcBef>
                <a:spcPts val="0"/>
              </a:spcBef>
              <a:spcAft>
                <a:spcPts val="0"/>
              </a:spcAft>
              <a:tabLst>
                <a:tab pos="2178050" algn="l"/>
              </a:tabLst>
              <a:defRPr/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b="1" dirty="0">
                <a:latin typeface="Tahoma"/>
                <a:cs typeface="Tahoma"/>
              </a:rPr>
              <a:t>165.23.212.0/23	</a:t>
            </a:r>
            <a:r>
              <a:rPr sz="3000" baseline="-2777" dirty="0">
                <a:solidFill>
                  <a:srgbClr val="FF3300"/>
                </a:solidFill>
                <a:latin typeface="Tahoma"/>
                <a:cs typeface="Tahoma"/>
              </a:rPr>
              <a:t>510</a:t>
            </a:r>
            <a:r>
              <a:rPr sz="3000" spc="-172" baseline="-2777" dirty="0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sz="3000" baseline="-2777" dirty="0">
                <a:solidFill>
                  <a:srgbClr val="FF3300"/>
                </a:solidFill>
                <a:latin typeface="Tahoma"/>
                <a:cs typeface="Tahoma"/>
              </a:rPr>
              <a:t>Hosts</a:t>
            </a:r>
            <a:endParaRPr sz="3000" baseline="-2777">
              <a:latin typeface="Tahoma"/>
              <a:cs typeface="Tahoma"/>
            </a:endParaRPr>
          </a:p>
          <a:p>
            <a:pPr marL="12700" fontAlgn="auto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Tahoma"/>
                <a:cs typeface="Tahoma"/>
              </a:rPr>
              <a:t>165.23.214.0/23</a:t>
            </a:r>
            <a:endParaRPr sz="1800">
              <a:latin typeface="Tahoma"/>
              <a:cs typeface="Tahoma"/>
            </a:endParaRPr>
          </a:p>
          <a:p>
            <a:pPr marL="13970" fontAlgn="auto">
              <a:spcBef>
                <a:spcPts val="132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Tahoma"/>
                <a:cs typeface="Tahoma"/>
              </a:rPr>
              <a:t>165.23.214.0/23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97313" y="4484688"/>
            <a:ext cx="1143000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FF3300"/>
                </a:solidFill>
                <a:latin typeface="Tahoma"/>
                <a:cs typeface="Tahoma"/>
              </a:rPr>
              <a:t>254</a:t>
            </a:r>
            <a:r>
              <a:rPr sz="2000" spc="-110" dirty="0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3300"/>
                </a:solidFill>
                <a:latin typeface="Tahoma"/>
                <a:cs typeface="Tahoma"/>
              </a:rPr>
              <a:t>Hosts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41538" y="5476875"/>
            <a:ext cx="3290887" cy="325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b="1" dirty="0">
                <a:latin typeface="Tahoma"/>
                <a:cs typeface="Tahoma"/>
              </a:rPr>
              <a:t>165.23.215.0/25  </a:t>
            </a:r>
            <a:r>
              <a:rPr sz="3000" spc="-7" baseline="-2777" dirty="0">
                <a:solidFill>
                  <a:srgbClr val="FF3300"/>
                </a:solidFill>
                <a:latin typeface="Tahoma"/>
                <a:cs typeface="Tahoma"/>
              </a:rPr>
              <a:t>126</a:t>
            </a:r>
            <a:r>
              <a:rPr sz="3000" spc="-375" baseline="-2777" dirty="0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sz="3000" baseline="-2777" dirty="0">
                <a:solidFill>
                  <a:srgbClr val="FF3300"/>
                </a:solidFill>
                <a:latin typeface="Tahoma"/>
                <a:cs typeface="Tahoma"/>
              </a:rPr>
              <a:t>Hosts</a:t>
            </a:r>
            <a:endParaRPr sz="3000" baseline="-2777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86750" y="5000625"/>
            <a:ext cx="866775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FF3300"/>
                </a:solidFill>
                <a:latin typeface="Tahoma"/>
                <a:cs typeface="Tahoma"/>
              </a:rPr>
              <a:t>2</a:t>
            </a:r>
            <a:r>
              <a:rPr sz="2000" spc="-105" dirty="0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3300"/>
                </a:solidFill>
                <a:latin typeface="Tahoma"/>
                <a:cs typeface="Tahoma"/>
              </a:rPr>
              <a:t>Hosts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67200" y="2733675"/>
            <a:ext cx="4724400" cy="771525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lIns="0" tIns="40640" rIns="0" bIns="0">
            <a:spAutoFit/>
          </a:bodyPr>
          <a:lstStyle/>
          <a:p>
            <a:pPr marL="151130" fontAlgn="auto">
              <a:lnSpc>
                <a:spcPts val="2620"/>
              </a:lnSpc>
              <a:spcBef>
                <a:spcPts val="320"/>
              </a:spcBef>
              <a:spcAft>
                <a:spcPts val="0"/>
              </a:spcAft>
              <a:defRPr/>
            </a:pPr>
            <a:r>
              <a:rPr sz="2200" spc="-5" dirty="0">
                <a:latin typeface="Tahoma"/>
                <a:cs typeface="Tahoma"/>
              </a:rPr>
              <a:t>The largest subnet needs </a:t>
            </a:r>
            <a:r>
              <a:rPr sz="2200" b="1" dirty="0">
                <a:solidFill>
                  <a:srgbClr val="FF0000"/>
                </a:solidFill>
                <a:latin typeface="Tahoma"/>
                <a:cs typeface="Tahoma"/>
              </a:rPr>
              <a:t>701</a:t>
            </a:r>
            <a:r>
              <a:rPr sz="2200" b="1" spc="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hosts</a:t>
            </a:r>
            <a:endParaRPr sz="2200">
              <a:latin typeface="Tahoma"/>
              <a:cs typeface="Tahoma"/>
            </a:endParaRPr>
          </a:p>
          <a:p>
            <a:pPr marL="814069" fontAlgn="auto">
              <a:lnSpc>
                <a:spcPts val="26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spc="-5" dirty="0">
                <a:latin typeface="Wingdings"/>
                <a:cs typeface="Wingdings"/>
              </a:rPr>
              <a:t></a:t>
            </a:r>
            <a:r>
              <a:rPr sz="2200" spc="-5" dirty="0">
                <a:solidFill>
                  <a:srgbClr val="FF0000"/>
                </a:solidFill>
                <a:latin typeface="Tahoma"/>
                <a:cs typeface="Tahoma"/>
              </a:rPr>
              <a:t>10 </a:t>
            </a:r>
            <a:r>
              <a:rPr sz="2200" spc="-5" dirty="0">
                <a:latin typeface="Tahoma"/>
                <a:cs typeface="Tahoma"/>
              </a:rPr>
              <a:t>bits </a:t>
            </a:r>
            <a:r>
              <a:rPr sz="2200" spc="-15" dirty="0">
                <a:latin typeface="Tahoma"/>
                <a:cs typeface="Tahoma"/>
              </a:rPr>
              <a:t>for </a:t>
            </a:r>
            <a:r>
              <a:rPr sz="2200" spc="-5" dirty="0">
                <a:latin typeface="Tahoma"/>
                <a:cs typeface="Tahoma"/>
              </a:rPr>
              <a:t>host (1024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hosts)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1005" name="object 46"/>
          <p:cNvSpPr>
            <a:spLocks noChangeArrowheads="1"/>
          </p:cNvSpPr>
          <p:nvPr/>
        </p:nvSpPr>
        <p:spPr bwMode="auto">
          <a:xfrm>
            <a:off x="4473575" y="314325"/>
            <a:ext cx="4071938" cy="17367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86350" y="774700"/>
            <a:ext cx="468313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CPE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92875" y="774700"/>
            <a:ext cx="27940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5" dirty="0">
                <a:latin typeface="Tahoma"/>
                <a:cs typeface="Tahoma"/>
              </a:rPr>
              <a:t>IE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91475" y="785813"/>
            <a:ext cx="30480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EE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44988" y="2174875"/>
            <a:ext cx="1417637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700</a:t>
            </a:r>
            <a:r>
              <a:rPr sz="2000" spc="-9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900738" y="2187575"/>
            <a:ext cx="3021012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616075" algn="l"/>
              </a:tabLst>
              <a:defRPr/>
            </a:pP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500</a:t>
            </a:r>
            <a:r>
              <a:rPr sz="2000" spc="-1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Stations	100</a:t>
            </a:r>
            <a:r>
              <a:rPr sz="2000" spc="-9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11663" y="46038"/>
            <a:ext cx="1417637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250</a:t>
            </a:r>
            <a:r>
              <a:rPr sz="2000" spc="-9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Solution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object 2"/>
          <p:cNvSpPr>
            <a:spLocks/>
          </p:cNvSpPr>
          <p:nvPr/>
        </p:nvSpPr>
        <p:spPr bwMode="auto">
          <a:xfrm>
            <a:off x="541338" y="1244600"/>
            <a:ext cx="422275" cy="354013"/>
          </a:xfrm>
          <a:custGeom>
            <a:avLst/>
            <a:gdLst>
              <a:gd name="T0" fmla="*/ 0 w 422275"/>
              <a:gd name="T1" fmla="*/ 353567 h 353694"/>
              <a:gd name="T2" fmla="*/ 422148 w 422275"/>
              <a:gd name="T3" fmla="*/ 353567 h 353694"/>
              <a:gd name="T4" fmla="*/ 422148 w 422275"/>
              <a:gd name="T5" fmla="*/ 0 h 353694"/>
              <a:gd name="T6" fmla="*/ 0 w 422275"/>
              <a:gd name="T7" fmla="*/ 0 h 353694"/>
              <a:gd name="T8" fmla="*/ 0 w 422275"/>
              <a:gd name="T9" fmla="*/ 353567 h 3536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353694"/>
              <a:gd name="T17" fmla="*/ 422275 w 422275"/>
              <a:gd name="T18" fmla="*/ 353694 h 3536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353694">
                <a:moveTo>
                  <a:pt x="0" y="353567"/>
                </a:moveTo>
                <a:lnTo>
                  <a:pt x="422148" y="353567"/>
                </a:lnTo>
                <a:lnTo>
                  <a:pt x="422148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86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87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88" name="object 5"/>
          <p:cNvSpPr>
            <a:spLocks/>
          </p:cNvSpPr>
          <p:nvPr/>
        </p:nvSpPr>
        <p:spPr bwMode="auto">
          <a:xfrm>
            <a:off x="777875" y="714375"/>
            <a:ext cx="0" cy="884238"/>
          </a:xfrm>
          <a:custGeom>
            <a:avLst/>
            <a:gdLst>
              <a:gd name="T0" fmla="*/ 0 h 883919"/>
              <a:gd name="T1" fmla="*/ 883920 h 883919"/>
              <a:gd name="T2" fmla="*/ 0 60000 65536"/>
              <a:gd name="T3" fmla="*/ 0 60000 65536"/>
              <a:gd name="T4" fmla="*/ 0 h 883919"/>
              <a:gd name="T5" fmla="*/ 883919 h 88391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883919">
                <a:moveTo>
                  <a:pt x="0" y="0"/>
                </a:moveTo>
                <a:lnTo>
                  <a:pt x="0" y="88392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89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Final</a:t>
            </a:r>
            <a:r>
              <a:rPr spc="-70" dirty="0"/>
              <a:t> </a:t>
            </a:r>
            <a:r>
              <a:rPr spc="-5" dirty="0"/>
              <a:t>Solution</a:t>
            </a:r>
          </a:p>
        </p:txBody>
      </p:sp>
      <p:sp>
        <p:nvSpPr>
          <p:cNvPr id="41991" name="object 8"/>
          <p:cNvSpPr>
            <a:spLocks/>
          </p:cNvSpPr>
          <p:nvPr/>
        </p:nvSpPr>
        <p:spPr bwMode="auto">
          <a:xfrm>
            <a:off x="1000125" y="2528888"/>
            <a:ext cx="774700" cy="190500"/>
          </a:xfrm>
          <a:custGeom>
            <a:avLst/>
            <a:gdLst>
              <a:gd name="T0" fmla="*/ 0 w 775335"/>
              <a:gd name="T1" fmla="*/ 190176 h 190500"/>
              <a:gd name="T2" fmla="*/ 775265 w 775335"/>
              <a:gd name="T3" fmla="*/ 190176 h 190500"/>
              <a:gd name="T4" fmla="*/ 775265 w 775335"/>
              <a:gd name="T5" fmla="*/ 0 h 190500"/>
              <a:gd name="T6" fmla="*/ 0 w 775335"/>
              <a:gd name="T7" fmla="*/ 0 h 190500"/>
              <a:gd name="T8" fmla="*/ 0 w 775335"/>
              <a:gd name="T9" fmla="*/ 190176 h 19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5335"/>
              <a:gd name="T16" fmla="*/ 0 h 190500"/>
              <a:gd name="T17" fmla="*/ 775335 w 775335"/>
              <a:gd name="T18" fmla="*/ 190500 h 19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5335" h="190500">
                <a:moveTo>
                  <a:pt x="0" y="190176"/>
                </a:moveTo>
                <a:lnTo>
                  <a:pt x="775265" y="190176"/>
                </a:lnTo>
                <a:lnTo>
                  <a:pt x="775265" y="0"/>
                </a:lnTo>
                <a:lnTo>
                  <a:pt x="0" y="0"/>
                </a:lnTo>
                <a:lnTo>
                  <a:pt x="0" y="190176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2" name="object 9"/>
          <p:cNvSpPr>
            <a:spLocks/>
          </p:cNvSpPr>
          <p:nvPr/>
        </p:nvSpPr>
        <p:spPr bwMode="auto">
          <a:xfrm>
            <a:off x="1000125" y="2528888"/>
            <a:ext cx="774700" cy="190500"/>
          </a:xfrm>
          <a:custGeom>
            <a:avLst/>
            <a:gdLst>
              <a:gd name="T0" fmla="*/ 0 w 775335"/>
              <a:gd name="T1" fmla="*/ 190176 h 190500"/>
              <a:gd name="T2" fmla="*/ 775265 w 775335"/>
              <a:gd name="T3" fmla="*/ 190176 h 190500"/>
              <a:gd name="T4" fmla="*/ 775265 w 775335"/>
              <a:gd name="T5" fmla="*/ 0 h 190500"/>
              <a:gd name="T6" fmla="*/ 0 w 775335"/>
              <a:gd name="T7" fmla="*/ 0 h 190500"/>
              <a:gd name="T8" fmla="*/ 0 w 775335"/>
              <a:gd name="T9" fmla="*/ 190176 h 19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5335"/>
              <a:gd name="T16" fmla="*/ 0 h 190500"/>
              <a:gd name="T17" fmla="*/ 775335 w 775335"/>
              <a:gd name="T18" fmla="*/ 190500 h 19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5335" h="190500">
                <a:moveTo>
                  <a:pt x="0" y="190176"/>
                </a:moveTo>
                <a:lnTo>
                  <a:pt x="775265" y="190176"/>
                </a:lnTo>
                <a:lnTo>
                  <a:pt x="775265" y="0"/>
                </a:lnTo>
                <a:lnTo>
                  <a:pt x="0" y="0"/>
                </a:lnTo>
                <a:lnTo>
                  <a:pt x="0" y="190176"/>
                </a:lnTo>
                <a:close/>
              </a:path>
            </a:pathLst>
          </a:custGeom>
          <a:noFill/>
          <a:ln w="118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3" name="object 10"/>
          <p:cNvSpPr>
            <a:spLocks/>
          </p:cNvSpPr>
          <p:nvPr/>
        </p:nvSpPr>
        <p:spPr bwMode="auto">
          <a:xfrm>
            <a:off x="1000125" y="2528888"/>
            <a:ext cx="774700" cy="190500"/>
          </a:xfrm>
          <a:custGeom>
            <a:avLst/>
            <a:gdLst>
              <a:gd name="T0" fmla="*/ 0 w 775335"/>
              <a:gd name="T1" fmla="*/ 0 h 190500"/>
              <a:gd name="T2" fmla="*/ 0 w 775335"/>
              <a:gd name="T3" fmla="*/ 190177 h 190500"/>
              <a:gd name="T4" fmla="*/ 775277 w 775335"/>
              <a:gd name="T5" fmla="*/ 190177 h 190500"/>
              <a:gd name="T6" fmla="*/ 775277 w 775335"/>
              <a:gd name="T7" fmla="*/ 0 h 190500"/>
              <a:gd name="T8" fmla="*/ 0 w 775335"/>
              <a:gd name="T9" fmla="*/ 0 h 19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5335"/>
              <a:gd name="T16" fmla="*/ 0 h 190500"/>
              <a:gd name="T17" fmla="*/ 775335 w 775335"/>
              <a:gd name="T18" fmla="*/ 190500 h 19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5335" h="190500">
                <a:moveTo>
                  <a:pt x="0" y="0"/>
                </a:moveTo>
                <a:lnTo>
                  <a:pt x="0" y="190177"/>
                </a:lnTo>
                <a:lnTo>
                  <a:pt x="775277" y="190177"/>
                </a:lnTo>
                <a:lnTo>
                  <a:pt x="775277" y="0"/>
                </a:lnTo>
                <a:lnTo>
                  <a:pt x="0" y="0"/>
                </a:lnTo>
              </a:path>
            </a:pathLst>
          </a:custGeom>
          <a:noFill/>
          <a:ln w="59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4" name="object 11"/>
          <p:cNvSpPr>
            <a:spLocks/>
          </p:cNvSpPr>
          <p:nvPr/>
        </p:nvSpPr>
        <p:spPr bwMode="auto">
          <a:xfrm>
            <a:off x="1774825" y="2305050"/>
            <a:ext cx="239713" cy="414338"/>
          </a:xfrm>
          <a:custGeom>
            <a:avLst/>
            <a:gdLst>
              <a:gd name="T0" fmla="*/ 239459 w 240030"/>
              <a:gd name="T1" fmla="*/ 0 h 414655"/>
              <a:gd name="T2" fmla="*/ 0 w 240030"/>
              <a:gd name="T3" fmla="*/ 224021 h 414655"/>
              <a:gd name="T4" fmla="*/ 0 w 240030"/>
              <a:gd name="T5" fmla="*/ 414199 h 414655"/>
              <a:gd name="T6" fmla="*/ 239459 w 240030"/>
              <a:gd name="T7" fmla="*/ 188320 h 414655"/>
              <a:gd name="T8" fmla="*/ 239459 w 240030"/>
              <a:gd name="T9" fmla="*/ 0 h 414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030"/>
              <a:gd name="T16" fmla="*/ 0 h 414655"/>
              <a:gd name="T17" fmla="*/ 240030 w 240030"/>
              <a:gd name="T18" fmla="*/ 414655 h 414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030" h="414655">
                <a:moveTo>
                  <a:pt x="239459" y="0"/>
                </a:moveTo>
                <a:lnTo>
                  <a:pt x="0" y="224021"/>
                </a:lnTo>
                <a:lnTo>
                  <a:pt x="0" y="414199"/>
                </a:lnTo>
                <a:lnTo>
                  <a:pt x="239459" y="188320"/>
                </a:lnTo>
                <a:lnTo>
                  <a:pt x="239459" y="0"/>
                </a:lnTo>
                <a:close/>
              </a:path>
            </a:pathLst>
          </a:custGeom>
          <a:solidFill>
            <a:srgbClr val="A4A4A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5" name="object 12"/>
          <p:cNvSpPr>
            <a:spLocks/>
          </p:cNvSpPr>
          <p:nvPr/>
        </p:nvSpPr>
        <p:spPr bwMode="auto">
          <a:xfrm>
            <a:off x="1774825" y="2305050"/>
            <a:ext cx="239713" cy="414338"/>
          </a:xfrm>
          <a:custGeom>
            <a:avLst/>
            <a:gdLst>
              <a:gd name="T0" fmla="*/ 0 w 240030"/>
              <a:gd name="T1" fmla="*/ 224021 h 414655"/>
              <a:gd name="T2" fmla="*/ 239459 w 240030"/>
              <a:gd name="T3" fmla="*/ 0 h 414655"/>
              <a:gd name="T4" fmla="*/ 239459 w 240030"/>
              <a:gd name="T5" fmla="*/ 188320 h 414655"/>
              <a:gd name="T6" fmla="*/ 0 w 240030"/>
              <a:gd name="T7" fmla="*/ 414199 h 414655"/>
              <a:gd name="T8" fmla="*/ 0 w 240030"/>
              <a:gd name="T9" fmla="*/ 224021 h 414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030"/>
              <a:gd name="T16" fmla="*/ 0 h 414655"/>
              <a:gd name="T17" fmla="*/ 240030 w 240030"/>
              <a:gd name="T18" fmla="*/ 414655 h 414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030" h="414655">
                <a:moveTo>
                  <a:pt x="0" y="224021"/>
                </a:moveTo>
                <a:lnTo>
                  <a:pt x="239459" y="0"/>
                </a:lnTo>
                <a:lnTo>
                  <a:pt x="239459" y="188320"/>
                </a:lnTo>
                <a:lnTo>
                  <a:pt x="0" y="414199"/>
                </a:lnTo>
                <a:lnTo>
                  <a:pt x="0" y="224021"/>
                </a:lnTo>
              </a:path>
            </a:pathLst>
          </a:custGeom>
          <a:noFill/>
          <a:ln w="1212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6" name="object 13"/>
          <p:cNvSpPr>
            <a:spLocks/>
          </p:cNvSpPr>
          <p:nvPr/>
        </p:nvSpPr>
        <p:spPr bwMode="auto">
          <a:xfrm>
            <a:off x="1774825" y="2305050"/>
            <a:ext cx="239713" cy="414338"/>
          </a:xfrm>
          <a:custGeom>
            <a:avLst/>
            <a:gdLst>
              <a:gd name="T0" fmla="*/ 0 w 240030"/>
              <a:gd name="T1" fmla="*/ 224021 h 414655"/>
              <a:gd name="T2" fmla="*/ 239459 w 240030"/>
              <a:gd name="T3" fmla="*/ 0 h 414655"/>
              <a:gd name="T4" fmla="*/ 239459 w 240030"/>
              <a:gd name="T5" fmla="*/ 188320 h 414655"/>
              <a:gd name="T6" fmla="*/ 0 w 240030"/>
              <a:gd name="T7" fmla="*/ 414199 h 414655"/>
              <a:gd name="T8" fmla="*/ 0 w 240030"/>
              <a:gd name="T9" fmla="*/ 224021 h 414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030"/>
              <a:gd name="T16" fmla="*/ 0 h 414655"/>
              <a:gd name="T17" fmla="*/ 240030 w 240030"/>
              <a:gd name="T18" fmla="*/ 414655 h 414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030" h="414655">
                <a:moveTo>
                  <a:pt x="0" y="224021"/>
                </a:moveTo>
                <a:lnTo>
                  <a:pt x="239459" y="0"/>
                </a:lnTo>
                <a:lnTo>
                  <a:pt x="239459" y="188320"/>
                </a:lnTo>
                <a:lnTo>
                  <a:pt x="0" y="414199"/>
                </a:lnTo>
                <a:lnTo>
                  <a:pt x="0" y="224021"/>
                </a:lnTo>
              </a:path>
            </a:pathLst>
          </a:custGeom>
          <a:noFill/>
          <a:ln w="60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7" name="object 14"/>
          <p:cNvSpPr>
            <a:spLocks/>
          </p:cNvSpPr>
          <p:nvPr/>
        </p:nvSpPr>
        <p:spPr bwMode="auto">
          <a:xfrm>
            <a:off x="1000125" y="2305050"/>
            <a:ext cx="1014413" cy="223838"/>
          </a:xfrm>
          <a:custGeom>
            <a:avLst/>
            <a:gdLst>
              <a:gd name="T0" fmla="*/ 1014736 w 1014730"/>
              <a:gd name="T1" fmla="*/ 0 h 224155"/>
              <a:gd name="T2" fmla="*/ 238414 w 1014730"/>
              <a:gd name="T3" fmla="*/ 0 h 224155"/>
              <a:gd name="T4" fmla="*/ 0 w 1014730"/>
              <a:gd name="T5" fmla="*/ 224021 h 224155"/>
              <a:gd name="T6" fmla="*/ 775277 w 1014730"/>
              <a:gd name="T7" fmla="*/ 224021 h 224155"/>
              <a:gd name="T8" fmla="*/ 1014736 w 1014730"/>
              <a:gd name="T9" fmla="*/ 0 h 224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4730"/>
              <a:gd name="T16" fmla="*/ 0 h 224155"/>
              <a:gd name="T17" fmla="*/ 1014730 w 1014730"/>
              <a:gd name="T18" fmla="*/ 224155 h 224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4730" h="224155">
                <a:moveTo>
                  <a:pt x="1014736" y="0"/>
                </a:moveTo>
                <a:lnTo>
                  <a:pt x="238414" y="0"/>
                </a:lnTo>
                <a:lnTo>
                  <a:pt x="0" y="224021"/>
                </a:lnTo>
                <a:lnTo>
                  <a:pt x="775277" y="224021"/>
                </a:lnTo>
                <a:lnTo>
                  <a:pt x="1014736" y="0"/>
                </a:lnTo>
                <a:close/>
              </a:path>
            </a:pathLst>
          </a:custGeom>
          <a:solidFill>
            <a:srgbClr val="D7D7D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8" name="object 15"/>
          <p:cNvSpPr>
            <a:spLocks/>
          </p:cNvSpPr>
          <p:nvPr/>
        </p:nvSpPr>
        <p:spPr bwMode="auto">
          <a:xfrm>
            <a:off x="1000125" y="2305050"/>
            <a:ext cx="1014413" cy="223838"/>
          </a:xfrm>
          <a:custGeom>
            <a:avLst/>
            <a:gdLst>
              <a:gd name="T0" fmla="*/ 1014736 w 1014730"/>
              <a:gd name="T1" fmla="*/ 0 h 224155"/>
              <a:gd name="T2" fmla="*/ 238414 w 1014730"/>
              <a:gd name="T3" fmla="*/ 0 h 224155"/>
              <a:gd name="T4" fmla="*/ 0 w 1014730"/>
              <a:gd name="T5" fmla="*/ 224021 h 224155"/>
              <a:gd name="T6" fmla="*/ 775277 w 1014730"/>
              <a:gd name="T7" fmla="*/ 224021 h 224155"/>
              <a:gd name="T8" fmla="*/ 1014736 w 1014730"/>
              <a:gd name="T9" fmla="*/ 0 h 224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4730"/>
              <a:gd name="T16" fmla="*/ 0 h 224155"/>
              <a:gd name="T17" fmla="*/ 1014730 w 1014730"/>
              <a:gd name="T18" fmla="*/ 224155 h 224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4730" h="224155">
                <a:moveTo>
                  <a:pt x="1014736" y="0"/>
                </a:moveTo>
                <a:lnTo>
                  <a:pt x="238414" y="0"/>
                </a:lnTo>
                <a:lnTo>
                  <a:pt x="0" y="224021"/>
                </a:lnTo>
                <a:lnTo>
                  <a:pt x="775277" y="224021"/>
                </a:lnTo>
                <a:lnTo>
                  <a:pt x="1014736" y="0"/>
                </a:lnTo>
              </a:path>
            </a:pathLst>
          </a:custGeom>
          <a:noFill/>
          <a:ln w="118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9" name="object 16"/>
          <p:cNvSpPr>
            <a:spLocks/>
          </p:cNvSpPr>
          <p:nvPr/>
        </p:nvSpPr>
        <p:spPr bwMode="auto">
          <a:xfrm>
            <a:off x="1000125" y="2305050"/>
            <a:ext cx="1014413" cy="223838"/>
          </a:xfrm>
          <a:custGeom>
            <a:avLst/>
            <a:gdLst>
              <a:gd name="T0" fmla="*/ 775277 w 1014730"/>
              <a:gd name="T1" fmla="*/ 224021 h 224155"/>
              <a:gd name="T2" fmla="*/ 1014736 w 1014730"/>
              <a:gd name="T3" fmla="*/ 0 h 224155"/>
              <a:gd name="T4" fmla="*/ 238414 w 1014730"/>
              <a:gd name="T5" fmla="*/ 0 h 224155"/>
              <a:gd name="T6" fmla="*/ 0 w 1014730"/>
              <a:gd name="T7" fmla="*/ 224021 h 224155"/>
              <a:gd name="T8" fmla="*/ 775277 w 1014730"/>
              <a:gd name="T9" fmla="*/ 224021 h 224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4730"/>
              <a:gd name="T16" fmla="*/ 0 h 224155"/>
              <a:gd name="T17" fmla="*/ 1014730 w 1014730"/>
              <a:gd name="T18" fmla="*/ 224155 h 224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4730" h="224155">
                <a:moveTo>
                  <a:pt x="775277" y="224021"/>
                </a:moveTo>
                <a:lnTo>
                  <a:pt x="1014736" y="0"/>
                </a:lnTo>
                <a:lnTo>
                  <a:pt x="238414" y="0"/>
                </a:lnTo>
                <a:lnTo>
                  <a:pt x="0" y="224021"/>
                </a:lnTo>
                <a:lnTo>
                  <a:pt x="775277" y="224021"/>
                </a:lnTo>
              </a:path>
            </a:pathLst>
          </a:custGeom>
          <a:noFill/>
          <a:ln w="59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0" name="object 17"/>
          <p:cNvSpPr>
            <a:spLocks/>
          </p:cNvSpPr>
          <p:nvPr/>
        </p:nvSpPr>
        <p:spPr bwMode="auto">
          <a:xfrm>
            <a:off x="1184275" y="2363788"/>
            <a:ext cx="668338" cy="88900"/>
          </a:xfrm>
          <a:custGeom>
            <a:avLst/>
            <a:gdLst>
              <a:gd name="T0" fmla="*/ 642934 w 668655"/>
              <a:gd name="T1" fmla="*/ 51606 h 88264"/>
              <a:gd name="T2" fmla="*/ 513824 w 668655"/>
              <a:gd name="T3" fmla="*/ 51606 h 88264"/>
              <a:gd name="T4" fmla="*/ 484679 w 668655"/>
              <a:gd name="T5" fmla="*/ 88153 h 88264"/>
              <a:gd name="T6" fmla="*/ 642934 w 668655"/>
              <a:gd name="T7" fmla="*/ 51606 h 88264"/>
              <a:gd name="T8" fmla="*/ 174877 w 668655"/>
              <a:gd name="T9" fmla="*/ 0 h 88264"/>
              <a:gd name="T10" fmla="*/ 0 w 668655"/>
              <a:gd name="T11" fmla="*/ 31809 h 88264"/>
              <a:gd name="T12" fmla="*/ 91457 w 668655"/>
              <a:gd name="T13" fmla="*/ 88153 h 88264"/>
              <a:gd name="T14" fmla="*/ 119552 w 668655"/>
              <a:gd name="T15" fmla="*/ 51606 h 88264"/>
              <a:gd name="T16" fmla="*/ 642934 w 668655"/>
              <a:gd name="T17" fmla="*/ 51606 h 88264"/>
              <a:gd name="T18" fmla="*/ 668600 w 668655"/>
              <a:gd name="T19" fmla="*/ 45679 h 88264"/>
              <a:gd name="T20" fmla="*/ 623302 w 668655"/>
              <a:gd name="T21" fmla="*/ 24871 h 88264"/>
              <a:gd name="T22" fmla="*/ 146782 w 668655"/>
              <a:gd name="T23" fmla="*/ 24871 h 88264"/>
              <a:gd name="T24" fmla="*/ 174877 w 668655"/>
              <a:gd name="T25" fmla="*/ 0 h 88264"/>
              <a:gd name="T26" fmla="*/ 569156 w 668655"/>
              <a:gd name="T27" fmla="*/ 0 h 88264"/>
              <a:gd name="T28" fmla="*/ 541919 w 668655"/>
              <a:gd name="T29" fmla="*/ 24871 h 88264"/>
              <a:gd name="T30" fmla="*/ 623302 w 668655"/>
              <a:gd name="T31" fmla="*/ 24871 h 88264"/>
              <a:gd name="T32" fmla="*/ 569156 w 668655"/>
              <a:gd name="T33" fmla="*/ 0 h 882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68655"/>
              <a:gd name="T52" fmla="*/ 0 h 88264"/>
              <a:gd name="T53" fmla="*/ 668655 w 668655"/>
              <a:gd name="T54" fmla="*/ 88264 h 882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68655" h="88264">
                <a:moveTo>
                  <a:pt x="642934" y="51606"/>
                </a:moveTo>
                <a:lnTo>
                  <a:pt x="513824" y="51606"/>
                </a:lnTo>
                <a:lnTo>
                  <a:pt x="484679" y="88153"/>
                </a:lnTo>
                <a:lnTo>
                  <a:pt x="642934" y="51606"/>
                </a:lnTo>
                <a:close/>
              </a:path>
              <a:path w="668655" h="88264">
                <a:moveTo>
                  <a:pt x="174877" y="0"/>
                </a:move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642934" y="51606"/>
                </a:lnTo>
                <a:lnTo>
                  <a:pt x="668600" y="45679"/>
                </a:lnTo>
                <a:lnTo>
                  <a:pt x="623302" y="24871"/>
                </a:lnTo>
                <a:lnTo>
                  <a:pt x="146782" y="24871"/>
                </a:lnTo>
                <a:lnTo>
                  <a:pt x="174877" y="0"/>
                </a:lnTo>
                <a:close/>
              </a:path>
              <a:path w="668655" h="88264">
                <a:moveTo>
                  <a:pt x="569156" y="0"/>
                </a:moveTo>
                <a:lnTo>
                  <a:pt x="541919" y="24871"/>
                </a:lnTo>
                <a:lnTo>
                  <a:pt x="623302" y="24871"/>
                </a:lnTo>
                <a:lnTo>
                  <a:pt x="5691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1" name="object 18"/>
          <p:cNvSpPr>
            <a:spLocks/>
          </p:cNvSpPr>
          <p:nvPr/>
        </p:nvSpPr>
        <p:spPr bwMode="auto">
          <a:xfrm>
            <a:off x="1184275" y="2363788"/>
            <a:ext cx="668338" cy="88900"/>
          </a:xfrm>
          <a:custGeom>
            <a:avLst/>
            <a:gdLst>
              <a:gd name="T0" fmla="*/ 668600 w 668655"/>
              <a:gd name="T1" fmla="*/ 45679 h 88264"/>
              <a:gd name="T2" fmla="*/ 623302 w 668655"/>
              <a:gd name="T3" fmla="*/ 24871 h 88264"/>
              <a:gd name="T4" fmla="*/ 146782 w 668655"/>
              <a:gd name="T5" fmla="*/ 24871 h 88264"/>
              <a:gd name="T6" fmla="*/ 174877 w 668655"/>
              <a:gd name="T7" fmla="*/ 0 h 88264"/>
              <a:gd name="T8" fmla="*/ 0 w 668655"/>
              <a:gd name="T9" fmla="*/ 31809 h 88264"/>
              <a:gd name="T10" fmla="*/ 91457 w 668655"/>
              <a:gd name="T11" fmla="*/ 88153 h 88264"/>
              <a:gd name="T12" fmla="*/ 119552 w 668655"/>
              <a:gd name="T13" fmla="*/ 51606 h 88264"/>
              <a:gd name="T14" fmla="*/ 513824 w 668655"/>
              <a:gd name="T15" fmla="*/ 51606 h 88264"/>
              <a:gd name="T16" fmla="*/ 642934 w 668655"/>
              <a:gd name="T17" fmla="*/ 51606 h 88264"/>
              <a:gd name="T18" fmla="*/ 668600 w 668655"/>
              <a:gd name="T19" fmla="*/ 45679 h 882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68655"/>
              <a:gd name="T31" fmla="*/ 0 h 88264"/>
              <a:gd name="T32" fmla="*/ 668655 w 668655"/>
              <a:gd name="T33" fmla="*/ 88264 h 8826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68655" h="88264">
                <a:moveTo>
                  <a:pt x="668600" y="45679"/>
                </a:moveTo>
                <a:lnTo>
                  <a:pt x="623302" y="24871"/>
                </a:lnTo>
                <a:lnTo>
                  <a:pt x="146782" y="24871"/>
                </a:lnTo>
                <a:lnTo>
                  <a:pt x="174877" y="0"/>
                </a:ln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513824" y="51606"/>
                </a:lnTo>
                <a:lnTo>
                  <a:pt x="642934" y="51606"/>
                </a:lnTo>
                <a:lnTo>
                  <a:pt x="668600" y="4567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2" name="object 19"/>
          <p:cNvSpPr>
            <a:spLocks/>
          </p:cNvSpPr>
          <p:nvPr/>
        </p:nvSpPr>
        <p:spPr bwMode="auto">
          <a:xfrm>
            <a:off x="1668463" y="2414588"/>
            <a:ext cx="158750" cy="38100"/>
          </a:xfrm>
          <a:custGeom>
            <a:avLst/>
            <a:gdLst>
              <a:gd name="T0" fmla="*/ 29145 w 158750"/>
              <a:gd name="T1" fmla="*/ 0 h 36830"/>
              <a:gd name="T2" fmla="*/ 0 w 158750"/>
              <a:gd name="T3" fmla="*/ 36547 h 36830"/>
              <a:gd name="T4" fmla="*/ 158255 w 158750"/>
              <a:gd name="T5" fmla="*/ 0 h 36830"/>
              <a:gd name="T6" fmla="*/ 29145 w 158750"/>
              <a:gd name="T7" fmla="*/ 0 h 36830"/>
              <a:gd name="T8" fmla="*/ 0 60000 65536"/>
              <a:gd name="T9" fmla="*/ 0 60000 65536"/>
              <a:gd name="T10" fmla="*/ 0 60000 65536"/>
              <a:gd name="T11" fmla="*/ 0 60000 65536"/>
              <a:gd name="T12" fmla="*/ 0 w 158750"/>
              <a:gd name="T13" fmla="*/ 0 h 36830"/>
              <a:gd name="T14" fmla="*/ 158750 w 158750"/>
              <a:gd name="T15" fmla="*/ 36830 h 368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750" h="36830">
                <a:moveTo>
                  <a:pt x="29145" y="0"/>
                </a:moveTo>
                <a:lnTo>
                  <a:pt x="0" y="36547"/>
                </a:lnTo>
                <a:lnTo>
                  <a:pt x="158255" y="0"/>
                </a:lnTo>
                <a:lnTo>
                  <a:pt x="291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3" name="object 20"/>
          <p:cNvSpPr>
            <a:spLocks/>
          </p:cNvSpPr>
          <p:nvPr/>
        </p:nvSpPr>
        <p:spPr bwMode="auto">
          <a:xfrm>
            <a:off x="1725613" y="2363788"/>
            <a:ext cx="82550" cy="25400"/>
          </a:xfrm>
          <a:custGeom>
            <a:avLst/>
            <a:gdLst>
              <a:gd name="T0" fmla="*/ 27237 w 81914"/>
              <a:gd name="T1" fmla="*/ 0 h 25400"/>
              <a:gd name="T2" fmla="*/ 0 w 81914"/>
              <a:gd name="T3" fmla="*/ 24871 h 25400"/>
              <a:gd name="T4" fmla="*/ 81382 w 81914"/>
              <a:gd name="T5" fmla="*/ 24871 h 25400"/>
              <a:gd name="T6" fmla="*/ 27237 w 81914"/>
              <a:gd name="T7" fmla="*/ 0 h 25400"/>
              <a:gd name="T8" fmla="*/ 0 60000 65536"/>
              <a:gd name="T9" fmla="*/ 0 60000 65536"/>
              <a:gd name="T10" fmla="*/ 0 60000 65536"/>
              <a:gd name="T11" fmla="*/ 0 60000 65536"/>
              <a:gd name="T12" fmla="*/ 0 w 81914"/>
              <a:gd name="T13" fmla="*/ 0 h 25400"/>
              <a:gd name="T14" fmla="*/ 81914 w 81914"/>
              <a:gd name="T15" fmla="*/ 25400 h 25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914" h="25400">
                <a:moveTo>
                  <a:pt x="27237" y="0"/>
                </a:moveTo>
                <a:lnTo>
                  <a:pt x="0" y="24871"/>
                </a:lnTo>
                <a:lnTo>
                  <a:pt x="81382" y="24871"/>
                </a:lnTo>
                <a:lnTo>
                  <a:pt x="2723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4" name="object 21"/>
          <p:cNvSpPr>
            <a:spLocks/>
          </p:cNvSpPr>
          <p:nvPr/>
        </p:nvSpPr>
        <p:spPr bwMode="auto">
          <a:xfrm>
            <a:off x="1184275" y="2363788"/>
            <a:ext cx="668338" cy="88900"/>
          </a:xfrm>
          <a:custGeom>
            <a:avLst/>
            <a:gdLst>
              <a:gd name="T0" fmla="*/ 146782 w 668655"/>
              <a:gd name="T1" fmla="*/ 24871 h 88264"/>
              <a:gd name="T2" fmla="*/ 174877 w 668655"/>
              <a:gd name="T3" fmla="*/ 0 h 88264"/>
              <a:gd name="T4" fmla="*/ 0 w 668655"/>
              <a:gd name="T5" fmla="*/ 31809 h 88264"/>
              <a:gd name="T6" fmla="*/ 91457 w 668655"/>
              <a:gd name="T7" fmla="*/ 88153 h 88264"/>
              <a:gd name="T8" fmla="*/ 119552 w 668655"/>
              <a:gd name="T9" fmla="*/ 51606 h 88264"/>
              <a:gd name="T10" fmla="*/ 513824 w 668655"/>
              <a:gd name="T11" fmla="*/ 51606 h 88264"/>
              <a:gd name="T12" fmla="*/ 484679 w 668655"/>
              <a:gd name="T13" fmla="*/ 88153 h 88264"/>
              <a:gd name="T14" fmla="*/ 668600 w 668655"/>
              <a:gd name="T15" fmla="*/ 45679 h 88264"/>
              <a:gd name="T16" fmla="*/ 569156 w 668655"/>
              <a:gd name="T17" fmla="*/ 0 h 88264"/>
              <a:gd name="T18" fmla="*/ 541919 w 668655"/>
              <a:gd name="T19" fmla="*/ 24871 h 88264"/>
              <a:gd name="T20" fmla="*/ 146782 w 668655"/>
              <a:gd name="T21" fmla="*/ 24871 h 882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68655"/>
              <a:gd name="T34" fmla="*/ 0 h 88264"/>
              <a:gd name="T35" fmla="*/ 668655 w 668655"/>
              <a:gd name="T36" fmla="*/ 88264 h 882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68655" h="88264">
                <a:moveTo>
                  <a:pt x="146782" y="24871"/>
                </a:moveTo>
                <a:lnTo>
                  <a:pt x="174877" y="0"/>
                </a:ln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513824" y="51606"/>
                </a:lnTo>
                <a:lnTo>
                  <a:pt x="484679" y="88153"/>
                </a:lnTo>
                <a:lnTo>
                  <a:pt x="668600" y="45679"/>
                </a:lnTo>
                <a:lnTo>
                  <a:pt x="569156" y="0"/>
                </a:lnTo>
                <a:lnTo>
                  <a:pt x="541919" y="24871"/>
                </a:lnTo>
                <a:lnTo>
                  <a:pt x="146782" y="2487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5" name="object 22"/>
          <p:cNvSpPr>
            <a:spLocks/>
          </p:cNvSpPr>
          <p:nvPr/>
        </p:nvSpPr>
        <p:spPr bwMode="auto">
          <a:xfrm>
            <a:off x="1184275" y="2363788"/>
            <a:ext cx="668338" cy="88900"/>
          </a:xfrm>
          <a:custGeom>
            <a:avLst/>
            <a:gdLst>
              <a:gd name="T0" fmla="*/ 642934 w 668655"/>
              <a:gd name="T1" fmla="*/ 51606 h 88264"/>
              <a:gd name="T2" fmla="*/ 513824 w 668655"/>
              <a:gd name="T3" fmla="*/ 51606 h 88264"/>
              <a:gd name="T4" fmla="*/ 484679 w 668655"/>
              <a:gd name="T5" fmla="*/ 88153 h 88264"/>
              <a:gd name="T6" fmla="*/ 642934 w 668655"/>
              <a:gd name="T7" fmla="*/ 51606 h 88264"/>
              <a:gd name="T8" fmla="*/ 174877 w 668655"/>
              <a:gd name="T9" fmla="*/ 0 h 88264"/>
              <a:gd name="T10" fmla="*/ 0 w 668655"/>
              <a:gd name="T11" fmla="*/ 31809 h 88264"/>
              <a:gd name="T12" fmla="*/ 91457 w 668655"/>
              <a:gd name="T13" fmla="*/ 88153 h 88264"/>
              <a:gd name="T14" fmla="*/ 119552 w 668655"/>
              <a:gd name="T15" fmla="*/ 51606 h 88264"/>
              <a:gd name="T16" fmla="*/ 642934 w 668655"/>
              <a:gd name="T17" fmla="*/ 51606 h 88264"/>
              <a:gd name="T18" fmla="*/ 668600 w 668655"/>
              <a:gd name="T19" fmla="*/ 45679 h 88264"/>
              <a:gd name="T20" fmla="*/ 623302 w 668655"/>
              <a:gd name="T21" fmla="*/ 24871 h 88264"/>
              <a:gd name="T22" fmla="*/ 146782 w 668655"/>
              <a:gd name="T23" fmla="*/ 24871 h 88264"/>
              <a:gd name="T24" fmla="*/ 174877 w 668655"/>
              <a:gd name="T25" fmla="*/ 0 h 88264"/>
              <a:gd name="T26" fmla="*/ 569156 w 668655"/>
              <a:gd name="T27" fmla="*/ 0 h 88264"/>
              <a:gd name="T28" fmla="*/ 541919 w 668655"/>
              <a:gd name="T29" fmla="*/ 24871 h 88264"/>
              <a:gd name="T30" fmla="*/ 623302 w 668655"/>
              <a:gd name="T31" fmla="*/ 24871 h 88264"/>
              <a:gd name="T32" fmla="*/ 569156 w 668655"/>
              <a:gd name="T33" fmla="*/ 0 h 882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68655"/>
              <a:gd name="T52" fmla="*/ 0 h 88264"/>
              <a:gd name="T53" fmla="*/ 668655 w 668655"/>
              <a:gd name="T54" fmla="*/ 88264 h 882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68655" h="88264">
                <a:moveTo>
                  <a:pt x="642934" y="51606"/>
                </a:moveTo>
                <a:lnTo>
                  <a:pt x="513824" y="51606"/>
                </a:lnTo>
                <a:lnTo>
                  <a:pt x="484679" y="88153"/>
                </a:lnTo>
                <a:lnTo>
                  <a:pt x="642934" y="51606"/>
                </a:lnTo>
                <a:close/>
              </a:path>
              <a:path w="668655" h="88264">
                <a:moveTo>
                  <a:pt x="174877" y="0"/>
                </a:move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642934" y="51606"/>
                </a:lnTo>
                <a:lnTo>
                  <a:pt x="668600" y="45679"/>
                </a:lnTo>
                <a:lnTo>
                  <a:pt x="623302" y="24871"/>
                </a:lnTo>
                <a:lnTo>
                  <a:pt x="146782" y="24871"/>
                </a:lnTo>
                <a:lnTo>
                  <a:pt x="174877" y="0"/>
                </a:lnTo>
                <a:close/>
              </a:path>
              <a:path w="668655" h="88264">
                <a:moveTo>
                  <a:pt x="569156" y="0"/>
                </a:moveTo>
                <a:lnTo>
                  <a:pt x="541919" y="24871"/>
                </a:lnTo>
                <a:lnTo>
                  <a:pt x="623302" y="24871"/>
                </a:lnTo>
                <a:lnTo>
                  <a:pt x="5691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6" name="object 23"/>
          <p:cNvSpPr>
            <a:spLocks/>
          </p:cNvSpPr>
          <p:nvPr/>
        </p:nvSpPr>
        <p:spPr bwMode="auto">
          <a:xfrm>
            <a:off x="1184275" y="2363788"/>
            <a:ext cx="668338" cy="88900"/>
          </a:xfrm>
          <a:custGeom>
            <a:avLst/>
            <a:gdLst>
              <a:gd name="T0" fmla="*/ 668600 w 668655"/>
              <a:gd name="T1" fmla="*/ 45679 h 88264"/>
              <a:gd name="T2" fmla="*/ 623302 w 668655"/>
              <a:gd name="T3" fmla="*/ 24871 h 88264"/>
              <a:gd name="T4" fmla="*/ 146782 w 668655"/>
              <a:gd name="T5" fmla="*/ 24871 h 88264"/>
              <a:gd name="T6" fmla="*/ 174877 w 668655"/>
              <a:gd name="T7" fmla="*/ 0 h 88264"/>
              <a:gd name="T8" fmla="*/ 0 w 668655"/>
              <a:gd name="T9" fmla="*/ 31809 h 88264"/>
              <a:gd name="T10" fmla="*/ 91457 w 668655"/>
              <a:gd name="T11" fmla="*/ 88153 h 88264"/>
              <a:gd name="T12" fmla="*/ 119552 w 668655"/>
              <a:gd name="T13" fmla="*/ 51606 h 88264"/>
              <a:gd name="T14" fmla="*/ 513824 w 668655"/>
              <a:gd name="T15" fmla="*/ 51606 h 88264"/>
              <a:gd name="T16" fmla="*/ 642934 w 668655"/>
              <a:gd name="T17" fmla="*/ 51606 h 88264"/>
              <a:gd name="T18" fmla="*/ 668600 w 668655"/>
              <a:gd name="T19" fmla="*/ 45679 h 882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68655"/>
              <a:gd name="T31" fmla="*/ 0 h 88264"/>
              <a:gd name="T32" fmla="*/ 668655 w 668655"/>
              <a:gd name="T33" fmla="*/ 88264 h 8826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68655" h="88264">
                <a:moveTo>
                  <a:pt x="668600" y="45679"/>
                </a:moveTo>
                <a:lnTo>
                  <a:pt x="623302" y="24871"/>
                </a:lnTo>
                <a:lnTo>
                  <a:pt x="146782" y="24871"/>
                </a:lnTo>
                <a:lnTo>
                  <a:pt x="174877" y="0"/>
                </a:ln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513824" y="51606"/>
                </a:lnTo>
                <a:lnTo>
                  <a:pt x="642934" y="51606"/>
                </a:lnTo>
                <a:lnTo>
                  <a:pt x="668600" y="4567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7" name="object 24"/>
          <p:cNvSpPr>
            <a:spLocks/>
          </p:cNvSpPr>
          <p:nvPr/>
        </p:nvSpPr>
        <p:spPr bwMode="auto">
          <a:xfrm>
            <a:off x="1668463" y="2414588"/>
            <a:ext cx="158750" cy="38100"/>
          </a:xfrm>
          <a:custGeom>
            <a:avLst/>
            <a:gdLst>
              <a:gd name="T0" fmla="*/ 29145 w 158750"/>
              <a:gd name="T1" fmla="*/ 0 h 36830"/>
              <a:gd name="T2" fmla="*/ 0 w 158750"/>
              <a:gd name="T3" fmla="*/ 36547 h 36830"/>
              <a:gd name="T4" fmla="*/ 158255 w 158750"/>
              <a:gd name="T5" fmla="*/ 0 h 36830"/>
              <a:gd name="T6" fmla="*/ 29145 w 158750"/>
              <a:gd name="T7" fmla="*/ 0 h 36830"/>
              <a:gd name="T8" fmla="*/ 0 60000 65536"/>
              <a:gd name="T9" fmla="*/ 0 60000 65536"/>
              <a:gd name="T10" fmla="*/ 0 60000 65536"/>
              <a:gd name="T11" fmla="*/ 0 60000 65536"/>
              <a:gd name="T12" fmla="*/ 0 w 158750"/>
              <a:gd name="T13" fmla="*/ 0 h 36830"/>
              <a:gd name="T14" fmla="*/ 158750 w 158750"/>
              <a:gd name="T15" fmla="*/ 36830 h 368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750" h="36830">
                <a:moveTo>
                  <a:pt x="29145" y="0"/>
                </a:moveTo>
                <a:lnTo>
                  <a:pt x="0" y="36547"/>
                </a:lnTo>
                <a:lnTo>
                  <a:pt x="158255" y="0"/>
                </a:lnTo>
                <a:lnTo>
                  <a:pt x="291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8" name="object 25"/>
          <p:cNvSpPr>
            <a:spLocks/>
          </p:cNvSpPr>
          <p:nvPr/>
        </p:nvSpPr>
        <p:spPr bwMode="auto">
          <a:xfrm>
            <a:off x="1725613" y="2363788"/>
            <a:ext cx="82550" cy="25400"/>
          </a:xfrm>
          <a:custGeom>
            <a:avLst/>
            <a:gdLst>
              <a:gd name="T0" fmla="*/ 27237 w 81914"/>
              <a:gd name="T1" fmla="*/ 0 h 25400"/>
              <a:gd name="T2" fmla="*/ 0 w 81914"/>
              <a:gd name="T3" fmla="*/ 24871 h 25400"/>
              <a:gd name="T4" fmla="*/ 81382 w 81914"/>
              <a:gd name="T5" fmla="*/ 24871 h 25400"/>
              <a:gd name="T6" fmla="*/ 27237 w 81914"/>
              <a:gd name="T7" fmla="*/ 0 h 25400"/>
              <a:gd name="T8" fmla="*/ 0 60000 65536"/>
              <a:gd name="T9" fmla="*/ 0 60000 65536"/>
              <a:gd name="T10" fmla="*/ 0 60000 65536"/>
              <a:gd name="T11" fmla="*/ 0 60000 65536"/>
              <a:gd name="T12" fmla="*/ 0 w 81914"/>
              <a:gd name="T13" fmla="*/ 0 h 25400"/>
              <a:gd name="T14" fmla="*/ 81914 w 81914"/>
              <a:gd name="T15" fmla="*/ 25400 h 25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914" h="25400">
                <a:moveTo>
                  <a:pt x="27237" y="0"/>
                </a:moveTo>
                <a:lnTo>
                  <a:pt x="0" y="24871"/>
                </a:lnTo>
                <a:lnTo>
                  <a:pt x="81382" y="24871"/>
                </a:lnTo>
                <a:lnTo>
                  <a:pt x="2723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9" name="object 26"/>
          <p:cNvSpPr>
            <a:spLocks/>
          </p:cNvSpPr>
          <p:nvPr/>
        </p:nvSpPr>
        <p:spPr bwMode="auto">
          <a:xfrm>
            <a:off x="1184275" y="2363788"/>
            <a:ext cx="668338" cy="88900"/>
          </a:xfrm>
          <a:custGeom>
            <a:avLst/>
            <a:gdLst>
              <a:gd name="T0" fmla="*/ 146782 w 668655"/>
              <a:gd name="T1" fmla="*/ 24871 h 88264"/>
              <a:gd name="T2" fmla="*/ 174877 w 668655"/>
              <a:gd name="T3" fmla="*/ 0 h 88264"/>
              <a:gd name="T4" fmla="*/ 0 w 668655"/>
              <a:gd name="T5" fmla="*/ 31809 h 88264"/>
              <a:gd name="T6" fmla="*/ 91457 w 668655"/>
              <a:gd name="T7" fmla="*/ 88153 h 88264"/>
              <a:gd name="T8" fmla="*/ 119552 w 668655"/>
              <a:gd name="T9" fmla="*/ 51606 h 88264"/>
              <a:gd name="T10" fmla="*/ 513824 w 668655"/>
              <a:gd name="T11" fmla="*/ 51606 h 88264"/>
              <a:gd name="T12" fmla="*/ 484679 w 668655"/>
              <a:gd name="T13" fmla="*/ 88153 h 88264"/>
              <a:gd name="T14" fmla="*/ 668600 w 668655"/>
              <a:gd name="T15" fmla="*/ 45679 h 88264"/>
              <a:gd name="T16" fmla="*/ 569156 w 668655"/>
              <a:gd name="T17" fmla="*/ 0 h 88264"/>
              <a:gd name="T18" fmla="*/ 541919 w 668655"/>
              <a:gd name="T19" fmla="*/ 24871 h 88264"/>
              <a:gd name="T20" fmla="*/ 146782 w 668655"/>
              <a:gd name="T21" fmla="*/ 24871 h 882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68655"/>
              <a:gd name="T34" fmla="*/ 0 h 88264"/>
              <a:gd name="T35" fmla="*/ 668655 w 668655"/>
              <a:gd name="T36" fmla="*/ 88264 h 882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68655" h="88264">
                <a:moveTo>
                  <a:pt x="146782" y="24871"/>
                </a:moveTo>
                <a:lnTo>
                  <a:pt x="174877" y="0"/>
                </a:ln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513824" y="51606"/>
                </a:lnTo>
                <a:lnTo>
                  <a:pt x="484679" y="88153"/>
                </a:lnTo>
                <a:lnTo>
                  <a:pt x="668600" y="45679"/>
                </a:lnTo>
                <a:lnTo>
                  <a:pt x="569156" y="0"/>
                </a:lnTo>
                <a:lnTo>
                  <a:pt x="541919" y="24871"/>
                </a:lnTo>
                <a:lnTo>
                  <a:pt x="146782" y="2487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0" name="object 27"/>
          <p:cNvSpPr>
            <a:spLocks/>
          </p:cNvSpPr>
          <p:nvPr/>
        </p:nvSpPr>
        <p:spPr bwMode="auto">
          <a:xfrm>
            <a:off x="1190625" y="2370138"/>
            <a:ext cx="669925" cy="88900"/>
          </a:xfrm>
          <a:custGeom>
            <a:avLst/>
            <a:gdLst>
              <a:gd name="T0" fmla="*/ 640358 w 669925"/>
              <a:gd name="T1" fmla="*/ 52617 h 89535"/>
              <a:gd name="T2" fmla="*/ 513824 w 669925"/>
              <a:gd name="T3" fmla="*/ 52617 h 89535"/>
              <a:gd name="T4" fmla="*/ 485721 w 669925"/>
              <a:gd name="T5" fmla="*/ 89164 h 89535"/>
              <a:gd name="T6" fmla="*/ 640358 w 669925"/>
              <a:gd name="T7" fmla="*/ 52617 h 89535"/>
              <a:gd name="T8" fmla="*/ 175055 w 669925"/>
              <a:gd name="T9" fmla="*/ 0 h 89535"/>
              <a:gd name="T10" fmla="*/ 0 w 669925"/>
              <a:gd name="T11" fmla="*/ 33673 h 89535"/>
              <a:gd name="T12" fmla="*/ 91450 w 669925"/>
              <a:gd name="T13" fmla="*/ 89164 h 89535"/>
              <a:gd name="T14" fmla="*/ 119722 w 669925"/>
              <a:gd name="T15" fmla="*/ 52617 h 89535"/>
              <a:gd name="T16" fmla="*/ 640358 w 669925"/>
              <a:gd name="T17" fmla="*/ 52617 h 89535"/>
              <a:gd name="T18" fmla="*/ 669685 w 669925"/>
              <a:gd name="T19" fmla="*/ 45685 h 89535"/>
              <a:gd name="T20" fmla="*/ 627393 w 669925"/>
              <a:gd name="T21" fmla="*/ 25889 h 89535"/>
              <a:gd name="T22" fmla="*/ 146775 w 669925"/>
              <a:gd name="T23" fmla="*/ 25889 h 89535"/>
              <a:gd name="T24" fmla="*/ 175055 w 669925"/>
              <a:gd name="T25" fmla="*/ 0 h 89535"/>
              <a:gd name="T26" fmla="*/ 572086 w 669925"/>
              <a:gd name="T27" fmla="*/ 0 h 89535"/>
              <a:gd name="T28" fmla="*/ 542082 w 669925"/>
              <a:gd name="T29" fmla="*/ 25889 h 89535"/>
              <a:gd name="T30" fmla="*/ 627393 w 669925"/>
              <a:gd name="T31" fmla="*/ 25889 h 89535"/>
              <a:gd name="T32" fmla="*/ 572086 w 669925"/>
              <a:gd name="T33" fmla="*/ 0 h 895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69925"/>
              <a:gd name="T52" fmla="*/ 0 h 89535"/>
              <a:gd name="T53" fmla="*/ 669925 w 669925"/>
              <a:gd name="T54" fmla="*/ 89535 h 8953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69925" h="89535">
                <a:moveTo>
                  <a:pt x="640358" y="52617"/>
                </a:moveTo>
                <a:lnTo>
                  <a:pt x="513824" y="52617"/>
                </a:lnTo>
                <a:lnTo>
                  <a:pt x="485721" y="89164"/>
                </a:lnTo>
                <a:lnTo>
                  <a:pt x="640358" y="52617"/>
                </a:lnTo>
                <a:close/>
              </a:path>
              <a:path w="669925" h="89535">
                <a:moveTo>
                  <a:pt x="175055" y="0"/>
                </a:moveTo>
                <a:lnTo>
                  <a:pt x="0" y="33673"/>
                </a:lnTo>
                <a:lnTo>
                  <a:pt x="91450" y="89164"/>
                </a:lnTo>
                <a:lnTo>
                  <a:pt x="119722" y="52617"/>
                </a:lnTo>
                <a:lnTo>
                  <a:pt x="640358" y="52617"/>
                </a:lnTo>
                <a:lnTo>
                  <a:pt x="669685" y="45685"/>
                </a:lnTo>
                <a:lnTo>
                  <a:pt x="627393" y="25889"/>
                </a:lnTo>
                <a:lnTo>
                  <a:pt x="146775" y="25889"/>
                </a:lnTo>
                <a:lnTo>
                  <a:pt x="175055" y="0"/>
                </a:lnTo>
                <a:close/>
              </a:path>
              <a:path w="669925" h="89535">
                <a:moveTo>
                  <a:pt x="572086" y="0"/>
                </a:moveTo>
                <a:lnTo>
                  <a:pt x="542082" y="25889"/>
                </a:lnTo>
                <a:lnTo>
                  <a:pt x="627393" y="25889"/>
                </a:lnTo>
                <a:lnTo>
                  <a:pt x="57208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1" name="object 28"/>
          <p:cNvSpPr>
            <a:spLocks/>
          </p:cNvSpPr>
          <p:nvPr/>
        </p:nvSpPr>
        <p:spPr bwMode="auto">
          <a:xfrm>
            <a:off x="1190625" y="2370138"/>
            <a:ext cx="669925" cy="88900"/>
          </a:xfrm>
          <a:custGeom>
            <a:avLst/>
            <a:gdLst>
              <a:gd name="T0" fmla="*/ 669685 w 669925"/>
              <a:gd name="T1" fmla="*/ 45685 h 89535"/>
              <a:gd name="T2" fmla="*/ 627393 w 669925"/>
              <a:gd name="T3" fmla="*/ 25889 h 89535"/>
              <a:gd name="T4" fmla="*/ 146775 w 669925"/>
              <a:gd name="T5" fmla="*/ 25889 h 89535"/>
              <a:gd name="T6" fmla="*/ 175055 w 669925"/>
              <a:gd name="T7" fmla="*/ 0 h 89535"/>
              <a:gd name="T8" fmla="*/ 0 w 669925"/>
              <a:gd name="T9" fmla="*/ 33673 h 89535"/>
              <a:gd name="T10" fmla="*/ 91450 w 669925"/>
              <a:gd name="T11" fmla="*/ 89164 h 89535"/>
              <a:gd name="T12" fmla="*/ 119722 w 669925"/>
              <a:gd name="T13" fmla="*/ 52617 h 89535"/>
              <a:gd name="T14" fmla="*/ 513824 w 669925"/>
              <a:gd name="T15" fmla="*/ 52617 h 89535"/>
              <a:gd name="T16" fmla="*/ 640358 w 669925"/>
              <a:gd name="T17" fmla="*/ 52617 h 89535"/>
              <a:gd name="T18" fmla="*/ 669685 w 669925"/>
              <a:gd name="T19" fmla="*/ 45685 h 895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69925"/>
              <a:gd name="T31" fmla="*/ 0 h 89535"/>
              <a:gd name="T32" fmla="*/ 669925 w 669925"/>
              <a:gd name="T33" fmla="*/ 89535 h 895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69925" h="89535">
                <a:moveTo>
                  <a:pt x="669685" y="45685"/>
                </a:moveTo>
                <a:lnTo>
                  <a:pt x="627393" y="25889"/>
                </a:lnTo>
                <a:lnTo>
                  <a:pt x="146775" y="25889"/>
                </a:lnTo>
                <a:lnTo>
                  <a:pt x="175055" y="0"/>
                </a:lnTo>
                <a:lnTo>
                  <a:pt x="0" y="33673"/>
                </a:lnTo>
                <a:lnTo>
                  <a:pt x="91450" y="89164"/>
                </a:lnTo>
                <a:lnTo>
                  <a:pt x="119722" y="52617"/>
                </a:lnTo>
                <a:lnTo>
                  <a:pt x="513824" y="52617"/>
                </a:lnTo>
                <a:lnTo>
                  <a:pt x="640358" y="52617"/>
                </a:lnTo>
                <a:lnTo>
                  <a:pt x="669685" y="4568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2" name="object 29"/>
          <p:cNvSpPr>
            <a:spLocks/>
          </p:cNvSpPr>
          <p:nvPr/>
        </p:nvSpPr>
        <p:spPr bwMode="auto">
          <a:xfrm>
            <a:off x="1676400" y="2422525"/>
            <a:ext cx="153988" cy="36513"/>
          </a:xfrm>
          <a:custGeom>
            <a:avLst/>
            <a:gdLst>
              <a:gd name="T0" fmla="*/ 154636 w 154939"/>
              <a:gd name="T1" fmla="*/ 0 h 36830"/>
              <a:gd name="T2" fmla="*/ 28102 w 154939"/>
              <a:gd name="T3" fmla="*/ 0 h 36830"/>
              <a:gd name="T4" fmla="*/ 0 w 154939"/>
              <a:gd name="T5" fmla="*/ 36547 h 36830"/>
              <a:gd name="T6" fmla="*/ 66566 w 154939"/>
              <a:gd name="T7" fmla="*/ 20814 h 36830"/>
              <a:gd name="T8" fmla="*/ 154636 w 154939"/>
              <a:gd name="T9" fmla="*/ 0 h 368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4939"/>
              <a:gd name="T16" fmla="*/ 0 h 36830"/>
              <a:gd name="T17" fmla="*/ 154939 w 154939"/>
              <a:gd name="T18" fmla="*/ 36830 h 368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4939" h="36830">
                <a:moveTo>
                  <a:pt x="154636" y="0"/>
                </a:moveTo>
                <a:lnTo>
                  <a:pt x="28102" y="0"/>
                </a:lnTo>
                <a:lnTo>
                  <a:pt x="0" y="36547"/>
                </a:lnTo>
                <a:lnTo>
                  <a:pt x="66566" y="20814"/>
                </a:lnTo>
                <a:lnTo>
                  <a:pt x="154636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3" name="object 30"/>
          <p:cNvSpPr>
            <a:spLocks/>
          </p:cNvSpPr>
          <p:nvPr/>
        </p:nvSpPr>
        <p:spPr bwMode="auto">
          <a:xfrm>
            <a:off x="1731963" y="2370138"/>
            <a:ext cx="85725" cy="25400"/>
          </a:xfrm>
          <a:custGeom>
            <a:avLst/>
            <a:gdLst>
              <a:gd name="T0" fmla="*/ 30003 w 85725"/>
              <a:gd name="T1" fmla="*/ 0 h 26035"/>
              <a:gd name="T2" fmla="*/ 0 w 85725"/>
              <a:gd name="T3" fmla="*/ 25889 h 26035"/>
              <a:gd name="T4" fmla="*/ 85310 w 85725"/>
              <a:gd name="T5" fmla="*/ 25889 h 26035"/>
              <a:gd name="T6" fmla="*/ 30003 w 85725"/>
              <a:gd name="T7" fmla="*/ 0 h 26035"/>
              <a:gd name="T8" fmla="*/ 0 60000 65536"/>
              <a:gd name="T9" fmla="*/ 0 60000 65536"/>
              <a:gd name="T10" fmla="*/ 0 60000 65536"/>
              <a:gd name="T11" fmla="*/ 0 60000 65536"/>
              <a:gd name="T12" fmla="*/ 0 w 85725"/>
              <a:gd name="T13" fmla="*/ 0 h 26035"/>
              <a:gd name="T14" fmla="*/ 85725 w 85725"/>
              <a:gd name="T15" fmla="*/ 26035 h 260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25" h="26035">
                <a:moveTo>
                  <a:pt x="30003" y="0"/>
                </a:moveTo>
                <a:lnTo>
                  <a:pt x="0" y="25889"/>
                </a:lnTo>
                <a:lnTo>
                  <a:pt x="85310" y="25889"/>
                </a:lnTo>
                <a:lnTo>
                  <a:pt x="3000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4" name="object 31"/>
          <p:cNvSpPr>
            <a:spLocks/>
          </p:cNvSpPr>
          <p:nvPr/>
        </p:nvSpPr>
        <p:spPr bwMode="auto">
          <a:xfrm>
            <a:off x="1190625" y="2370138"/>
            <a:ext cx="669925" cy="88900"/>
          </a:xfrm>
          <a:custGeom>
            <a:avLst/>
            <a:gdLst>
              <a:gd name="T0" fmla="*/ 146775 w 669925"/>
              <a:gd name="T1" fmla="*/ 25889 h 89535"/>
              <a:gd name="T2" fmla="*/ 175055 w 669925"/>
              <a:gd name="T3" fmla="*/ 0 h 89535"/>
              <a:gd name="T4" fmla="*/ 0 w 669925"/>
              <a:gd name="T5" fmla="*/ 33673 h 89535"/>
              <a:gd name="T6" fmla="*/ 91450 w 669925"/>
              <a:gd name="T7" fmla="*/ 89164 h 89535"/>
              <a:gd name="T8" fmla="*/ 119722 w 669925"/>
              <a:gd name="T9" fmla="*/ 52617 h 89535"/>
              <a:gd name="T10" fmla="*/ 513824 w 669925"/>
              <a:gd name="T11" fmla="*/ 52617 h 89535"/>
              <a:gd name="T12" fmla="*/ 485721 w 669925"/>
              <a:gd name="T13" fmla="*/ 89164 h 89535"/>
              <a:gd name="T14" fmla="*/ 669685 w 669925"/>
              <a:gd name="T15" fmla="*/ 45685 h 89535"/>
              <a:gd name="T16" fmla="*/ 572086 w 669925"/>
              <a:gd name="T17" fmla="*/ 0 h 89535"/>
              <a:gd name="T18" fmla="*/ 542082 w 669925"/>
              <a:gd name="T19" fmla="*/ 25889 h 89535"/>
              <a:gd name="T20" fmla="*/ 146775 w 669925"/>
              <a:gd name="T21" fmla="*/ 25889 h 895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69925"/>
              <a:gd name="T34" fmla="*/ 0 h 89535"/>
              <a:gd name="T35" fmla="*/ 669925 w 669925"/>
              <a:gd name="T36" fmla="*/ 89535 h 895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69925" h="89535">
                <a:moveTo>
                  <a:pt x="146775" y="25889"/>
                </a:moveTo>
                <a:lnTo>
                  <a:pt x="175055" y="0"/>
                </a:lnTo>
                <a:lnTo>
                  <a:pt x="0" y="33673"/>
                </a:lnTo>
                <a:lnTo>
                  <a:pt x="91450" y="89164"/>
                </a:lnTo>
                <a:lnTo>
                  <a:pt x="119722" y="52617"/>
                </a:lnTo>
                <a:lnTo>
                  <a:pt x="513824" y="52617"/>
                </a:lnTo>
                <a:lnTo>
                  <a:pt x="485721" y="89164"/>
                </a:lnTo>
                <a:lnTo>
                  <a:pt x="669685" y="45685"/>
                </a:lnTo>
                <a:lnTo>
                  <a:pt x="572086" y="0"/>
                </a:lnTo>
                <a:lnTo>
                  <a:pt x="542082" y="25889"/>
                </a:lnTo>
                <a:lnTo>
                  <a:pt x="146775" y="258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5" name="object 32"/>
          <p:cNvSpPr>
            <a:spLocks/>
          </p:cNvSpPr>
          <p:nvPr/>
        </p:nvSpPr>
        <p:spPr bwMode="auto">
          <a:xfrm>
            <a:off x="1190625" y="2370138"/>
            <a:ext cx="669925" cy="88900"/>
          </a:xfrm>
          <a:custGeom>
            <a:avLst/>
            <a:gdLst>
              <a:gd name="T0" fmla="*/ 640358 w 669925"/>
              <a:gd name="T1" fmla="*/ 52617 h 89535"/>
              <a:gd name="T2" fmla="*/ 513824 w 669925"/>
              <a:gd name="T3" fmla="*/ 52617 h 89535"/>
              <a:gd name="T4" fmla="*/ 485721 w 669925"/>
              <a:gd name="T5" fmla="*/ 89164 h 89535"/>
              <a:gd name="T6" fmla="*/ 640358 w 669925"/>
              <a:gd name="T7" fmla="*/ 52617 h 89535"/>
              <a:gd name="T8" fmla="*/ 175055 w 669925"/>
              <a:gd name="T9" fmla="*/ 0 h 89535"/>
              <a:gd name="T10" fmla="*/ 0 w 669925"/>
              <a:gd name="T11" fmla="*/ 33673 h 89535"/>
              <a:gd name="T12" fmla="*/ 91450 w 669925"/>
              <a:gd name="T13" fmla="*/ 89164 h 89535"/>
              <a:gd name="T14" fmla="*/ 119722 w 669925"/>
              <a:gd name="T15" fmla="*/ 52617 h 89535"/>
              <a:gd name="T16" fmla="*/ 640358 w 669925"/>
              <a:gd name="T17" fmla="*/ 52617 h 89535"/>
              <a:gd name="T18" fmla="*/ 669685 w 669925"/>
              <a:gd name="T19" fmla="*/ 45685 h 89535"/>
              <a:gd name="T20" fmla="*/ 627393 w 669925"/>
              <a:gd name="T21" fmla="*/ 25889 h 89535"/>
              <a:gd name="T22" fmla="*/ 146775 w 669925"/>
              <a:gd name="T23" fmla="*/ 25889 h 89535"/>
              <a:gd name="T24" fmla="*/ 175055 w 669925"/>
              <a:gd name="T25" fmla="*/ 0 h 89535"/>
              <a:gd name="T26" fmla="*/ 572086 w 669925"/>
              <a:gd name="T27" fmla="*/ 0 h 89535"/>
              <a:gd name="T28" fmla="*/ 542082 w 669925"/>
              <a:gd name="T29" fmla="*/ 25889 h 89535"/>
              <a:gd name="T30" fmla="*/ 627393 w 669925"/>
              <a:gd name="T31" fmla="*/ 25889 h 89535"/>
              <a:gd name="T32" fmla="*/ 572086 w 669925"/>
              <a:gd name="T33" fmla="*/ 0 h 895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69925"/>
              <a:gd name="T52" fmla="*/ 0 h 89535"/>
              <a:gd name="T53" fmla="*/ 669925 w 669925"/>
              <a:gd name="T54" fmla="*/ 89535 h 8953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69925" h="89535">
                <a:moveTo>
                  <a:pt x="640358" y="52617"/>
                </a:moveTo>
                <a:lnTo>
                  <a:pt x="513824" y="52617"/>
                </a:lnTo>
                <a:lnTo>
                  <a:pt x="485721" y="89164"/>
                </a:lnTo>
                <a:lnTo>
                  <a:pt x="640358" y="52617"/>
                </a:lnTo>
                <a:close/>
              </a:path>
              <a:path w="669925" h="89535">
                <a:moveTo>
                  <a:pt x="175055" y="0"/>
                </a:moveTo>
                <a:lnTo>
                  <a:pt x="0" y="33673"/>
                </a:lnTo>
                <a:lnTo>
                  <a:pt x="91450" y="89164"/>
                </a:lnTo>
                <a:lnTo>
                  <a:pt x="119722" y="52617"/>
                </a:lnTo>
                <a:lnTo>
                  <a:pt x="640358" y="52617"/>
                </a:lnTo>
                <a:lnTo>
                  <a:pt x="669685" y="45685"/>
                </a:lnTo>
                <a:lnTo>
                  <a:pt x="627393" y="25889"/>
                </a:lnTo>
                <a:lnTo>
                  <a:pt x="146775" y="25889"/>
                </a:lnTo>
                <a:lnTo>
                  <a:pt x="175055" y="0"/>
                </a:lnTo>
                <a:close/>
              </a:path>
              <a:path w="669925" h="89535">
                <a:moveTo>
                  <a:pt x="572086" y="0"/>
                </a:moveTo>
                <a:lnTo>
                  <a:pt x="542082" y="25889"/>
                </a:lnTo>
                <a:lnTo>
                  <a:pt x="627393" y="25889"/>
                </a:lnTo>
                <a:lnTo>
                  <a:pt x="57208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6" name="object 33"/>
          <p:cNvSpPr>
            <a:spLocks/>
          </p:cNvSpPr>
          <p:nvPr/>
        </p:nvSpPr>
        <p:spPr bwMode="auto">
          <a:xfrm>
            <a:off x="1190625" y="2370138"/>
            <a:ext cx="669925" cy="88900"/>
          </a:xfrm>
          <a:custGeom>
            <a:avLst/>
            <a:gdLst>
              <a:gd name="T0" fmla="*/ 669685 w 669925"/>
              <a:gd name="T1" fmla="*/ 45685 h 89535"/>
              <a:gd name="T2" fmla="*/ 627393 w 669925"/>
              <a:gd name="T3" fmla="*/ 25889 h 89535"/>
              <a:gd name="T4" fmla="*/ 146775 w 669925"/>
              <a:gd name="T5" fmla="*/ 25889 h 89535"/>
              <a:gd name="T6" fmla="*/ 175055 w 669925"/>
              <a:gd name="T7" fmla="*/ 0 h 89535"/>
              <a:gd name="T8" fmla="*/ 0 w 669925"/>
              <a:gd name="T9" fmla="*/ 33673 h 89535"/>
              <a:gd name="T10" fmla="*/ 91450 w 669925"/>
              <a:gd name="T11" fmla="*/ 89164 h 89535"/>
              <a:gd name="T12" fmla="*/ 119722 w 669925"/>
              <a:gd name="T13" fmla="*/ 52617 h 89535"/>
              <a:gd name="T14" fmla="*/ 513824 w 669925"/>
              <a:gd name="T15" fmla="*/ 52617 h 89535"/>
              <a:gd name="T16" fmla="*/ 640358 w 669925"/>
              <a:gd name="T17" fmla="*/ 52617 h 89535"/>
              <a:gd name="T18" fmla="*/ 669685 w 669925"/>
              <a:gd name="T19" fmla="*/ 45685 h 895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69925"/>
              <a:gd name="T31" fmla="*/ 0 h 89535"/>
              <a:gd name="T32" fmla="*/ 669925 w 669925"/>
              <a:gd name="T33" fmla="*/ 89535 h 895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69925" h="89535">
                <a:moveTo>
                  <a:pt x="669685" y="45685"/>
                </a:moveTo>
                <a:lnTo>
                  <a:pt x="627393" y="25889"/>
                </a:lnTo>
                <a:lnTo>
                  <a:pt x="146775" y="25889"/>
                </a:lnTo>
                <a:lnTo>
                  <a:pt x="175055" y="0"/>
                </a:lnTo>
                <a:lnTo>
                  <a:pt x="0" y="33673"/>
                </a:lnTo>
                <a:lnTo>
                  <a:pt x="91450" y="89164"/>
                </a:lnTo>
                <a:lnTo>
                  <a:pt x="119722" y="52617"/>
                </a:lnTo>
                <a:lnTo>
                  <a:pt x="513824" y="52617"/>
                </a:lnTo>
                <a:lnTo>
                  <a:pt x="640358" y="52617"/>
                </a:lnTo>
                <a:lnTo>
                  <a:pt x="669685" y="4568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7" name="object 34"/>
          <p:cNvSpPr>
            <a:spLocks/>
          </p:cNvSpPr>
          <p:nvPr/>
        </p:nvSpPr>
        <p:spPr bwMode="auto">
          <a:xfrm>
            <a:off x="1676400" y="2422525"/>
            <a:ext cx="153988" cy="36513"/>
          </a:xfrm>
          <a:custGeom>
            <a:avLst/>
            <a:gdLst>
              <a:gd name="T0" fmla="*/ 154636 w 154939"/>
              <a:gd name="T1" fmla="*/ 0 h 36830"/>
              <a:gd name="T2" fmla="*/ 28102 w 154939"/>
              <a:gd name="T3" fmla="*/ 0 h 36830"/>
              <a:gd name="T4" fmla="*/ 0 w 154939"/>
              <a:gd name="T5" fmla="*/ 36547 h 36830"/>
              <a:gd name="T6" fmla="*/ 66566 w 154939"/>
              <a:gd name="T7" fmla="*/ 20814 h 36830"/>
              <a:gd name="T8" fmla="*/ 154636 w 154939"/>
              <a:gd name="T9" fmla="*/ 0 h 368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4939"/>
              <a:gd name="T16" fmla="*/ 0 h 36830"/>
              <a:gd name="T17" fmla="*/ 154939 w 154939"/>
              <a:gd name="T18" fmla="*/ 36830 h 368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4939" h="36830">
                <a:moveTo>
                  <a:pt x="154636" y="0"/>
                </a:moveTo>
                <a:lnTo>
                  <a:pt x="28102" y="0"/>
                </a:lnTo>
                <a:lnTo>
                  <a:pt x="0" y="36547"/>
                </a:lnTo>
                <a:lnTo>
                  <a:pt x="66566" y="20814"/>
                </a:lnTo>
                <a:lnTo>
                  <a:pt x="154636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8" name="object 35"/>
          <p:cNvSpPr>
            <a:spLocks/>
          </p:cNvSpPr>
          <p:nvPr/>
        </p:nvSpPr>
        <p:spPr bwMode="auto">
          <a:xfrm>
            <a:off x="1731963" y="2370138"/>
            <a:ext cx="85725" cy="25400"/>
          </a:xfrm>
          <a:custGeom>
            <a:avLst/>
            <a:gdLst>
              <a:gd name="T0" fmla="*/ 30003 w 85725"/>
              <a:gd name="T1" fmla="*/ 0 h 26035"/>
              <a:gd name="T2" fmla="*/ 0 w 85725"/>
              <a:gd name="T3" fmla="*/ 25889 h 26035"/>
              <a:gd name="T4" fmla="*/ 85310 w 85725"/>
              <a:gd name="T5" fmla="*/ 25889 h 26035"/>
              <a:gd name="T6" fmla="*/ 30003 w 85725"/>
              <a:gd name="T7" fmla="*/ 0 h 26035"/>
              <a:gd name="T8" fmla="*/ 0 60000 65536"/>
              <a:gd name="T9" fmla="*/ 0 60000 65536"/>
              <a:gd name="T10" fmla="*/ 0 60000 65536"/>
              <a:gd name="T11" fmla="*/ 0 60000 65536"/>
              <a:gd name="T12" fmla="*/ 0 w 85725"/>
              <a:gd name="T13" fmla="*/ 0 h 26035"/>
              <a:gd name="T14" fmla="*/ 85725 w 85725"/>
              <a:gd name="T15" fmla="*/ 26035 h 260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25" h="26035">
                <a:moveTo>
                  <a:pt x="30003" y="0"/>
                </a:moveTo>
                <a:lnTo>
                  <a:pt x="0" y="25889"/>
                </a:lnTo>
                <a:lnTo>
                  <a:pt x="85310" y="25889"/>
                </a:lnTo>
                <a:lnTo>
                  <a:pt x="3000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9" name="object 36"/>
          <p:cNvSpPr>
            <a:spLocks/>
          </p:cNvSpPr>
          <p:nvPr/>
        </p:nvSpPr>
        <p:spPr bwMode="auto">
          <a:xfrm>
            <a:off x="1190625" y="2370138"/>
            <a:ext cx="669925" cy="88900"/>
          </a:xfrm>
          <a:custGeom>
            <a:avLst/>
            <a:gdLst>
              <a:gd name="T0" fmla="*/ 146775 w 669925"/>
              <a:gd name="T1" fmla="*/ 25889 h 89535"/>
              <a:gd name="T2" fmla="*/ 175055 w 669925"/>
              <a:gd name="T3" fmla="*/ 0 h 89535"/>
              <a:gd name="T4" fmla="*/ 0 w 669925"/>
              <a:gd name="T5" fmla="*/ 33673 h 89535"/>
              <a:gd name="T6" fmla="*/ 91450 w 669925"/>
              <a:gd name="T7" fmla="*/ 89164 h 89535"/>
              <a:gd name="T8" fmla="*/ 119722 w 669925"/>
              <a:gd name="T9" fmla="*/ 52617 h 89535"/>
              <a:gd name="T10" fmla="*/ 513824 w 669925"/>
              <a:gd name="T11" fmla="*/ 52617 h 89535"/>
              <a:gd name="T12" fmla="*/ 485721 w 669925"/>
              <a:gd name="T13" fmla="*/ 89164 h 89535"/>
              <a:gd name="T14" fmla="*/ 669685 w 669925"/>
              <a:gd name="T15" fmla="*/ 45685 h 89535"/>
              <a:gd name="T16" fmla="*/ 572086 w 669925"/>
              <a:gd name="T17" fmla="*/ 0 h 89535"/>
              <a:gd name="T18" fmla="*/ 542082 w 669925"/>
              <a:gd name="T19" fmla="*/ 25889 h 89535"/>
              <a:gd name="T20" fmla="*/ 146775 w 669925"/>
              <a:gd name="T21" fmla="*/ 25889 h 895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69925"/>
              <a:gd name="T34" fmla="*/ 0 h 89535"/>
              <a:gd name="T35" fmla="*/ 669925 w 669925"/>
              <a:gd name="T36" fmla="*/ 89535 h 895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69925" h="89535">
                <a:moveTo>
                  <a:pt x="146775" y="25889"/>
                </a:moveTo>
                <a:lnTo>
                  <a:pt x="175055" y="0"/>
                </a:lnTo>
                <a:lnTo>
                  <a:pt x="0" y="33673"/>
                </a:lnTo>
                <a:lnTo>
                  <a:pt x="91450" y="89164"/>
                </a:lnTo>
                <a:lnTo>
                  <a:pt x="119722" y="52617"/>
                </a:lnTo>
                <a:lnTo>
                  <a:pt x="513824" y="52617"/>
                </a:lnTo>
                <a:lnTo>
                  <a:pt x="485721" y="89164"/>
                </a:lnTo>
                <a:lnTo>
                  <a:pt x="669685" y="45685"/>
                </a:lnTo>
                <a:lnTo>
                  <a:pt x="572086" y="0"/>
                </a:lnTo>
                <a:lnTo>
                  <a:pt x="542082" y="25889"/>
                </a:lnTo>
                <a:lnTo>
                  <a:pt x="146775" y="258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20" name="object 37"/>
          <p:cNvSpPr>
            <a:spLocks/>
          </p:cNvSpPr>
          <p:nvPr/>
        </p:nvSpPr>
        <p:spPr bwMode="auto">
          <a:xfrm>
            <a:off x="1077913" y="2640013"/>
            <a:ext cx="50800" cy="49212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21" name="object 38"/>
          <p:cNvSpPr>
            <a:spLocks/>
          </p:cNvSpPr>
          <p:nvPr/>
        </p:nvSpPr>
        <p:spPr bwMode="auto">
          <a:xfrm>
            <a:off x="1077913" y="2640013"/>
            <a:ext cx="50800" cy="49212"/>
          </a:xfrm>
          <a:custGeom>
            <a:avLst/>
            <a:gdLst>
              <a:gd name="T0" fmla="*/ 0 w 49530"/>
              <a:gd name="T1" fmla="*/ 0 h 48894"/>
              <a:gd name="T2" fmla="*/ 49218 w 49530"/>
              <a:gd name="T3" fmla="*/ 0 h 48894"/>
              <a:gd name="T4" fmla="*/ 49218 w 49530"/>
              <a:gd name="T5" fmla="*/ 48560 h 48894"/>
              <a:gd name="T6" fmla="*/ 0 w 49530"/>
              <a:gd name="T7" fmla="*/ 48560 h 48894"/>
              <a:gd name="T8" fmla="*/ 0 w 4953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22" name="object 39"/>
          <p:cNvSpPr>
            <a:spLocks/>
          </p:cNvSpPr>
          <p:nvPr/>
        </p:nvSpPr>
        <p:spPr bwMode="auto">
          <a:xfrm>
            <a:off x="1146175" y="2640013"/>
            <a:ext cx="50800" cy="49212"/>
          </a:xfrm>
          <a:custGeom>
            <a:avLst/>
            <a:gdLst>
              <a:gd name="T0" fmla="*/ 0 w 50800"/>
              <a:gd name="T1" fmla="*/ 48560 h 48894"/>
              <a:gd name="T2" fmla="*/ 50439 w 50800"/>
              <a:gd name="T3" fmla="*/ 48560 h 48894"/>
              <a:gd name="T4" fmla="*/ 50439 w 50800"/>
              <a:gd name="T5" fmla="*/ 0 h 48894"/>
              <a:gd name="T6" fmla="*/ 0 w 50800"/>
              <a:gd name="T7" fmla="*/ 0 h 48894"/>
              <a:gd name="T8" fmla="*/ 0 w 5080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800"/>
              <a:gd name="T16" fmla="*/ 0 h 48894"/>
              <a:gd name="T17" fmla="*/ 50800 w 5080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800" h="48894">
                <a:moveTo>
                  <a:pt x="0" y="48560"/>
                </a:moveTo>
                <a:lnTo>
                  <a:pt x="50439" y="48560"/>
                </a:lnTo>
                <a:lnTo>
                  <a:pt x="50439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23" name="object 40"/>
          <p:cNvSpPr>
            <a:spLocks/>
          </p:cNvSpPr>
          <p:nvPr/>
        </p:nvSpPr>
        <p:spPr bwMode="auto">
          <a:xfrm>
            <a:off x="1146175" y="2640013"/>
            <a:ext cx="50800" cy="49212"/>
          </a:xfrm>
          <a:custGeom>
            <a:avLst/>
            <a:gdLst>
              <a:gd name="T0" fmla="*/ 0 w 50800"/>
              <a:gd name="T1" fmla="*/ 0 h 48894"/>
              <a:gd name="T2" fmla="*/ 50438 w 50800"/>
              <a:gd name="T3" fmla="*/ 0 h 48894"/>
              <a:gd name="T4" fmla="*/ 50438 w 50800"/>
              <a:gd name="T5" fmla="*/ 48560 h 48894"/>
              <a:gd name="T6" fmla="*/ 0 w 50800"/>
              <a:gd name="T7" fmla="*/ 48560 h 48894"/>
              <a:gd name="T8" fmla="*/ 0 w 5080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800"/>
              <a:gd name="T16" fmla="*/ 0 h 48894"/>
              <a:gd name="T17" fmla="*/ 50800 w 5080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800" h="48894">
                <a:moveTo>
                  <a:pt x="0" y="0"/>
                </a:moveTo>
                <a:lnTo>
                  <a:pt x="50438" y="0"/>
                </a:lnTo>
                <a:lnTo>
                  <a:pt x="5043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24" name="object 41"/>
          <p:cNvSpPr>
            <a:spLocks/>
          </p:cNvSpPr>
          <p:nvPr/>
        </p:nvSpPr>
        <p:spPr bwMode="auto">
          <a:xfrm>
            <a:off x="1217613" y="2640013"/>
            <a:ext cx="49212" cy="49212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25" name="object 42"/>
          <p:cNvSpPr>
            <a:spLocks/>
          </p:cNvSpPr>
          <p:nvPr/>
        </p:nvSpPr>
        <p:spPr bwMode="auto">
          <a:xfrm>
            <a:off x="1217613" y="2640013"/>
            <a:ext cx="49212" cy="49212"/>
          </a:xfrm>
          <a:custGeom>
            <a:avLst/>
            <a:gdLst>
              <a:gd name="T0" fmla="*/ 0 w 49530"/>
              <a:gd name="T1" fmla="*/ 0 h 48894"/>
              <a:gd name="T2" fmla="*/ 49218 w 49530"/>
              <a:gd name="T3" fmla="*/ 0 h 48894"/>
              <a:gd name="T4" fmla="*/ 49218 w 49530"/>
              <a:gd name="T5" fmla="*/ 48560 h 48894"/>
              <a:gd name="T6" fmla="*/ 0 w 49530"/>
              <a:gd name="T7" fmla="*/ 48560 h 48894"/>
              <a:gd name="T8" fmla="*/ 0 w 4953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26" name="object 43"/>
          <p:cNvSpPr>
            <a:spLocks/>
          </p:cNvSpPr>
          <p:nvPr/>
        </p:nvSpPr>
        <p:spPr bwMode="auto">
          <a:xfrm>
            <a:off x="1289050" y="2640013"/>
            <a:ext cx="47625" cy="49212"/>
          </a:xfrm>
          <a:custGeom>
            <a:avLst/>
            <a:gdLst>
              <a:gd name="T0" fmla="*/ 0 w 48259"/>
              <a:gd name="T1" fmla="*/ 48560 h 48894"/>
              <a:gd name="T2" fmla="*/ 48170 w 48259"/>
              <a:gd name="T3" fmla="*/ 48560 h 48894"/>
              <a:gd name="T4" fmla="*/ 48170 w 48259"/>
              <a:gd name="T5" fmla="*/ 0 h 48894"/>
              <a:gd name="T6" fmla="*/ 0 w 48259"/>
              <a:gd name="T7" fmla="*/ 0 h 48894"/>
              <a:gd name="T8" fmla="*/ 0 w 48259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259"/>
              <a:gd name="T16" fmla="*/ 0 h 48894"/>
              <a:gd name="T17" fmla="*/ 48259 w 48259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259" h="48894">
                <a:moveTo>
                  <a:pt x="0" y="48560"/>
                </a:moveTo>
                <a:lnTo>
                  <a:pt x="48170" y="48560"/>
                </a:lnTo>
                <a:lnTo>
                  <a:pt x="48170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27" name="object 44"/>
          <p:cNvSpPr>
            <a:spLocks/>
          </p:cNvSpPr>
          <p:nvPr/>
        </p:nvSpPr>
        <p:spPr bwMode="auto">
          <a:xfrm>
            <a:off x="1289050" y="2640013"/>
            <a:ext cx="47625" cy="49212"/>
          </a:xfrm>
          <a:custGeom>
            <a:avLst/>
            <a:gdLst>
              <a:gd name="T0" fmla="*/ 0 w 48259"/>
              <a:gd name="T1" fmla="*/ 0 h 48894"/>
              <a:gd name="T2" fmla="*/ 48168 w 48259"/>
              <a:gd name="T3" fmla="*/ 0 h 48894"/>
              <a:gd name="T4" fmla="*/ 48168 w 48259"/>
              <a:gd name="T5" fmla="*/ 48560 h 48894"/>
              <a:gd name="T6" fmla="*/ 0 w 48259"/>
              <a:gd name="T7" fmla="*/ 48560 h 48894"/>
              <a:gd name="T8" fmla="*/ 0 w 48259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259"/>
              <a:gd name="T16" fmla="*/ 0 h 48894"/>
              <a:gd name="T17" fmla="*/ 48259 w 48259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259" h="48894">
                <a:moveTo>
                  <a:pt x="0" y="0"/>
                </a:moveTo>
                <a:lnTo>
                  <a:pt x="48168" y="0"/>
                </a:lnTo>
                <a:lnTo>
                  <a:pt x="4816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28" name="object 45"/>
          <p:cNvSpPr>
            <a:spLocks/>
          </p:cNvSpPr>
          <p:nvPr/>
        </p:nvSpPr>
        <p:spPr bwMode="auto">
          <a:xfrm>
            <a:off x="1358900" y="2640013"/>
            <a:ext cx="49213" cy="49212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29" name="object 46"/>
          <p:cNvSpPr>
            <a:spLocks/>
          </p:cNvSpPr>
          <p:nvPr/>
        </p:nvSpPr>
        <p:spPr bwMode="auto">
          <a:xfrm>
            <a:off x="1358900" y="2640013"/>
            <a:ext cx="49213" cy="49212"/>
          </a:xfrm>
          <a:custGeom>
            <a:avLst/>
            <a:gdLst>
              <a:gd name="T0" fmla="*/ 0 w 49530"/>
              <a:gd name="T1" fmla="*/ 0 h 48894"/>
              <a:gd name="T2" fmla="*/ 49218 w 49530"/>
              <a:gd name="T3" fmla="*/ 0 h 48894"/>
              <a:gd name="T4" fmla="*/ 49218 w 49530"/>
              <a:gd name="T5" fmla="*/ 48560 h 48894"/>
              <a:gd name="T6" fmla="*/ 0 w 49530"/>
              <a:gd name="T7" fmla="*/ 48560 h 48894"/>
              <a:gd name="T8" fmla="*/ 0 w 4953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30" name="object 47"/>
          <p:cNvSpPr>
            <a:spLocks/>
          </p:cNvSpPr>
          <p:nvPr/>
        </p:nvSpPr>
        <p:spPr bwMode="auto">
          <a:xfrm>
            <a:off x="1427163" y="2640013"/>
            <a:ext cx="50800" cy="49212"/>
          </a:xfrm>
          <a:custGeom>
            <a:avLst/>
            <a:gdLst>
              <a:gd name="T0" fmla="*/ 0 w 50800"/>
              <a:gd name="T1" fmla="*/ 48560 h 48894"/>
              <a:gd name="T2" fmla="*/ 50265 w 50800"/>
              <a:gd name="T3" fmla="*/ 48560 h 48894"/>
              <a:gd name="T4" fmla="*/ 50265 w 50800"/>
              <a:gd name="T5" fmla="*/ 0 h 48894"/>
              <a:gd name="T6" fmla="*/ 0 w 50800"/>
              <a:gd name="T7" fmla="*/ 0 h 48894"/>
              <a:gd name="T8" fmla="*/ 0 w 5080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800"/>
              <a:gd name="T16" fmla="*/ 0 h 48894"/>
              <a:gd name="T17" fmla="*/ 50800 w 5080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800" h="48894">
                <a:moveTo>
                  <a:pt x="0" y="48560"/>
                </a:moveTo>
                <a:lnTo>
                  <a:pt x="50265" y="48560"/>
                </a:lnTo>
                <a:lnTo>
                  <a:pt x="50265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31" name="object 48"/>
          <p:cNvSpPr>
            <a:spLocks/>
          </p:cNvSpPr>
          <p:nvPr/>
        </p:nvSpPr>
        <p:spPr bwMode="auto">
          <a:xfrm>
            <a:off x="1427163" y="2640013"/>
            <a:ext cx="50800" cy="49212"/>
          </a:xfrm>
          <a:custGeom>
            <a:avLst/>
            <a:gdLst>
              <a:gd name="T0" fmla="*/ 0 w 50800"/>
              <a:gd name="T1" fmla="*/ 0 h 48894"/>
              <a:gd name="T2" fmla="*/ 50268 w 50800"/>
              <a:gd name="T3" fmla="*/ 0 h 48894"/>
              <a:gd name="T4" fmla="*/ 50268 w 50800"/>
              <a:gd name="T5" fmla="*/ 48560 h 48894"/>
              <a:gd name="T6" fmla="*/ 0 w 50800"/>
              <a:gd name="T7" fmla="*/ 48560 h 48894"/>
              <a:gd name="T8" fmla="*/ 0 w 5080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800"/>
              <a:gd name="T16" fmla="*/ 0 h 48894"/>
              <a:gd name="T17" fmla="*/ 50800 w 5080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800" h="48894">
                <a:moveTo>
                  <a:pt x="0" y="0"/>
                </a:moveTo>
                <a:lnTo>
                  <a:pt x="50268" y="0"/>
                </a:lnTo>
                <a:lnTo>
                  <a:pt x="5026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32" name="object 49"/>
          <p:cNvSpPr>
            <a:spLocks/>
          </p:cNvSpPr>
          <p:nvPr/>
        </p:nvSpPr>
        <p:spPr bwMode="auto">
          <a:xfrm>
            <a:off x="1500188" y="2640013"/>
            <a:ext cx="49212" cy="49212"/>
          </a:xfrm>
          <a:custGeom>
            <a:avLst/>
            <a:gdLst>
              <a:gd name="T0" fmla="*/ 0 w 48894"/>
              <a:gd name="T1" fmla="*/ 48560 h 48894"/>
              <a:gd name="T2" fmla="*/ 48345 w 48894"/>
              <a:gd name="T3" fmla="*/ 48560 h 48894"/>
              <a:gd name="T4" fmla="*/ 48345 w 48894"/>
              <a:gd name="T5" fmla="*/ 0 h 48894"/>
              <a:gd name="T6" fmla="*/ 0 w 48894"/>
              <a:gd name="T7" fmla="*/ 0 h 48894"/>
              <a:gd name="T8" fmla="*/ 0 w 48894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894"/>
              <a:gd name="T16" fmla="*/ 0 h 48894"/>
              <a:gd name="T17" fmla="*/ 48894 w 48894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894" h="48894">
                <a:moveTo>
                  <a:pt x="0" y="48560"/>
                </a:moveTo>
                <a:lnTo>
                  <a:pt x="48345" y="48560"/>
                </a:lnTo>
                <a:lnTo>
                  <a:pt x="48345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33" name="object 50"/>
          <p:cNvSpPr>
            <a:spLocks/>
          </p:cNvSpPr>
          <p:nvPr/>
        </p:nvSpPr>
        <p:spPr bwMode="auto">
          <a:xfrm>
            <a:off x="1500188" y="2640013"/>
            <a:ext cx="49212" cy="49212"/>
          </a:xfrm>
          <a:custGeom>
            <a:avLst/>
            <a:gdLst>
              <a:gd name="T0" fmla="*/ 0 w 48894"/>
              <a:gd name="T1" fmla="*/ 0 h 48894"/>
              <a:gd name="T2" fmla="*/ 48345 w 48894"/>
              <a:gd name="T3" fmla="*/ 0 h 48894"/>
              <a:gd name="T4" fmla="*/ 48345 w 48894"/>
              <a:gd name="T5" fmla="*/ 48560 h 48894"/>
              <a:gd name="T6" fmla="*/ 0 w 48894"/>
              <a:gd name="T7" fmla="*/ 48560 h 48894"/>
              <a:gd name="T8" fmla="*/ 0 w 48894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894"/>
              <a:gd name="T16" fmla="*/ 0 h 48894"/>
              <a:gd name="T17" fmla="*/ 48894 w 48894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894" h="48894">
                <a:moveTo>
                  <a:pt x="0" y="0"/>
                </a:moveTo>
                <a:lnTo>
                  <a:pt x="48345" y="0"/>
                </a:lnTo>
                <a:lnTo>
                  <a:pt x="48345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34" name="object 51"/>
          <p:cNvSpPr>
            <a:spLocks/>
          </p:cNvSpPr>
          <p:nvPr/>
        </p:nvSpPr>
        <p:spPr bwMode="auto">
          <a:xfrm>
            <a:off x="1568450" y="2640013"/>
            <a:ext cx="52388" cy="49212"/>
          </a:xfrm>
          <a:custGeom>
            <a:avLst/>
            <a:gdLst>
              <a:gd name="T0" fmla="*/ 0 w 51434"/>
              <a:gd name="T1" fmla="*/ 48560 h 48894"/>
              <a:gd name="T2" fmla="*/ 51312 w 51434"/>
              <a:gd name="T3" fmla="*/ 48560 h 48894"/>
              <a:gd name="T4" fmla="*/ 51312 w 51434"/>
              <a:gd name="T5" fmla="*/ 0 h 48894"/>
              <a:gd name="T6" fmla="*/ 0 w 51434"/>
              <a:gd name="T7" fmla="*/ 0 h 48894"/>
              <a:gd name="T8" fmla="*/ 0 w 51434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434"/>
              <a:gd name="T16" fmla="*/ 0 h 48894"/>
              <a:gd name="T17" fmla="*/ 51434 w 51434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434" h="48894">
                <a:moveTo>
                  <a:pt x="0" y="48560"/>
                </a:moveTo>
                <a:lnTo>
                  <a:pt x="51312" y="48560"/>
                </a:lnTo>
                <a:lnTo>
                  <a:pt x="5131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35" name="object 52"/>
          <p:cNvSpPr>
            <a:spLocks/>
          </p:cNvSpPr>
          <p:nvPr/>
        </p:nvSpPr>
        <p:spPr bwMode="auto">
          <a:xfrm>
            <a:off x="1568450" y="2640013"/>
            <a:ext cx="52388" cy="49212"/>
          </a:xfrm>
          <a:custGeom>
            <a:avLst/>
            <a:gdLst>
              <a:gd name="T0" fmla="*/ 0 w 51434"/>
              <a:gd name="T1" fmla="*/ 0 h 48894"/>
              <a:gd name="T2" fmla="*/ 51317 w 51434"/>
              <a:gd name="T3" fmla="*/ 0 h 48894"/>
              <a:gd name="T4" fmla="*/ 51317 w 51434"/>
              <a:gd name="T5" fmla="*/ 48560 h 48894"/>
              <a:gd name="T6" fmla="*/ 0 w 51434"/>
              <a:gd name="T7" fmla="*/ 48560 h 48894"/>
              <a:gd name="T8" fmla="*/ 0 w 51434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434"/>
              <a:gd name="T16" fmla="*/ 0 h 48894"/>
              <a:gd name="T17" fmla="*/ 51434 w 51434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434" h="48894">
                <a:moveTo>
                  <a:pt x="0" y="0"/>
                </a:moveTo>
                <a:lnTo>
                  <a:pt x="51317" y="0"/>
                </a:lnTo>
                <a:lnTo>
                  <a:pt x="51317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36" name="object 53"/>
          <p:cNvSpPr>
            <a:spLocks/>
          </p:cNvSpPr>
          <p:nvPr/>
        </p:nvSpPr>
        <p:spPr bwMode="auto">
          <a:xfrm>
            <a:off x="1639888" y="2640013"/>
            <a:ext cx="49212" cy="49212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37" name="object 54"/>
          <p:cNvSpPr>
            <a:spLocks/>
          </p:cNvSpPr>
          <p:nvPr/>
        </p:nvSpPr>
        <p:spPr bwMode="auto">
          <a:xfrm>
            <a:off x="1639888" y="2640013"/>
            <a:ext cx="49212" cy="49212"/>
          </a:xfrm>
          <a:custGeom>
            <a:avLst/>
            <a:gdLst>
              <a:gd name="T0" fmla="*/ 0 w 49530"/>
              <a:gd name="T1" fmla="*/ 0 h 48894"/>
              <a:gd name="T2" fmla="*/ 49218 w 49530"/>
              <a:gd name="T3" fmla="*/ 0 h 48894"/>
              <a:gd name="T4" fmla="*/ 49218 w 49530"/>
              <a:gd name="T5" fmla="*/ 48560 h 48894"/>
              <a:gd name="T6" fmla="*/ 0 w 49530"/>
              <a:gd name="T7" fmla="*/ 48560 h 48894"/>
              <a:gd name="T8" fmla="*/ 0 w 4953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38" name="object 55"/>
          <p:cNvSpPr>
            <a:spLocks/>
          </p:cNvSpPr>
          <p:nvPr/>
        </p:nvSpPr>
        <p:spPr bwMode="auto">
          <a:xfrm>
            <a:off x="1084263" y="2646363"/>
            <a:ext cx="49212" cy="49212"/>
          </a:xfrm>
          <a:custGeom>
            <a:avLst/>
            <a:gdLst>
              <a:gd name="T0" fmla="*/ 0 w 49530"/>
              <a:gd name="T1" fmla="*/ 48560 h 48894"/>
              <a:gd name="T2" fmla="*/ 49392 w 49530"/>
              <a:gd name="T3" fmla="*/ 48560 h 48894"/>
              <a:gd name="T4" fmla="*/ 49392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39" name="object 56"/>
          <p:cNvSpPr>
            <a:spLocks/>
          </p:cNvSpPr>
          <p:nvPr/>
        </p:nvSpPr>
        <p:spPr bwMode="auto">
          <a:xfrm>
            <a:off x="1084263" y="2646363"/>
            <a:ext cx="49212" cy="49212"/>
          </a:xfrm>
          <a:custGeom>
            <a:avLst/>
            <a:gdLst>
              <a:gd name="T0" fmla="*/ 0 w 49530"/>
              <a:gd name="T1" fmla="*/ 48560 h 48894"/>
              <a:gd name="T2" fmla="*/ 49392 w 49530"/>
              <a:gd name="T3" fmla="*/ 48560 h 48894"/>
              <a:gd name="T4" fmla="*/ 49392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40" name="object 57"/>
          <p:cNvSpPr>
            <a:spLocks/>
          </p:cNvSpPr>
          <p:nvPr/>
        </p:nvSpPr>
        <p:spPr bwMode="auto">
          <a:xfrm>
            <a:off x="1084263" y="2646363"/>
            <a:ext cx="49212" cy="49212"/>
          </a:xfrm>
          <a:custGeom>
            <a:avLst/>
            <a:gdLst>
              <a:gd name="T0" fmla="*/ 0 w 49530"/>
              <a:gd name="T1" fmla="*/ 0 h 48894"/>
              <a:gd name="T2" fmla="*/ 49388 w 49530"/>
              <a:gd name="T3" fmla="*/ 0 h 48894"/>
              <a:gd name="T4" fmla="*/ 49388 w 49530"/>
              <a:gd name="T5" fmla="*/ 48561 h 48894"/>
              <a:gd name="T6" fmla="*/ 0 w 49530"/>
              <a:gd name="T7" fmla="*/ 48561 h 48894"/>
              <a:gd name="T8" fmla="*/ 0 w 4953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0"/>
                </a:moveTo>
                <a:lnTo>
                  <a:pt x="49388" y="0"/>
                </a:lnTo>
                <a:lnTo>
                  <a:pt x="49388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41" name="object 58"/>
          <p:cNvSpPr>
            <a:spLocks/>
          </p:cNvSpPr>
          <p:nvPr/>
        </p:nvSpPr>
        <p:spPr bwMode="auto">
          <a:xfrm>
            <a:off x="1152525" y="2646363"/>
            <a:ext cx="52388" cy="49212"/>
          </a:xfrm>
          <a:custGeom>
            <a:avLst/>
            <a:gdLst>
              <a:gd name="T0" fmla="*/ 0 w 51434"/>
              <a:gd name="T1" fmla="*/ 48560 h 48894"/>
              <a:gd name="T2" fmla="*/ 51312 w 51434"/>
              <a:gd name="T3" fmla="*/ 48560 h 48894"/>
              <a:gd name="T4" fmla="*/ 51312 w 51434"/>
              <a:gd name="T5" fmla="*/ 0 h 48894"/>
              <a:gd name="T6" fmla="*/ 0 w 51434"/>
              <a:gd name="T7" fmla="*/ 0 h 48894"/>
              <a:gd name="T8" fmla="*/ 0 w 51434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434"/>
              <a:gd name="T16" fmla="*/ 0 h 48894"/>
              <a:gd name="T17" fmla="*/ 51434 w 51434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434" h="48894">
                <a:moveTo>
                  <a:pt x="0" y="48560"/>
                </a:moveTo>
                <a:lnTo>
                  <a:pt x="51312" y="48560"/>
                </a:lnTo>
                <a:lnTo>
                  <a:pt x="5131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42" name="object 59"/>
          <p:cNvSpPr>
            <a:spLocks/>
          </p:cNvSpPr>
          <p:nvPr/>
        </p:nvSpPr>
        <p:spPr bwMode="auto">
          <a:xfrm>
            <a:off x="1152525" y="2646363"/>
            <a:ext cx="52388" cy="49212"/>
          </a:xfrm>
          <a:custGeom>
            <a:avLst/>
            <a:gdLst>
              <a:gd name="T0" fmla="*/ 0 w 51434"/>
              <a:gd name="T1" fmla="*/ 48560 h 48894"/>
              <a:gd name="T2" fmla="*/ 51312 w 51434"/>
              <a:gd name="T3" fmla="*/ 48560 h 48894"/>
              <a:gd name="T4" fmla="*/ 51312 w 51434"/>
              <a:gd name="T5" fmla="*/ 0 h 48894"/>
              <a:gd name="T6" fmla="*/ 0 w 51434"/>
              <a:gd name="T7" fmla="*/ 0 h 48894"/>
              <a:gd name="T8" fmla="*/ 0 w 51434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434"/>
              <a:gd name="T16" fmla="*/ 0 h 48894"/>
              <a:gd name="T17" fmla="*/ 51434 w 51434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434" h="48894">
                <a:moveTo>
                  <a:pt x="0" y="48560"/>
                </a:moveTo>
                <a:lnTo>
                  <a:pt x="51312" y="48560"/>
                </a:lnTo>
                <a:lnTo>
                  <a:pt x="5131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43" name="object 60"/>
          <p:cNvSpPr>
            <a:spLocks/>
          </p:cNvSpPr>
          <p:nvPr/>
        </p:nvSpPr>
        <p:spPr bwMode="auto">
          <a:xfrm>
            <a:off x="1152525" y="2646363"/>
            <a:ext cx="52388" cy="49212"/>
          </a:xfrm>
          <a:custGeom>
            <a:avLst/>
            <a:gdLst>
              <a:gd name="T0" fmla="*/ 0 w 51434"/>
              <a:gd name="T1" fmla="*/ 0 h 48894"/>
              <a:gd name="T2" fmla="*/ 51317 w 51434"/>
              <a:gd name="T3" fmla="*/ 0 h 48894"/>
              <a:gd name="T4" fmla="*/ 51317 w 51434"/>
              <a:gd name="T5" fmla="*/ 48561 h 48894"/>
              <a:gd name="T6" fmla="*/ 0 w 51434"/>
              <a:gd name="T7" fmla="*/ 48561 h 48894"/>
              <a:gd name="T8" fmla="*/ 0 w 51434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434"/>
              <a:gd name="T16" fmla="*/ 0 h 48894"/>
              <a:gd name="T17" fmla="*/ 51434 w 51434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434" h="48894">
                <a:moveTo>
                  <a:pt x="0" y="0"/>
                </a:moveTo>
                <a:lnTo>
                  <a:pt x="51317" y="0"/>
                </a:lnTo>
                <a:lnTo>
                  <a:pt x="51317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44" name="object 61"/>
          <p:cNvSpPr>
            <a:spLocks/>
          </p:cNvSpPr>
          <p:nvPr/>
        </p:nvSpPr>
        <p:spPr bwMode="auto">
          <a:xfrm>
            <a:off x="1227138" y="2646363"/>
            <a:ext cx="49212" cy="49212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45" name="object 62"/>
          <p:cNvSpPr>
            <a:spLocks/>
          </p:cNvSpPr>
          <p:nvPr/>
        </p:nvSpPr>
        <p:spPr bwMode="auto">
          <a:xfrm>
            <a:off x="1227138" y="2646363"/>
            <a:ext cx="49212" cy="49212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46" name="object 63"/>
          <p:cNvSpPr>
            <a:spLocks/>
          </p:cNvSpPr>
          <p:nvPr/>
        </p:nvSpPr>
        <p:spPr bwMode="auto">
          <a:xfrm>
            <a:off x="1227138" y="2646363"/>
            <a:ext cx="49212" cy="49212"/>
          </a:xfrm>
          <a:custGeom>
            <a:avLst/>
            <a:gdLst>
              <a:gd name="T0" fmla="*/ 0 w 49530"/>
              <a:gd name="T1" fmla="*/ 0 h 48894"/>
              <a:gd name="T2" fmla="*/ 49218 w 49530"/>
              <a:gd name="T3" fmla="*/ 0 h 48894"/>
              <a:gd name="T4" fmla="*/ 49218 w 49530"/>
              <a:gd name="T5" fmla="*/ 48561 h 48894"/>
              <a:gd name="T6" fmla="*/ 0 w 49530"/>
              <a:gd name="T7" fmla="*/ 48561 h 48894"/>
              <a:gd name="T8" fmla="*/ 0 w 4953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47" name="object 64"/>
          <p:cNvSpPr>
            <a:spLocks/>
          </p:cNvSpPr>
          <p:nvPr/>
        </p:nvSpPr>
        <p:spPr bwMode="auto">
          <a:xfrm>
            <a:off x="1296988" y="2646363"/>
            <a:ext cx="49212" cy="49212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48" name="object 65"/>
          <p:cNvSpPr>
            <a:spLocks/>
          </p:cNvSpPr>
          <p:nvPr/>
        </p:nvSpPr>
        <p:spPr bwMode="auto">
          <a:xfrm>
            <a:off x="1296988" y="2646363"/>
            <a:ext cx="49212" cy="49212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49" name="object 66"/>
          <p:cNvSpPr>
            <a:spLocks/>
          </p:cNvSpPr>
          <p:nvPr/>
        </p:nvSpPr>
        <p:spPr bwMode="auto">
          <a:xfrm>
            <a:off x="1296988" y="2646363"/>
            <a:ext cx="49212" cy="49212"/>
          </a:xfrm>
          <a:custGeom>
            <a:avLst/>
            <a:gdLst>
              <a:gd name="T0" fmla="*/ 0 w 49530"/>
              <a:gd name="T1" fmla="*/ 0 h 48894"/>
              <a:gd name="T2" fmla="*/ 49218 w 49530"/>
              <a:gd name="T3" fmla="*/ 0 h 48894"/>
              <a:gd name="T4" fmla="*/ 49218 w 49530"/>
              <a:gd name="T5" fmla="*/ 48561 h 48894"/>
              <a:gd name="T6" fmla="*/ 0 w 49530"/>
              <a:gd name="T7" fmla="*/ 48561 h 48894"/>
              <a:gd name="T8" fmla="*/ 0 w 4953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50" name="object 67"/>
          <p:cNvSpPr>
            <a:spLocks/>
          </p:cNvSpPr>
          <p:nvPr/>
        </p:nvSpPr>
        <p:spPr bwMode="auto">
          <a:xfrm>
            <a:off x="1365250" y="2646363"/>
            <a:ext cx="49213" cy="49212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51" name="object 68"/>
          <p:cNvSpPr>
            <a:spLocks/>
          </p:cNvSpPr>
          <p:nvPr/>
        </p:nvSpPr>
        <p:spPr bwMode="auto">
          <a:xfrm>
            <a:off x="1365250" y="2646363"/>
            <a:ext cx="49213" cy="49212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52" name="object 69"/>
          <p:cNvSpPr>
            <a:spLocks/>
          </p:cNvSpPr>
          <p:nvPr/>
        </p:nvSpPr>
        <p:spPr bwMode="auto">
          <a:xfrm>
            <a:off x="1365250" y="2646363"/>
            <a:ext cx="49213" cy="49212"/>
          </a:xfrm>
          <a:custGeom>
            <a:avLst/>
            <a:gdLst>
              <a:gd name="T0" fmla="*/ 0 w 49530"/>
              <a:gd name="T1" fmla="*/ 0 h 48894"/>
              <a:gd name="T2" fmla="*/ 49218 w 49530"/>
              <a:gd name="T3" fmla="*/ 0 h 48894"/>
              <a:gd name="T4" fmla="*/ 49218 w 49530"/>
              <a:gd name="T5" fmla="*/ 48561 h 48894"/>
              <a:gd name="T6" fmla="*/ 0 w 49530"/>
              <a:gd name="T7" fmla="*/ 48561 h 48894"/>
              <a:gd name="T8" fmla="*/ 0 w 4953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53" name="object 70"/>
          <p:cNvSpPr>
            <a:spLocks/>
          </p:cNvSpPr>
          <p:nvPr/>
        </p:nvSpPr>
        <p:spPr bwMode="auto">
          <a:xfrm>
            <a:off x="1438275" y="2646363"/>
            <a:ext cx="49213" cy="49212"/>
          </a:xfrm>
          <a:custGeom>
            <a:avLst/>
            <a:gdLst>
              <a:gd name="T0" fmla="*/ 0 w 49530"/>
              <a:gd name="T1" fmla="*/ 48560 h 48894"/>
              <a:gd name="T2" fmla="*/ 49392 w 49530"/>
              <a:gd name="T3" fmla="*/ 48560 h 48894"/>
              <a:gd name="T4" fmla="*/ 49392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54" name="object 71"/>
          <p:cNvSpPr>
            <a:spLocks/>
          </p:cNvSpPr>
          <p:nvPr/>
        </p:nvSpPr>
        <p:spPr bwMode="auto">
          <a:xfrm>
            <a:off x="1438275" y="2646363"/>
            <a:ext cx="49213" cy="49212"/>
          </a:xfrm>
          <a:custGeom>
            <a:avLst/>
            <a:gdLst>
              <a:gd name="T0" fmla="*/ 0 w 49530"/>
              <a:gd name="T1" fmla="*/ 48560 h 48894"/>
              <a:gd name="T2" fmla="*/ 49392 w 49530"/>
              <a:gd name="T3" fmla="*/ 48560 h 48894"/>
              <a:gd name="T4" fmla="*/ 49392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55" name="object 72"/>
          <p:cNvSpPr>
            <a:spLocks/>
          </p:cNvSpPr>
          <p:nvPr/>
        </p:nvSpPr>
        <p:spPr bwMode="auto">
          <a:xfrm>
            <a:off x="1438275" y="2646363"/>
            <a:ext cx="49213" cy="49212"/>
          </a:xfrm>
          <a:custGeom>
            <a:avLst/>
            <a:gdLst>
              <a:gd name="T0" fmla="*/ 0 w 49530"/>
              <a:gd name="T1" fmla="*/ 0 h 48894"/>
              <a:gd name="T2" fmla="*/ 49395 w 49530"/>
              <a:gd name="T3" fmla="*/ 0 h 48894"/>
              <a:gd name="T4" fmla="*/ 49395 w 49530"/>
              <a:gd name="T5" fmla="*/ 48561 h 48894"/>
              <a:gd name="T6" fmla="*/ 0 w 49530"/>
              <a:gd name="T7" fmla="*/ 48561 h 48894"/>
              <a:gd name="T8" fmla="*/ 0 w 4953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0"/>
                </a:moveTo>
                <a:lnTo>
                  <a:pt x="49395" y="0"/>
                </a:lnTo>
                <a:lnTo>
                  <a:pt x="49395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56" name="object 73"/>
          <p:cNvSpPr>
            <a:spLocks/>
          </p:cNvSpPr>
          <p:nvPr/>
        </p:nvSpPr>
        <p:spPr bwMode="auto">
          <a:xfrm>
            <a:off x="1506538" y="2646363"/>
            <a:ext cx="49212" cy="49212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57" name="object 74"/>
          <p:cNvSpPr>
            <a:spLocks/>
          </p:cNvSpPr>
          <p:nvPr/>
        </p:nvSpPr>
        <p:spPr bwMode="auto">
          <a:xfrm>
            <a:off x="1506538" y="2646363"/>
            <a:ext cx="49212" cy="49212"/>
          </a:xfrm>
          <a:custGeom>
            <a:avLst/>
            <a:gdLst>
              <a:gd name="T0" fmla="*/ 0 w 49530"/>
              <a:gd name="T1" fmla="*/ 48560 h 48894"/>
              <a:gd name="T2" fmla="*/ 49218 w 49530"/>
              <a:gd name="T3" fmla="*/ 48560 h 48894"/>
              <a:gd name="T4" fmla="*/ 49218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58" name="object 75"/>
          <p:cNvSpPr>
            <a:spLocks/>
          </p:cNvSpPr>
          <p:nvPr/>
        </p:nvSpPr>
        <p:spPr bwMode="auto">
          <a:xfrm>
            <a:off x="1506538" y="2646363"/>
            <a:ext cx="49212" cy="49212"/>
          </a:xfrm>
          <a:custGeom>
            <a:avLst/>
            <a:gdLst>
              <a:gd name="T0" fmla="*/ 0 w 49530"/>
              <a:gd name="T1" fmla="*/ 0 h 48894"/>
              <a:gd name="T2" fmla="*/ 49218 w 49530"/>
              <a:gd name="T3" fmla="*/ 0 h 48894"/>
              <a:gd name="T4" fmla="*/ 49218 w 49530"/>
              <a:gd name="T5" fmla="*/ 48561 h 48894"/>
              <a:gd name="T6" fmla="*/ 0 w 49530"/>
              <a:gd name="T7" fmla="*/ 48561 h 48894"/>
              <a:gd name="T8" fmla="*/ 0 w 4953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59" name="object 76"/>
          <p:cNvSpPr>
            <a:spLocks/>
          </p:cNvSpPr>
          <p:nvPr/>
        </p:nvSpPr>
        <p:spPr bwMode="auto">
          <a:xfrm>
            <a:off x="1577975" y="2646363"/>
            <a:ext cx="49213" cy="49212"/>
          </a:xfrm>
          <a:custGeom>
            <a:avLst/>
            <a:gdLst>
              <a:gd name="T0" fmla="*/ 0 w 48894"/>
              <a:gd name="T1" fmla="*/ 48560 h 48894"/>
              <a:gd name="T2" fmla="*/ 48345 w 48894"/>
              <a:gd name="T3" fmla="*/ 48560 h 48894"/>
              <a:gd name="T4" fmla="*/ 48345 w 48894"/>
              <a:gd name="T5" fmla="*/ 0 h 48894"/>
              <a:gd name="T6" fmla="*/ 0 w 48894"/>
              <a:gd name="T7" fmla="*/ 0 h 48894"/>
              <a:gd name="T8" fmla="*/ 0 w 48894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894"/>
              <a:gd name="T16" fmla="*/ 0 h 48894"/>
              <a:gd name="T17" fmla="*/ 48894 w 48894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894" h="48894">
                <a:moveTo>
                  <a:pt x="0" y="48560"/>
                </a:moveTo>
                <a:lnTo>
                  <a:pt x="48345" y="48560"/>
                </a:lnTo>
                <a:lnTo>
                  <a:pt x="48345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60" name="object 77"/>
          <p:cNvSpPr>
            <a:spLocks/>
          </p:cNvSpPr>
          <p:nvPr/>
        </p:nvSpPr>
        <p:spPr bwMode="auto">
          <a:xfrm>
            <a:off x="1577975" y="2646363"/>
            <a:ext cx="49213" cy="49212"/>
          </a:xfrm>
          <a:custGeom>
            <a:avLst/>
            <a:gdLst>
              <a:gd name="T0" fmla="*/ 0 w 48894"/>
              <a:gd name="T1" fmla="*/ 48560 h 48894"/>
              <a:gd name="T2" fmla="*/ 48345 w 48894"/>
              <a:gd name="T3" fmla="*/ 48560 h 48894"/>
              <a:gd name="T4" fmla="*/ 48345 w 48894"/>
              <a:gd name="T5" fmla="*/ 0 h 48894"/>
              <a:gd name="T6" fmla="*/ 0 w 48894"/>
              <a:gd name="T7" fmla="*/ 0 h 48894"/>
              <a:gd name="T8" fmla="*/ 0 w 48894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894"/>
              <a:gd name="T16" fmla="*/ 0 h 48894"/>
              <a:gd name="T17" fmla="*/ 48894 w 48894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894" h="48894">
                <a:moveTo>
                  <a:pt x="0" y="48560"/>
                </a:moveTo>
                <a:lnTo>
                  <a:pt x="48345" y="48560"/>
                </a:lnTo>
                <a:lnTo>
                  <a:pt x="48345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61" name="object 78"/>
          <p:cNvSpPr>
            <a:spLocks/>
          </p:cNvSpPr>
          <p:nvPr/>
        </p:nvSpPr>
        <p:spPr bwMode="auto">
          <a:xfrm>
            <a:off x="1577975" y="2646363"/>
            <a:ext cx="49213" cy="49212"/>
          </a:xfrm>
          <a:custGeom>
            <a:avLst/>
            <a:gdLst>
              <a:gd name="T0" fmla="*/ 0 w 48894"/>
              <a:gd name="T1" fmla="*/ 0 h 48894"/>
              <a:gd name="T2" fmla="*/ 48345 w 48894"/>
              <a:gd name="T3" fmla="*/ 0 h 48894"/>
              <a:gd name="T4" fmla="*/ 48345 w 48894"/>
              <a:gd name="T5" fmla="*/ 48561 h 48894"/>
              <a:gd name="T6" fmla="*/ 0 w 48894"/>
              <a:gd name="T7" fmla="*/ 48561 h 48894"/>
              <a:gd name="T8" fmla="*/ 0 w 48894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894"/>
              <a:gd name="T16" fmla="*/ 0 h 48894"/>
              <a:gd name="T17" fmla="*/ 48894 w 48894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894" h="48894">
                <a:moveTo>
                  <a:pt x="0" y="0"/>
                </a:moveTo>
                <a:lnTo>
                  <a:pt x="48345" y="0"/>
                </a:lnTo>
                <a:lnTo>
                  <a:pt x="48345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62" name="object 79"/>
          <p:cNvSpPr>
            <a:spLocks/>
          </p:cNvSpPr>
          <p:nvPr/>
        </p:nvSpPr>
        <p:spPr bwMode="auto">
          <a:xfrm>
            <a:off x="1647825" y="2646363"/>
            <a:ext cx="50800" cy="49212"/>
          </a:xfrm>
          <a:custGeom>
            <a:avLst/>
            <a:gdLst>
              <a:gd name="T0" fmla="*/ 0 w 49530"/>
              <a:gd name="T1" fmla="*/ 48560 h 48894"/>
              <a:gd name="T2" fmla="*/ 49392 w 49530"/>
              <a:gd name="T3" fmla="*/ 48560 h 48894"/>
              <a:gd name="T4" fmla="*/ 49392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63" name="object 80"/>
          <p:cNvSpPr>
            <a:spLocks/>
          </p:cNvSpPr>
          <p:nvPr/>
        </p:nvSpPr>
        <p:spPr bwMode="auto">
          <a:xfrm>
            <a:off x="1647825" y="2646363"/>
            <a:ext cx="50800" cy="49212"/>
          </a:xfrm>
          <a:custGeom>
            <a:avLst/>
            <a:gdLst>
              <a:gd name="T0" fmla="*/ 0 w 49530"/>
              <a:gd name="T1" fmla="*/ 48560 h 48894"/>
              <a:gd name="T2" fmla="*/ 49392 w 49530"/>
              <a:gd name="T3" fmla="*/ 48560 h 48894"/>
              <a:gd name="T4" fmla="*/ 49392 w 49530"/>
              <a:gd name="T5" fmla="*/ 0 h 48894"/>
              <a:gd name="T6" fmla="*/ 0 w 49530"/>
              <a:gd name="T7" fmla="*/ 0 h 48894"/>
              <a:gd name="T8" fmla="*/ 0 w 49530"/>
              <a:gd name="T9" fmla="*/ 4856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64" name="object 81"/>
          <p:cNvSpPr>
            <a:spLocks/>
          </p:cNvSpPr>
          <p:nvPr/>
        </p:nvSpPr>
        <p:spPr bwMode="auto">
          <a:xfrm>
            <a:off x="1647825" y="2646363"/>
            <a:ext cx="50800" cy="49212"/>
          </a:xfrm>
          <a:custGeom>
            <a:avLst/>
            <a:gdLst>
              <a:gd name="T0" fmla="*/ 0 w 49530"/>
              <a:gd name="T1" fmla="*/ 0 h 48894"/>
              <a:gd name="T2" fmla="*/ 49395 w 49530"/>
              <a:gd name="T3" fmla="*/ 0 h 48894"/>
              <a:gd name="T4" fmla="*/ 49395 w 49530"/>
              <a:gd name="T5" fmla="*/ 48561 h 48894"/>
              <a:gd name="T6" fmla="*/ 0 w 49530"/>
              <a:gd name="T7" fmla="*/ 48561 h 48894"/>
              <a:gd name="T8" fmla="*/ 0 w 49530"/>
              <a:gd name="T9" fmla="*/ 0 h 48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"/>
              <a:gd name="T16" fmla="*/ 0 h 48894"/>
              <a:gd name="T17" fmla="*/ 49530 w 49530"/>
              <a:gd name="T18" fmla="*/ 48894 h 48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" h="48894">
                <a:moveTo>
                  <a:pt x="0" y="0"/>
                </a:moveTo>
                <a:lnTo>
                  <a:pt x="49395" y="0"/>
                </a:lnTo>
                <a:lnTo>
                  <a:pt x="49395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65" name="object 82"/>
          <p:cNvSpPr>
            <a:spLocks/>
          </p:cNvSpPr>
          <p:nvPr/>
        </p:nvSpPr>
        <p:spPr bwMode="auto">
          <a:xfrm>
            <a:off x="4503738" y="5175250"/>
            <a:ext cx="711200" cy="174625"/>
          </a:xfrm>
          <a:custGeom>
            <a:avLst/>
            <a:gdLst>
              <a:gd name="T0" fmla="*/ 0 w 711200"/>
              <a:gd name="T1" fmla="*/ 174330 h 174625"/>
              <a:gd name="T2" fmla="*/ 710708 w 711200"/>
              <a:gd name="T3" fmla="*/ 174330 h 174625"/>
              <a:gd name="T4" fmla="*/ 710708 w 711200"/>
              <a:gd name="T5" fmla="*/ 0 h 174625"/>
              <a:gd name="T6" fmla="*/ 0 w 711200"/>
              <a:gd name="T7" fmla="*/ 0 h 174625"/>
              <a:gd name="T8" fmla="*/ 0 w 711200"/>
              <a:gd name="T9" fmla="*/ 174330 h 1746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200"/>
              <a:gd name="T16" fmla="*/ 0 h 174625"/>
              <a:gd name="T17" fmla="*/ 711200 w 711200"/>
              <a:gd name="T18" fmla="*/ 174625 h 1746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200" h="174625">
                <a:moveTo>
                  <a:pt x="0" y="174330"/>
                </a:moveTo>
                <a:lnTo>
                  <a:pt x="710708" y="174330"/>
                </a:lnTo>
                <a:lnTo>
                  <a:pt x="710708" y="0"/>
                </a:lnTo>
                <a:lnTo>
                  <a:pt x="0" y="0"/>
                </a:lnTo>
                <a:lnTo>
                  <a:pt x="0" y="174330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66" name="object 83"/>
          <p:cNvSpPr>
            <a:spLocks/>
          </p:cNvSpPr>
          <p:nvPr/>
        </p:nvSpPr>
        <p:spPr bwMode="auto">
          <a:xfrm>
            <a:off x="4503738" y="5175250"/>
            <a:ext cx="711200" cy="174625"/>
          </a:xfrm>
          <a:custGeom>
            <a:avLst/>
            <a:gdLst>
              <a:gd name="T0" fmla="*/ 0 w 711200"/>
              <a:gd name="T1" fmla="*/ 174330 h 174625"/>
              <a:gd name="T2" fmla="*/ 710708 w 711200"/>
              <a:gd name="T3" fmla="*/ 174330 h 174625"/>
              <a:gd name="T4" fmla="*/ 710708 w 711200"/>
              <a:gd name="T5" fmla="*/ 0 h 174625"/>
              <a:gd name="T6" fmla="*/ 0 w 711200"/>
              <a:gd name="T7" fmla="*/ 0 h 174625"/>
              <a:gd name="T8" fmla="*/ 0 w 711200"/>
              <a:gd name="T9" fmla="*/ 174330 h 1746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200"/>
              <a:gd name="T16" fmla="*/ 0 h 174625"/>
              <a:gd name="T17" fmla="*/ 711200 w 711200"/>
              <a:gd name="T18" fmla="*/ 174625 h 1746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200" h="174625">
                <a:moveTo>
                  <a:pt x="0" y="174330"/>
                </a:moveTo>
                <a:lnTo>
                  <a:pt x="710708" y="174330"/>
                </a:lnTo>
                <a:lnTo>
                  <a:pt x="710708" y="0"/>
                </a:lnTo>
                <a:lnTo>
                  <a:pt x="0" y="0"/>
                </a:lnTo>
                <a:lnTo>
                  <a:pt x="0" y="174330"/>
                </a:lnTo>
                <a:close/>
              </a:path>
            </a:pathLst>
          </a:custGeom>
          <a:noFill/>
          <a:ln w="108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67" name="object 84"/>
          <p:cNvSpPr>
            <a:spLocks/>
          </p:cNvSpPr>
          <p:nvPr/>
        </p:nvSpPr>
        <p:spPr bwMode="auto">
          <a:xfrm>
            <a:off x="4503738" y="5175250"/>
            <a:ext cx="711200" cy="174625"/>
          </a:xfrm>
          <a:custGeom>
            <a:avLst/>
            <a:gdLst>
              <a:gd name="T0" fmla="*/ 0 w 711200"/>
              <a:gd name="T1" fmla="*/ 0 h 174625"/>
              <a:gd name="T2" fmla="*/ 0 w 711200"/>
              <a:gd name="T3" fmla="*/ 174330 h 174625"/>
              <a:gd name="T4" fmla="*/ 710719 w 711200"/>
              <a:gd name="T5" fmla="*/ 174330 h 174625"/>
              <a:gd name="T6" fmla="*/ 710719 w 711200"/>
              <a:gd name="T7" fmla="*/ 0 h 174625"/>
              <a:gd name="T8" fmla="*/ 0 w 711200"/>
              <a:gd name="T9" fmla="*/ 0 h 1746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200"/>
              <a:gd name="T16" fmla="*/ 0 h 174625"/>
              <a:gd name="T17" fmla="*/ 711200 w 711200"/>
              <a:gd name="T18" fmla="*/ 174625 h 1746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200" h="174625">
                <a:moveTo>
                  <a:pt x="0" y="0"/>
                </a:moveTo>
                <a:lnTo>
                  <a:pt x="0" y="174330"/>
                </a:lnTo>
                <a:lnTo>
                  <a:pt x="710719" y="174330"/>
                </a:lnTo>
                <a:lnTo>
                  <a:pt x="710719" y="0"/>
                </a:lnTo>
                <a:lnTo>
                  <a:pt x="0" y="0"/>
                </a:lnTo>
              </a:path>
            </a:pathLst>
          </a:custGeom>
          <a:noFill/>
          <a:ln w="543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68" name="object 85"/>
          <p:cNvSpPr>
            <a:spLocks/>
          </p:cNvSpPr>
          <p:nvPr/>
        </p:nvSpPr>
        <p:spPr bwMode="auto">
          <a:xfrm>
            <a:off x="5213350" y="4968875"/>
            <a:ext cx="220663" cy="381000"/>
          </a:xfrm>
          <a:custGeom>
            <a:avLst/>
            <a:gdLst>
              <a:gd name="T0" fmla="*/ 219519 w 219710"/>
              <a:gd name="T1" fmla="*/ 0 h 379729"/>
              <a:gd name="T2" fmla="*/ 0 w 219710"/>
              <a:gd name="T3" fmla="*/ 205354 h 379729"/>
              <a:gd name="T4" fmla="*/ 0 w 219710"/>
              <a:gd name="T5" fmla="*/ 379685 h 379729"/>
              <a:gd name="T6" fmla="*/ 219519 w 219710"/>
              <a:gd name="T7" fmla="*/ 172628 h 379729"/>
              <a:gd name="T8" fmla="*/ 219519 w 219710"/>
              <a:gd name="T9" fmla="*/ 0 h 379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710"/>
              <a:gd name="T16" fmla="*/ 0 h 379729"/>
              <a:gd name="T17" fmla="*/ 219710 w 219710"/>
              <a:gd name="T18" fmla="*/ 379729 h 3797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710" h="379729">
                <a:moveTo>
                  <a:pt x="219519" y="0"/>
                </a:moveTo>
                <a:lnTo>
                  <a:pt x="0" y="205354"/>
                </a:lnTo>
                <a:lnTo>
                  <a:pt x="0" y="379685"/>
                </a:lnTo>
                <a:lnTo>
                  <a:pt x="219519" y="172628"/>
                </a:lnTo>
                <a:lnTo>
                  <a:pt x="219519" y="0"/>
                </a:lnTo>
                <a:close/>
              </a:path>
            </a:pathLst>
          </a:custGeom>
          <a:solidFill>
            <a:srgbClr val="A4A4A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69" name="object 86"/>
          <p:cNvSpPr>
            <a:spLocks/>
          </p:cNvSpPr>
          <p:nvPr/>
        </p:nvSpPr>
        <p:spPr bwMode="auto">
          <a:xfrm>
            <a:off x="5213350" y="4968875"/>
            <a:ext cx="220663" cy="381000"/>
          </a:xfrm>
          <a:custGeom>
            <a:avLst/>
            <a:gdLst>
              <a:gd name="T0" fmla="*/ 0 w 219710"/>
              <a:gd name="T1" fmla="*/ 205354 h 379729"/>
              <a:gd name="T2" fmla="*/ 219519 w 219710"/>
              <a:gd name="T3" fmla="*/ 0 h 379729"/>
              <a:gd name="T4" fmla="*/ 219519 w 219710"/>
              <a:gd name="T5" fmla="*/ 172628 h 379729"/>
              <a:gd name="T6" fmla="*/ 0 w 219710"/>
              <a:gd name="T7" fmla="*/ 379685 h 379729"/>
              <a:gd name="T8" fmla="*/ 0 w 219710"/>
              <a:gd name="T9" fmla="*/ 205354 h 379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710"/>
              <a:gd name="T16" fmla="*/ 0 h 379729"/>
              <a:gd name="T17" fmla="*/ 219710 w 219710"/>
              <a:gd name="T18" fmla="*/ 379729 h 3797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710" h="379729">
                <a:moveTo>
                  <a:pt x="0" y="205354"/>
                </a:moveTo>
                <a:lnTo>
                  <a:pt x="219519" y="0"/>
                </a:lnTo>
                <a:lnTo>
                  <a:pt x="219519" y="172628"/>
                </a:lnTo>
                <a:lnTo>
                  <a:pt x="0" y="379685"/>
                </a:lnTo>
                <a:lnTo>
                  <a:pt x="0" y="205354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70" name="object 87"/>
          <p:cNvSpPr>
            <a:spLocks/>
          </p:cNvSpPr>
          <p:nvPr/>
        </p:nvSpPr>
        <p:spPr bwMode="auto">
          <a:xfrm>
            <a:off x="5213350" y="4968875"/>
            <a:ext cx="220663" cy="381000"/>
          </a:xfrm>
          <a:custGeom>
            <a:avLst/>
            <a:gdLst>
              <a:gd name="T0" fmla="*/ 0 w 219710"/>
              <a:gd name="T1" fmla="*/ 205354 h 379729"/>
              <a:gd name="T2" fmla="*/ 219519 w 219710"/>
              <a:gd name="T3" fmla="*/ 0 h 379729"/>
              <a:gd name="T4" fmla="*/ 219519 w 219710"/>
              <a:gd name="T5" fmla="*/ 172628 h 379729"/>
              <a:gd name="T6" fmla="*/ 0 w 219710"/>
              <a:gd name="T7" fmla="*/ 379685 h 379729"/>
              <a:gd name="T8" fmla="*/ 0 w 219710"/>
              <a:gd name="T9" fmla="*/ 205354 h 379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710"/>
              <a:gd name="T16" fmla="*/ 0 h 379729"/>
              <a:gd name="T17" fmla="*/ 219710 w 219710"/>
              <a:gd name="T18" fmla="*/ 379729 h 3797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710" h="379729">
                <a:moveTo>
                  <a:pt x="0" y="205354"/>
                </a:moveTo>
                <a:lnTo>
                  <a:pt x="219519" y="0"/>
                </a:lnTo>
                <a:lnTo>
                  <a:pt x="219519" y="172628"/>
                </a:lnTo>
                <a:lnTo>
                  <a:pt x="0" y="379685"/>
                </a:lnTo>
                <a:lnTo>
                  <a:pt x="0" y="205354"/>
                </a:lnTo>
              </a:path>
            </a:pathLst>
          </a:custGeom>
          <a:noFill/>
          <a:ln w="55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71" name="object 88"/>
          <p:cNvSpPr>
            <a:spLocks/>
          </p:cNvSpPr>
          <p:nvPr/>
        </p:nvSpPr>
        <p:spPr bwMode="auto">
          <a:xfrm>
            <a:off x="4503738" y="4968875"/>
            <a:ext cx="930275" cy="206375"/>
          </a:xfrm>
          <a:custGeom>
            <a:avLst/>
            <a:gdLst>
              <a:gd name="T0" fmla="*/ 930239 w 930275"/>
              <a:gd name="T1" fmla="*/ 0 h 205739"/>
              <a:gd name="T2" fmla="*/ 218562 w 930275"/>
              <a:gd name="T3" fmla="*/ 0 h 205739"/>
              <a:gd name="T4" fmla="*/ 0 w 930275"/>
              <a:gd name="T5" fmla="*/ 205354 h 205739"/>
              <a:gd name="T6" fmla="*/ 710719 w 930275"/>
              <a:gd name="T7" fmla="*/ 205354 h 205739"/>
              <a:gd name="T8" fmla="*/ 930239 w 930275"/>
              <a:gd name="T9" fmla="*/ 0 h 2057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0275"/>
              <a:gd name="T16" fmla="*/ 0 h 205739"/>
              <a:gd name="T17" fmla="*/ 930275 w 930275"/>
              <a:gd name="T18" fmla="*/ 205739 h 2057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0275" h="205739">
                <a:moveTo>
                  <a:pt x="930239" y="0"/>
                </a:moveTo>
                <a:lnTo>
                  <a:pt x="218562" y="0"/>
                </a:lnTo>
                <a:lnTo>
                  <a:pt x="0" y="205354"/>
                </a:lnTo>
                <a:lnTo>
                  <a:pt x="710719" y="205354"/>
                </a:lnTo>
                <a:lnTo>
                  <a:pt x="930239" y="0"/>
                </a:lnTo>
                <a:close/>
              </a:path>
            </a:pathLst>
          </a:custGeom>
          <a:solidFill>
            <a:srgbClr val="D7D7D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72" name="object 89"/>
          <p:cNvSpPr>
            <a:spLocks/>
          </p:cNvSpPr>
          <p:nvPr/>
        </p:nvSpPr>
        <p:spPr bwMode="auto">
          <a:xfrm>
            <a:off x="4503738" y="4968875"/>
            <a:ext cx="930275" cy="206375"/>
          </a:xfrm>
          <a:custGeom>
            <a:avLst/>
            <a:gdLst>
              <a:gd name="T0" fmla="*/ 930239 w 930275"/>
              <a:gd name="T1" fmla="*/ 0 h 205739"/>
              <a:gd name="T2" fmla="*/ 218562 w 930275"/>
              <a:gd name="T3" fmla="*/ 0 h 205739"/>
              <a:gd name="T4" fmla="*/ 0 w 930275"/>
              <a:gd name="T5" fmla="*/ 205354 h 205739"/>
              <a:gd name="T6" fmla="*/ 710719 w 930275"/>
              <a:gd name="T7" fmla="*/ 205354 h 205739"/>
              <a:gd name="T8" fmla="*/ 930239 w 930275"/>
              <a:gd name="T9" fmla="*/ 0 h 2057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0275"/>
              <a:gd name="T16" fmla="*/ 0 h 205739"/>
              <a:gd name="T17" fmla="*/ 930275 w 930275"/>
              <a:gd name="T18" fmla="*/ 205739 h 2057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0275" h="205739">
                <a:moveTo>
                  <a:pt x="930239" y="0"/>
                </a:moveTo>
                <a:lnTo>
                  <a:pt x="218562" y="0"/>
                </a:lnTo>
                <a:lnTo>
                  <a:pt x="0" y="205354"/>
                </a:lnTo>
                <a:lnTo>
                  <a:pt x="710719" y="205354"/>
                </a:lnTo>
                <a:lnTo>
                  <a:pt x="930239" y="0"/>
                </a:lnTo>
              </a:path>
            </a:pathLst>
          </a:custGeom>
          <a:noFill/>
          <a:ln w="108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73" name="object 90"/>
          <p:cNvSpPr>
            <a:spLocks/>
          </p:cNvSpPr>
          <p:nvPr/>
        </p:nvSpPr>
        <p:spPr bwMode="auto">
          <a:xfrm>
            <a:off x="4503738" y="4968875"/>
            <a:ext cx="930275" cy="206375"/>
          </a:xfrm>
          <a:custGeom>
            <a:avLst/>
            <a:gdLst>
              <a:gd name="T0" fmla="*/ 710719 w 930275"/>
              <a:gd name="T1" fmla="*/ 205354 h 205739"/>
              <a:gd name="T2" fmla="*/ 930239 w 930275"/>
              <a:gd name="T3" fmla="*/ 0 h 205739"/>
              <a:gd name="T4" fmla="*/ 218562 w 930275"/>
              <a:gd name="T5" fmla="*/ 0 h 205739"/>
              <a:gd name="T6" fmla="*/ 0 w 930275"/>
              <a:gd name="T7" fmla="*/ 205354 h 205739"/>
              <a:gd name="T8" fmla="*/ 710719 w 930275"/>
              <a:gd name="T9" fmla="*/ 205354 h 2057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0275"/>
              <a:gd name="T16" fmla="*/ 0 h 205739"/>
              <a:gd name="T17" fmla="*/ 930275 w 930275"/>
              <a:gd name="T18" fmla="*/ 205739 h 2057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0275" h="205739">
                <a:moveTo>
                  <a:pt x="710719" y="205354"/>
                </a:moveTo>
                <a:lnTo>
                  <a:pt x="930239" y="0"/>
                </a:lnTo>
                <a:lnTo>
                  <a:pt x="218562" y="0"/>
                </a:lnTo>
                <a:lnTo>
                  <a:pt x="0" y="205354"/>
                </a:lnTo>
                <a:lnTo>
                  <a:pt x="710719" y="205354"/>
                </a:lnTo>
              </a:path>
            </a:pathLst>
          </a:custGeom>
          <a:noFill/>
          <a:ln w="5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74" name="object 91"/>
          <p:cNvSpPr>
            <a:spLocks/>
          </p:cNvSpPr>
          <p:nvPr/>
        </p:nvSpPr>
        <p:spPr bwMode="auto">
          <a:xfrm>
            <a:off x="4672013" y="5024438"/>
            <a:ext cx="612775" cy="80962"/>
          </a:xfrm>
          <a:custGeom>
            <a:avLst/>
            <a:gdLst>
              <a:gd name="T0" fmla="*/ 160315 w 613410"/>
              <a:gd name="T1" fmla="*/ 0 h 81279"/>
              <a:gd name="T2" fmla="*/ 0 w 613410"/>
              <a:gd name="T3" fmla="*/ 29159 h 81279"/>
              <a:gd name="T4" fmla="*/ 83841 w 613410"/>
              <a:gd name="T5" fmla="*/ 80808 h 81279"/>
              <a:gd name="T6" fmla="*/ 109597 w 613410"/>
              <a:gd name="T7" fmla="*/ 47306 h 81279"/>
              <a:gd name="T8" fmla="*/ 589397 w 613410"/>
              <a:gd name="T9" fmla="*/ 47306 h 81279"/>
              <a:gd name="T10" fmla="*/ 612926 w 613410"/>
              <a:gd name="T11" fmla="*/ 41872 h 81279"/>
              <a:gd name="T12" fmla="*/ 571399 w 613410"/>
              <a:gd name="T13" fmla="*/ 22798 h 81279"/>
              <a:gd name="T14" fmla="*/ 134559 w 613410"/>
              <a:gd name="T15" fmla="*/ 22798 h 81279"/>
              <a:gd name="T16" fmla="*/ 160315 w 613410"/>
              <a:gd name="T17" fmla="*/ 0 h 81279"/>
              <a:gd name="T18" fmla="*/ 589397 w 613410"/>
              <a:gd name="T19" fmla="*/ 47306 h 81279"/>
              <a:gd name="T20" fmla="*/ 471038 w 613410"/>
              <a:gd name="T21" fmla="*/ 47306 h 81279"/>
              <a:gd name="T22" fmla="*/ 444319 w 613410"/>
              <a:gd name="T23" fmla="*/ 80808 h 81279"/>
              <a:gd name="T24" fmla="*/ 589397 w 613410"/>
              <a:gd name="T25" fmla="*/ 47306 h 81279"/>
              <a:gd name="T26" fmla="*/ 571399 w 613410"/>
              <a:gd name="T27" fmla="*/ 22798 h 81279"/>
              <a:gd name="T28" fmla="*/ 134559 w 613410"/>
              <a:gd name="T29" fmla="*/ 22798 h 81279"/>
              <a:gd name="T30" fmla="*/ 571399 w 613410"/>
              <a:gd name="T31" fmla="*/ 22798 h 81279"/>
              <a:gd name="T32" fmla="*/ 521762 w 613410"/>
              <a:gd name="T33" fmla="*/ 0 h 81279"/>
              <a:gd name="T34" fmla="*/ 496793 w 613410"/>
              <a:gd name="T35" fmla="*/ 22798 h 81279"/>
              <a:gd name="T36" fmla="*/ 571399 w 613410"/>
              <a:gd name="T37" fmla="*/ 22798 h 81279"/>
              <a:gd name="T38" fmla="*/ 521762 w 613410"/>
              <a:gd name="T39" fmla="*/ 0 h 8127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13410"/>
              <a:gd name="T61" fmla="*/ 0 h 81279"/>
              <a:gd name="T62" fmla="*/ 613410 w 613410"/>
              <a:gd name="T63" fmla="*/ 81279 h 8127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13410" h="81279">
                <a:moveTo>
                  <a:pt x="160315" y="0"/>
                </a:moveTo>
                <a:lnTo>
                  <a:pt x="0" y="29159"/>
                </a:lnTo>
                <a:lnTo>
                  <a:pt x="83841" y="80808"/>
                </a:lnTo>
                <a:lnTo>
                  <a:pt x="109597" y="47306"/>
                </a:lnTo>
                <a:lnTo>
                  <a:pt x="589397" y="47306"/>
                </a:lnTo>
                <a:lnTo>
                  <a:pt x="612926" y="41872"/>
                </a:lnTo>
                <a:lnTo>
                  <a:pt x="571399" y="22798"/>
                </a:lnTo>
                <a:lnTo>
                  <a:pt x="134559" y="22798"/>
                </a:lnTo>
                <a:lnTo>
                  <a:pt x="160315" y="0"/>
                </a:lnTo>
                <a:close/>
              </a:path>
              <a:path w="613410" h="81279">
                <a:moveTo>
                  <a:pt x="589397" y="47306"/>
                </a:moveTo>
                <a:lnTo>
                  <a:pt x="471038" y="47306"/>
                </a:lnTo>
                <a:lnTo>
                  <a:pt x="444319" y="80808"/>
                </a:lnTo>
                <a:lnTo>
                  <a:pt x="589397" y="47306"/>
                </a:lnTo>
                <a:close/>
              </a:path>
              <a:path w="613410" h="81279">
                <a:moveTo>
                  <a:pt x="571399" y="22798"/>
                </a:moveTo>
                <a:lnTo>
                  <a:pt x="134559" y="22798"/>
                </a:lnTo>
                <a:lnTo>
                  <a:pt x="571399" y="22798"/>
                </a:lnTo>
                <a:close/>
              </a:path>
              <a:path w="613410" h="81279">
                <a:moveTo>
                  <a:pt x="521762" y="0"/>
                </a:moveTo>
                <a:lnTo>
                  <a:pt x="496793" y="22798"/>
                </a:lnTo>
                <a:lnTo>
                  <a:pt x="571399" y="22798"/>
                </a:lnTo>
                <a:lnTo>
                  <a:pt x="5217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75" name="object 92"/>
          <p:cNvSpPr>
            <a:spLocks/>
          </p:cNvSpPr>
          <p:nvPr/>
        </p:nvSpPr>
        <p:spPr bwMode="auto">
          <a:xfrm>
            <a:off x="4672013" y="5024438"/>
            <a:ext cx="612775" cy="80962"/>
          </a:xfrm>
          <a:custGeom>
            <a:avLst/>
            <a:gdLst>
              <a:gd name="T0" fmla="*/ 134559 w 613410"/>
              <a:gd name="T1" fmla="*/ 22798 h 81279"/>
              <a:gd name="T2" fmla="*/ 160315 w 613410"/>
              <a:gd name="T3" fmla="*/ 0 h 81279"/>
              <a:gd name="T4" fmla="*/ 0 w 613410"/>
              <a:gd name="T5" fmla="*/ 29158 h 81279"/>
              <a:gd name="T6" fmla="*/ 83841 w 613410"/>
              <a:gd name="T7" fmla="*/ 80808 h 81279"/>
              <a:gd name="T8" fmla="*/ 109597 w 613410"/>
              <a:gd name="T9" fmla="*/ 47306 h 81279"/>
              <a:gd name="T10" fmla="*/ 589397 w 613410"/>
              <a:gd name="T11" fmla="*/ 47306 h 81279"/>
              <a:gd name="T12" fmla="*/ 612926 w 613410"/>
              <a:gd name="T13" fmla="*/ 41872 h 81279"/>
              <a:gd name="T14" fmla="*/ 571399 w 613410"/>
              <a:gd name="T15" fmla="*/ 22798 h 81279"/>
              <a:gd name="T16" fmla="*/ 496793 w 613410"/>
              <a:gd name="T17" fmla="*/ 22798 h 81279"/>
              <a:gd name="T18" fmla="*/ 134559 w 613410"/>
              <a:gd name="T19" fmla="*/ 22798 h 812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3410"/>
              <a:gd name="T31" fmla="*/ 0 h 81279"/>
              <a:gd name="T32" fmla="*/ 613410 w 613410"/>
              <a:gd name="T33" fmla="*/ 81279 h 812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3410" h="81279">
                <a:moveTo>
                  <a:pt x="134559" y="22798"/>
                </a:moveTo>
                <a:lnTo>
                  <a:pt x="160315" y="0"/>
                </a:lnTo>
                <a:lnTo>
                  <a:pt x="0" y="29158"/>
                </a:lnTo>
                <a:lnTo>
                  <a:pt x="83841" y="80808"/>
                </a:lnTo>
                <a:lnTo>
                  <a:pt x="109597" y="47306"/>
                </a:lnTo>
                <a:lnTo>
                  <a:pt x="589397" y="47306"/>
                </a:lnTo>
                <a:lnTo>
                  <a:pt x="612926" y="41872"/>
                </a:lnTo>
                <a:lnTo>
                  <a:pt x="571399" y="22798"/>
                </a:lnTo>
                <a:lnTo>
                  <a:pt x="496793" y="22798"/>
                </a:lnTo>
                <a:lnTo>
                  <a:pt x="134559" y="2279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76" name="object 93"/>
          <p:cNvSpPr>
            <a:spLocks/>
          </p:cNvSpPr>
          <p:nvPr/>
        </p:nvSpPr>
        <p:spPr bwMode="auto">
          <a:xfrm>
            <a:off x="5116513" y="5070475"/>
            <a:ext cx="146050" cy="34925"/>
          </a:xfrm>
          <a:custGeom>
            <a:avLst/>
            <a:gdLst>
              <a:gd name="T0" fmla="*/ 145077 w 145414"/>
              <a:gd name="T1" fmla="*/ 0 h 33654"/>
              <a:gd name="T2" fmla="*/ 26718 w 145414"/>
              <a:gd name="T3" fmla="*/ 0 h 33654"/>
              <a:gd name="T4" fmla="*/ 0 w 145414"/>
              <a:gd name="T5" fmla="*/ 33501 h 33654"/>
              <a:gd name="T6" fmla="*/ 145077 w 145414"/>
              <a:gd name="T7" fmla="*/ 0 h 33654"/>
              <a:gd name="T8" fmla="*/ 0 60000 65536"/>
              <a:gd name="T9" fmla="*/ 0 60000 65536"/>
              <a:gd name="T10" fmla="*/ 0 60000 65536"/>
              <a:gd name="T11" fmla="*/ 0 60000 65536"/>
              <a:gd name="T12" fmla="*/ 0 w 145414"/>
              <a:gd name="T13" fmla="*/ 0 h 33654"/>
              <a:gd name="T14" fmla="*/ 145414 w 145414"/>
              <a:gd name="T15" fmla="*/ 33654 h 336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414" h="33654">
                <a:moveTo>
                  <a:pt x="145077" y="0"/>
                </a:moveTo>
                <a:lnTo>
                  <a:pt x="26718" y="0"/>
                </a:lnTo>
                <a:lnTo>
                  <a:pt x="0" y="33501"/>
                </a:lnTo>
                <a:lnTo>
                  <a:pt x="14507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77" name="object 94"/>
          <p:cNvSpPr>
            <a:spLocks/>
          </p:cNvSpPr>
          <p:nvPr/>
        </p:nvSpPr>
        <p:spPr bwMode="auto">
          <a:xfrm>
            <a:off x="5168900" y="5024438"/>
            <a:ext cx="74613" cy="22225"/>
          </a:xfrm>
          <a:custGeom>
            <a:avLst/>
            <a:gdLst>
              <a:gd name="T0" fmla="*/ 74605 w 74929"/>
              <a:gd name="T1" fmla="*/ 22798 h 22860"/>
              <a:gd name="T2" fmla="*/ 24969 w 74929"/>
              <a:gd name="T3" fmla="*/ 0 h 22860"/>
              <a:gd name="T4" fmla="*/ 0 w 74929"/>
              <a:gd name="T5" fmla="*/ 22798 h 22860"/>
              <a:gd name="T6" fmla="*/ 74605 w 74929"/>
              <a:gd name="T7" fmla="*/ 22798 h 22860"/>
              <a:gd name="T8" fmla="*/ 0 60000 65536"/>
              <a:gd name="T9" fmla="*/ 0 60000 65536"/>
              <a:gd name="T10" fmla="*/ 0 60000 65536"/>
              <a:gd name="T11" fmla="*/ 0 60000 65536"/>
              <a:gd name="T12" fmla="*/ 0 w 74929"/>
              <a:gd name="T13" fmla="*/ 0 h 22860"/>
              <a:gd name="T14" fmla="*/ 74929 w 74929"/>
              <a:gd name="T15" fmla="*/ 22860 h 22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929" h="22860">
                <a:moveTo>
                  <a:pt x="74605" y="22798"/>
                </a:moveTo>
                <a:lnTo>
                  <a:pt x="24969" y="0"/>
                </a:lnTo>
                <a:lnTo>
                  <a:pt x="0" y="22798"/>
                </a:lnTo>
                <a:lnTo>
                  <a:pt x="74605" y="2279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78" name="object 95"/>
          <p:cNvSpPr>
            <a:spLocks/>
          </p:cNvSpPr>
          <p:nvPr/>
        </p:nvSpPr>
        <p:spPr bwMode="auto">
          <a:xfrm>
            <a:off x="4672013" y="5024438"/>
            <a:ext cx="612775" cy="80962"/>
          </a:xfrm>
          <a:custGeom>
            <a:avLst/>
            <a:gdLst>
              <a:gd name="T0" fmla="*/ 134560 w 613410"/>
              <a:gd name="T1" fmla="*/ 22798 h 81279"/>
              <a:gd name="T2" fmla="*/ 160315 w 613410"/>
              <a:gd name="T3" fmla="*/ 0 h 81279"/>
              <a:gd name="T4" fmla="*/ 0 w 613410"/>
              <a:gd name="T5" fmla="*/ 29159 h 81279"/>
              <a:gd name="T6" fmla="*/ 83841 w 613410"/>
              <a:gd name="T7" fmla="*/ 80808 h 81279"/>
              <a:gd name="T8" fmla="*/ 109597 w 613410"/>
              <a:gd name="T9" fmla="*/ 47306 h 81279"/>
              <a:gd name="T10" fmla="*/ 471038 w 613410"/>
              <a:gd name="T11" fmla="*/ 47306 h 81279"/>
              <a:gd name="T12" fmla="*/ 444319 w 613410"/>
              <a:gd name="T13" fmla="*/ 80808 h 81279"/>
              <a:gd name="T14" fmla="*/ 612926 w 613410"/>
              <a:gd name="T15" fmla="*/ 41872 h 81279"/>
              <a:gd name="T16" fmla="*/ 521763 w 613410"/>
              <a:gd name="T17" fmla="*/ 0 h 81279"/>
              <a:gd name="T18" fmla="*/ 496793 w 613410"/>
              <a:gd name="T19" fmla="*/ 22798 h 81279"/>
              <a:gd name="T20" fmla="*/ 134560 w 613410"/>
              <a:gd name="T21" fmla="*/ 22798 h 8127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3410"/>
              <a:gd name="T34" fmla="*/ 0 h 81279"/>
              <a:gd name="T35" fmla="*/ 613410 w 613410"/>
              <a:gd name="T36" fmla="*/ 81279 h 8127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3410" h="81279">
                <a:moveTo>
                  <a:pt x="134560" y="22798"/>
                </a:moveTo>
                <a:lnTo>
                  <a:pt x="160315" y="0"/>
                </a:lnTo>
                <a:lnTo>
                  <a:pt x="0" y="29159"/>
                </a:lnTo>
                <a:lnTo>
                  <a:pt x="83841" y="80808"/>
                </a:lnTo>
                <a:lnTo>
                  <a:pt x="109597" y="47306"/>
                </a:lnTo>
                <a:lnTo>
                  <a:pt x="471038" y="47306"/>
                </a:lnTo>
                <a:lnTo>
                  <a:pt x="444319" y="80808"/>
                </a:lnTo>
                <a:lnTo>
                  <a:pt x="612926" y="41872"/>
                </a:lnTo>
                <a:lnTo>
                  <a:pt x="521763" y="0"/>
                </a:lnTo>
                <a:lnTo>
                  <a:pt x="496793" y="22798"/>
                </a:lnTo>
                <a:lnTo>
                  <a:pt x="134560" y="2279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79" name="object 96"/>
          <p:cNvSpPr>
            <a:spLocks/>
          </p:cNvSpPr>
          <p:nvPr/>
        </p:nvSpPr>
        <p:spPr bwMode="auto">
          <a:xfrm>
            <a:off x="4672013" y="5024438"/>
            <a:ext cx="612775" cy="80962"/>
          </a:xfrm>
          <a:custGeom>
            <a:avLst/>
            <a:gdLst>
              <a:gd name="T0" fmla="*/ 160315 w 613410"/>
              <a:gd name="T1" fmla="*/ 0 h 81279"/>
              <a:gd name="T2" fmla="*/ 0 w 613410"/>
              <a:gd name="T3" fmla="*/ 29159 h 81279"/>
              <a:gd name="T4" fmla="*/ 83841 w 613410"/>
              <a:gd name="T5" fmla="*/ 80808 h 81279"/>
              <a:gd name="T6" fmla="*/ 109597 w 613410"/>
              <a:gd name="T7" fmla="*/ 47306 h 81279"/>
              <a:gd name="T8" fmla="*/ 589397 w 613410"/>
              <a:gd name="T9" fmla="*/ 47306 h 81279"/>
              <a:gd name="T10" fmla="*/ 612926 w 613410"/>
              <a:gd name="T11" fmla="*/ 41872 h 81279"/>
              <a:gd name="T12" fmla="*/ 571399 w 613410"/>
              <a:gd name="T13" fmla="*/ 22798 h 81279"/>
              <a:gd name="T14" fmla="*/ 134559 w 613410"/>
              <a:gd name="T15" fmla="*/ 22798 h 81279"/>
              <a:gd name="T16" fmla="*/ 160315 w 613410"/>
              <a:gd name="T17" fmla="*/ 0 h 81279"/>
              <a:gd name="T18" fmla="*/ 589397 w 613410"/>
              <a:gd name="T19" fmla="*/ 47306 h 81279"/>
              <a:gd name="T20" fmla="*/ 471038 w 613410"/>
              <a:gd name="T21" fmla="*/ 47306 h 81279"/>
              <a:gd name="T22" fmla="*/ 444319 w 613410"/>
              <a:gd name="T23" fmla="*/ 80808 h 81279"/>
              <a:gd name="T24" fmla="*/ 589397 w 613410"/>
              <a:gd name="T25" fmla="*/ 47306 h 81279"/>
              <a:gd name="T26" fmla="*/ 571399 w 613410"/>
              <a:gd name="T27" fmla="*/ 22798 h 81279"/>
              <a:gd name="T28" fmla="*/ 134559 w 613410"/>
              <a:gd name="T29" fmla="*/ 22798 h 81279"/>
              <a:gd name="T30" fmla="*/ 571399 w 613410"/>
              <a:gd name="T31" fmla="*/ 22798 h 81279"/>
              <a:gd name="T32" fmla="*/ 521762 w 613410"/>
              <a:gd name="T33" fmla="*/ 0 h 81279"/>
              <a:gd name="T34" fmla="*/ 496793 w 613410"/>
              <a:gd name="T35" fmla="*/ 22798 h 81279"/>
              <a:gd name="T36" fmla="*/ 571399 w 613410"/>
              <a:gd name="T37" fmla="*/ 22798 h 81279"/>
              <a:gd name="T38" fmla="*/ 521762 w 613410"/>
              <a:gd name="T39" fmla="*/ 0 h 8127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13410"/>
              <a:gd name="T61" fmla="*/ 0 h 81279"/>
              <a:gd name="T62" fmla="*/ 613410 w 613410"/>
              <a:gd name="T63" fmla="*/ 81279 h 8127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13410" h="81279">
                <a:moveTo>
                  <a:pt x="160315" y="0"/>
                </a:moveTo>
                <a:lnTo>
                  <a:pt x="0" y="29159"/>
                </a:lnTo>
                <a:lnTo>
                  <a:pt x="83841" y="80808"/>
                </a:lnTo>
                <a:lnTo>
                  <a:pt x="109597" y="47306"/>
                </a:lnTo>
                <a:lnTo>
                  <a:pt x="589397" y="47306"/>
                </a:lnTo>
                <a:lnTo>
                  <a:pt x="612926" y="41872"/>
                </a:lnTo>
                <a:lnTo>
                  <a:pt x="571399" y="22798"/>
                </a:lnTo>
                <a:lnTo>
                  <a:pt x="134559" y="22798"/>
                </a:lnTo>
                <a:lnTo>
                  <a:pt x="160315" y="0"/>
                </a:lnTo>
                <a:close/>
              </a:path>
              <a:path w="613410" h="81279">
                <a:moveTo>
                  <a:pt x="589397" y="47306"/>
                </a:moveTo>
                <a:lnTo>
                  <a:pt x="471038" y="47306"/>
                </a:lnTo>
                <a:lnTo>
                  <a:pt x="444319" y="80808"/>
                </a:lnTo>
                <a:lnTo>
                  <a:pt x="589397" y="47306"/>
                </a:lnTo>
                <a:close/>
              </a:path>
              <a:path w="613410" h="81279">
                <a:moveTo>
                  <a:pt x="571399" y="22798"/>
                </a:moveTo>
                <a:lnTo>
                  <a:pt x="134559" y="22798"/>
                </a:lnTo>
                <a:lnTo>
                  <a:pt x="571399" y="22798"/>
                </a:lnTo>
                <a:close/>
              </a:path>
              <a:path w="613410" h="81279">
                <a:moveTo>
                  <a:pt x="521762" y="0"/>
                </a:moveTo>
                <a:lnTo>
                  <a:pt x="496793" y="22798"/>
                </a:lnTo>
                <a:lnTo>
                  <a:pt x="571399" y="22798"/>
                </a:lnTo>
                <a:lnTo>
                  <a:pt x="5217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80" name="object 97"/>
          <p:cNvSpPr>
            <a:spLocks/>
          </p:cNvSpPr>
          <p:nvPr/>
        </p:nvSpPr>
        <p:spPr bwMode="auto">
          <a:xfrm>
            <a:off x="4672013" y="5024438"/>
            <a:ext cx="612775" cy="80962"/>
          </a:xfrm>
          <a:custGeom>
            <a:avLst/>
            <a:gdLst>
              <a:gd name="T0" fmla="*/ 134559 w 613410"/>
              <a:gd name="T1" fmla="*/ 22798 h 81279"/>
              <a:gd name="T2" fmla="*/ 160315 w 613410"/>
              <a:gd name="T3" fmla="*/ 0 h 81279"/>
              <a:gd name="T4" fmla="*/ 0 w 613410"/>
              <a:gd name="T5" fmla="*/ 29158 h 81279"/>
              <a:gd name="T6" fmla="*/ 83841 w 613410"/>
              <a:gd name="T7" fmla="*/ 80808 h 81279"/>
              <a:gd name="T8" fmla="*/ 109597 w 613410"/>
              <a:gd name="T9" fmla="*/ 47306 h 81279"/>
              <a:gd name="T10" fmla="*/ 589397 w 613410"/>
              <a:gd name="T11" fmla="*/ 47306 h 81279"/>
              <a:gd name="T12" fmla="*/ 612926 w 613410"/>
              <a:gd name="T13" fmla="*/ 41872 h 81279"/>
              <a:gd name="T14" fmla="*/ 571399 w 613410"/>
              <a:gd name="T15" fmla="*/ 22798 h 81279"/>
              <a:gd name="T16" fmla="*/ 496793 w 613410"/>
              <a:gd name="T17" fmla="*/ 22798 h 81279"/>
              <a:gd name="T18" fmla="*/ 134559 w 613410"/>
              <a:gd name="T19" fmla="*/ 22798 h 812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3410"/>
              <a:gd name="T31" fmla="*/ 0 h 81279"/>
              <a:gd name="T32" fmla="*/ 613410 w 613410"/>
              <a:gd name="T33" fmla="*/ 81279 h 812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3410" h="81279">
                <a:moveTo>
                  <a:pt x="134559" y="22798"/>
                </a:moveTo>
                <a:lnTo>
                  <a:pt x="160315" y="0"/>
                </a:lnTo>
                <a:lnTo>
                  <a:pt x="0" y="29158"/>
                </a:lnTo>
                <a:lnTo>
                  <a:pt x="83841" y="80808"/>
                </a:lnTo>
                <a:lnTo>
                  <a:pt x="109597" y="47306"/>
                </a:lnTo>
                <a:lnTo>
                  <a:pt x="589397" y="47306"/>
                </a:lnTo>
                <a:lnTo>
                  <a:pt x="612926" y="41872"/>
                </a:lnTo>
                <a:lnTo>
                  <a:pt x="571399" y="22798"/>
                </a:lnTo>
                <a:lnTo>
                  <a:pt x="496793" y="22798"/>
                </a:lnTo>
                <a:lnTo>
                  <a:pt x="134559" y="2279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81" name="object 98"/>
          <p:cNvSpPr>
            <a:spLocks/>
          </p:cNvSpPr>
          <p:nvPr/>
        </p:nvSpPr>
        <p:spPr bwMode="auto">
          <a:xfrm>
            <a:off x="5116513" y="5070475"/>
            <a:ext cx="146050" cy="34925"/>
          </a:xfrm>
          <a:custGeom>
            <a:avLst/>
            <a:gdLst>
              <a:gd name="T0" fmla="*/ 145077 w 145414"/>
              <a:gd name="T1" fmla="*/ 0 h 33654"/>
              <a:gd name="T2" fmla="*/ 26718 w 145414"/>
              <a:gd name="T3" fmla="*/ 0 h 33654"/>
              <a:gd name="T4" fmla="*/ 0 w 145414"/>
              <a:gd name="T5" fmla="*/ 33501 h 33654"/>
              <a:gd name="T6" fmla="*/ 145077 w 145414"/>
              <a:gd name="T7" fmla="*/ 0 h 33654"/>
              <a:gd name="T8" fmla="*/ 0 60000 65536"/>
              <a:gd name="T9" fmla="*/ 0 60000 65536"/>
              <a:gd name="T10" fmla="*/ 0 60000 65536"/>
              <a:gd name="T11" fmla="*/ 0 60000 65536"/>
              <a:gd name="T12" fmla="*/ 0 w 145414"/>
              <a:gd name="T13" fmla="*/ 0 h 33654"/>
              <a:gd name="T14" fmla="*/ 145414 w 145414"/>
              <a:gd name="T15" fmla="*/ 33654 h 336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414" h="33654">
                <a:moveTo>
                  <a:pt x="145077" y="0"/>
                </a:moveTo>
                <a:lnTo>
                  <a:pt x="26718" y="0"/>
                </a:lnTo>
                <a:lnTo>
                  <a:pt x="0" y="33501"/>
                </a:lnTo>
                <a:lnTo>
                  <a:pt x="14507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82" name="object 99"/>
          <p:cNvSpPr>
            <a:spLocks/>
          </p:cNvSpPr>
          <p:nvPr/>
        </p:nvSpPr>
        <p:spPr bwMode="auto">
          <a:xfrm>
            <a:off x="5168900" y="5024438"/>
            <a:ext cx="74613" cy="22225"/>
          </a:xfrm>
          <a:custGeom>
            <a:avLst/>
            <a:gdLst>
              <a:gd name="T0" fmla="*/ 74605 w 74929"/>
              <a:gd name="T1" fmla="*/ 22798 h 22860"/>
              <a:gd name="T2" fmla="*/ 24969 w 74929"/>
              <a:gd name="T3" fmla="*/ 0 h 22860"/>
              <a:gd name="T4" fmla="*/ 0 w 74929"/>
              <a:gd name="T5" fmla="*/ 22798 h 22860"/>
              <a:gd name="T6" fmla="*/ 74605 w 74929"/>
              <a:gd name="T7" fmla="*/ 22798 h 22860"/>
              <a:gd name="T8" fmla="*/ 0 60000 65536"/>
              <a:gd name="T9" fmla="*/ 0 60000 65536"/>
              <a:gd name="T10" fmla="*/ 0 60000 65536"/>
              <a:gd name="T11" fmla="*/ 0 60000 65536"/>
              <a:gd name="T12" fmla="*/ 0 w 74929"/>
              <a:gd name="T13" fmla="*/ 0 h 22860"/>
              <a:gd name="T14" fmla="*/ 74929 w 74929"/>
              <a:gd name="T15" fmla="*/ 22860 h 22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929" h="22860">
                <a:moveTo>
                  <a:pt x="74605" y="22798"/>
                </a:moveTo>
                <a:lnTo>
                  <a:pt x="24969" y="0"/>
                </a:lnTo>
                <a:lnTo>
                  <a:pt x="0" y="22798"/>
                </a:lnTo>
                <a:lnTo>
                  <a:pt x="74605" y="2279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83" name="object 100"/>
          <p:cNvSpPr>
            <a:spLocks/>
          </p:cNvSpPr>
          <p:nvPr/>
        </p:nvSpPr>
        <p:spPr bwMode="auto">
          <a:xfrm>
            <a:off x="4672013" y="5024438"/>
            <a:ext cx="612775" cy="80962"/>
          </a:xfrm>
          <a:custGeom>
            <a:avLst/>
            <a:gdLst>
              <a:gd name="T0" fmla="*/ 134560 w 613410"/>
              <a:gd name="T1" fmla="*/ 22798 h 81279"/>
              <a:gd name="T2" fmla="*/ 160315 w 613410"/>
              <a:gd name="T3" fmla="*/ 0 h 81279"/>
              <a:gd name="T4" fmla="*/ 0 w 613410"/>
              <a:gd name="T5" fmla="*/ 29159 h 81279"/>
              <a:gd name="T6" fmla="*/ 83841 w 613410"/>
              <a:gd name="T7" fmla="*/ 80808 h 81279"/>
              <a:gd name="T8" fmla="*/ 109597 w 613410"/>
              <a:gd name="T9" fmla="*/ 47306 h 81279"/>
              <a:gd name="T10" fmla="*/ 471038 w 613410"/>
              <a:gd name="T11" fmla="*/ 47306 h 81279"/>
              <a:gd name="T12" fmla="*/ 444319 w 613410"/>
              <a:gd name="T13" fmla="*/ 80808 h 81279"/>
              <a:gd name="T14" fmla="*/ 612926 w 613410"/>
              <a:gd name="T15" fmla="*/ 41872 h 81279"/>
              <a:gd name="T16" fmla="*/ 521763 w 613410"/>
              <a:gd name="T17" fmla="*/ 0 h 81279"/>
              <a:gd name="T18" fmla="*/ 496793 w 613410"/>
              <a:gd name="T19" fmla="*/ 22798 h 81279"/>
              <a:gd name="T20" fmla="*/ 134560 w 613410"/>
              <a:gd name="T21" fmla="*/ 22798 h 8127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3410"/>
              <a:gd name="T34" fmla="*/ 0 h 81279"/>
              <a:gd name="T35" fmla="*/ 613410 w 613410"/>
              <a:gd name="T36" fmla="*/ 81279 h 8127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3410" h="81279">
                <a:moveTo>
                  <a:pt x="134560" y="22798"/>
                </a:moveTo>
                <a:lnTo>
                  <a:pt x="160315" y="0"/>
                </a:lnTo>
                <a:lnTo>
                  <a:pt x="0" y="29159"/>
                </a:lnTo>
                <a:lnTo>
                  <a:pt x="83841" y="80808"/>
                </a:lnTo>
                <a:lnTo>
                  <a:pt x="109597" y="47306"/>
                </a:lnTo>
                <a:lnTo>
                  <a:pt x="471038" y="47306"/>
                </a:lnTo>
                <a:lnTo>
                  <a:pt x="444319" y="80808"/>
                </a:lnTo>
                <a:lnTo>
                  <a:pt x="612926" y="41872"/>
                </a:lnTo>
                <a:lnTo>
                  <a:pt x="521763" y="0"/>
                </a:lnTo>
                <a:lnTo>
                  <a:pt x="496793" y="22798"/>
                </a:lnTo>
                <a:lnTo>
                  <a:pt x="134560" y="2279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84" name="object 101"/>
          <p:cNvSpPr>
            <a:spLocks/>
          </p:cNvSpPr>
          <p:nvPr/>
        </p:nvSpPr>
        <p:spPr bwMode="auto">
          <a:xfrm>
            <a:off x="4676775" y="5029200"/>
            <a:ext cx="614363" cy="82550"/>
          </a:xfrm>
          <a:custGeom>
            <a:avLst/>
            <a:gdLst>
              <a:gd name="T0" fmla="*/ 160478 w 614045"/>
              <a:gd name="T1" fmla="*/ 0 h 81914"/>
              <a:gd name="T2" fmla="*/ 0 w 614045"/>
              <a:gd name="T3" fmla="*/ 30867 h 81914"/>
              <a:gd name="T4" fmla="*/ 83834 w 614045"/>
              <a:gd name="T5" fmla="*/ 81734 h 81914"/>
              <a:gd name="T6" fmla="*/ 109753 w 614045"/>
              <a:gd name="T7" fmla="*/ 48232 h 81914"/>
              <a:gd name="T8" fmla="*/ 587035 w 614045"/>
              <a:gd name="T9" fmla="*/ 48232 h 81914"/>
              <a:gd name="T10" fmla="*/ 613920 w 614045"/>
              <a:gd name="T11" fmla="*/ 41879 h 81914"/>
              <a:gd name="T12" fmla="*/ 575150 w 614045"/>
              <a:gd name="T13" fmla="*/ 23731 h 81914"/>
              <a:gd name="T14" fmla="*/ 134553 w 614045"/>
              <a:gd name="T15" fmla="*/ 23731 h 81914"/>
              <a:gd name="T16" fmla="*/ 160478 w 614045"/>
              <a:gd name="T17" fmla="*/ 0 h 81914"/>
              <a:gd name="T18" fmla="*/ 587035 w 614045"/>
              <a:gd name="T19" fmla="*/ 48232 h 81914"/>
              <a:gd name="T20" fmla="*/ 471038 w 614045"/>
              <a:gd name="T21" fmla="*/ 48232 h 81914"/>
              <a:gd name="T22" fmla="*/ 445275 w 614045"/>
              <a:gd name="T23" fmla="*/ 81734 h 81914"/>
              <a:gd name="T24" fmla="*/ 587035 w 614045"/>
              <a:gd name="T25" fmla="*/ 48232 h 81914"/>
              <a:gd name="T26" fmla="*/ 575150 w 614045"/>
              <a:gd name="T27" fmla="*/ 23731 h 81914"/>
              <a:gd name="T28" fmla="*/ 134553 w 614045"/>
              <a:gd name="T29" fmla="*/ 23731 h 81914"/>
              <a:gd name="T30" fmla="*/ 575150 w 614045"/>
              <a:gd name="T31" fmla="*/ 23731 h 81914"/>
              <a:gd name="T32" fmla="*/ 524448 w 614045"/>
              <a:gd name="T33" fmla="*/ 0 h 81914"/>
              <a:gd name="T34" fmla="*/ 496943 w 614045"/>
              <a:gd name="T35" fmla="*/ 23731 h 81914"/>
              <a:gd name="T36" fmla="*/ 575150 w 614045"/>
              <a:gd name="T37" fmla="*/ 23731 h 81914"/>
              <a:gd name="T38" fmla="*/ 524448 w 614045"/>
              <a:gd name="T39" fmla="*/ 0 h 8191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14045"/>
              <a:gd name="T61" fmla="*/ 0 h 81914"/>
              <a:gd name="T62" fmla="*/ 614045 w 614045"/>
              <a:gd name="T63" fmla="*/ 81914 h 8191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14045" h="81914">
                <a:moveTo>
                  <a:pt x="160478" y="0"/>
                </a:moveTo>
                <a:lnTo>
                  <a:pt x="0" y="30867"/>
                </a:lnTo>
                <a:lnTo>
                  <a:pt x="83834" y="81734"/>
                </a:lnTo>
                <a:lnTo>
                  <a:pt x="109753" y="48232"/>
                </a:lnTo>
                <a:lnTo>
                  <a:pt x="587035" y="48232"/>
                </a:lnTo>
                <a:lnTo>
                  <a:pt x="613920" y="41879"/>
                </a:lnTo>
                <a:lnTo>
                  <a:pt x="575150" y="23731"/>
                </a:lnTo>
                <a:lnTo>
                  <a:pt x="134553" y="23731"/>
                </a:lnTo>
                <a:lnTo>
                  <a:pt x="160478" y="0"/>
                </a:lnTo>
                <a:close/>
              </a:path>
              <a:path w="614045" h="81914">
                <a:moveTo>
                  <a:pt x="587035" y="48232"/>
                </a:moveTo>
                <a:lnTo>
                  <a:pt x="471038" y="48232"/>
                </a:lnTo>
                <a:lnTo>
                  <a:pt x="445275" y="81734"/>
                </a:lnTo>
                <a:lnTo>
                  <a:pt x="587035" y="48232"/>
                </a:lnTo>
                <a:close/>
              </a:path>
              <a:path w="614045" h="81914">
                <a:moveTo>
                  <a:pt x="575150" y="23731"/>
                </a:moveTo>
                <a:lnTo>
                  <a:pt x="134553" y="23731"/>
                </a:lnTo>
                <a:lnTo>
                  <a:pt x="575150" y="23731"/>
                </a:lnTo>
                <a:close/>
              </a:path>
              <a:path w="614045" h="81914">
                <a:moveTo>
                  <a:pt x="524448" y="0"/>
                </a:moveTo>
                <a:lnTo>
                  <a:pt x="496943" y="23731"/>
                </a:lnTo>
                <a:lnTo>
                  <a:pt x="575150" y="23731"/>
                </a:lnTo>
                <a:lnTo>
                  <a:pt x="52444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85" name="object 102"/>
          <p:cNvSpPr>
            <a:spLocks/>
          </p:cNvSpPr>
          <p:nvPr/>
        </p:nvSpPr>
        <p:spPr bwMode="auto">
          <a:xfrm>
            <a:off x="4676775" y="5029200"/>
            <a:ext cx="614363" cy="82550"/>
          </a:xfrm>
          <a:custGeom>
            <a:avLst/>
            <a:gdLst>
              <a:gd name="T0" fmla="*/ 134553 w 614045"/>
              <a:gd name="T1" fmla="*/ 23731 h 81914"/>
              <a:gd name="T2" fmla="*/ 160478 w 614045"/>
              <a:gd name="T3" fmla="*/ 0 h 81914"/>
              <a:gd name="T4" fmla="*/ 0 w 614045"/>
              <a:gd name="T5" fmla="*/ 30867 h 81914"/>
              <a:gd name="T6" fmla="*/ 83834 w 614045"/>
              <a:gd name="T7" fmla="*/ 81734 h 81914"/>
              <a:gd name="T8" fmla="*/ 109753 w 614045"/>
              <a:gd name="T9" fmla="*/ 48232 h 81914"/>
              <a:gd name="T10" fmla="*/ 587035 w 614045"/>
              <a:gd name="T11" fmla="*/ 48232 h 81914"/>
              <a:gd name="T12" fmla="*/ 613920 w 614045"/>
              <a:gd name="T13" fmla="*/ 41878 h 81914"/>
              <a:gd name="T14" fmla="*/ 575150 w 614045"/>
              <a:gd name="T15" fmla="*/ 23731 h 81914"/>
              <a:gd name="T16" fmla="*/ 496943 w 614045"/>
              <a:gd name="T17" fmla="*/ 23731 h 81914"/>
              <a:gd name="T18" fmla="*/ 134553 w 614045"/>
              <a:gd name="T19" fmla="*/ 23731 h 819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4045"/>
              <a:gd name="T31" fmla="*/ 0 h 81914"/>
              <a:gd name="T32" fmla="*/ 614045 w 614045"/>
              <a:gd name="T33" fmla="*/ 81914 h 819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4045" h="81914">
                <a:moveTo>
                  <a:pt x="134553" y="23731"/>
                </a:moveTo>
                <a:lnTo>
                  <a:pt x="160478" y="0"/>
                </a:lnTo>
                <a:lnTo>
                  <a:pt x="0" y="30867"/>
                </a:lnTo>
                <a:lnTo>
                  <a:pt x="83834" y="81734"/>
                </a:lnTo>
                <a:lnTo>
                  <a:pt x="109753" y="48232"/>
                </a:lnTo>
                <a:lnTo>
                  <a:pt x="587035" y="48232"/>
                </a:lnTo>
                <a:lnTo>
                  <a:pt x="613920" y="41878"/>
                </a:lnTo>
                <a:lnTo>
                  <a:pt x="575150" y="23731"/>
                </a:lnTo>
                <a:lnTo>
                  <a:pt x="496943" y="23731"/>
                </a:lnTo>
                <a:lnTo>
                  <a:pt x="134553" y="2373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86" name="object 103"/>
          <p:cNvSpPr>
            <a:spLocks/>
          </p:cNvSpPr>
          <p:nvPr/>
        </p:nvSpPr>
        <p:spPr bwMode="auto">
          <a:xfrm>
            <a:off x="5122863" y="5076825"/>
            <a:ext cx="142875" cy="34925"/>
          </a:xfrm>
          <a:custGeom>
            <a:avLst/>
            <a:gdLst>
              <a:gd name="T0" fmla="*/ 141760 w 142239"/>
              <a:gd name="T1" fmla="*/ 0 h 33654"/>
              <a:gd name="T2" fmla="*/ 25762 w 142239"/>
              <a:gd name="T3" fmla="*/ 0 h 33654"/>
              <a:gd name="T4" fmla="*/ 0 w 142239"/>
              <a:gd name="T5" fmla="*/ 33501 h 33654"/>
              <a:gd name="T6" fmla="*/ 141760 w 142239"/>
              <a:gd name="T7" fmla="*/ 0 h 33654"/>
              <a:gd name="T8" fmla="*/ 0 60000 65536"/>
              <a:gd name="T9" fmla="*/ 0 60000 65536"/>
              <a:gd name="T10" fmla="*/ 0 60000 65536"/>
              <a:gd name="T11" fmla="*/ 0 60000 65536"/>
              <a:gd name="T12" fmla="*/ 0 w 142239"/>
              <a:gd name="T13" fmla="*/ 0 h 33654"/>
              <a:gd name="T14" fmla="*/ 142239 w 142239"/>
              <a:gd name="T15" fmla="*/ 33654 h 336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239" h="33654">
                <a:moveTo>
                  <a:pt x="141760" y="0"/>
                </a:moveTo>
                <a:lnTo>
                  <a:pt x="25762" y="0"/>
                </a:lnTo>
                <a:lnTo>
                  <a:pt x="0" y="33501"/>
                </a:lnTo>
                <a:lnTo>
                  <a:pt x="14176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87" name="object 104"/>
          <p:cNvSpPr>
            <a:spLocks/>
          </p:cNvSpPr>
          <p:nvPr/>
        </p:nvSpPr>
        <p:spPr bwMode="auto">
          <a:xfrm>
            <a:off x="5175250" y="5029200"/>
            <a:ext cx="77788" cy="23813"/>
          </a:xfrm>
          <a:custGeom>
            <a:avLst/>
            <a:gdLst>
              <a:gd name="T0" fmla="*/ 78206 w 78739"/>
              <a:gd name="T1" fmla="*/ 23731 h 24129"/>
              <a:gd name="T2" fmla="*/ 27504 w 78739"/>
              <a:gd name="T3" fmla="*/ 0 h 24129"/>
              <a:gd name="T4" fmla="*/ 0 w 78739"/>
              <a:gd name="T5" fmla="*/ 23731 h 24129"/>
              <a:gd name="T6" fmla="*/ 78206 w 78739"/>
              <a:gd name="T7" fmla="*/ 23731 h 24129"/>
              <a:gd name="T8" fmla="*/ 0 60000 65536"/>
              <a:gd name="T9" fmla="*/ 0 60000 65536"/>
              <a:gd name="T10" fmla="*/ 0 60000 65536"/>
              <a:gd name="T11" fmla="*/ 0 60000 65536"/>
              <a:gd name="T12" fmla="*/ 0 w 78739"/>
              <a:gd name="T13" fmla="*/ 0 h 24129"/>
              <a:gd name="T14" fmla="*/ 78739 w 78739"/>
              <a:gd name="T15" fmla="*/ 24129 h 24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739" h="24129">
                <a:moveTo>
                  <a:pt x="78206" y="23731"/>
                </a:moveTo>
                <a:lnTo>
                  <a:pt x="27504" y="0"/>
                </a:lnTo>
                <a:lnTo>
                  <a:pt x="0" y="23731"/>
                </a:lnTo>
                <a:lnTo>
                  <a:pt x="78206" y="2373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88" name="object 105"/>
          <p:cNvSpPr>
            <a:spLocks/>
          </p:cNvSpPr>
          <p:nvPr/>
        </p:nvSpPr>
        <p:spPr bwMode="auto">
          <a:xfrm>
            <a:off x="4676775" y="5029200"/>
            <a:ext cx="614363" cy="82550"/>
          </a:xfrm>
          <a:custGeom>
            <a:avLst/>
            <a:gdLst>
              <a:gd name="T0" fmla="*/ 134553 w 614045"/>
              <a:gd name="T1" fmla="*/ 23731 h 81914"/>
              <a:gd name="T2" fmla="*/ 160478 w 614045"/>
              <a:gd name="T3" fmla="*/ 0 h 81914"/>
              <a:gd name="T4" fmla="*/ 0 w 614045"/>
              <a:gd name="T5" fmla="*/ 30867 h 81914"/>
              <a:gd name="T6" fmla="*/ 83835 w 614045"/>
              <a:gd name="T7" fmla="*/ 81734 h 81914"/>
              <a:gd name="T8" fmla="*/ 109753 w 614045"/>
              <a:gd name="T9" fmla="*/ 48232 h 81914"/>
              <a:gd name="T10" fmla="*/ 471038 w 614045"/>
              <a:gd name="T11" fmla="*/ 48232 h 81914"/>
              <a:gd name="T12" fmla="*/ 445275 w 614045"/>
              <a:gd name="T13" fmla="*/ 81734 h 81914"/>
              <a:gd name="T14" fmla="*/ 613921 w 614045"/>
              <a:gd name="T15" fmla="*/ 41879 h 81914"/>
              <a:gd name="T16" fmla="*/ 524448 w 614045"/>
              <a:gd name="T17" fmla="*/ 0 h 81914"/>
              <a:gd name="T18" fmla="*/ 496943 w 614045"/>
              <a:gd name="T19" fmla="*/ 23731 h 81914"/>
              <a:gd name="T20" fmla="*/ 134553 w 614045"/>
              <a:gd name="T21" fmla="*/ 23731 h 8191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4045"/>
              <a:gd name="T34" fmla="*/ 0 h 81914"/>
              <a:gd name="T35" fmla="*/ 614045 w 614045"/>
              <a:gd name="T36" fmla="*/ 81914 h 8191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4045" h="81914">
                <a:moveTo>
                  <a:pt x="134553" y="23731"/>
                </a:moveTo>
                <a:lnTo>
                  <a:pt x="160478" y="0"/>
                </a:lnTo>
                <a:lnTo>
                  <a:pt x="0" y="30867"/>
                </a:lnTo>
                <a:lnTo>
                  <a:pt x="83835" y="81734"/>
                </a:lnTo>
                <a:lnTo>
                  <a:pt x="109753" y="48232"/>
                </a:lnTo>
                <a:lnTo>
                  <a:pt x="471038" y="48232"/>
                </a:lnTo>
                <a:lnTo>
                  <a:pt x="445275" y="81734"/>
                </a:lnTo>
                <a:lnTo>
                  <a:pt x="613921" y="41879"/>
                </a:lnTo>
                <a:lnTo>
                  <a:pt x="524448" y="0"/>
                </a:lnTo>
                <a:lnTo>
                  <a:pt x="496943" y="23731"/>
                </a:lnTo>
                <a:lnTo>
                  <a:pt x="134553" y="2373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89" name="object 106"/>
          <p:cNvSpPr>
            <a:spLocks/>
          </p:cNvSpPr>
          <p:nvPr/>
        </p:nvSpPr>
        <p:spPr bwMode="auto">
          <a:xfrm>
            <a:off x="4676775" y="5029200"/>
            <a:ext cx="614363" cy="82550"/>
          </a:xfrm>
          <a:custGeom>
            <a:avLst/>
            <a:gdLst>
              <a:gd name="T0" fmla="*/ 160478 w 614045"/>
              <a:gd name="T1" fmla="*/ 0 h 81914"/>
              <a:gd name="T2" fmla="*/ 0 w 614045"/>
              <a:gd name="T3" fmla="*/ 30867 h 81914"/>
              <a:gd name="T4" fmla="*/ 83834 w 614045"/>
              <a:gd name="T5" fmla="*/ 81734 h 81914"/>
              <a:gd name="T6" fmla="*/ 109753 w 614045"/>
              <a:gd name="T7" fmla="*/ 48232 h 81914"/>
              <a:gd name="T8" fmla="*/ 587035 w 614045"/>
              <a:gd name="T9" fmla="*/ 48232 h 81914"/>
              <a:gd name="T10" fmla="*/ 613920 w 614045"/>
              <a:gd name="T11" fmla="*/ 41879 h 81914"/>
              <a:gd name="T12" fmla="*/ 575150 w 614045"/>
              <a:gd name="T13" fmla="*/ 23731 h 81914"/>
              <a:gd name="T14" fmla="*/ 134553 w 614045"/>
              <a:gd name="T15" fmla="*/ 23731 h 81914"/>
              <a:gd name="T16" fmla="*/ 160478 w 614045"/>
              <a:gd name="T17" fmla="*/ 0 h 81914"/>
              <a:gd name="T18" fmla="*/ 587035 w 614045"/>
              <a:gd name="T19" fmla="*/ 48232 h 81914"/>
              <a:gd name="T20" fmla="*/ 471038 w 614045"/>
              <a:gd name="T21" fmla="*/ 48232 h 81914"/>
              <a:gd name="T22" fmla="*/ 445275 w 614045"/>
              <a:gd name="T23" fmla="*/ 81734 h 81914"/>
              <a:gd name="T24" fmla="*/ 587035 w 614045"/>
              <a:gd name="T25" fmla="*/ 48232 h 81914"/>
              <a:gd name="T26" fmla="*/ 575150 w 614045"/>
              <a:gd name="T27" fmla="*/ 23731 h 81914"/>
              <a:gd name="T28" fmla="*/ 134553 w 614045"/>
              <a:gd name="T29" fmla="*/ 23731 h 81914"/>
              <a:gd name="T30" fmla="*/ 575150 w 614045"/>
              <a:gd name="T31" fmla="*/ 23731 h 81914"/>
              <a:gd name="T32" fmla="*/ 524448 w 614045"/>
              <a:gd name="T33" fmla="*/ 0 h 81914"/>
              <a:gd name="T34" fmla="*/ 496943 w 614045"/>
              <a:gd name="T35" fmla="*/ 23731 h 81914"/>
              <a:gd name="T36" fmla="*/ 575150 w 614045"/>
              <a:gd name="T37" fmla="*/ 23731 h 81914"/>
              <a:gd name="T38" fmla="*/ 524448 w 614045"/>
              <a:gd name="T39" fmla="*/ 0 h 8191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14045"/>
              <a:gd name="T61" fmla="*/ 0 h 81914"/>
              <a:gd name="T62" fmla="*/ 614045 w 614045"/>
              <a:gd name="T63" fmla="*/ 81914 h 8191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14045" h="81914">
                <a:moveTo>
                  <a:pt x="160478" y="0"/>
                </a:moveTo>
                <a:lnTo>
                  <a:pt x="0" y="30867"/>
                </a:lnTo>
                <a:lnTo>
                  <a:pt x="83834" y="81734"/>
                </a:lnTo>
                <a:lnTo>
                  <a:pt x="109753" y="48232"/>
                </a:lnTo>
                <a:lnTo>
                  <a:pt x="587035" y="48232"/>
                </a:lnTo>
                <a:lnTo>
                  <a:pt x="613920" y="41879"/>
                </a:lnTo>
                <a:lnTo>
                  <a:pt x="575150" y="23731"/>
                </a:lnTo>
                <a:lnTo>
                  <a:pt x="134553" y="23731"/>
                </a:lnTo>
                <a:lnTo>
                  <a:pt x="160478" y="0"/>
                </a:lnTo>
                <a:close/>
              </a:path>
              <a:path w="614045" h="81914">
                <a:moveTo>
                  <a:pt x="587035" y="48232"/>
                </a:moveTo>
                <a:lnTo>
                  <a:pt x="471038" y="48232"/>
                </a:lnTo>
                <a:lnTo>
                  <a:pt x="445275" y="81734"/>
                </a:lnTo>
                <a:lnTo>
                  <a:pt x="587035" y="48232"/>
                </a:lnTo>
                <a:close/>
              </a:path>
              <a:path w="614045" h="81914">
                <a:moveTo>
                  <a:pt x="575150" y="23731"/>
                </a:moveTo>
                <a:lnTo>
                  <a:pt x="134553" y="23731"/>
                </a:lnTo>
                <a:lnTo>
                  <a:pt x="575150" y="23731"/>
                </a:lnTo>
                <a:close/>
              </a:path>
              <a:path w="614045" h="81914">
                <a:moveTo>
                  <a:pt x="524448" y="0"/>
                </a:moveTo>
                <a:lnTo>
                  <a:pt x="496943" y="23731"/>
                </a:lnTo>
                <a:lnTo>
                  <a:pt x="575150" y="23731"/>
                </a:lnTo>
                <a:lnTo>
                  <a:pt x="52444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90" name="object 107"/>
          <p:cNvSpPr>
            <a:spLocks/>
          </p:cNvSpPr>
          <p:nvPr/>
        </p:nvSpPr>
        <p:spPr bwMode="auto">
          <a:xfrm>
            <a:off x="4676775" y="5029200"/>
            <a:ext cx="614363" cy="82550"/>
          </a:xfrm>
          <a:custGeom>
            <a:avLst/>
            <a:gdLst>
              <a:gd name="T0" fmla="*/ 134553 w 614045"/>
              <a:gd name="T1" fmla="*/ 23731 h 81914"/>
              <a:gd name="T2" fmla="*/ 160478 w 614045"/>
              <a:gd name="T3" fmla="*/ 0 h 81914"/>
              <a:gd name="T4" fmla="*/ 0 w 614045"/>
              <a:gd name="T5" fmla="*/ 30867 h 81914"/>
              <a:gd name="T6" fmla="*/ 83834 w 614045"/>
              <a:gd name="T7" fmla="*/ 81734 h 81914"/>
              <a:gd name="T8" fmla="*/ 109753 w 614045"/>
              <a:gd name="T9" fmla="*/ 48232 h 81914"/>
              <a:gd name="T10" fmla="*/ 587035 w 614045"/>
              <a:gd name="T11" fmla="*/ 48232 h 81914"/>
              <a:gd name="T12" fmla="*/ 613920 w 614045"/>
              <a:gd name="T13" fmla="*/ 41878 h 81914"/>
              <a:gd name="T14" fmla="*/ 575150 w 614045"/>
              <a:gd name="T15" fmla="*/ 23731 h 81914"/>
              <a:gd name="T16" fmla="*/ 496943 w 614045"/>
              <a:gd name="T17" fmla="*/ 23731 h 81914"/>
              <a:gd name="T18" fmla="*/ 134553 w 614045"/>
              <a:gd name="T19" fmla="*/ 23731 h 819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4045"/>
              <a:gd name="T31" fmla="*/ 0 h 81914"/>
              <a:gd name="T32" fmla="*/ 614045 w 614045"/>
              <a:gd name="T33" fmla="*/ 81914 h 819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4045" h="81914">
                <a:moveTo>
                  <a:pt x="134553" y="23731"/>
                </a:moveTo>
                <a:lnTo>
                  <a:pt x="160478" y="0"/>
                </a:lnTo>
                <a:lnTo>
                  <a:pt x="0" y="30867"/>
                </a:lnTo>
                <a:lnTo>
                  <a:pt x="83834" y="81734"/>
                </a:lnTo>
                <a:lnTo>
                  <a:pt x="109753" y="48232"/>
                </a:lnTo>
                <a:lnTo>
                  <a:pt x="587035" y="48232"/>
                </a:lnTo>
                <a:lnTo>
                  <a:pt x="613920" y="41878"/>
                </a:lnTo>
                <a:lnTo>
                  <a:pt x="575150" y="23731"/>
                </a:lnTo>
                <a:lnTo>
                  <a:pt x="496943" y="23731"/>
                </a:lnTo>
                <a:lnTo>
                  <a:pt x="134553" y="2373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91" name="object 108"/>
          <p:cNvSpPr>
            <a:spLocks/>
          </p:cNvSpPr>
          <p:nvPr/>
        </p:nvSpPr>
        <p:spPr bwMode="auto">
          <a:xfrm>
            <a:off x="5122863" y="5076825"/>
            <a:ext cx="142875" cy="34925"/>
          </a:xfrm>
          <a:custGeom>
            <a:avLst/>
            <a:gdLst>
              <a:gd name="T0" fmla="*/ 141760 w 142239"/>
              <a:gd name="T1" fmla="*/ 0 h 33654"/>
              <a:gd name="T2" fmla="*/ 25762 w 142239"/>
              <a:gd name="T3" fmla="*/ 0 h 33654"/>
              <a:gd name="T4" fmla="*/ 0 w 142239"/>
              <a:gd name="T5" fmla="*/ 33501 h 33654"/>
              <a:gd name="T6" fmla="*/ 141760 w 142239"/>
              <a:gd name="T7" fmla="*/ 0 h 33654"/>
              <a:gd name="T8" fmla="*/ 0 60000 65536"/>
              <a:gd name="T9" fmla="*/ 0 60000 65536"/>
              <a:gd name="T10" fmla="*/ 0 60000 65536"/>
              <a:gd name="T11" fmla="*/ 0 60000 65536"/>
              <a:gd name="T12" fmla="*/ 0 w 142239"/>
              <a:gd name="T13" fmla="*/ 0 h 33654"/>
              <a:gd name="T14" fmla="*/ 142239 w 142239"/>
              <a:gd name="T15" fmla="*/ 33654 h 336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239" h="33654">
                <a:moveTo>
                  <a:pt x="141760" y="0"/>
                </a:moveTo>
                <a:lnTo>
                  <a:pt x="25762" y="0"/>
                </a:lnTo>
                <a:lnTo>
                  <a:pt x="0" y="33501"/>
                </a:lnTo>
                <a:lnTo>
                  <a:pt x="14176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92" name="object 109"/>
          <p:cNvSpPr>
            <a:spLocks/>
          </p:cNvSpPr>
          <p:nvPr/>
        </p:nvSpPr>
        <p:spPr bwMode="auto">
          <a:xfrm>
            <a:off x="5175250" y="5029200"/>
            <a:ext cx="77788" cy="23813"/>
          </a:xfrm>
          <a:custGeom>
            <a:avLst/>
            <a:gdLst>
              <a:gd name="T0" fmla="*/ 78206 w 78739"/>
              <a:gd name="T1" fmla="*/ 23731 h 24129"/>
              <a:gd name="T2" fmla="*/ 27504 w 78739"/>
              <a:gd name="T3" fmla="*/ 0 h 24129"/>
              <a:gd name="T4" fmla="*/ 0 w 78739"/>
              <a:gd name="T5" fmla="*/ 23731 h 24129"/>
              <a:gd name="T6" fmla="*/ 78206 w 78739"/>
              <a:gd name="T7" fmla="*/ 23731 h 24129"/>
              <a:gd name="T8" fmla="*/ 0 60000 65536"/>
              <a:gd name="T9" fmla="*/ 0 60000 65536"/>
              <a:gd name="T10" fmla="*/ 0 60000 65536"/>
              <a:gd name="T11" fmla="*/ 0 60000 65536"/>
              <a:gd name="T12" fmla="*/ 0 w 78739"/>
              <a:gd name="T13" fmla="*/ 0 h 24129"/>
              <a:gd name="T14" fmla="*/ 78739 w 78739"/>
              <a:gd name="T15" fmla="*/ 24129 h 24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739" h="24129">
                <a:moveTo>
                  <a:pt x="78206" y="23731"/>
                </a:moveTo>
                <a:lnTo>
                  <a:pt x="27504" y="0"/>
                </a:lnTo>
                <a:lnTo>
                  <a:pt x="0" y="23731"/>
                </a:lnTo>
                <a:lnTo>
                  <a:pt x="78206" y="2373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93" name="object 110"/>
          <p:cNvSpPr>
            <a:spLocks/>
          </p:cNvSpPr>
          <p:nvPr/>
        </p:nvSpPr>
        <p:spPr bwMode="auto">
          <a:xfrm>
            <a:off x="4676775" y="5029200"/>
            <a:ext cx="614363" cy="82550"/>
          </a:xfrm>
          <a:custGeom>
            <a:avLst/>
            <a:gdLst>
              <a:gd name="T0" fmla="*/ 134553 w 614045"/>
              <a:gd name="T1" fmla="*/ 23731 h 81914"/>
              <a:gd name="T2" fmla="*/ 160478 w 614045"/>
              <a:gd name="T3" fmla="*/ 0 h 81914"/>
              <a:gd name="T4" fmla="*/ 0 w 614045"/>
              <a:gd name="T5" fmla="*/ 30867 h 81914"/>
              <a:gd name="T6" fmla="*/ 83835 w 614045"/>
              <a:gd name="T7" fmla="*/ 81734 h 81914"/>
              <a:gd name="T8" fmla="*/ 109753 w 614045"/>
              <a:gd name="T9" fmla="*/ 48232 h 81914"/>
              <a:gd name="T10" fmla="*/ 471038 w 614045"/>
              <a:gd name="T11" fmla="*/ 48232 h 81914"/>
              <a:gd name="T12" fmla="*/ 445275 w 614045"/>
              <a:gd name="T13" fmla="*/ 81734 h 81914"/>
              <a:gd name="T14" fmla="*/ 613921 w 614045"/>
              <a:gd name="T15" fmla="*/ 41879 h 81914"/>
              <a:gd name="T16" fmla="*/ 524448 w 614045"/>
              <a:gd name="T17" fmla="*/ 0 h 81914"/>
              <a:gd name="T18" fmla="*/ 496943 w 614045"/>
              <a:gd name="T19" fmla="*/ 23731 h 81914"/>
              <a:gd name="T20" fmla="*/ 134553 w 614045"/>
              <a:gd name="T21" fmla="*/ 23731 h 8191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4045"/>
              <a:gd name="T34" fmla="*/ 0 h 81914"/>
              <a:gd name="T35" fmla="*/ 614045 w 614045"/>
              <a:gd name="T36" fmla="*/ 81914 h 8191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4045" h="81914">
                <a:moveTo>
                  <a:pt x="134553" y="23731"/>
                </a:moveTo>
                <a:lnTo>
                  <a:pt x="160478" y="0"/>
                </a:lnTo>
                <a:lnTo>
                  <a:pt x="0" y="30867"/>
                </a:lnTo>
                <a:lnTo>
                  <a:pt x="83835" y="81734"/>
                </a:lnTo>
                <a:lnTo>
                  <a:pt x="109753" y="48232"/>
                </a:lnTo>
                <a:lnTo>
                  <a:pt x="471038" y="48232"/>
                </a:lnTo>
                <a:lnTo>
                  <a:pt x="445275" y="81734"/>
                </a:lnTo>
                <a:lnTo>
                  <a:pt x="613921" y="41879"/>
                </a:lnTo>
                <a:lnTo>
                  <a:pt x="524448" y="0"/>
                </a:lnTo>
                <a:lnTo>
                  <a:pt x="496943" y="23731"/>
                </a:lnTo>
                <a:lnTo>
                  <a:pt x="134553" y="2373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94" name="object 111"/>
          <p:cNvSpPr>
            <a:spLocks/>
          </p:cNvSpPr>
          <p:nvPr/>
        </p:nvSpPr>
        <p:spPr bwMode="auto">
          <a:xfrm>
            <a:off x="4575175" y="5276850"/>
            <a:ext cx="46038" cy="46038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95" name="object 112"/>
          <p:cNvSpPr>
            <a:spLocks/>
          </p:cNvSpPr>
          <p:nvPr/>
        </p:nvSpPr>
        <p:spPr bwMode="auto">
          <a:xfrm>
            <a:off x="4575175" y="5276850"/>
            <a:ext cx="46038" cy="46038"/>
          </a:xfrm>
          <a:custGeom>
            <a:avLst/>
            <a:gdLst>
              <a:gd name="T0" fmla="*/ 0 w 45720"/>
              <a:gd name="T1" fmla="*/ 0 h 45085"/>
              <a:gd name="T2" fmla="*/ 45119 w 45720"/>
              <a:gd name="T3" fmla="*/ 0 h 45085"/>
              <a:gd name="T4" fmla="*/ 45119 w 45720"/>
              <a:gd name="T5" fmla="*/ 44513 h 45085"/>
              <a:gd name="T6" fmla="*/ 0 w 45720"/>
              <a:gd name="T7" fmla="*/ 44513 h 45085"/>
              <a:gd name="T8" fmla="*/ 0 w 4572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96" name="object 113"/>
          <p:cNvSpPr>
            <a:spLocks/>
          </p:cNvSpPr>
          <p:nvPr/>
        </p:nvSpPr>
        <p:spPr bwMode="auto">
          <a:xfrm>
            <a:off x="4637088" y="5276850"/>
            <a:ext cx="47625" cy="46038"/>
          </a:xfrm>
          <a:custGeom>
            <a:avLst/>
            <a:gdLst>
              <a:gd name="T0" fmla="*/ 0 w 46354"/>
              <a:gd name="T1" fmla="*/ 44513 h 45085"/>
              <a:gd name="T2" fmla="*/ 46239 w 46354"/>
              <a:gd name="T3" fmla="*/ 44513 h 45085"/>
              <a:gd name="T4" fmla="*/ 46239 w 46354"/>
              <a:gd name="T5" fmla="*/ 0 h 45085"/>
              <a:gd name="T6" fmla="*/ 0 w 46354"/>
              <a:gd name="T7" fmla="*/ 0 h 45085"/>
              <a:gd name="T8" fmla="*/ 0 w 46354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085"/>
              <a:gd name="T17" fmla="*/ 46354 w 46354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085">
                <a:moveTo>
                  <a:pt x="0" y="44513"/>
                </a:moveTo>
                <a:lnTo>
                  <a:pt x="46239" y="44513"/>
                </a:lnTo>
                <a:lnTo>
                  <a:pt x="4623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97" name="object 114"/>
          <p:cNvSpPr>
            <a:spLocks/>
          </p:cNvSpPr>
          <p:nvPr/>
        </p:nvSpPr>
        <p:spPr bwMode="auto">
          <a:xfrm>
            <a:off x="4637088" y="5276850"/>
            <a:ext cx="47625" cy="46038"/>
          </a:xfrm>
          <a:custGeom>
            <a:avLst/>
            <a:gdLst>
              <a:gd name="T0" fmla="*/ 0 w 46354"/>
              <a:gd name="T1" fmla="*/ 0 h 45085"/>
              <a:gd name="T2" fmla="*/ 46238 w 46354"/>
              <a:gd name="T3" fmla="*/ 0 h 45085"/>
              <a:gd name="T4" fmla="*/ 46238 w 46354"/>
              <a:gd name="T5" fmla="*/ 44513 h 45085"/>
              <a:gd name="T6" fmla="*/ 0 w 46354"/>
              <a:gd name="T7" fmla="*/ 44513 h 45085"/>
              <a:gd name="T8" fmla="*/ 0 w 46354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085"/>
              <a:gd name="T17" fmla="*/ 46354 w 46354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085">
                <a:moveTo>
                  <a:pt x="0" y="0"/>
                </a:moveTo>
                <a:lnTo>
                  <a:pt x="46238" y="0"/>
                </a:lnTo>
                <a:lnTo>
                  <a:pt x="46238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98" name="object 115"/>
          <p:cNvSpPr>
            <a:spLocks/>
          </p:cNvSpPr>
          <p:nvPr/>
        </p:nvSpPr>
        <p:spPr bwMode="auto">
          <a:xfrm>
            <a:off x="4702175" y="5276850"/>
            <a:ext cx="46038" cy="46038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99" name="object 116"/>
          <p:cNvSpPr>
            <a:spLocks/>
          </p:cNvSpPr>
          <p:nvPr/>
        </p:nvSpPr>
        <p:spPr bwMode="auto">
          <a:xfrm>
            <a:off x="4702175" y="5276850"/>
            <a:ext cx="46038" cy="46038"/>
          </a:xfrm>
          <a:custGeom>
            <a:avLst/>
            <a:gdLst>
              <a:gd name="T0" fmla="*/ 0 w 45720"/>
              <a:gd name="T1" fmla="*/ 0 h 45085"/>
              <a:gd name="T2" fmla="*/ 45119 w 45720"/>
              <a:gd name="T3" fmla="*/ 0 h 45085"/>
              <a:gd name="T4" fmla="*/ 45119 w 45720"/>
              <a:gd name="T5" fmla="*/ 44513 h 45085"/>
              <a:gd name="T6" fmla="*/ 0 w 45720"/>
              <a:gd name="T7" fmla="*/ 44513 h 45085"/>
              <a:gd name="T8" fmla="*/ 0 w 4572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00" name="object 117"/>
          <p:cNvSpPr>
            <a:spLocks/>
          </p:cNvSpPr>
          <p:nvPr/>
        </p:nvSpPr>
        <p:spPr bwMode="auto">
          <a:xfrm>
            <a:off x="4767263" y="5276850"/>
            <a:ext cx="44450" cy="46038"/>
          </a:xfrm>
          <a:custGeom>
            <a:avLst/>
            <a:gdLst>
              <a:gd name="T0" fmla="*/ 0 w 44450"/>
              <a:gd name="T1" fmla="*/ 44513 h 45085"/>
              <a:gd name="T2" fmla="*/ 44159 w 44450"/>
              <a:gd name="T3" fmla="*/ 44513 h 45085"/>
              <a:gd name="T4" fmla="*/ 44159 w 44450"/>
              <a:gd name="T5" fmla="*/ 0 h 45085"/>
              <a:gd name="T6" fmla="*/ 0 w 44450"/>
              <a:gd name="T7" fmla="*/ 0 h 45085"/>
              <a:gd name="T8" fmla="*/ 0 w 4445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450"/>
              <a:gd name="T16" fmla="*/ 0 h 45085"/>
              <a:gd name="T17" fmla="*/ 44450 w 4445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450" h="45085">
                <a:moveTo>
                  <a:pt x="0" y="44513"/>
                </a:moveTo>
                <a:lnTo>
                  <a:pt x="44159" y="44513"/>
                </a:lnTo>
                <a:lnTo>
                  <a:pt x="4415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01" name="object 118"/>
          <p:cNvSpPr>
            <a:spLocks/>
          </p:cNvSpPr>
          <p:nvPr/>
        </p:nvSpPr>
        <p:spPr bwMode="auto">
          <a:xfrm>
            <a:off x="4767263" y="5276850"/>
            <a:ext cx="44450" cy="46038"/>
          </a:xfrm>
          <a:custGeom>
            <a:avLst/>
            <a:gdLst>
              <a:gd name="T0" fmla="*/ 0 w 44450"/>
              <a:gd name="T1" fmla="*/ 0 h 45085"/>
              <a:gd name="T2" fmla="*/ 44157 w 44450"/>
              <a:gd name="T3" fmla="*/ 0 h 45085"/>
              <a:gd name="T4" fmla="*/ 44157 w 44450"/>
              <a:gd name="T5" fmla="*/ 44513 h 45085"/>
              <a:gd name="T6" fmla="*/ 0 w 44450"/>
              <a:gd name="T7" fmla="*/ 44513 h 45085"/>
              <a:gd name="T8" fmla="*/ 0 w 4445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450"/>
              <a:gd name="T16" fmla="*/ 0 h 45085"/>
              <a:gd name="T17" fmla="*/ 44450 w 4445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450" h="45085">
                <a:moveTo>
                  <a:pt x="0" y="0"/>
                </a:moveTo>
                <a:lnTo>
                  <a:pt x="44157" y="0"/>
                </a:lnTo>
                <a:lnTo>
                  <a:pt x="44157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02" name="object 119"/>
          <p:cNvSpPr>
            <a:spLocks/>
          </p:cNvSpPr>
          <p:nvPr/>
        </p:nvSpPr>
        <p:spPr bwMode="auto">
          <a:xfrm>
            <a:off x="4832350" y="5276850"/>
            <a:ext cx="46038" cy="46038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03" name="object 120"/>
          <p:cNvSpPr>
            <a:spLocks/>
          </p:cNvSpPr>
          <p:nvPr/>
        </p:nvSpPr>
        <p:spPr bwMode="auto">
          <a:xfrm>
            <a:off x="4832350" y="5276850"/>
            <a:ext cx="46038" cy="46038"/>
          </a:xfrm>
          <a:custGeom>
            <a:avLst/>
            <a:gdLst>
              <a:gd name="T0" fmla="*/ 0 w 45720"/>
              <a:gd name="T1" fmla="*/ 0 h 45085"/>
              <a:gd name="T2" fmla="*/ 45119 w 45720"/>
              <a:gd name="T3" fmla="*/ 0 h 45085"/>
              <a:gd name="T4" fmla="*/ 45119 w 45720"/>
              <a:gd name="T5" fmla="*/ 44513 h 45085"/>
              <a:gd name="T6" fmla="*/ 0 w 45720"/>
              <a:gd name="T7" fmla="*/ 44513 h 45085"/>
              <a:gd name="T8" fmla="*/ 0 w 4572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04" name="object 121"/>
          <p:cNvSpPr>
            <a:spLocks/>
          </p:cNvSpPr>
          <p:nvPr/>
        </p:nvSpPr>
        <p:spPr bwMode="auto">
          <a:xfrm>
            <a:off x="4895850" y="5276850"/>
            <a:ext cx="46038" cy="46038"/>
          </a:xfrm>
          <a:custGeom>
            <a:avLst/>
            <a:gdLst>
              <a:gd name="T0" fmla="*/ 0 w 46354"/>
              <a:gd name="T1" fmla="*/ 44513 h 45085"/>
              <a:gd name="T2" fmla="*/ 46079 w 46354"/>
              <a:gd name="T3" fmla="*/ 44513 h 45085"/>
              <a:gd name="T4" fmla="*/ 46079 w 46354"/>
              <a:gd name="T5" fmla="*/ 0 h 45085"/>
              <a:gd name="T6" fmla="*/ 0 w 46354"/>
              <a:gd name="T7" fmla="*/ 0 h 45085"/>
              <a:gd name="T8" fmla="*/ 0 w 46354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085"/>
              <a:gd name="T17" fmla="*/ 46354 w 46354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085">
                <a:moveTo>
                  <a:pt x="0" y="44513"/>
                </a:moveTo>
                <a:lnTo>
                  <a:pt x="46079" y="44513"/>
                </a:lnTo>
                <a:lnTo>
                  <a:pt x="460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05" name="object 122"/>
          <p:cNvSpPr>
            <a:spLocks/>
          </p:cNvSpPr>
          <p:nvPr/>
        </p:nvSpPr>
        <p:spPr bwMode="auto">
          <a:xfrm>
            <a:off x="4895850" y="5276850"/>
            <a:ext cx="46038" cy="46038"/>
          </a:xfrm>
          <a:custGeom>
            <a:avLst/>
            <a:gdLst>
              <a:gd name="T0" fmla="*/ 0 w 46354"/>
              <a:gd name="T1" fmla="*/ 0 h 45085"/>
              <a:gd name="T2" fmla="*/ 46082 w 46354"/>
              <a:gd name="T3" fmla="*/ 0 h 45085"/>
              <a:gd name="T4" fmla="*/ 46082 w 46354"/>
              <a:gd name="T5" fmla="*/ 44513 h 45085"/>
              <a:gd name="T6" fmla="*/ 0 w 46354"/>
              <a:gd name="T7" fmla="*/ 44513 h 45085"/>
              <a:gd name="T8" fmla="*/ 0 w 46354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085"/>
              <a:gd name="T17" fmla="*/ 46354 w 46354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085">
                <a:moveTo>
                  <a:pt x="0" y="0"/>
                </a:moveTo>
                <a:lnTo>
                  <a:pt x="46082" y="0"/>
                </a:lnTo>
                <a:lnTo>
                  <a:pt x="46082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06" name="object 123"/>
          <p:cNvSpPr>
            <a:spLocks/>
          </p:cNvSpPr>
          <p:nvPr/>
        </p:nvSpPr>
        <p:spPr bwMode="auto">
          <a:xfrm>
            <a:off x="4962525" y="5276850"/>
            <a:ext cx="44450" cy="46038"/>
          </a:xfrm>
          <a:custGeom>
            <a:avLst/>
            <a:gdLst>
              <a:gd name="T0" fmla="*/ 0 w 44450"/>
              <a:gd name="T1" fmla="*/ 44513 h 45085"/>
              <a:gd name="T2" fmla="*/ 44319 w 44450"/>
              <a:gd name="T3" fmla="*/ 44513 h 45085"/>
              <a:gd name="T4" fmla="*/ 44319 w 44450"/>
              <a:gd name="T5" fmla="*/ 0 h 45085"/>
              <a:gd name="T6" fmla="*/ 0 w 44450"/>
              <a:gd name="T7" fmla="*/ 0 h 45085"/>
              <a:gd name="T8" fmla="*/ 0 w 4445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450"/>
              <a:gd name="T16" fmla="*/ 0 h 45085"/>
              <a:gd name="T17" fmla="*/ 44450 w 4445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450" h="45085">
                <a:moveTo>
                  <a:pt x="0" y="44513"/>
                </a:moveTo>
                <a:lnTo>
                  <a:pt x="44319" y="44513"/>
                </a:lnTo>
                <a:lnTo>
                  <a:pt x="443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07" name="object 124"/>
          <p:cNvSpPr>
            <a:spLocks/>
          </p:cNvSpPr>
          <p:nvPr/>
        </p:nvSpPr>
        <p:spPr bwMode="auto">
          <a:xfrm>
            <a:off x="4962525" y="5276850"/>
            <a:ext cx="44450" cy="46038"/>
          </a:xfrm>
          <a:custGeom>
            <a:avLst/>
            <a:gdLst>
              <a:gd name="T0" fmla="*/ 0 w 44450"/>
              <a:gd name="T1" fmla="*/ 0 h 45085"/>
              <a:gd name="T2" fmla="*/ 44320 w 44450"/>
              <a:gd name="T3" fmla="*/ 0 h 45085"/>
              <a:gd name="T4" fmla="*/ 44320 w 44450"/>
              <a:gd name="T5" fmla="*/ 44513 h 45085"/>
              <a:gd name="T6" fmla="*/ 0 w 44450"/>
              <a:gd name="T7" fmla="*/ 44513 h 45085"/>
              <a:gd name="T8" fmla="*/ 0 w 4445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450"/>
              <a:gd name="T16" fmla="*/ 0 h 45085"/>
              <a:gd name="T17" fmla="*/ 44450 w 4445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450" h="45085">
                <a:moveTo>
                  <a:pt x="0" y="0"/>
                </a:moveTo>
                <a:lnTo>
                  <a:pt x="44320" y="0"/>
                </a:lnTo>
                <a:lnTo>
                  <a:pt x="44320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08" name="object 125"/>
          <p:cNvSpPr>
            <a:spLocks/>
          </p:cNvSpPr>
          <p:nvPr/>
        </p:nvSpPr>
        <p:spPr bwMode="auto">
          <a:xfrm>
            <a:off x="5024438" y="5276850"/>
            <a:ext cx="47625" cy="46038"/>
          </a:xfrm>
          <a:custGeom>
            <a:avLst/>
            <a:gdLst>
              <a:gd name="T0" fmla="*/ 0 w 47625"/>
              <a:gd name="T1" fmla="*/ 44513 h 45085"/>
              <a:gd name="T2" fmla="*/ 47040 w 47625"/>
              <a:gd name="T3" fmla="*/ 44513 h 45085"/>
              <a:gd name="T4" fmla="*/ 47040 w 47625"/>
              <a:gd name="T5" fmla="*/ 0 h 45085"/>
              <a:gd name="T6" fmla="*/ 0 w 47625"/>
              <a:gd name="T7" fmla="*/ 0 h 45085"/>
              <a:gd name="T8" fmla="*/ 0 w 47625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25"/>
              <a:gd name="T16" fmla="*/ 0 h 45085"/>
              <a:gd name="T17" fmla="*/ 47625 w 47625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25" h="45085">
                <a:moveTo>
                  <a:pt x="0" y="44513"/>
                </a:moveTo>
                <a:lnTo>
                  <a:pt x="47040" y="44513"/>
                </a:lnTo>
                <a:lnTo>
                  <a:pt x="47040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09" name="object 126"/>
          <p:cNvSpPr>
            <a:spLocks/>
          </p:cNvSpPr>
          <p:nvPr/>
        </p:nvSpPr>
        <p:spPr bwMode="auto">
          <a:xfrm>
            <a:off x="5024438" y="5276850"/>
            <a:ext cx="47625" cy="46038"/>
          </a:xfrm>
          <a:custGeom>
            <a:avLst/>
            <a:gdLst>
              <a:gd name="T0" fmla="*/ 0 w 47625"/>
              <a:gd name="T1" fmla="*/ 0 h 45085"/>
              <a:gd name="T2" fmla="*/ 47044 w 47625"/>
              <a:gd name="T3" fmla="*/ 0 h 45085"/>
              <a:gd name="T4" fmla="*/ 47044 w 47625"/>
              <a:gd name="T5" fmla="*/ 44513 h 45085"/>
              <a:gd name="T6" fmla="*/ 0 w 47625"/>
              <a:gd name="T7" fmla="*/ 44513 h 45085"/>
              <a:gd name="T8" fmla="*/ 0 w 47625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25"/>
              <a:gd name="T16" fmla="*/ 0 h 45085"/>
              <a:gd name="T17" fmla="*/ 47625 w 47625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25" h="45085">
                <a:moveTo>
                  <a:pt x="0" y="0"/>
                </a:moveTo>
                <a:lnTo>
                  <a:pt x="47044" y="0"/>
                </a:lnTo>
                <a:lnTo>
                  <a:pt x="47044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10" name="object 127"/>
          <p:cNvSpPr>
            <a:spLocks/>
          </p:cNvSpPr>
          <p:nvPr/>
        </p:nvSpPr>
        <p:spPr bwMode="auto">
          <a:xfrm>
            <a:off x="5089525" y="5276850"/>
            <a:ext cx="46038" cy="46038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11" name="object 128"/>
          <p:cNvSpPr>
            <a:spLocks/>
          </p:cNvSpPr>
          <p:nvPr/>
        </p:nvSpPr>
        <p:spPr bwMode="auto">
          <a:xfrm>
            <a:off x="5089525" y="5276850"/>
            <a:ext cx="46038" cy="46038"/>
          </a:xfrm>
          <a:custGeom>
            <a:avLst/>
            <a:gdLst>
              <a:gd name="T0" fmla="*/ 0 w 45720"/>
              <a:gd name="T1" fmla="*/ 0 h 45085"/>
              <a:gd name="T2" fmla="*/ 45119 w 45720"/>
              <a:gd name="T3" fmla="*/ 0 h 45085"/>
              <a:gd name="T4" fmla="*/ 45119 w 45720"/>
              <a:gd name="T5" fmla="*/ 44513 h 45085"/>
              <a:gd name="T6" fmla="*/ 0 w 45720"/>
              <a:gd name="T7" fmla="*/ 44513 h 45085"/>
              <a:gd name="T8" fmla="*/ 0 w 4572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12" name="object 129"/>
          <p:cNvSpPr>
            <a:spLocks/>
          </p:cNvSpPr>
          <p:nvPr/>
        </p:nvSpPr>
        <p:spPr bwMode="auto">
          <a:xfrm>
            <a:off x="4581525" y="5283200"/>
            <a:ext cx="44450" cy="44450"/>
          </a:xfrm>
          <a:custGeom>
            <a:avLst/>
            <a:gdLst>
              <a:gd name="T0" fmla="*/ 0 w 45720"/>
              <a:gd name="T1" fmla="*/ 44513 h 45085"/>
              <a:gd name="T2" fmla="*/ 45279 w 45720"/>
              <a:gd name="T3" fmla="*/ 44513 h 45085"/>
              <a:gd name="T4" fmla="*/ 4527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13" name="object 130"/>
          <p:cNvSpPr>
            <a:spLocks/>
          </p:cNvSpPr>
          <p:nvPr/>
        </p:nvSpPr>
        <p:spPr bwMode="auto">
          <a:xfrm>
            <a:off x="4581525" y="5283200"/>
            <a:ext cx="44450" cy="44450"/>
          </a:xfrm>
          <a:custGeom>
            <a:avLst/>
            <a:gdLst>
              <a:gd name="T0" fmla="*/ 0 w 45720"/>
              <a:gd name="T1" fmla="*/ 44513 h 45085"/>
              <a:gd name="T2" fmla="*/ 45279 w 45720"/>
              <a:gd name="T3" fmla="*/ 44513 h 45085"/>
              <a:gd name="T4" fmla="*/ 4527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14" name="object 131"/>
          <p:cNvSpPr>
            <a:spLocks/>
          </p:cNvSpPr>
          <p:nvPr/>
        </p:nvSpPr>
        <p:spPr bwMode="auto">
          <a:xfrm>
            <a:off x="4581525" y="5283200"/>
            <a:ext cx="44450" cy="44450"/>
          </a:xfrm>
          <a:custGeom>
            <a:avLst/>
            <a:gdLst>
              <a:gd name="T0" fmla="*/ 0 w 45720"/>
              <a:gd name="T1" fmla="*/ 0 h 45085"/>
              <a:gd name="T2" fmla="*/ 45275 w 45720"/>
              <a:gd name="T3" fmla="*/ 0 h 45085"/>
              <a:gd name="T4" fmla="*/ 45275 w 45720"/>
              <a:gd name="T5" fmla="*/ 44515 h 45085"/>
              <a:gd name="T6" fmla="*/ 0 w 45720"/>
              <a:gd name="T7" fmla="*/ 44515 h 45085"/>
              <a:gd name="T8" fmla="*/ 0 w 4572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0"/>
                </a:moveTo>
                <a:lnTo>
                  <a:pt x="45275" y="0"/>
                </a:lnTo>
                <a:lnTo>
                  <a:pt x="45275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15" name="object 132"/>
          <p:cNvSpPr>
            <a:spLocks/>
          </p:cNvSpPr>
          <p:nvPr/>
        </p:nvSpPr>
        <p:spPr bwMode="auto">
          <a:xfrm>
            <a:off x="4643438" y="5283200"/>
            <a:ext cx="47625" cy="44450"/>
          </a:xfrm>
          <a:custGeom>
            <a:avLst/>
            <a:gdLst>
              <a:gd name="T0" fmla="*/ 0 w 47625"/>
              <a:gd name="T1" fmla="*/ 44513 h 45085"/>
              <a:gd name="T2" fmla="*/ 47040 w 47625"/>
              <a:gd name="T3" fmla="*/ 44513 h 45085"/>
              <a:gd name="T4" fmla="*/ 47040 w 47625"/>
              <a:gd name="T5" fmla="*/ 0 h 45085"/>
              <a:gd name="T6" fmla="*/ 0 w 47625"/>
              <a:gd name="T7" fmla="*/ 0 h 45085"/>
              <a:gd name="T8" fmla="*/ 0 w 47625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25"/>
              <a:gd name="T16" fmla="*/ 0 h 45085"/>
              <a:gd name="T17" fmla="*/ 47625 w 47625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25" h="45085">
                <a:moveTo>
                  <a:pt x="0" y="44513"/>
                </a:moveTo>
                <a:lnTo>
                  <a:pt x="47040" y="44513"/>
                </a:lnTo>
                <a:lnTo>
                  <a:pt x="47040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16" name="object 133"/>
          <p:cNvSpPr>
            <a:spLocks/>
          </p:cNvSpPr>
          <p:nvPr/>
        </p:nvSpPr>
        <p:spPr bwMode="auto">
          <a:xfrm>
            <a:off x="4643438" y="5283200"/>
            <a:ext cx="47625" cy="44450"/>
          </a:xfrm>
          <a:custGeom>
            <a:avLst/>
            <a:gdLst>
              <a:gd name="T0" fmla="*/ 0 w 47625"/>
              <a:gd name="T1" fmla="*/ 44513 h 45085"/>
              <a:gd name="T2" fmla="*/ 47040 w 47625"/>
              <a:gd name="T3" fmla="*/ 44513 h 45085"/>
              <a:gd name="T4" fmla="*/ 47040 w 47625"/>
              <a:gd name="T5" fmla="*/ 0 h 45085"/>
              <a:gd name="T6" fmla="*/ 0 w 47625"/>
              <a:gd name="T7" fmla="*/ 0 h 45085"/>
              <a:gd name="T8" fmla="*/ 0 w 47625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25"/>
              <a:gd name="T16" fmla="*/ 0 h 45085"/>
              <a:gd name="T17" fmla="*/ 47625 w 47625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25" h="45085">
                <a:moveTo>
                  <a:pt x="0" y="44513"/>
                </a:moveTo>
                <a:lnTo>
                  <a:pt x="47040" y="44513"/>
                </a:lnTo>
                <a:lnTo>
                  <a:pt x="47040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17" name="object 134"/>
          <p:cNvSpPr>
            <a:spLocks/>
          </p:cNvSpPr>
          <p:nvPr/>
        </p:nvSpPr>
        <p:spPr bwMode="auto">
          <a:xfrm>
            <a:off x="4643438" y="5283200"/>
            <a:ext cx="47625" cy="44450"/>
          </a:xfrm>
          <a:custGeom>
            <a:avLst/>
            <a:gdLst>
              <a:gd name="T0" fmla="*/ 0 w 47625"/>
              <a:gd name="T1" fmla="*/ 0 h 45085"/>
              <a:gd name="T2" fmla="*/ 47044 w 47625"/>
              <a:gd name="T3" fmla="*/ 0 h 45085"/>
              <a:gd name="T4" fmla="*/ 47044 w 47625"/>
              <a:gd name="T5" fmla="*/ 44515 h 45085"/>
              <a:gd name="T6" fmla="*/ 0 w 47625"/>
              <a:gd name="T7" fmla="*/ 44515 h 45085"/>
              <a:gd name="T8" fmla="*/ 0 w 47625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25"/>
              <a:gd name="T16" fmla="*/ 0 h 45085"/>
              <a:gd name="T17" fmla="*/ 47625 w 47625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25" h="45085">
                <a:moveTo>
                  <a:pt x="0" y="0"/>
                </a:moveTo>
                <a:lnTo>
                  <a:pt x="47044" y="0"/>
                </a:lnTo>
                <a:lnTo>
                  <a:pt x="47044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18" name="object 135"/>
          <p:cNvSpPr>
            <a:spLocks/>
          </p:cNvSpPr>
          <p:nvPr/>
        </p:nvSpPr>
        <p:spPr bwMode="auto">
          <a:xfrm>
            <a:off x="4710113" y="5283200"/>
            <a:ext cx="46037" cy="44450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19" name="object 136"/>
          <p:cNvSpPr>
            <a:spLocks/>
          </p:cNvSpPr>
          <p:nvPr/>
        </p:nvSpPr>
        <p:spPr bwMode="auto">
          <a:xfrm>
            <a:off x="4710113" y="5283200"/>
            <a:ext cx="46037" cy="44450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20" name="object 137"/>
          <p:cNvSpPr>
            <a:spLocks/>
          </p:cNvSpPr>
          <p:nvPr/>
        </p:nvSpPr>
        <p:spPr bwMode="auto">
          <a:xfrm>
            <a:off x="4710113" y="5283200"/>
            <a:ext cx="46037" cy="44450"/>
          </a:xfrm>
          <a:custGeom>
            <a:avLst/>
            <a:gdLst>
              <a:gd name="T0" fmla="*/ 0 w 45720"/>
              <a:gd name="T1" fmla="*/ 0 h 45085"/>
              <a:gd name="T2" fmla="*/ 45119 w 45720"/>
              <a:gd name="T3" fmla="*/ 0 h 45085"/>
              <a:gd name="T4" fmla="*/ 45119 w 45720"/>
              <a:gd name="T5" fmla="*/ 44515 h 45085"/>
              <a:gd name="T6" fmla="*/ 0 w 45720"/>
              <a:gd name="T7" fmla="*/ 44515 h 45085"/>
              <a:gd name="T8" fmla="*/ 0 w 4572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21" name="object 138"/>
          <p:cNvSpPr>
            <a:spLocks/>
          </p:cNvSpPr>
          <p:nvPr/>
        </p:nvSpPr>
        <p:spPr bwMode="auto">
          <a:xfrm>
            <a:off x="4775200" y="5283200"/>
            <a:ext cx="46038" cy="44450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22" name="object 139"/>
          <p:cNvSpPr>
            <a:spLocks/>
          </p:cNvSpPr>
          <p:nvPr/>
        </p:nvSpPr>
        <p:spPr bwMode="auto">
          <a:xfrm>
            <a:off x="4775200" y="5283200"/>
            <a:ext cx="46038" cy="44450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23" name="object 140"/>
          <p:cNvSpPr>
            <a:spLocks/>
          </p:cNvSpPr>
          <p:nvPr/>
        </p:nvSpPr>
        <p:spPr bwMode="auto">
          <a:xfrm>
            <a:off x="4775200" y="5283200"/>
            <a:ext cx="46038" cy="44450"/>
          </a:xfrm>
          <a:custGeom>
            <a:avLst/>
            <a:gdLst>
              <a:gd name="T0" fmla="*/ 0 w 45720"/>
              <a:gd name="T1" fmla="*/ 0 h 45085"/>
              <a:gd name="T2" fmla="*/ 45119 w 45720"/>
              <a:gd name="T3" fmla="*/ 0 h 45085"/>
              <a:gd name="T4" fmla="*/ 45119 w 45720"/>
              <a:gd name="T5" fmla="*/ 44515 h 45085"/>
              <a:gd name="T6" fmla="*/ 0 w 45720"/>
              <a:gd name="T7" fmla="*/ 44515 h 45085"/>
              <a:gd name="T8" fmla="*/ 0 w 4572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24" name="object 141"/>
          <p:cNvSpPr>
            <a:spLocks/>
          </p:cNvSpPr>
          <p:nvPr/>
        </p:nvSpPr>
        <p:spPr bwMode="auto">
          <a:xfrm>
            <a:off x="4838700" y="5283200"/>
            <a:ext cx="44450" cy="44450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25" name="object 142"/>
          <p:cNvSpPr>
            <a:spLocks/>
          </p:cNvSpPr>
          <p:nvPr/>
        </p:nvSpPr>
        <p:spPr bwMode="auto">
          <a:xfrm>
            <a:off x="4838700" y="5283200"/>
            <a:ext cx="44450" cy="44450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26" name="object 143"/>
          <p:cNvSpPr>
            <a:spLocks/>
          </p:cNvSpPr>
          <p:nvPr/>
        </p:nvSpPr>
        <p:spPr bwMode="auto">
          <a:xfrm>
            <a:off x="4838700" y="5283200"/>
            <a:ext cx="44450" cy="44450"/>
          </a:xfrm>
          <a:custGeom>
            <a:avLst/>
            <a:gdLst>
              <a:gd name="T0" fmla="*/ 0 w 45720"/>
              <a:gd name="T1" fmla="*/ 0 h 45085"/>
              <a:gd name="T2" fmla="*/ 45119 w 45720"/>
              <a:gd name="T3" fmla="*/ 0 h 45085"/>
              <a:gd name="T4" fmla="*/ 45119 w 45720"/>
              <a:gd name="T5" fmla="*/ 44515 h 45085"/>
              <a:gd name="T6" fmla="*/ 0 w 45720"/>
              <a:gd name="T7" fmla="*/ 44515 h 45085"/>
              <a:gd name="T8" fmla="*/ 0 w 4572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27" name="object 144"/>
          <p:cNvSpPr>
            <a:spLocks/>
          </p:cNvSpPr>
          <p:nvPr/>
        </p:nvSpPr>
        <p:spPr bwMode="auto">
          <a:xfrm>
            <a:off x="4905375" y="5283200"/>
            <a:ext cx="46038" cy="44450"/>
          </a:xfrm>
          <a:custGeom>
            <a:avLst/>
            <a:gdLst>
              <a:gd name="T0" fmla="*/ 0 w 45720"/>
              <a:gd name="T1" fmla="*/ 44513 h 45085"/>
              <a:gd name="T2" fmla="*/ 45279 w 45720"/>
              <a:gd name="T3" fmla="*/ 44513 h 45085"/>
              <a:gd name="T4" fmla="*/ 4527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28" name="object 145"/>
          <p:cNvSpPr>
            <a:spLocks/>
          </p:cNvSpPr>
          <p:nvPr/>
        </p:nvSpPr>
        <p:spPr bwMode="auto">
          <a:xfrm>
            <a:off x="4905375" y="5283200"/>
            <a:ext cx="46038" cy="44450"/>
          </a:xfrm>
          <a:custGeom>
            <a:avLst/>
            <a:gdLst>
              <a:gd name="T0" fmla="*/ 0 w 45720"/>
              <a:gd name="T1" fmla="*/ 44513 h 45085"/>
              <a:gd name="T2" fmla="*/ 45279 w 45720"/>
              <a:gd name="T3" fmla="*/ 44513 h 45085"/>
              <a:gd name="T4" fmla="*/ 4527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29" name="object 146"/>
          <p:cNvSpPr>
            <a:spLocks/>
          </p:cNvSpPr>
          <p:nvPr/>
        </p:nvSpPr>
        <p:spPr bwMode="auto">
          <a:xfrm>
            <a:off x="4905375" y="5283200"/>
            <a:ext cx="46038" cy="44450"/>
          </a:xfrm>
          <a:custGeom>
            <a:avLst/>
            <a:gdLst>
              <a:gd name="T0" fmla="*/ 0 w 45720"/>
              <a:gd name="T1" fmla="*/ 0 h 45085"/>
              <a:gd name="T2" fmla="*/ 45282 w 45720"/>
              <a:gd name="T3" fmla="*/ 0 h 45085"/>
              <a:gd name="T4" fmla="*/ 45282 w 45720"/>
              <a:gd name="T5" fmla="*/ 44515 h 45085"/>
              <a:gd name="T6" fmla="*/ 0 w 45720"/>
              <a:gd name="T7" fmla="*/ 44515 h 45085"/>
              <a:gd name="T8" fmla="*/ 0 w 4572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0"/>
                </a:moveTo>
                <a:lnTo>
                  <a:pt x="45282" y="0"/>
                </a:lnTo>
                <a:lnTo>
                  <a:pt x="45282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30" name="object 147"/>
          <p:cNvSpPr>
            <a:spLocks/>
          </p:cNvSpPr>
          <p:nvPr/>
        </p:nvSpPr>
        <p:spPr bwMode="auto">
          <a:xfrm>
            <a:off x="4967288" y="5283200"/>
            <a:ext cx="46037" cy="44450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31" name="object 148"/>
          <p:cNvSpPr>
            <a:spLocks/>
          </p:cNvSpPr>
          <p:nvPr/>
        </p:nvSpPr>
        <p:spPr bwMode="auto">
          <a:xfrm>
            <a:off x="4967288" y="5283200"/>
            <a:ext cx="46037" cy="44450"/>
          </a:xfrm>
          <a:custGeom>
            <a:avLst/>
            <a:gdLst>
              <a:gd name="T0" fmla="*/ 0 w 45720"/>
              <a:gd name="T1" fmla="*/ 44513 h 45085"/>
              <a:gd name="T2" fmla="*/ 45119 w 45720"/>
              <a:gd name="T3" fmla="*/ 44513 h 45085"/>
              <a:gd name="T4" fmla="*/ 4511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32" name="object 149"/>
          <p:cNvSpPr>
            <a:spLocks/>
          </p:cNvSpPr>
          <p:nvPr/>
        </p:nvSpPr>
        <p:spPr bwMode="auto">
          <a:xfrm>
            <a:off x="4967288" y="5283200"/>
            <a:ext cx="46037" cy="44450"/>
          </a:xfrm>
          <a:custGeom>
            <a:avLst/>
            <a:gdLst>
              <a:gd name="T0" fmla="*/ 0 w 45720"/>
              <a:gd name="T1" fmla="*/ 0 h 45085"/>
              <a:gd name="T2" fmla="*/ 45119 w 45720"/>
              <a:gd name="T3" fmla="*/ 0 h 45085"/>
              <a:gd name="T4" fmla="*/ 45119 w 45720"/>
              <a:gd name="T5" fmla="*/ 44515 h 45085"/>
              <a:gd name="T6" fmla="*/ 0 w 45720"/>
              <a:gd name="T7" fmla="*/ 44515 h 45085"/>
              <a:gd name="T8" fmla="*/ 0 w 4572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33" name="object 150"/>
          <p:cNvSpPr>
            <a:spLocks/>
          </p:cNvSpPr>
          <p:nvPr/>
        </p:nvSpPr>
        <p:spPr bwMode="auto">
          <a:xfrm>
            <a:off x="5033963" y="5283200"/>
            <a:ext cx="44450" cy="44450"/>
          </a:xfrm>
          <a:custGeom>
            <a:avLst/>
            <a:gdLst>
              <a:gd name="T0" fmla="*/ 0 w 44450"/>
              <a:gd name="T1" fmla="*/ 44513 h 45085"/>
              <a:gd name="T2" fmla="*/ 44319 w 44450"/>
              <a:gd name="T3" fmla="*/ 44513 h 45085"/>
              <a:gd name="T4" fmla="*/ 44319 w 44450"/>
              <a:gd name="T5" fmla="*/ 0 h 45085"/>
              <a:gd name="T6" fmla="*/ 0 w 44450"/>
              <a:gd name="T7" fmla="*/ 0 h 45085"/>
              <a:gd name="T8" fmla="*/ 0 w 4445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450"/>
              <a:gd name="T16" fmla="*/ 0 h 45085"/>
              <a:gd name="T17" fmla="*/ 44450 w 4445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450" h="45085">
                <a:moveTo>
                  <a:pt x="0" y="44513"/>
                </a:moveTo>
                <a:lnTo>
                  <a:pt x="44319" y="44513"/>
                </a:lnTo>
                <a:lnTo>
                  <a:pt x="443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34" name="object 151"/>
          <p:cNvSpPr>
            <a:spLocks/>
          </p:cNvSpPr>
          <p:nvPr/>
        </p:nvSpPr>
        <p:spPr bwMode="auto">
          <a:xfrm>
            <a:off x="5033963" y="5283200"/>
            <a:ext cx="44450" cy="44450"/>
          </a:xfrm>
          <a:custGeom>
            <a:avLst/>
            <a:gdLst>
              <a:gd name="T0" fmla="*/ 0 w 44450"/>
              <a:gd name="T1" fmla="*/ 44513 h 45085"/>
              <a:gd name="T2" fmla="*/ 44319 w 44450"/>
              <a:gd name="T3" fmla="*/ 44513 h 45085"/>
              <a:gd name="T4" fmla="*/ 44319 w 44450"/>
              <a:gd name="T5" fmla="*/ 0 h 45085"/>
              <a:gd name="T6" fmla="*/ 0 w 44450"/>
              <a:gd name="T7" fmla="*/ 0 h 45085"/>
              <a:gd name="T8" fmla="*/ 0 w 4445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450"/>
              <a:gd name="T16" fmla="*/ 0 h 45085"/>
              <a:gd name="T17" fmla="*/ 44450 w 4445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450" h="45085">
                <a:moveTo>
                  <a:pt x="0" y="44513"/>
                </a:moveTo>
                <a:lnTo>
                  <a:pt x="44319" y="44513"/>
                </a:lnTo>
                <a:lnTo>
                  <a:pt x="443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35" name="object 152"/>
          <p:cNvSpPr>
            <a:spLocks/>
          </p:cNvSpPr>
          <p:nvPr/>
        </p:nvSpPr>
        <p:spPr bwMode="auto">
          <a:xfrm>
            <a:off x="5033963" y="5283200"/>
            <a:ext cx="44450" cy="44450"/>
          </a:xfrm>
          <a:custGeom>
            <a:avLst/>
            <a:gdLst>
              <a:gd name="T0" fmla="*/ 0 w 44450"/>
              <a:gd name="T1" fmla="*/ 0 h 45085"/>
              <a:gd name="T2" fmla="*/ 44320 w 44450"/>
              <a:gd name="T3" fmla="*/ 0 h 45085"/>
              <a:gd name="T4" fmla="*/ 44320 w 44450"/>
              <a:gd name="T5" fmla="*/ 44515 h 45085"/>
              <a:gd name="T6" fmla="*/ 0 w 44450"/>
              <a:gd name="T7" fmla="*/ 44515 h 45085"/>
              <a:gd name="T8" fmla="*/ 0 w 4445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450"/>
              <a:gd name="T16" fmla="*/ 0 h 45085"/>
              <a:gd name="T17" fmla="*/ 44450 w 4445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450" h="45085">
                <a:moveTo>
                  <a:pt x="0" y="0"/>
                </a:moveTo>
                <a:lnTo>
                  <a:pt x="44320" y="0"/>
                </a:lnTo>
                <a:lnTo>
                  <a:pt x="44320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36" name="object 153"/>
          <p:cNvSpPr>
            <a:spLocks/>
          </p:cNvSpPr>
          <p:nvPr/>
        </p:nvSpPr>
        <p:spPr bwMode="auto">
          <a:xfrm>
            <a:off x="5097463" y="5283200"/>
            <a:ext cx="46037" cy="44450"/>
          </a:xfrm>
          <a:custGeom>
            <a:avLst/>
            <a:gdLst>
              <a:gd name="T0" fmla="*/ 0 w 45720"/>
              <a:gd name="T1" fmla="*/ 44513 h 45085"/>
              <a:gd name="T2" fmla="*/ 45279 w 45720"/>
              <a:gd name="T3" fmla="*/ 44513 h 45085"/>
              <a:gd name="T4" fmla="*/ 4527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37" name="object 154"/>
          <p:cNvSpPr>
            <a:spLocks/>
          </p:cNvSpPr>
          <p:nvPr/>
        </p:nvSpPr>
        <p:spPr bwMode="auto">
          <a:xfrm>
            <a:off x="5097463" y="5283200"/>
            <a:ext cx="46037" cy="44450"/>
          </a:xfrm>
          <a:custGeom>
            <a:avLst/>
            <a:gdLst>
              <a:gd name="T0" fmla="*/ 0 w 45720"/>
              <a:gd name="T1" fmla="*/ 44513 h 45085"/>
              <a:gd name="T2" fmla="*/ 45279 w 45720"/>
              <a:gd name="T3" fmla="*/ 44513 h 45085"/>
              <a:gd name="T4" fmla="*/ 45279 w 45720"/>
              <a:gd name="T5" fmla="*/ 0 h 45085"/>
              <a:gd name="T6" fmla="*/ 0 w 45720"/>
              <a:gd name="T7" fmla="*/ 0 h 45085"/>
              <a:gd name="T8" fmla="*/ 0 w 45720"/>
              <a:gd name="T9" fmla="*/ 44513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38" name="object 155"/>
          <p:cNvSpPr>
            <a:spLocks/>
          </p:cNvSpPr>
          <p:nvPr/>
        </p:nvSpPr>
        <p:spPr bwMode="auto">
          <a:xfrm>
            <a:off x="5097463" y="5283200"/>
            <a:ext cx="46037" cy="44450"/>
          </a:xfrm>
          <a:custGeom>
            <a:avLst/>
            <a:gdLst>
              <a:gd name="T0" fmla="*/ 0 w 45720"/>
              <a:gd name="T1" fmla="*/ 0 h 45085"/>
              <a:gd name="T2" fmla="*/ 45282 w 45720"/>
              <a:gd name="T3" fmla="*/ 0 h 45085"/>
              <a:gd name="T4" fmla="*/ 45282 w 45720"/>
              <a:gd name="T5" fmla="*/ 44515 h 45085"/>
              <a:gd name="T6" fmla="*/ 0 w 45720"/>
              <a:gd name="T7" fmla="*/ 44515 h 45085"/>
              <a:gd name="T8" fmla="*/ 0 w 45720"/>
              <a:gd name="T9" fmla="*/ 0 h 45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45085"/>
              <a:gd name="T17" fmla="*/ 45720 w 45720"/>
              <a:gd name="T18" fmla="*/ 45085 h 45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45085">
                <a:moveTo>
                  <a:pt x="0" y="0"/>
                </a:moveTo>
                <a:lnTo>
                  <a:pt x="45282" y="0"/>
                </a:lnTo>
                <a:lnTo>
                  <a:pt x="45282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39" name="object 156"/>
          <p:cNvSpPr>
            <a:spLocks/>
          </p:cNvSpPr>
          <p:nvPr/>
        </p:nvSpPr>
        <p:spPr bwMode="auto">
          <a:xfrm>
            <a:off x="927100" y="5227638"/>
            <a:ext cx="874713" cy="214312"/>
          </a:xfrm>
          <a:custGeom>
            <a:avLst/>
            <a:gdLst>
              <a:gd name="T0" fmla="*/ 0 w 875030"/>
              <a:gd name="T1" fmla="*/ 214559 h 214629"/>
              <a:gd name="T2" fmla="*/ 874723 w 875030"/>
              <a:gd name="T3" fmla="*/ 214559 h 214629"/>
              <a:gd name="T4" fmla="*/ 874723 w 875030"/>
              <a:gd name="T5" fmla="*/ 0 h 214629"/>
              <a:gd name="T6" fmla="*/ 0 w 875030"/>
              <a:gd name="T7" fmla="*/ 0 h 214629"/>
              <a:gd name="T8" fmla="*/ 0 w 875030"/>
              <a:gd name="T9" fmla="*/ 214559 h 2146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5030"/>
              <a:gd name="T16" fmla="*/ 0 h 214629"/>
              <a:gd name="T17" fmla="*/ 875030 w 875030"/>
              <a:gd name="T18" fmla="*/ 214629 h 2146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5030" h="214629">
                <a:moveTo>
                  <a:pt x="0" y="214559"/>
                </a:moveTo>
                <a:lnTo>
                  <a:pt x="874723" y="214559"/>
                </a:lnTo>
                <a:lnTo>
                  <a:pt x="874723" y="0"/>
                </a:lnTo>
                <a:lnTo>
                  <a:pt x="0" y="0"/>
                </a:lnTo>
                <a:lnTo>
                  <a:pt x="0" y="214559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40" name="object 157"/>
          <p:cNvSpPr>
            <a:spLocks/>
          </p:cNvSpPr>
          <p:nvPr/>
        </p:nvSpPr>
        <p:spPr bwMode="auto">
          <a:xfrm>
            <a:off x="927100" y="5227638"/>
            <a:ext cx="874713" cy="214312"/>
          </a:xfrm>
          <a:custGeom>
            <a:avLst/>
            <a:gdLst>
              <a:gd name="T0" fmla="*/ 0 w 875030"/>
              <a:gd name="T1" fmla="*/ 214559 h 214629"/>
              <a:gd name="T2" fmla="*/ 874723 w 875030"/>
              <a:gd name="T3" fmla="*/ 214559 h 214629"/>
              <a:gd name="T4" fmla="*/ 874723 w 875030"/>
              <a:gd name="T5" fmla="*/ 0 h 214629"/>
              <a:gd name="T6" fmla="*/ 0 w 875030"/>
              <a:gd name="T7" fmla="*/ 0 h 214629"/>
              <a:gd name="T8" fmla="*/ 0 w 875030"/>
              <a:gd name="T9" fmla="*/ 214559 h 2146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5030"/>
              <a:gd name="T16" fmla="*/ 0 h 214629"/>
              <a:gd name="T17" fmla="*/ 875030 w 875030"/>
              <a:gd name="T18" fmla="*/ 214629 h 2146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5030" h="214629">
                <a:moveTo>
                  <a:pt x="0" y="214559"/>
                </a:moveTo>
                <a:lnTo>
                  <a:pt x="874723" y="214559"/>
                </a:lnTo>
                <a:lnTo>
                  <a:pt x="874723" y="0"/>
                </a:lnTo>
                <a:lnTo>
                  <a:pt x="0" y="0"/>
                </a:lnTo>
                <a:lnTo>
                  <a:pt x="0" y="214559"/>
                </a:lnTo>
                <a:close/>
              </a:path>
            </a:pathLst>
          </a:custGeom>
          <a:noFill/>
          <a:ln w="1338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41" name="object 158"/>
          <p:cNvSpPr>
            <a:spLocks/>
          </p:cNvSpPr>
          <p:nvPr/>
        </p:nvSpPr>
        <p:spPr bwMode="auto">
          <a:xfrm>
            <a:off x="927100" y="5227638"/>
            <a:ext cx="874713" cy="214312"/>
          </a:xfrm>
          <a:custGeom>
            <a:avLst/>
            <a:gdLst>
              <a:gd name="T0" fmla="*/ 0 w 875030"/>
              <a:gd name="T1" fmla="*/ 0 h 214629"/>
              <a:gd name="T2" fmla="*/ 0 w 875030"/>
              <a:gd name="T3" fmla="*/ 214560 h 214629"/>
              <a:gd name="T4" fmla="*/ 874737 w 875030"/>
              <a:gd name="T5" fmla="*/ 214560 h 214629"/>
              <a:gd name="T6" fmla="*/ 874737 w 875030"/>
              <a:gd name="T7" fmla="*/ 0 h 214629"/>
              <a:gd name="T8" fmla="*/ 0 w 875030"/>
              <a:gd name="T9" fmla="*/ 0 h 2146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5030"/>
              <a:gd name="T16" fmla="*/ 0 h 214629"/>
              <a:gd name="T17" fmla="*/ 875030 w 875030"/>
              <a:gd name="T18" fmla="*/ 214629 h 2146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5030" h="214629">
                <a:moveTo>
                  <a:pt x="0" y="0"/>
                </a:moveTo>
                <a:lnTo>
                  <a:pt x="0" y="214560"/>
                </a:lnTo>
                <a:lnTo>
                  <a:pt x="874737" y="214560"/>
                </a:lnTo>
                <a:lnTo>
                  <a:pt x="874737" y="0"/>
                </a:lnTo>
                <a:lnTo>
                  <a:pt x="0" y="0"/>
                </a:lnTo>
              </a:path>
            </a:pathLst>
          </a:custGeom>
          <a:noFill/>
          <a:ln w="669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42" name="object 159"/>
          <p:cNvSpPr>
            <a:spLocks/>
          </p:cNvSpPr>
          <p:nvPr/>
        </p:nvSpPr>
        <p:spPr bwMode="auto">
          <a:xfrm>
            <a:off x="1801813" y="4973638"/>
            <a:ext cx="269875" cy="468312"/>
          </a:xfrm>
          <a:custGeom>
            <a:avLst/>
            <a:gdLst>
              <a:gd name="T0" fmla="*/ 270179 w 270510"/>
              <a:gd name="T1" fmla="*/ 0 h 467360"/>
              <a:gd name="T2" fmla="*/ 0 w 270510"/>
              <a:gd name="T3" fmla="*/ 252744 h 467360"/>
              <a:gd name="T4" fmla="*/ 0 w 270510"/>
              <a:gd name="T5" fmla="*/ 467304 h 467360"/>
              <a:gd name="T6" fmla="*/ 270179 w 270510"/>
              <a:gd name="T7" fmla="*/ 212465 h 467360"/>
              <a:gd name="T8" fmla="*/ 270179 w 270510"/>
              <a:gd name="T9" fmla="*/ 0 h 467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0510"/>
              <a:gd name="T16" fmla="*/ 0 h 467360"/>
              <a:gd name="T17" fmla="*/ 270510 w 270510"/>
              <a:gd name="T18" fmla="*/ 467360 h 467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0510" h="467360">
                <a:moveTo>
                  <a:pt x="270179" y="0"/>
                </a:moveTo>
                <a:lnTo>
                  <a:pt x="0" y="252744"/>
                </a:lnTo>
                <a:lnTo>
                  <a:pt x="0" y="467304"/>
                </a:lnTo>
                <a:lnTo>
                  <a:pt x="270179" y="212465"/>
                </a:lnTo>
                <a:lnTo>
                  <a:pt x="270179" y="0"/>
                </a:lnTo>
                <a:close/>
              </a:path>
            </a:pathLst>
          </a:custGeom>
          <a:solidFill>
            <a:srgbClr val="A4A4A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43" name="object 160"/>
          <p:cNvSpPr>
            <a:spLocks/>
          </p:cNvSpPr>
          <p:nvPr/>
        </p:nvSpPr>
        <p:spPr bwMode="auto">
          <a:xfrm>
            <a:off x="1801813" y="4973638"/>
            <a:ext cx="269875" cy="468312"/>
          </a:xfrm>
          <a:custGeom>
            <a:avLst/>
            <a:gdLst>
              <a:gd name="T0" fmla="*/ 270179 w 270510"/>
              <a:gd name="T1" fmla="*/ 0 h 467360"/>
              <a:gd name="T2" fmla="*/ 270179 w 270510"/>
              <a:gd name="T3" fmla="*/ 212465 h 467360"/>
              <a:gd name="T4" fmla="*/ 0 w 270510"/>
              <a:gd name="T5" fmla="*/ 467304 h 467360"/>
              <a:gd name="T6" fmla="*/ 0 w 270510"/>
              <a:gd name="T7" fmla="*/ 252744 h 467360"/>
              <a:gd name="T8" fmla="*/ 270179 w 270510"/>
              <a:gd name="T9" fmla="*/ 0 h 467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0510"/>
              <a:gd name="T16" fmla="*/ 0 h 467360"/>
              <a:gd name="T17" fmla="*/ 270510 w 270510"/>
              <a:gd name="T18" fmla="*/ 467360 h 467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0510" h="467360">
                <a:moveTo>
                  <a:pt x="270179" y="0"/>
                </a:moveTo>
                <a:lnTo>
                  <a:pt x="270179" y="212465"/>
                </a:lnTo>
                <a:lnTo>
                  <a:pt x="0" y="467304"/>
                </a:lnTo>
                <a:lnTo>
                  <a:pt x="0" y="252744"/>
                </a:lnTo>
                <a:lnTo>
                  <a:pt x="270179" y="0"/>
                </a:lnTo>
              </a:path>
            </a:pathLst>
          </a:custGeom>
          <a:noFill/>
          <a:ln w="136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44" name="object 161"/>
          <p:cNvSpPr>
            <a:spLocks/>
          </p:cNvSpPr>
          <p:nvPr/>
        </p:nvSpPr>
        <p:spPr bwMode="auto">
          <a:xfrm>
            <a:off x="1801813" y="4973638"/>
            <a:ext cx="269875" cy="468312"/>
          </a:xfrm>
          <a:custGeom>
            <a:avLst/>
            <a:gdLst>
              <a:gd name="T0" fmla="*/ 0 w 270510"/>
              <a:gd name="T1" fmla="*/ 252744 h 467360"/>
              <a:gd name="T2" fmla="*/ 270179 w 270510"/>
              <a:gd name="T3" fmla="*/ 0 h 467360"/>
              <a:gd name="T4" fmla="*/ 270179 w 270510"/>
              <a:gd name="T5" fmla="*/ 212465 h 467360"/>
              <a:gd name="T6" fmla="*/ 0 w 270510"/>
              <a:gd name="T7" fmla="*/ 467304 h 467360"/>
              <a:gd name="T8" fmla="*/ 0 w 270510"/>
              <a:gd name="T9" fmla="*/ 252744 h 467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0510"/>
              <a:gd name="T16" fmla="*/ 0 h 467360"/>
              <a:gd name="T17" fmla="*/ 270510 w 270510"/>
              <a:gd name="T18" fmla="*/ 467360 h 467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0510" h="467360">
                <a:moveTo>
                  <a:pt x="0" y="252744"/>
                </a:moveTo>
                <a:lnTo>
                  <a:pt x="270179" y="0"/>
                </a:lnTo>
                <a:lnTo>
                  <a:pt x="270179" y="212465"/>
                </a:lnTo>
                <a:lnTo>
                  <a:pt x="0" y="467304"/>
                </a:lnTo>
                <a:lnTo>
                  <a:pt x="0" y="252744"/>
                </a:lnTo>
              </a:path>
            </a:pathLst>
          </a:custGeom>
          <a:noFill/>
          <a:ln w="683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45" name="object 162"/>
          <p:cNvSpPr>
            <a:spLocks/>
          </p:cNvSpPr>
          <p:nvPr/>
        </p:nvSpPr>
        <p:spPr bwMode="auto">
          <a:xfrm>
            <a:off x="927100" y="4973638"/>
            <a:ext cx="1144588" cy="254000"/>
          </a:xfrm>
          <a:custGeom>
            <a:avLst/>
            <a:gdLst>
              <a:gd name="T0" fmla="*/ 1144917 w 1144905"/>
              <a:gd name="T1" fmla="*/ 0 h 253364"/>
              <a:gd name="T2" fmla="*/ 269001 w 1144905"/>
              <a:gd name="T3" fmla="*/ 0 h 253364"/>
              <a:gd name="T4" fmla="*/ 0 w 1144905"/>
              <a:gd name="T5" fmla="*/ 252744 h 253364"/>
              <a:gd name="T6" fmla="*/ 874737 w 1144905"/>
              <a:gd name="T7" fmla="*/ 252744 h 253364"/>
              <a:gd name="T8" fmla="*/ 1144917 w 1144905"/>
              <a:gd name="T9" fmla="*/ 0 h 253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4905"/>
              <a:gd name="T16" fmla="*/ 0 h 253364"/>
              <a:gd name="T17" fmla="*/ 1144905 w 1144905"/>
              <a:gd name="T18" fmla="*/ 253364 h 2533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4905" h="253364">
                <a:moveTo>
                  <a:pt x="1144917" y="0"/>
                </a:moveTo>
                <a:lnTo>
                  <a:pt x="269001" y="0"/>
                </a:lnTo>
                <a:lnTo>
                  <a:pt x="0" y="252744"/>
                </a:lnTo>
                <a:lnTo>
                  <a:pt x="874737" y="252744"/>
                </a:lnTo>
                <a:lnTo>
                  <a:pt x="1144917" y="0"/>
                </a:lnTo>
                <a:close/>
              </a:path>
            </a:pathLst>
          </a:custGeom>
          <a:solidFill>
            <a:srgbClr val="D7D7D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46" name="object 163"/>
          <p:cNvSpPr>
            <a:spLocks/>
          </p:cNvSpPr>
          <p:nvPr/>
        </p:nvSpPr>
        <p:spPr bwMode="auto">
          <a:xfrm>
            <a:off x="927100" y="4973638"/>
            <a:ext cx="1144588" cy="254000"/>
          </a:xfrm>
          <a:custGeom>
            <a:avLst/>
            <a:gdLst>
              <a:gd name="T0" fmla="*/ 874737 w 1144905"/>
              <a:gd name="T1" fmla="*/ 252744 h 253364"/>
              <a:gd name="T2" fmla="*/ 1144917 w 1144905"/>
              <a:gd name="T3" fmla="*/ 0 h 253364"/>
              <a:gd name="T4" fmla="*/ 269001 w 1144905"/>
              <a:gd name="T5" fmla="*/ 0 h 253364"/>
              <a:gd name="T6" fmla="*/ 0 w 1144905"/>
              <a:gd name="T7" fmla="*/ 252744 h 253364"/>
              <a:gd name="T8" fmla="*/ 874737 w 1144905"/>
              <a:gd name="T9" fmla="*/ 252744 h 253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4905"/>
              <a:gd name="T16" fmla="*/ 0 h 253364"/>
              <a:gd name="T17" fmla="*/ 1144905 w 1144905"/>
              <a:gd name="T18" fmla="*/ 253364 h 2533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4905" h="253364">
                <a:moveTo>
                  <a:pt x="874737" y="252744"/>
                </a:moveTo>
                <a:lnTo>
                  <a:pt x="1144917" y="0"/>
                </a:lnTo>
                <a:lnTo>
                  <a:pt x="269001" y="0"/>
                </a:lnTo>
                <a:lnTo>
                  <a:pt x="0" y="252744"/>
                </a:lnTo>
                <a:lnTo>
                  <a:pt x="874737" y="252744"/>
                </a:lnTo>
              </a:path>
            </a:pathLst>
          </a:custGeom>
          <a:noFill/>
          <a:ln w="133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47" name="object 164"/>
          <p:cNvSpPr>
            <a:spLocks/>
          </p:cNvSpPr>
          <p:nvPr/>
        </p:nvSpPr>
        <p:spPr bwMode="auto">
          <a:xfrm>
            <a:off x="927100" y="4973638"/>
            <a:ext cx="1144588" cy="254000"/>
          </a:xfrm>
          <a:custGeom>
            <a:avLst/>
            <a:gdLst>
              <a:gd name="T0" fmla="*/ 874737 w 1144905"/>
              <a:gd name="T1" fmla="*/ 252744 h 253364"/>
              <a:gd name="T2" fmla="*/ 1144917 w 1144905"/>
              <a:gd name="T3" fmla="*/ 0 h 253364"/>
              <a:gd name="T4" fmla="*/ 269001 w 1144905"/>
              <a:gd name="T5" fmla="*/ 0 h 253364"/>
              <a:gd name="T6" fmla="*/ 0 w 1144905"/>
              <a:gd name="T7" fmla="*/ 252744 h 253364"/>
              <a:gd name="T8" fmla="*/ 874737 w 1144905"/>
              <a:gd name="T9" fmla="*/ 252744 h 253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4905"/>
              <a:gd name="T16" fmla="*/ 0 h 253364"/>
              <a:gd name="T17" fmla="*/ 1144905 w 1144905"/>
              <a:gd name="T18" fmla="*/ 253364 h 2533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4905" h="253364">
                <a:moveTo>
                  <a:pt x="874737" y="252744"/>
                </a:moveTo>
                <a:lnTo>
                  <a:pt x="1144917" y="0"/>
                </a:lnTo>
                <a:lnTo>
                  <a:pt x="269001" y="0"/>
                </a:lnTo>
                <a:lnTo>
                  <a:pt x="0" y="252744"/>
                </a:lnTo>
                <a:lnTo>
                  <a:pt x="874737" y="252744"/>
                </a:lnTo>
              </a:path>
            </a:pathLst>
          </a:custGeom>
          <a:noFill/>
          <a:ln w="6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48" name="object 165"/>
          <p:cNvSpPr>
            <a:spLocks/>
          </p:cNvSpPr>
          <p:nvPr/>
        </p:nvSpPr>
        <p:spPr bwMode="auto">
          <a:xfrm>
            <a:off x="1135063" y="5041900"/>
            <a:ext cx="754062" cy="98425"/>
          </a:xfrm>
          <a:custGeom>
            <a:avLst/>
            <a:gdLst>
              <a:gd name="T0" fmla="*/ 197312 w 754380"/>
              <a:gd name="T1" fmla="*/ 0 h 99695"/>
              <a:gd name="T2" fmla="*/ 0 w 754380"/>
              <a:gd name="T3" fmla="*/ 35887 h 99695"/>
              <a:gd name="T4" fmla="*/ 103190 w 754380"/>
              <a:gd name="T5" fmla="*/ 99455 h 99695"/>
              <a:gd name="T6" fmla="*/ 134889 w 754380"/>
              <a:gd name="T7" fmla="*/ 58222 h 99695"/>
              <a:gd name="T8" fmla="*/ 725416 w 754380"/>
              <a:gd name="T9" fmla="*/ 58222 h 99695"/>
              <a:gd name="T10" fmla="*/ 754375 w 754380"/>
              <a:gd name="T11" fmla="*/ 51535 h 99695"/>
              <a:gd name="T12" fmla="*/ 703265 w 754380"/>
              <a:gd name="T13" fmla="*/ 28060 h 99695"/>
              <a:gd name="T14" fmla="*/ 165613 w 754380"/>
              <a:gd name="T15" fmla="*/ 28060 h 99695"/>
              <a:gd name="T16" fmla="*/ 197312 w 754380"/>
              <a:gd name="T17" fmla="*/ 0 h 99695"/>
              <a:gd name="T18" fmla="*/ 725415 w 754380"/>
              <a:gd name="T19" fmla="*/ 58222 h 99695"/>
              <a:gd name="T20" fmla="*/ 579742 w 754380"/>
              <a:gd name="T21" fmla="*/ 58222 h 99695"/>
              <a:gd name="T22" fmla="*/ 546858 w 754380"/>
              <a:gd name="T23" fmla="*/ 99455 h 99695"/>
              <a:gd name="T24" fmla="*/ 725415 w 754380"/>
              <a:gd name="T25" fmla="*/ 58222 h 9969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54380"/>
              <a:gd name="T40" fmla="*/ 0 h 99695"/>
              <a:gd name="T41" fmla="*/ 754380 w 754380"/>
              <a:gd name="T42" fmla="*/ 99695 h 9969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54380" h="99695">
                <a:moveTo>
                  <a:pt x="197312" y="0"/>
                </a:moveTo>
                <a:lnTo>
                  <a:pt x="0" y="35887"/>
                </a:lnTo>
                <a:lnTo>
                  <a:pt x="103190" y="99455"/>
                </a:lnTo>
                <a:lnTo>
                  <a:pt x="134889" y="58222"/>
                </a:lnTo>
                <a:lnTo>
                  <a:pt x="725416" y="58222"/>
                </a:lnTo>
                <a:lnTo>
                  <a:pt x="754375" y="51535"/>
                </a:lnTo>
                <a:lnTo>
                  <a:pt x="703265" y="28060"/>
                </a:lnTo>
                <a:lnTo>
                  <a:pt x="165613" y="28060"/>
                </a:lnTo>
                <a:lnTo>
                  <a:pt x="197312" y="0"/>
                </a:lnTo>
                <a:close/>
              </a:path>
              <a:path w="754380" h="99695">
                <a:moveTo>
                  <a:pt x="725415" y="58222"/>
                </a:moveTo>
                <a:lnTo>
                  <a:pt x="579742" y="58222"/>
                </a:lnTo>
                <a:lnTo>
                  <a:pt x="546858" y="99455"/>
                </a:lnTo>
                <a:lnTo>
                  <a:pt x="725415" y="582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49" name="object 166"/>
          <p:cNvSpPr>
            <a:spLocks/>
          </p:cNvSpPr>
          <p:nvPr/>
        </p:nvSpPr>
        <p:spPr bwMode="auto">
          <a:xfrm>
            <a:off x="1135063" y="5041900"/>
            <a:ext cx="754062" cy="98425"/>
          </a:xfrm>
          <a:custGeom>
            <a:avLst/>
            <a:gdLst>
              <a:gd name="T0" fmla="*/ 165613 w 754380"/>
              <a:gd name="T1" fmla="*/ 28060 h 99695"/>
              <a:gd name="T2" fmla="*/ 197312 w 754380"/>
              <a:gd name="T3" fmla="*/ 0 h 99695"/>
              <a:gd name="T4" fmla="*/ 0 w 754380"/>
              <a:gd name="T5" fmla="*/ 35887 h 99695"/>
              <a:gd name="T6" fmla="*/ 103190 w 754380"/>
              <a:gd name="T7" fmla="*/ 99455 h 99695"/>
              <a:gd name="T8" fmla="*/ 134889 w 754380"/>
              <a:gd name="T9" fmla="*/ 58222 h 99695"/>
              <a:gd name="T10" fmla="*/ 579742 w 754380"/>
              <a:gd name="T11" fmla="*/ 58222 h 99695"/>
              <a:gd name="T12" fmla="*/ 725415 w 754380"/>
              <a:gd name="T13" fmla="*/ 58222 h 99695"/>
              <a:gd name="T14" fmla="*/ 754375 w 754380"/>
              <a:gd name="T15" fmla="*/ 51535 h 99695"/>
              <a:gd name="T16" fmla="*/ 703265 w 754380"/>
              <a:gd name="T17" fmla="*/ 28060 h 99695"/>
              <a:gd name="T18" fmla="*/ 165613 w 754380"/>
              <a:gd name="T19" fmla="*/ 28060 h 996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54380"/>
              <a:gd name="T31" fmla="*/ 0 h 99695"/>
              <a:gd name="T32" fmla="*/ 754380 w 754380"/>
              <a:gd name="T33" fmla="*/ 99695 h 9969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54380" h="99695">
                <a:moveTo>
                  <a:pt x="165613" y="28060"/>
                </a:moveTo>
                <a:lnTo>
                  <a:pt x="197312" y="0"/>
                </a:lnTo>
                <a:lnTo>
                  <a:pt x="0" y="35887"/>
                </a:lnTo>
                <a:lnTo>
                  <a:pt x="103190" y="99455"/>
                </a:lnTo>
                <a:lnTo>
                  <a:pt x="134889" y="58222"/>
                </a:lnTo>
                <a:lnTo>
                  <a:pt x="579742" y="58222"/>
                </a:lnTo>
                <a:lnTo>
                  <a:pt x="725415" y="58222"/>
                </a:lnTo>
                <a:lnTo>
                  <a:pt x="754375" y="51535"/>
                </a:lnTo>
                <a:lnTo>
                  <a:pt x="703265" y="28060"/>
                </a:lnTo>
                <a:lnTo>
                  <a:pt x="165613" y="2806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50" name="object 167"/>
          <p:cNvSpPr>
            <a:spLocks/>
          </p:cNvSpPr>
          <p:nvPr/>
        </p:nvSpPr>
        <p:spPr bwMode="auto">
          <a:xfrm>
            <a:off x="1681163" y="5099050"/>
            <a:ext cx="179387" cy="41275"/>
          </a:xfrm>
          <a:custGeom>
            <a:avLst/>
            <a:gdLst>
              <a:gd name="T0" fmla="*/ 0 w 179069"/>
              <a:gd name="T1" fmla="*/ 41233 h 41275"/>
              <a:gd name="T2" fmla="*/ 178557 w 179069"/>
              <a:gd name="T3" fmla="*/ 0 h 41275"/>
              <a:gd name="T4" fmla="*/ 32884 w 179069"/>
              <a:gd name="T5" fmla="*/ 0 h 41275"/>
              <a:gd name="T6" fmla="*/ 0 w 179069"/>
              <a:gd name="T7" fmla="*/ 41233 h 41275"/>
              <a:gd name="T8" fmla="*/ 0 60000 65536"/>
              <a:gd name="T9" fmla="*/ 0 60000 65536"/>
              <a:gd name="T10" fmla="*/ 0 60000 65536"/>
              <a:gd name="T11" fmla="*/ 0 60000 65536"/>
              <a:gd name="T12" fmla="*/ 0 w 179069"/>
              <a:gd name="T13" fmla="*/ 0 h 41275"/>
              <a:gd name="T14" fmla="*/ 179069 w 179069"/>
              <a:gd name="T15" fmla="*/ 41275 h 412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069" h="41275">
                <a:moveTo>
                  <a:pt x="0" y="41233"/>
                </a:moveTo>
                <a:lnTo>
                  <a:pt x="178557" y="0"/>
                </a:lnTo>
                <a:lnTo>
                  <a:pt x="32884" y="0"/>
                </a:lnTo>
                <a:lnTo>
                  <a:pt x="0" y="4123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51" name="object 168"/>
          <p:cNvSpPr>
            <a:spLocks/>
          </p:cNvSpPr>
          <p:nvPr/>
        </p:nvSpPr>
        <p:spPr bwMode="auto">
          <a:xfrm>
            <a:off x="1135063" y="5041900"/>
            <a:ext cx="754062" cy="98425"/>
          </a:xfrm>
          <a:custGeom>
            <a:avLst/>
            <a:gdLst>
              <a:gd name="T0" fmla="*/ 165613 w 754380"/>
              <a:gd name="T1" fmla="*/ 28060 h 99695"/>
              <a:gd name="T2" fmla="*/ 197313 w 754380"/>
              <a:gd name="T3" fmla="*/ 0 h 99695"/>
              <a:gd name="T4" fmla="*/ 0 w 754380"/>
              <a:gd name="T5" fmla="*/ 35887 h 99695"/>
              <a:gd name="T6" fmla="*/ 103190 w 754380"/>
              <a:gd name="T7" fmla="*/ 99456 h 99695"/>
              <a:gd name="T8" fmla="*/ 134889 w 754380"/>
              <a:gd name="T9" fmla="*/ 58222 h 99695"/>
              <a:gd name="T10" fmla="*/ 579742 w 754380"/>
              <a:gd name="T11" fmla="*/ 58222 h 99695"/>
              <a:gd name="T12" fmla="*/ 546858 w 754380"/>
              <a:gd name="T13" fmla="*/ 99456 h 99695"/>
              <a:gd name="T14" fmla="*/ 754375 w 754380"/>
              <a:gd name="T15" fmla="*/ 51535 h 99695"/>
              <a:gd name="T16" fmla="*/ 642173 w 754380"/>
              <a:gd name="T17" fmla="*/ 0 h 99695"/>
              <a:gd name="T18" fmla="*/ 611442 w 754380"/>
              <a:gd name="T19" fmla="*/ 28060 h 99695"/>
              <a:gd name="T20" fmla="*/ 165613 w 754380"/>
              <a:gd name="T21" fmla="*/ 28060 h 9969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54380"/>
              <a:gd name="T34" fmla="*/ 0 h 99695"/>
              <a:gd name="T35" fmla="*/ 754380 w 754380"/>
              <a:gd name="T36" fmla="*/ 99695 h 9969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54380" h="99695">
                <a:moveTo>
                  <a:pt x="165613" y="28060"/>
                </a:moveTo>
                <a:lnTo>
                  <a:pt x="197313" y="0"/>
                </a:lnTo>
                <a:lnTo>
                  <a:pt x="0" y="35887"/>
                </a:lnTo>
                <a:lnTo>
                  <a:pt x="103190" y="99456"/>
                </a:lnTo>
                <a:lnTo>
                  <a:pt x="134889" y="58222"/>
                </a:lnTo>
                <a:lnTo>
                  <a:pt x="579742" y="58222"/>
                </a:lnTo>
                <a:lnTo>
                  <a:pt x="546858" y="99456"/>
                </a:lnTo>
                <a:lnTo>
                  <a:pt x="754375" y="51535"/>
                </a:lnTo>
                <a:lnTo>
                  <a:pt x="642173" y="0"/>
                </a:lnTo>
                <a:lnTo>
                  <a:pt x="611442" y="28060"/>
                </a:lnTo>
                <a:lnTo>
                  <a:pt x="165613" y="2806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52" name="object 169"/>
          <p:cNvSpPr>
            <a:spLocks/>
          </p:cNvSpPr>
          <p:nvPr/>
        </p:nvSpPr>
        <p:spPr bwMode="auto">
          <a:xfrm>
            <a:off x="1135063" y="5041900"/>
            <a:ext cx="754062" cy="98425"/>
          </a:xfrm>
          <a:custGeom>
            <a:avLst/>
            <a:gdLst>
              <a:gd name="T0" fmla="*/ 197312 w 754380"/>
              <a:gd name="T1" fmla="*/ 0 h 99695"/>
              <a:gd name="T2" fmla="*/ 0 w 754380"/>
              <a:gd name="T3" fmla="*/ 35887 h 99695"/>
              <a:gd name="T4" fmla="*/ 103190 w 754380"/>
              <a:gd name="T5" fmla="*/ 99455 h 99695"/>
              <a:gd name="T6" fmla="*/ 134889 w 754380"/>
              <a:gd name="T7" fmla="*/ 58222 h 99695"/>
              <a:gd name="T8" fmla="*/ 725416 w 754380"/>
              <a:gd name="T9" fmla="*/ 58222 h 99695"/>
              <a:gd name="T10" fmla="*/ 754375 w 754380"/>
              <a:gd name="T11" fmla="*/ 51535 h 99695"/>
              <a:gd name="T12" fmla="*/ 703265 w 754380"/>
              <a:gd name="T13" fmla="*/ 28060 h 99695"/>
              <a:gd name="T14" fmla="*/ 165613 w 754380"/>
              <a:gd name="T15" fmla="*/ 28060 h 99695"/>
              <a:gd name="T16" fmla="*/ 197312 w 754380"/>
              <a:gd name="T17" fmla="*/ 0 h 99695"/>
              <a:gd name="T18" fmla="*/ 725415 w 754380"/>
              <a:gd name="T19" fmla="*/ 58222 h 99695"/>
              <a:gd name="T20" fmla="*/ 579742 w 754380"/>
              <a:gd name="T21" fmla="*/ 58222 h 99695"/>
              <a:gd name="T22" fmla="*/ 546858 w 754380"/>
              <a:gd name="T23" fmla="*/ 99455 h 99695"/>
              <a:gd name="T24" fmla="*/ 725415 w 754380"/>
              <a:gd name="T25" fmla="*/ 58222 h 9969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54380"/>
              <a:gd name="T40" fmla="*/ 0 h 99695"/>
              <a:gd name="T41" fmla="*/ 754380 w 754380"/>
              <a:gd name="T42" fmla="*/ 99695 h 9969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54380" h="99695">
                <a:moveTo>
                  <a:pt x="197312" y="0"/>
                </a:moveTo>
                <a:lnTo>
                  <a:pt x="0" y="35887"/>
                </a:lnTo>
                <a:lnTo>
                  <a:pt x="103190" y="99455"/>
                </a:lnTo>
                <a:lnTo>
                  <a:pt x="134889" y="58222"/>
                </a:lnTo>
                <a:lnTo>
                  <a:pt x="725416" y="58222"/>
                </a:lnTo>
                <a:lnTo>
                  <a:pt x="754375" y="51535"/>
                </a:lnTo>
                <a:lnTo>
                  <a:pt x="703265" y="28060"/>
                </a:lnTo>
                <a:lnTo>
                  <a:pt x="165613" y="28060"/>
                </a:lnTo>
                <a:lnTo>
                  <a:pt x="197312" y="0"/>
                </a:lnTo>
                <a:close/>
              </a:path>
              <a:path w="754380" h="99695">
                <a:moveTo>
                  <a:pt x="725415" y="58222"/>
                </a:moveTo>
                <a:lnTo>
                  <a:pt x="579742" y="58222"/>
                </a:lnTo>
                <a:lnTo>
                  <a:pt x="546858" y="99455"/>
                </a:lnTo>
                <a:lnTo>
                  <a:pt x="725415" y="582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53" name="object 170"/>
          <p:cNvSpPr>
            <a:spLocks/>
          </p:cNvSpPr>
          <p:nvPr/>
        </p:nvSpPr>
        <p:spPr bwMode="auto">
          <a:xfrm>
            <a:off x="1135063" y="5041900"/>
            <a:ext cx="754062" cy="98425"/>
          </a:xfrm>
          <a:custGeom>
            <a:avLst/>
            <a:gdLst>
              <a:gd name="T0" fmla="*/ 165613 w 754380"/>
              <a:gd name="T1" fmla="*/ 28060 h 99695"/>
              <a:gd name="T2" fmla="*/ 197312 w 754380"/>
              <a:gd name="T3" fmla="*/ 0 h 99695"/>
              <a:gd name="T4" fmla="*/ 0 w 754380"/>
              <a:gd name="T5" fmla="*/ 35887 h 99695"/>
              <a:gd name="T6" fmla="*/ 103190 w 754380"/>
              <a:gd name="T7" fmla="*/ 99455 h 99695"/>
              <a:gd name="T8" fmla="*/ 134889 w 754380"/>
              <a:gd name="T9" fmla="*/ 58222 h 99695"/>
              <a:gd name="T10" fmla="*/ 579742 w 754380"/>
              <a:gd name="T11" fmla="*/ 58222 h 99695"/>
              <a:gd name="T12" fmla="*/ 725415 w 754380"/>
              <a:gd name="T13" fmla="*/ 58222 h 99695"/>
              <a:gd name="T14" fmla="*/ 754375 w 754380"/>
              <a:gd name="T15" fmla="*/ 51535 h 99695"/>
              <a:gd name="T16" fmla="*/ 703265 w 754380"/>
              <a:gd name="T17" fmla="*/ 28060 h 99695"/>
              <a:gd name="T18" fmla="*/ 165613 w 754380"/>
              <a:gd name="T19" fmla="*/ 28060 h 996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54380"/>
              <a:gd name="T31" fmla="*/ 0 h 99695"/>
              <a:gd name="T32" fmla="*/ 754380 w 754380"/>
              <a:gd name="T33" fmla="*/ 99695 h 9969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54380" h="99695">
                <a:moveTo>
                  <a:pt x="165613" y="28060"/>
                </a:moveTo>
                <a:lnTo>
                  <a:pt x="197312" y="0"/>
                </a:lnTo>
                <a:lnTo>
                  <a:pt x="0" y="35887"/>
                </a:lnTo>
                <a:lnTo>
                  <a:pt x="103190" y="99455"/>
                </a:lnTo>
                <a:lnTo>
                  <a:pt x="134889" y="58222"/>
                </a:lnTo>
                <a:lnTo>
                  <a:pt x="579742" y="58222"/>
                </a:lnTo>
                <a:lnTo>
                  <a:pt x="725415" y="58222"/>
                </a:lnTo>
                <a:lnTo>
                  <a:pt x="754375" y="51535"/>
                </a:lnTo>
                <a:lnTo>
                  <a:pt x="703265" y="28060"/>
                </a:lnTo>
                <a:lnTo>
                  <a:pt x="165613" y="2806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54" name="object 171"/>
          <p:cNvSpPr>
            <a:spLocks/>
          </p:cNvSpPr>
          <p:nvPr/>
        </p:nvSpPr>
        <p:spPr bwMode="auto">
          <a:xfrm>
            <a:off x="1681163" y="5099050"/>
            <a:ext cx="179387" cy="41275"/>
          </a:xfrm>
          <a:custGeom>
            <a:avLst/>
            <a:gdLst>
              <a:gd name="T0" fmla="*/ 0 w 179069"/>
              <a:gd name="T1" fmla="*/ 41233 h 41275"/>
              <a:gd name="T2" fmla="*/ 178557 w 179069"/>
              <a:gd name="T3" fmla="*/ 0 h 41275"/>
              <a:gd name="T4" fmla="*/ 32884 w 179069"/>
              <a:gd name="T5" fmla="*/ 0 h 41275"/>
              <a:gd name="T6" fmla="*/ 0 w 179069"/>
              <a:gd name="T7" fmla="*/ 41233 h 41275"/>
              <a:gd name="T8" fmla="*/ 0 60000 65536"/>
              <a:gd name="T9" fmla="*/ 0 60000 65536"/>
              <a:gd name="T10" fmla="*/ 0 60000 65536"/>
              <a:gd name="T11" fmla="*/ 0 60000 65536"/>
              <a:gd name="T12" fmla="*/ 0 w 179069"/>
              <a:gd name="T13" fmla="*/ 0 h 41275"/>
              <a:gd name="T14" fmla="*/ 179069 w 179069"/>
              <a:gd name="T15" fmla="*/ 41275 h 412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069" h="41275">
                <a:moveTo>
                  <a:pt x="0" y="41233"/>
                </a:moveTo>
                <a:lnTo>
                  <a:pt x="178557" y="0"/>
                </a:lnTo>
                <a:lnTo>
                  <a:pt x="32884" y="0"/>
                </a:lnTo>
                <a:lnTo>
                  <a:pt x="0" y="4123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55" name="object 172"/>
          <p:cNvSpPr>
            <a:spLocks/>
          </p:cNvSpPr>
          <p:nvPr/>
        </p:nvSpPr>
        <p:spPr bwMode="auto">
          <a:xfrm>
            <a:off x="1135063" y="5041900"/>
            <a:ext cx="754062" cy="98425"/>
          </a:xfrm>
          <a:custGeom>
            <a:avLst/>
            <a:gdLst>
              <a:gd name="T0" fmla="*/ 165613 w 754380"/>
              <a:gd name="T1" fmla="*/ 28060 h 99695"/>
              <a:gd name="T2" fmla="*/ 197313 w 754380"/>
              <a:gd name="T3" fmla="*/ 0 h 99695"/>
              <a:gd name="T4" fmla="*/ 0 w 754380"/>
              <a:gd name="T5" fmla="*/ 35887 h 99695"/>
              <a:gd name="T6" fmla="*/ 103190 w 754380"/>
              <a:gd name="T7" fmla="*/ 99456 h 99695"/>
              <a:gd name="T8" fmla="*/ 134889 w 754380"/>
              <a:gd name="T9" fmla="*/ 58222 h 99695"/>
              <a:gd name="T10" fmla="*/ 579742 w 754380"/>
              <a:gd name="T11" fmla="*/ 58222 h 99695"/>
              <a:gd name="T12" fmla="*/ 546858 w 754380"/>
              <a:gd name="T13" fmla="*/ 99456 h 99695"/>
              <a:gd name="T14" fmla="*/ 754375 w 754380"/>
              <a:gd name="T15" fmla="*/ 51535 h 99695"/>
              <a:gd name="T16" fmla="*/ 642173 w 754380"/>
              <a:gd name="T17" fmla="*/ 0 h 99695"/>
              <a:gd name="T18" fmla="*/ 611442 w 754380"/>
              <a:gd name="T19" fmla="*/ 28060 h 99695"/>
              <a:gd name="T20" fmla="*/ 165613 w 754380"/>
              <a:gd name="T21" fmla="*/ 28060 h 9969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54380"/>
              <a:gd name="T34" fmla="*/ 0 h 99695"/>
              <a:gd name="T35" fmla="*/ 754380 w 754380"/>
              <a:gd name="T36" fmla="*/ 99695 h 9969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54380" h="99695">
                <a:moveTo>
                  <a:pt x="165613" y="28060"/>
                </a:moveTo>
                <a:lnTo>
                  <a:pt x="197313" y="0"/>
                </a:lnTo>
                <a:lnTo>
                  <a:pt x="0" y="35887"/>
                </a:lnTo>
                <a:lnTo>
                  <a:pt x="103190" y="99456"/>
                </a:lnTo>
                <a:lnTo>
                  <a:pt x="134889" y="58222"/>
                </a:lnTo>
                <a:lnTo>
                  <a:pt x="579742" y="58222"/>
                </a:lnTo>
                <a:lnTo>
                  <a:pt x="546858" y="99456"/>
                </a:lnTo>
                <a:lnTo>
                  <a:pt x="754375" y="51535"/>
                </a:lnTo>
                <a:lnTo>
                  <a:pt x="642173" y="0"/>
                </a:lnTo>
                <a:lnTo>
                  <a:pt x="611442" y="28060"/>
                </a:lnTo>
                <a:lnTo>
                  <a:pt x="165613" y="2806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56" name="object 173"/>
          <p:cNvSpPr>
            <a:spLocks/>
          </p:cNvSpPr>
          <p:nvPr/>
        </p:nvSpPr>
        <p:spPr bwMode="auto">
          <a:xfrm>
            <a:off x="1141413" y="5048250"/>
            <a:ext cx="755650" cy="100013"/>
          </a:xfrm>
          <a:custGeom>
            <a:avLst/>
            <a:gdLst>
              <a:gd name="T0" fmla="*/ 197512 w 755650"/>
              <a:gd name="T1" fmla="*/ 0 h 100964"/>
              <a:gd name="T2" fmla="*/ 0 w 755650"/>
              <a:gd name="T3" fmla="*/ 37990 h 100964"/>
              <a:gd name="T4" fmla="*/ 103182 w 755650"/>
              <a:gd name="T5" fmla="*/ 100596 h 100964"/>
              <a:gd name="T6" fmla="*/ 135081 w 755650"/>
              <a:gd name="T7" fmla="*/ 59363 h 100964"/>
              <a:gd name="T8" fmla="*/ 722510 w 755650"/>
              <a:gd name="T9" fmla="*/ 59363 h 100964"/>
              <a:gd name="T10" fmla="*/ 755599 w 755650"/>
              <a:gd name="T11" fmla="*/ 51543 h 100964"/>
              <a:gd name="T12" fmla="*/ 707881 w 755650"/>
              <a:gd name="T13" fmla="*/ 29208 h 100964"/>
              <a:gd name="T14" fmla="*/ 165605 w 755650"/>
              <a:gd name="T15" fmla="*/ 29208 h 100964"/>
              <a:gd name="T16" fmla="*/ 197512 w 755650"/>
              <a:gd name="T17" fmla="*/ 0 h 100964"/>
              <a:gd name="T18" fmla="*/ 722509 w 755650"/>
              <a:gd name="T19" fmla="*/ 59363 h 100964"/>
              <a:gd name="T20" fmla="*/ 579742 w 755650"/>
              <a:gd name="T21" fmla="*/ 59363 h 100964"/>
              <a:gd name="T22" fmla="*/ 548034 w 755650"/>
              <a:gd name="T23" fmla="*/ 100596 h 100964"/>
              <a:gd name="T24" fmla="*/ 722509 w 755650"/>
              <a:gd name="T25" fmla="*/ 59363 h 1009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55650"/>
              <a:gd name="T40" fmla="*/ 0 h 100964"/>
              <a:gd name="T41" fmla="*/ 755650 w 755650"/>
              <a:gd name="T42" fmla="*/ 100964 h 10096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55650" h="100964">
                <a:moveTo>
                  <a:pt x="197512" y="0"/>
                </a:move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722510" y="59363"/>
                </a:lnTo>
                <a:lnTo>
                  <a:pt x="755599" y="51543"/>
                </a:lnTo>
                <a:lnTo>
                  <a:pt x="707881" y="29208"/>
                </a:lnTo>
                <a:lnTo>
                  <a:pt x="165605" y="29208"/>
                </a:lnTo>
                <a:lnTo>
                  <a:pt x="197512" y="0"/>
                </a:lnTo>
                <a:close/>
              </a:path>
              <a:path w="755650" h="100964">
                <a:moveTo>
                  <a:pt x="722509" y="59363"/>
                </a:moveTo>
                <a:lnTo>
                  <a:pt x="579742" y="59363"/>
                </a:lnTo>
                <a:lnTo>
                  <a:pt x="548034" y="100596"/>
                </a:lnTo>
                <a:lnTo>
                  <a:pt x="722509" y="5936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57" name="object 174"/>
          <p:cNvSpPr>
            <a:spLocks/>
          </p:cNvSpPr>
          <p:nvPr/>
        </p:nvSpPr>
        <p:spPr bwMode="auto">
          <a:xfrm>
            <a:off x="1141413" y="5048250"/>
            <a:ext cx="755650" cy="100013"/>
          </a:xfrm>
          <a:custGeom>
            <a:avLst/>
            <a:gdLst>
              <a:gd name="T0" fmla="*/ 165605 w 755650"/>
              <a:gd name="T1" fmla="*/ 29208 h 100964"/>
              <a:gd name="T2" fmla="*/ 197512 w 755650"/>
              <a:gd name="T3" fmla="*/ 0 h 100964"/>
              <a:gd name="T4" fmla="*/ 0 w 755650"/>
              <a:gd name="T5" fmla="*/ 37990 h 100964"/>
              <a:gd name="T6" fmla="*/ 103182 w 755650"/>
              <a:gd name="T7" fmla="*/ 100596 h 100964"/>
              <a:gd name="T8" fmla="*/ 135081 w 755650"/>
              <a:gd name="T9" fmla="*/ 59363 h 100964"/>
              <a:gd name="T10" fmla="*/ 579742 w 755650"/>
              <a:gd name="T11" fmla="*/ 59363 h 100964"/>
              <a:gd name="T12" fmla="*/ 722509 w 755650"/>
              <a:gd name="T13" fmla="*/ 59363 h 100964"/>
              <a:gd name="T14" fmla="*/ 755599 w 755650"/>
              <a:gd name="T15" fmla="*/ 51543 h 100964"/>
              <a:gd name="T16" fmla="*/ 707881 w 755650"/>
              <a:gd name="T17" fmla="*/ 29208 h 100964"/>
              <a:gd name="T18" fmla="*/ 165605 w 755650"/>
              <a:gd name="T19" fmla="*/ 29208 h 1009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55650"/>
              <a:gd name="T31" fmla="*/ 0 h 100964"/>
              <a:gd name="T32" fmla="*/ 755650 w 755650"/>
              <a:gd name="T33" fmla="*/ 100964 h 10096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55650" h="100964">
                <a:moveTo>
                  <a:pt x="165605" y="29208"/>
                </a:moveTo>
                <a:lnTo>
                  <a:pt x="197512" y="0"/>
                </a:ln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579742" y="59363"/>
                </a:lnTo>
                <a:lnTo>
                  <a:pt x="722509" y="59363"/>
                </a:lnTo>
                <a:lnTo>
                  <a:pt x="755599" y="51543"/>
                </a:lnTo>
                <a:lnTo>
                  <a:pt x="707881" y="29208"/>
                </a:lnTo>
                <a:lnTo>
                  <a:pt x="165605" y="2920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58" name="object 175"/>
          <p:cNvSpPr>
            <a:spLocks/>
          </p:cNvSpPr>
          <p:nvPr/>
        </p:nvSpPr>
        <p:spPr bwMode="auto">
          <a:xfrm>
            <a:off x="1689100" y="5106988"/>
            <a:ext cx="174625" cy="41275"/>
          </a:xfrm>
          <a:custGeom>
            <a:avLst/>
            <a:gdLst>
              <a:gd name="T0" fmla="*/ 0 w 174625"/>
              <a:gd name="T1" fmla="*/ 41233 h 41275"/>
              <a:gd name="T2" fmla="*/ 174474 w 174625"/>
              <a:gd name="T3" fmla="*/ 0 h 41275"/>
              <a:gd name="T4" fmla="*/ 31707 w 174625"/>
              <a:gd name="T5" fmla="*/ 0 h 41275"/>
              <a:gd name="T6" fmla="*/ 0 w 174625"/>
              <a:gd name="T7" fmla="*/ 41233 h 41275"/>
              <a:gd name="T8" fmla="*/ 0 60000 65536"/>
              <a:gd name="T9" fmla="*/ 0 60000 65536"/>
              <a:gd name="T10" fmla="*/ 0 60000 65536"/>
              <a:gd name="T11" fmla="*/ 0 60000 65536"/>
              <a:gd name="T12" fmla="*/ 0 w 174625"/>
              <a:gd name="T13" fmla="*/ 0 h 41275"/>
              <a:gd name="T14" fmla="*/ 174625 w 174625"/>
              <a:gd name="T15" fmla="*/ 41275 h 412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4625" h="41275">
                <a:moveTo>
                  <a:pt x="0" y="41233"/>
                </a:moveTo>
                <a:lnTo>
                  <a:pt x="174474" y="0"/>
                </a:lnTo>
                <a:lnTo>
                  <a:pt x="31707" y="0"/>
                </a:lnTo>
                <a:lnTo>
                  <a:pt x="0" y="4123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59" name="object 176"/>
          <p:cNvSpPr>
            <a:spLocks/>
          </p:cNvSpPr>
          <p:nvPr/>
        </p:nvSpPr>
        <p:spPr bwMode="auto">
          <a:xfrm>
            <a:off x="1141413" y="5048250"/>
            <a:ext cx="755650" cy="100013"/>
          </a:xfrm>
          <a:custGeom>
            <a:avLst/>
            <a:gdLst>
              <a:gd name="T0" fmla="*/ 165605 w 755650"/>
              <a:gd name="T1" fmla="*/ 29208 h 100964"/>
              <a:gd name="T2" fmla="*/ 197513 w 755650"/>
              <a:gd name="T3" fmla="*/ 0 h 100964"/>
              <a:gd name="T4" fmla="*/ 0 w 755650"/>
              <a:gd name="T5" fmla="*/ 37990 h 100964"/>
              <a:gd name="T6" fmla="*/ 103182 w 755650"/>
              <a:gd name="T7" fmla="*/ 100596 h 100964"/>
              <a:gd name="T8" fmla="*/ 135081 w 755650"/>
              <a:gd name="T9" fmla="*/ 59363 h 100964"/>
              <a:gd name="T10" fmla="*/ 579742 w 755650"/>
              <a:gd name="T11" fmla="*/ 59363 h 100964"/>
              <a:gd name="T12" fmla="*/ 548034 w 755650"/>
              <a:gd name="T13" fmla="*/ 100596 h 100964"/>
              <a:gd name="T14" fmla="*/ 755599 w 755650"/>
              <a:gd name="T15" fmla="*/ 51543 h 100964"/>
              <a:gd name="T16" fmla="*/ 645478 w 755650"/>
              <a:gd name="T17" fmla="*/ 0 h 100964"/>
              <a:gd name="T18" fmla="*/ 611626 w 755650"/>
              <a:gd name="T19" fmla="*/ 29208 h 100964"/>
              <a:gd name="T20" fmla="*/ 165605 w 755650"/>
              <a:gd name="T21" fmla="*/ 29208 h 1009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55650"/>
              <a:gd name="T34" fmla="*/ 0 h 100964"/>
              <a:gd name="T35" fmla="*/ 755650 w 755650"/>
              <a:gd name="T36" fmla="*/ 100964 h 1009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55650" h="100964">
                <a:moveTo>
                  <a:pt x="165605" y="29208"/>
                </a:moveTo>
                <a:lnTo>
                  <a:pt x="197513" y="0"/>
                </a:ln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579742" y="59363"/>
                </a:lnTo>
                <a:lnTo>
                  <a:pt x="548034" y="100596"/>
                </a:lnTo>
                <a:lnTo>
                  <a:pt x="755599" y="51543"/>
                </a:lnTo>
                <a:lnTo>
                  <a:pt x="645478" y="0"/>
                </a:lnTo>
                <a:lnTo>
                  <a:pt x="611626" y="29208"/>
                </a:lnTo>
                <a:lnTo>
                  <a:pt x="165605" y="2920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60" name="object 177"/>
          <p:cNvSpPr>
            <a:spLocks/>
          </p:cNvSpPr>
          <p:nvPr/>
        </p:nvSpPr>
        <p:spPr bwMode="auto">
          <a:xfrm>
            <a:off x="1141413" y="5048250"/>
            <a:ext cx="755650" cy="100013"/>
          </a:xfrm>
          <a:custGeom>
            <a:avLst/>
            <a:gdLst>
              <a:gd name="T0" fmla="*/ 197512 w 755650"/>
              <a:gd name="T1" fmla="*/ 0 h 100964"/>
              <a:gd name="T2" fmla="*/ 0 w 755650"/>
              <a:gd name="T3" fmla="*/ 37990 h 100964"/>
              <a:gd name="T4" fmla="*/ 103182 w 755650"/>
              <a:gd name="T5" fmla="*/ 100596 h 100964"/>
              <a:gd name="T6" fmla="*/ 135081 w 755650"/>
              <a:gd name="T7" fmla="*/ 59363 h 100964"/>
              <a:gd name="T8" fmla="*/ 722510 w 755650"/>
              <a:gd name="T9" fmla="*/ 59363 h 100964"/>
              <a:gd name="T10" fmla="*/ 755599 w 755650"/>
              <a:gd name="T11" fmla="*/ 51543 h 100964"/>
              <a:gd name="T12" fmla="*/ 707881 w 755650"/>
              <a:gd name="T13" fmla="*/ 29208 h 100964"/>
              <a:gd name="T14" fmla="*/ 165605 w 755650"/>
              <a:gd name="T15" fmla="*/ 29208 h 100964"/>
              <a:gd name="T16" fmla="*/ 197512 w 755650"/>
              <a:gd name="T17" fmla="*/ 0 h 100964"/>
              <a:gd name="T18" fmla="*/ 722509 w 755650"/>
              <a:gd name="T19" fmla="*/ 59363 h 100964"/>
              <a:gd name="T20" fmla="*/ 579742 w 755650"/>
              <a:gd name="T21" fmla="*/ 59363 h 100964"/>
              <a:gd name="T22" fmla="*/ 548034 w 755650"/>
              <a:gd name="T23" fmla="*/ 100596 h 100964"/>
              <a:gd name="T24" fmla="*/ 722509 w 755650"/>
              <a:gd name="T25" fmla="*/ 59363 h 1009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55650"/>
              <a:gd name="T40" fmla="*/ 0 h 100964"/>
              <a:gd name="T41" fmla="*/ 755650 w 755650"/>
              <a:gd name="T42" fmla="*/ 100964 h 10096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55650" h="100964">
                <a:moveTo>
                  <a:pt x="197512" y="0"/>
                </a:move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722510" y="59363"/>
                </a:lnTo>
                <a:lnTo>
                  <a:pt x="755599" y="51543"/>
                </a:lnTo>
                <a:lnTo>
                  <a:pt x="707881" y="29208"/>
                </a:lnTo>
                <a:lnTo>
                  <a:pt x="165605" y="29208"/>
                </a:lnTo>
                <a:lnTo>
                  <a:pt x="197512" y="0"/>
                </a:lnTo>
                <a:close/>
              </a:path>
              <a:path w="755650" h="100964">
                <a:moveTo>
                  <a:pt x="722509" y="59363"/>
                </a:moveTo>
                <a:lnTo>
                  <a:pt x="579742" y="59363"/>
                </a:lnTo>
                <a:lnTo>
                  <a:pt x="548034" y="100596"/>
                </a:lnTo>
                <a:lnTo>
                  <a:pt x="722509" y="5936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61" name="object 178"/>
          <p:cNvSpPr>
            <a:spLocks/>
          </p:cNvSpPr>
          <p:nvPr/>
        </p:nvSpPr>
        <p:spPr bwMode="auto">
          <a:xfrm>
            <a:off x="1141413" y="5048250"/>
            <a:ext cx="755650" cy="100013"/>
          </a:xfrm>
          <a:custGeom>
            <a:avLst/>
            <a:gdLst>
              <a:gd name="T0" fmla="*/ 165605 w 755650"/>
              <a:gd name="T1" fmla="*/ 29208 h 100964"/>
              <a:gd name="T2" fmla="*/ 197512 w 755650"/>
              <a:gd name="T3" fmla="*/ 0 h 100964"/>
              <a:gd name="T4" fmla="*/ 0 w 755650"/>
              <a:gd name="T5" fmla="*/ 37990 h 100964"/>
              <a:gd name="T6" fmla="*/ 103182 w 755650"/>
              <a:gd name="T7" fmla="*/ 100596 h 100964"/>
              <a:gd name="T8" fmla="*/ 135081 w 755650"/>
              <a:gd name="T9" fmla="*/ 59363 h 100964"/>
              <a:gd name="T10" fmla="*/ 579742 w 755650"/>
              <a:gd name="T11" fmla="*/ 59363 h 100964"/>
              <a:gd name="T12" fmla="*/ 722509 w 755650"/>
              <a:gd name="T13" fmla="*/ 59363 h 100964"/>
              <a:gd name="T14" fmla="*/ 755599 w 755650"/>
              <a:gd name="T15" fmla="*/ 51543 h 100964"/>
              <a:gd name="T16" fmla="*/ 707881 w 755650"/>
              <a:gd name="T17" fmla="*/ 29208 h 100964"/>
              <a:gd name="T18" fmla="*/ 165605 w 755650"/>
              <a:gd name="T19" fmla="*/ 29208 h 1009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55650"/>
              <a:gd name="T31" fmla="*/ 0 h 100964"/>
              <a:gd name="T32" fmla="*/ 755650 w 755650"/>
              <a:gd name="T33" fmla="*/ 100964 h 10096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55650" h="100964">
                <a:moveTo>
                  <a:pt x="165605" y="29208"/>
                </a:moveTo>
                <a:lnTo>
                  <a:pt x="197512" y="0"/>
                </a:ln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579742" y="59363"/>
                </a:lnTo>
                <a:lnTo>
                  <a:pt x="722509" y="59363"/>
                </a:lnTo>
                <a:lnTo>
                  <a:pt x="755599" y="51543"/>
                </a:lnTo>
                <a:lnTo>
                  <a:pt x="707881" y="29208"/>
                </a:lnTo>
                <a:lnTo>
                  <a:pt x="165605" y="2920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62" name="object 179"/>
          <p:cNvSpPr>
            <a:spLocks/>
          </p:cNvSpPr>
          <p:nvPr/>
        </p:nvSpPr>
        <p:spPr bwMode="auto">
          <a:xfrm>
            <a:off x="1689100" y="5106988"/>
            <a:ext cx="174625" cy="41275"/>
          </a:xfrm>
          <a:custGeom>
            <a:avLst/>
            <a:gdLst>
              <a:gd name="T0" fmla="*/ 0 w 174625"/>
              <a:gd name="T1" fmla="*/ 41233 h 41275"/>
              <a:gd name="T2" fmla="*/ 174474 w 174625"/>
              <a:gd name="T3" fmla="*/ 0 h 41275"/>
              <a:gd name="T4" fmla="*/ 31707 w 174625"/>
              <a:gd name="T5" fmla="*/ 0 h 41275"/>
              <a:gd name="T6" fmla="*/ 0 w 174625"/>
              <a:gd name="T7" fmla="*/ 41233 h 41275"/>
              <a:gd name="T8" fmla="*/ 0 60000 65536"/>
              <a:gd name="T9" fmla="*/ 0 60000 65536"/>
              <a:gd name="T10" fmla="*/ 0 60000 65536"/>
              <a:gd name="T11" fmla="*/ 0 60000 65536"/>
              <a:gd name="T12" fmla="*/ 0 w 174625"/>
              <a:gd name="T13" fmla="*/ 0 h 41275"/>
              <a:gd name="T14" fmla="*/ 174625 w 174625"/>
              <a:gd name="T15" fmla="*/ 41275 h 412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4625" h="41275">
                <a:moveTo>
                  <a:pt x="0" y="41233"/>
                </a:moveTo>
                <a:lnTo>
                  <a:pt x="174474" y="0"/>
                </a:lnTo>
                <a:lnTo>
                  <a:pt x="31707" y="0"/>
                </a:lnTo>
                <a:lnTo>
                  <a:pt x="0" y="4123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63" name="object 180"/>
          <p:cNvSpPr>
            <a:spLocks/>
          </p:cNvSpPr>
          <p:nvPr/>
        </p:nvSpPr>
        <p:spPr bwMode="auto">
          <a:xfrm>
            <a:off x="1141413" y="5048250"/>
            <a:ext cx="755650" cy="100013"/>
          </a:xfrm>
          <a:custGeom>
            <a:avLst/>
            <a:gdLst>
              <a:gd name="T0" fmla="*/ 165605 w 755650"/>
              <a:gd name="T1" fmla="*/ 29208 h 100964"/>
              <a:gd name="T2" fmla="*/ 197513 w 755650"/>
              <a:gd name="T3" fmla="*/ 0 h 100964"/>
              <a:gd name="T4" fmla="*/ 0 w 755650"/>
              <a:gd name="T5" fmla="*/ 37990 h 100964"/>
              <a:gd name="T6" fmla="*/ 103182 w 755650"/>
              <a:gd name="T7" fmla="*/ 100596 h 100964"/>
              <a:gd name="T8" fmla="*/ 135081 w 755650"/>
              <a:gd name="T9" fmla="*/ 59363 h 100964"/>
              <a:gd name="T10" fmla="*/ 579742 w 755650"/>
              <a:gd name="T11" fmla="*/ 59363 h 100964"/>
              <a:gd name="T12" fmla="*/ 548034 w 755650"/>
              <a:gd name="T13" fmla="*/ 100596 h 100964"/>
              <a:gd name="T14" fmla="*/ 755599 w 755650"/>
              <a:gd name="T15" fmla="*/ 51543 h 100964"/>
              <a:gd name="T16" fmla="*/ 645478 w 755650"/>
              <a:gd name="T17" fmla="*/ 0 h 100964"/>
              <a:gd name="T18" fmla="*/ 611626 w 755650"/>
              <a:gd name="T19" fmla="*/ 29208 h 100964"/>
              <a:gd name="T20" fmla="*/ 165605 w 755650"/>
              <a:gd name="T21" fmla="*/ 29208 h 1009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55650"/>
              <a:gd name="T34" fmla="*/ 0 h 100964"/>
              <a:gd name="T35" fmla="*/ 755650 w 755650"/>
              <a:gd name="T36" fmla="*/ 100964 h 1009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55650" h="100964">
                <a:moveTo>
                  <a:pt x="165605" y="29208"/>
                </a:moveTo>
                <a:lnTo>
                  <a:pt x="197513" y="0"/>
                </a:ln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579742" y="59363"/>
                </a:lnTo>
                <a:lnTo>
                  <a:pt x="548034" y="100596"/>
                </a:lnTo>
                <a:lnTo>
                  <a:pt x="755599" y="51543"/>
                </a:lnTo>
                <a:lnTo>
                  <a:pt x="645478" y="0"/>
                </a:lnTo>
                <a:lnTo>
                  <a:pt x="611626" y="29208"/>
                </a:lnTo>
                <a:lnTo>
                  <a:pt x="165605" y="2920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64" name="object 181"/>
          <p:cNvSpPr>
            <a:spLocks/>
          </p:cNvSpPr>
          <p:nvPr/>
        </p:nvSpPr>
        <p:spPr bwMode="auto">
          <a:xfrm>
            <a:off x="1016000" y="5353050"/>
            <a:ext cx="55563" cy="55563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65" name="object 182"/>
          <p:cNvSpPr>
            <a:spLocks/>
          </p:cNvSpPr>
          <p:nvPr/>
        </p:nvSpPr>
        <p:spPr bwMode="auto">
          <a:xfrm>
            <a:off x="1016000" y="5353050"/>
            <a:ext cx="55563" cy="55563"/>
          </a:xfrm>
          <a:custGeom>
            <a:avLst/>
            <a:gdLst>
              <a:gd name="T0" fmla="*/ 0 w 55880"/>
              <a:gd name="T1" fmla="*/ 0 h 55245"/>
              <a:gd name="T2" fmla="*/ 55532 w 55880"/>
              <a:gd name="T3" fmla="*/ 0 h 55245"/>
              <a:gd name="T4" fmla="*/ 55532 w 55880"/>
              <a:gd name="T5" fmla="*/ 54786 h 55245"/>
              <a:gd name="T6" fmla="*/ 0 w 55880"/>
              <a:gd name="T7" fmla="*/ 54786 h 55245"/>
              <a:gd name="T8" fmla="*/ 0 w 5588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66" name="object 183"/>
          <p:cNvSpPr>
            <a:spLocks/>
          </p:cNvSpPr>
          <p:nvPr/>
        </p:nvSpPr>
        <p:spPr bwMode="auto">
          <a:xfrm>
            <a:off x="1092200" y="5353050"/>
            <a:ext cx="57150" cy="55563"/>
          </a:xfrm>
          <a:custGeom>
            <a:avLst/>
            <a:gdLst>
              <a:gd name="T0" fmla="*/ 0 w 57150"/>
              <a:gd name="T1" fmla="*/ 54786 h 55245"/>
              <a:gd name="T2" fmla="*/ 56910 w 57150"/>
              <a:gd name="T3" fmla="*/ 54786 h 55245"/>
              <a:gd name="T4" fmla="*/ 56910 w 57150"/>
              <a:gd name="T5" fmla="*/ 0 h 55245"/>
              <a:gd name="T6" fmla="*/ 0 w 57150"/>
              <a:gd name="T7" fmla="*/ 0 h 55245"/>
              <a:gd name="T8" fmla="*/ 0 w 5715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150"/>
              <a:gd name="T16" fmla="*/ 0 h 55245"/>
              <a:gd name="T17" fmla="*/ 57150 w 5715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150" h="55245">
                <a:moveTo>
                  <a:pt x="0" y="54786"/>
                </a:moveTo>
                <a:lnTo>
                  <a:pt x="56910" y="54786"/>
                </a:lnTo>
                <a:lnTo>
                  <a:pt x="56910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67" name="object 184"/>
          <p:cNvSpPr>
            <a:spLocks/>
          </p:cNvSpPr>
          <p:nvPr/>
        </p:nvSpPr>
        <p:spPr bwMode="auto">
          <a:xfrm>
            <a:off x="1092200" y="5353050"/>
            <a:ext cx="57150" cy="55563"/>
          </a:xfrm>
          <a:custGeom>
            <a:avLst/>
            <a:gdLst>
              <a:gd name="T0" fmla="*/ 0 w 57150"/>
              <a:gd name="T1" fmla="*/ 0 h 55245"/>
              <a:gd name="T2" fmla="*/ 56909 w 57150"/>
              <a:gd name="T3" fmla="*/ 0 h 55245"/>
              <a:gd name="T4" fmla="*/ 56909 w 57150"/>
              <a:gd name="T5" fmla="*/ 54786 h 55245"/>
              <a:gd name="T6" fmla="*/ 0 w 57150"/>
              <a:gd name="T7" fmla="*/ 54786 h 55245"/>
              <a:gd name="T8" fmla="*/ 0 w 5715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150"/>
              <a:gd name="T16" fmla="*/ 0 h 55245"/>
              <a:gd name="T17" fmla="*/ 57150 w 5715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150" h="55245">
                <a:moveTo>
                  <a:pt x="0" y="0"/>
                </a:moveTo>
                <a:lnTo>
                  <a:pt x="56909" y="0"/>
                </a:lnTo>
                <a:lnTo>
                  <a:pt x="56909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68" name="object 185"/>
          <p:cNvSpPr>
            <a:spLocks/>
          </p:cNvSpPr>
          <p:nvPr/>
        </p:nvSpPr>
        <p:spPr bwMode="auto">
          <a:xfrm>
            <a:off x="1171575" y="5353050"/>
            <a:ext cx="55563" cy="55563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69" name="object 186"/>
          <p:cNvSpPr>
            <a:spLocks/>
          </p:cNvSpPr>
          <p:nvPr/>
        </p:nvSpPr>
        <p:spPr bwMode="auto">
          <a:xfrm>
            <a:off x="1171575" y="5353050"/>
            <a:ext cx="55563" cy="55563"/>
          </a:xfrm>
          <a:custGeom>
            <a:avLst/>
            <a:gdLst>
              <a:gd name="T0" fmla="*/ 0 w 55880"/>
              <a:gd name="T1" fmla="*/ 0 h 55245"/>
              <a:gd name="T2" fmla="*/ 55532 w 55880"/>
              <a:gd name="T3" fmla="*/ 0 h 55245"/>
              <a:gd name="T4" fmla="*/ 55532 w 55880"/>
              <a:gd name="T5" fmla="*/ 54786 h 55245"/>
              <a:gd name="T6" fmla="*/ 0 w 55880"/>
              <a:gd name="T7" fmla="*/ 54786 h 55245"/>
              <a:gd name="T8" fmla="*/ 0 w 5588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70" name="object 187"/>
          <p:cNvSpPr>
            <a:spLocks/>
          </p:cNvSpPr>
          <p:nvPr/>
        </p:nvSpPr>
        <p:spPr bwMode="auto">
          <a:xfrm>
            <a:off x="1252538" y="5353050"/>
            <a:ext cx="53975" cy="55563"/>
          </a:xfrm>
          <a:custGeom>
            <a:avLst/>
            <a:gdLst>
              <a:gd name="T0" fmla="*/ 0 w 54609"/>
              <a:gd name="T1" fmla="*/ 54786 h 55245"/>
              <a:gd name="T2" fmla="*/ 54350 w 54609"/>
              <a:gd name="T3" fmla="*/ 54786 h 55245"/>
              <a:gd name="T4" fmla="*/ 54350 w 54609"/>
              <a:gd name="T5" fmla="*/ 0 h 55245"/>
              <a:gd name="T6" fmla="*/ 0 w 54609"/>
              <a:gd name="T7" fmla="*/ 0 h 55245"/>
              <a:gd name="T8" fmla="*/ 0 w 54609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609"/>
              <a:gd name="T16" fmla="*/ 0 h 55245"/>
              <a:gd name="T17" fmla="*/ 54609 w 54609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609" h="55245">
                <a:moveTo>
                  <a:pt x="0" y="54786"/>
                </a:moveTo>
                <a:lnTo>
                  <a:pt x="54350" y="54786"/>
                </a:lnTo>
                <a:lnTo>
                  <a:pt x="54350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71" name="object 188"/>
          <p:cNvSpPr>
            <a:spLocks/>
          </p:cNvSpPr>
          <p:nvPr/>
        </p:nvSpPr>
        <p:spPr bwMode="auto">
          <a:xfrm>
            <a:off x="1252538" y="5353050"/>
            <a:ext cx="53975" cy="55563"/>
          </a:xfrm>
          <a:custGeom>
            <a:avLst/>
            <a:gdLst>
              <a:gd name="T0" fmla="*/ 0 w 54609"/>
              <a:gd name="T1" fmla="*/ 0 h 55245"/>
              <a:gd name="T2" fmla="*/ 54348 w 54609"/>
              <a:gd name="T3" fmla="*/ 0 h 55245"/>
              <a:gd name="T4" fmla="*/ 54348 w 54609"/>
              <a:gd name="T5" fmla="*/ 54786 h 55245"/>
              <a:gd name="T6" fmla="*/ 0 w 54609"/>
              <a:gd name="T7" fmla="*/ 54786 h 55245"/>
              <a:gd name="T8" fmla="*/ 0 w 54609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609"/>
              <a:gd name="T16" fmla="*/ 0 h 55245"/>
              <a:gd name="T17" fmla="*/ 54609 w 54609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609" h="55245">
                <a:moveTo>
                  <a:pt x="0" y="0"/>
                </a:moveTo>
                <a:lnTo>
                  <a:pt x="54348" y="0"/>
                </a:lnTo>
                <a:lnTo>
                  <a:pt x="54348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72" name="object 189"/>
          <p:cNvSpPr>
            <a:spLocks/>
          </p:cNvSpPr>
          <p:nvPr/>
        </p:nvSpPr>
        <p:spPr bwMode="auto">
          <a:xfrm>
            <a:off x="1331913" y="5353050"/>
            <a:ext cx="55562" cy="55563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73" name="object 190"/>
          <p:cNvSpPr>
            <a:spLocks/>
          </p:cNvSpPr>
          <p:nvPr/>
        </p:nvSpPr>
        <p:spPr bwMode="auto">
          <a:xfrm>
            <a:off x="1331913" y="5353050"/>
            <a:ext cx="55562" cy="55563"/>
          </a:xfrm>
          <a:custGeom>
            <a:avLst/>
            <a:gdLst>
              <a:gd name="T0" fmla="*/ 0 w 55880"/>
              <a:gd name="T1" fmla="*/ 0 h 55245"/>
              <a:gd name="T2" fmla="*/ 55532 w 55880"/>
              <a:gd name="T3" fmla="*/ 0 h 55245"/>
              <a:gd name="T4" fmla="*/ 55532 w 55880"/>
              <a:gd name="T5" fmla="*/ 54786 h 55245"/>
              <a:gd name="T6" fmla="*/ 0 w 55880"/>
              <a:gd name="T7" fmla="*/ 54786 h 55245"/>
              <a:gd name="T8" fmla="*/ 0 w 5588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74" name="object 191"/>
          <p:cNvSpPr>
            <a:spLocks/>
          </p:cNvSpPr>
          <p:nvPr/>
        </p:nvSpPr>
        <p:spPr bwMode="auto">
          <a:xfrm>
            <a:off x="1409700" y="5380038"/>
            <a:ext cx="57150" cy="0"/>
          </a:xfrm>
          <a:custGeom>
            <a:avLst/>
            <a:gdLst>
              <a:gd name="T0" fmla="*/ 0 w 57150"/>
              <a:gd name="T1" fmla="*/ 56713 w 57150"/>
              <a:gd name="T2" fmla="*/ 0 60000 65536"/>
              <a:gd name="T3" fmla="*/ 0 60000 65536"/>
              <a:gd name="T4" fmla="*/ 0 w 57150"/>
              <a:gd name="T5" fmla="*/ 57150 w 571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7150">
                <a:moveTo>
                  <a:pt x="0" y="0"/>
                </a:moveTo>
                <a:lnTo>
                  <a:pt x="56713" y="0"/>
                </a:lnTo>
              </a:path>
            </a:pathLst>
          </a:custGeom>
          <a:noFill/>
          <a:ln w="5478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75" name="object 192"/>
          <p:cNvSpPr>
            <a:spLocks/>
          </p:cNvSpPr>
          <p:nvPr/>
        </p:nvSpPr>
        <p:spPr bwMode="auto">
          <a:xfrm>
            <a:off x="1409700" y="5353050"/>
            <a:ext cx="57150" cy="55563"/>
          </a:xfrm>
          <a:custGeom>
            <a:avLst/>
            <a:gdLst>
              <a:gd name="T0" fmla="*/ 0 w 57150"/>
              <a:gd name="T1" fmla="*/ 0 h 55245"/>
              <a:gd name="T2" fmla="*/ 56716 w 57150"/>
              <a:gd name="T3" fmla="*/ 0 h 55245"/>
              <a:gd name="T4" fmla="*/ 56716 w 57150"/>
              <a:gd name="T5" fmla="*/ 54786 h 55245"/>
              <a:gd name="T6" fmla="*/ 0 w 57150"/>
              <a:gd name="T7" fmla="*/ 54786 h 55245"/>
              <a:gd name="T8" fmla="*/ 0 w 5715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150"/>
              <a:gd name="T16" fmla="*/ 0 h 55245"/>
              <a:gd name="T17" fmla="*/ 57150 w 5715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150" h="55245">
                <a:moveTo>
                  <a:pt x="0" y="0"/>
                </a:moveTo>
                <a:lnTo>
                  <a:pt x="56716" y="0"/>
                </a:lnTo>
                <a:lnTo>
                  <a:pt x="56716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76" name="object 193"/>
          <p:cNvSpPr>
            <a:spLocks/>
          </p:cNvSpPr>
          <p:nvPr/>
        </p:nvSpPr>
        <p:spPr bwMode="auto">
          <a:xfrm>
            <a:off x="1492250" y="5353050"/>
            <a:ext cx="53975" cy="55563"/>
          </a:xfrm>
          <a:custGeom>
            <a:avLst/>
            <a:gdLst>
              <a:gd name="T0" fmla="*/ 0 w 54609"/>
              <a:gd name="T1" fmla="*/ 54786 h 55245"/>
              <a:gd name="T2" fmla="*/ 54547 w 54609"/>
              <a:gd name="T3" fmla="*/ 54786 h 55245"/>
              <a:gd name="T4" fmla="*/ 54547 w 54609"/>
              <a:gd name="T5" fmla="*/ 0 h 55245"/>
              <a:gd name="T6" fmla="*/ 0 w 54609"/>
              <a:gd name="T7" fmla="*/ 0 h 55245"/>
              <a:gd name="T8" fmla="*/ 0 w 54609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609"/>
              <a:gd name="T16" fmla="*/ 0 h 55245"/>
              <a:gd name="T17" fmla="*/ 54609 w 54609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609" h="55245">
                <a:moveTo>
                  <a:pt x="0" y="54786"/>
                </a:moveTo>
                <a:lnTo>
                  <a:pt x="54547" y="54786"/>
                </a:lnTo>
                <a:lnTo>
                  <a:pt x="54547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77" name="object 194"/>
          <p:cNvSpPr>
            <a:spLocks/>
          </p:cNvSpPr>
          <p:nvPr/>
        </p:nvSpPr>
        <p:spPr bwMode="auto">
          <a:xfrm>
            <a:off x="1492250" y="5353050"/>
            <a:ext cx="53975" cy="55563"/>
          </a:xfrm>
          <a:custGeom>
            <a:avLst/>
            <a:gdLst>
              <a:gd name="T0" fmla="*/ 0 w 54609"/>
              <a:gd name="T1" fmla="*/ 0 h 55245"/>
              <a:gd name="T2" fmla="*/ 54548 w 54609"/>
              <a:gd name="T3" fmla="*/ 0 h 55245"/>
              <a:gd name="T4" fmla="*/ 54548 w 54609"/>
              <a:gd name="T5" fmla="*/ 54786 h 55245"/>
              <a:gd name="T6" fmla="*/ 0 w 54609"/>
              <a:gd name="T7" fmla="*/ 54786 h 55245"/>
              <a:gd name="T8" fmla="*/ 0 w 54609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609"/>
              <a:gd name="T16" fmla="*/ 0 h 55245"/>
              <a:gd name="T17" fmla="*/ 54609 w 54609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609" h="55245">
                <a:moveTo>
                  <a:pt x="0" y="0"/>
                </a:moveTo>
                <a:lnTo>
                  <a:pt x="54548" y="0"/>
                </a:lnTo>
                <a:lnTo>
                  <a:pt x="54548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78" name="object 195"/>
          <p:cNvSpPr>
            <a:spLocks/>
          </p:cNvSpPr>
          <p:nvPr/>
        </p:nvSpPr>
        <p:spPr bwMode="auto">
          <a:xfrm>
            <a:off x="1568450" y="5353050"/>
            <a:ext cx="58738" cy="55563"/>
          </a:xfrm>
          <a:custGeom>
            <a:avLst/>
            <a:gdLst>
              <a:gd name="T0" fmla="*/ 0 w 58419"/>
              <a:gd name="T1" fmla="*/ 54786 h 55245"/>
              <a:gd name="T2" fmla="*/ 57895 w 58419"/>
              <a:gd name="T3" fmla="*/ 54786 h 55245"/>
              <a:gd name="T4" fmla="*/ 57895 w 58419"/>
              <a:gd name="T5" fmla="*/ 0 h 55245"/>
              <a:gd name="T6" fmla="*/ 0 w 58419"/>
              <a:gd name="T7" fmla="*/ 0 h 55245"/>
              <a:gd name="T8" fmla="*/ 0 w 58419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419"/>
              <a:gd name="T16" fmla="*/ 0 h 55245"/>
              <a:gd name="T17" fmla="*/ 58419 w 58419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419" h="55245">
                <a:moveTo>
                  <a:pt x="0" y="54786"/>
                </a:moveTo>
                <a:lnTo>
                  <a:pt x="57895" y="54786"/>
                </a:lnTo>
                <a:lnTo>
                  <a:pt x="57895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79" name="object 196"/>
          <p:cNvSpPr>
            <a:spLocks/>
          </p:cNvSpPr>
          <p:nvPr/>
        </p:nvSpPr>
        <p:spPr bwMode="auto">
          <a:xfrm>
            <a:off x="1568450" y="5353050"/>
            <a:ext cx="58738" cy="55563"/>
          </a:xfrm>
          <a:custGeom>
            <a:avLst/>
            <a:gdLst>
              <a:gd name="T0" fmla="*/ 0 w 58419"/>
              <a:gd name="T1" fmla="*/ 0 h 55245"/>
              <a:gd name="T2" fmla="*/ 57901 w 58419"/>
              <a:gd name="T3" fmla="*/ 0 h 55245"/>
              <a:gd name="T4" fmla="*/ 57901 w 58419"/>
              <a:gd name="T5" fmla="*/ 54786 h 55245"/>
              <a:gd name="T6" fmla="*/ 0 w 58419"/>
              <a:gd name="T7" fmla="*/ 54786 h 55245"/>
              <a:gd name="T8" fmla="*/ 0 w 58419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419"/>
              <a:gd name="T16" fmla="*/ 0 h 55245"/>
              <a:gd name="T17" fmla="*/ 58419 w 58419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419" h="55245">
                <a:moveTo>
                  <a:pt x="0" y="0"/>
                </a:moveTo>
                <a:lnTo>
                  <a:pt x="57901" y="0"/>
                </a:lnTo>
                <a:lnTo>
                  <a:pt x="57901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80" name="object 197"/>
          <p:cNvSpPr>
            <a:spLocks/>
          </p:cNvSpPr>
          <p:nvPr/>
        </p:nvSpPr>
        <p:spPr bwMode="auto">
          <a:xfrm>
            <a:off x="1647825" y="5353050"/>
            <a:ext cx="57150" cy="55563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81" name="object 198"/>
          <p:cNvSpPr>
            <a:spLocks/>
          </p:cNvSpPr>
          <p:nvPr/>
        </p:nvSpPr>
        <p:spPr bwMode="auto">
          <a:xfrm>
            <a:off x="1647825" y="5353050"/>
            <a:ext cx="57150" cy="55563"/>
          </a:xfrm>
          <a:custGeom>
            <a:avLst/>
            <a:gdLst>
              <a:gd name="T0" fmla="*/ 0 w 55880"/>
              <a:gd name="T1" fmla="*/ 0 h 55245"/>
              <a:gd name="T2" fmla="*/ 55532 w 55880"/>
              <a:gd name="T3" fmla="*/ 0 h 55245"/>
              <a:gd name="T4" fmla="*/ 55532 w 55880"/>
              <a:gd name="T5" fmla="*/ 54786 h 55245"/>
              <a:gd name="T6" fmla="*/ 0 w 55880"/>
              <a:gd name="T7" fmla="*/ 54786 h 55245"/>
              <a:gd name="T8" fmla="*/ 0 w 5588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82" name="object 199"/>
          <p:cNvSpPr>
            <a:spLocks/>
          </p:cNvSpPr>
          <p:nvPr/>
        </p:nvSpPr>
        <p:spPr bwMode="auto">
          <a:xfrm>
            <a:off x="1022350" y="5359400"/>
            <a:ext cx="55563" cy="55563"/>
          </a:xfrm>
          <a:custGeom>
            <a:avLst/>
            <a:gdLst>
              <a:gd name="T0" fmla="*/ 0 w 55880"/>
              <a:gd name="T1" fmla="*/ 54786 h 55245"/>
              <a:gd name="T2" fmla="*/ 55729 w 55880"/>
              <a:gd name="T3" fmla="*/ 54786 h 55245"/>
              <a:gd name="T4" fmla="*/ 55729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729" y="54786"/>
                </a:lnTo>
                <a:lnTo>
                  <a:pt x="55729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83" name="object 200"/>
          <p:cNvSpPr>
            <a:spLocks/>
          </p:cNvSpPr>
          <p:nvPr/>
        </p:nvSpPr>
        <p:spPr bwMode="auto">
          <a:xfrm>
            <a:off x="1022350" y="5359400"/>
            <a:ext cx="55563" cy="55563"/>
          </a:xfrm>
          <a:custGeom>
            <a:avLst/>
            <a:gdLst>
              <a:gd name="T0" fmla="*/ 0 w 55880"/>
              <a:gd name="T1" fmla="*/ 54786 h 55245"/>
              <a:gd name="T2" fmla="*/ 55729 w 55880"/>
              <a:gd name="T3" fmla="*/ 54786 h 55245"/>
              <a:gd name="T4" fmla="*/ 55729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729" y="54786"/>
                </a:lnTo>
                <a:lnTo>
                  <a:pt x="55729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84" name="object 201"/>
          <p:cNvSpPr>
            <a:spLocks/>
          </p:cNvSpPr>
          <p:nvPr/>
        </p:nvSpPr>
        <p:spPr bwMode="auto">
          <a:xfrm>
            <a:off x="1022350" y="5359400"/>
            <a:ext cx="55563" cy="55563"/>
          </a:xfrm>
          <a:custGeom>
            <a:avLst/>
            <a:gdLst>
              <a:gd name="T0" fmla="*/ 0 w 55880"/>
              <a:gd name="T1" fmla="*/ 0 h 55245"/>
              <a:gd name="T2" fmla="*/ 55724 w 55880"/>
              <a:gd name="T3" fmla="*/ 0 h 55245"/>
              <a:gd name="T4" fmla="*/ 55724 w 55880"/>
              <a:gd name="T5" fmla="*/ 54787 h 55245"/>
              <a:gd name="T6" fmla="*/ 0 w 55880"/>
              <a:gd name="T7" fmla="*/ 54787 h 55245"/>
              <a:gd name="T8" fmla="*/ 0 w 5588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0"/>
                </a:moveTo>
                <a:lnTo>
                  <a:pt x="55724" y="0"/>
                </a:lnTo>
                <a:lnTo>
                  <a:pt x="55724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85" name="object 202"/>
          <p:cNvSpPr>
            <a:spLocks/>
          </p:cNvSpPr>
          <p:nvPr/>
        </p:nvSpPr>
        <p:spPr bwMode="auto">
          <a:xfrm>
            <a:off x="1098550" y="5359400"/>
            <a:ext cx="58738" cy="55563"/>
          </a:xfrm>
          <a:custGeom>
            <a:avLst/>
            <a:gdLst>
              <a:gd name="T0" fmla="*/ 0 w 58419"/>
              <a:gd name="T1" fmla="*/ 54786 h 55245"/>
              <a:gd name="T2" fmla="*/ 57895 w 58419"/>
              <a:gd name="T3" fmla="*/ 54786 h 55245"/>
              <a:gd name="T4" fmla="*/ 57895 w 58419"/>
              <a:gd name="T5" fmla="*/ 0 h 55245"/>
              <a:gd name="T6" fmla="*/ 0 w 58419"/>
              <a:gd name="T7" fmla="*/ 0 h 55245"/>
              <a:gd name="T8" fmla="*/ 0 w 58419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419"/>
              <a:gd name="T16" fmla="*/ 0 h 55245"/>
              <a:gd name="T17" fmla="*/ 58419 w 58419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419" h="55245">
                <a:moveTo>
                  <a:pt x="0" y="54786"/>
                </a:moveTo>
                <a:lnTo>
                  <a:pt x="57895" y="54786"/>
                </a:lnTo>
                <a:lnTo>
                  <a:pt x="57895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86" name="object 203"/>
          <p:cNvSpPr>
            <a:spLocks/>
          </p:cNvSpPr>
          <p:nvPr/>
        </p:nvSpPr>
        <p:spPr bwMode="auto">
          <a:xfrm>
            <a:off x="1098550" y="5359400"/>
            <a:ext cx="58738" cy="55563"/>
          </a:xfrm>
          <a:custGeom>
            <a:avLst/>
            <a:gdLst>
              <a:gd name="T0" fmla="*/ 0 w 58419"/>
              <a:gd name="T1" fmla="*/ 54786 h 55245"/>
              <a:gd name="T2" fmla="*/ 57895 w 58419"/>
              <a:gd name="T3" fmla="*/ 54786 h 55245"/>
              <a:gd name="T4" fmla="*/ 57895 w 58419"/>
              <a:gd name="T5" fmla="*/ 0 h 55245"/>
              <a:gd name="T6" fmla="*/ 0 w 58419"/>
              <a:gd name="T7" fmla="*/ 0 h 55245"/>
              <a:gd name="T8" fmla="*/ 0 w 58419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419"/>
              <a:gd name="T16" fmla="*/ 0 h 55245"/>
              <a:gd name="T17" fmla="*/ 58419 w 58419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419" h="55245">
                <a:moveTo>
                  <a:pt x="0" y="54786"/>
                </a:moveTo>
                <a:lnTo>
                  <a:pt x="57895" y="54786"/>
                </a:lnTo>
                <a:lnTo>
                  <a:pt x="57895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87" name="object 204"/>
          <p:cNvSpPr>
            <a:spLocks/>
          </p:cNvSpPr>
          <p:nvPr/>
        </p:nvSpPr>
        <p:spPr bwMode="auto">
          <a:xfrm>
            <a:off x="1098550" y="5359400"/>
            <a:ext cx="58738" cy="55563"/>
          </a:xfrm>
          <a:custGeom>
            <a:avLst/>
            <a:gdLst>
              <a:gd name="T0" fmla="*/ 0 w 58419"/>
              <a:gd name="T1" fmla="*/ 0 h 55245"/>
              <a:gd name="T2" fmla="*/ 57901 w 58419"/>
              <a:gd name="T3" fmla="*/ 0 h 55245"/>
              <a:gd name="T4" fmla="*/ 57901 w 58419"/>
              <a:gd name="T5" fmla="*/ 54787 h 55245"/>
              <a:gd name="T6" fmla="*/ 0 w 58419"/>
              <a:gd name="T7" fmla="*/ 54787 h 55245"/>
              <a:gd name="T8" fmla="*/ 0 w 58419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419"/>
              <a:gd name="T16" fmla="*/ 0 h 55245"/>
              <a:gd name="T17" fmla="*/ 58419 w 58419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419" h="55245">
                <a:moveTo>
                  <a:pt x="0" y="0"/>
                </a:moveTo>
                <a:lnTo>
                  <a:pt x="57901" y="0"/>
                </a:lnTo>
                <a:lnTo>
                  <a:pt x="57901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88" name="object 205"/>
          <p:cNvSpPr>
            <a:spLocks/>
          </p:cNvSpPr>
          <p:nvPr/>
        </p:nvSpPr>
        <p:spPr bwMode="auto">
          <a:xfrm>
            <a:off x="1182688" y="5359400"/>
            <a:ext cx="55562" cy="55563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89" name="object 206"/>
          <p:cNvSpPr>
            <a:spLocks/>
          </p:cNvSpPr>
          <p:nvPr/>
        </p:nvSpPr>
        <p:spPr bwMode="auto">
          <a:xfrm>
            <a:off x="1182688" y="5359400"/>
            <a:ext cx="55562" cy="55563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90" name="object 207"/>
          <p:cNvSpPr>
            <a:spLocks/>
          </p:cNvSpPr>
          <p:nvPr/>
        </p:nvSpPr>
        <p:spPr bwMode="auto">
          <a:xfrm>
            <a:off x="1182688" y="5359400"/>
            <a:ext cx="55562" cy="55563"/>
          </a:xfrm>
          <a:custGeom>
            <a:avLst/>
            <a:gdLst>
              <a:gd name="T0" fmla="*/ 0 w 55880"/>
              <a:gd name="T1" fmla="*/ 0 h 55245"/>
              <a:gd name="T2" fmla="*/ 55532 w 55880"/>
              <a:gd name="T3" fmla="*/ 0 h 55245"/>
              <a:gd name="T4" fmla="*/ 55532 w 55880"/>
              <a:gd name="T5" fmla="*/ 54787 h 55245"/>
              <a:gd name="T6" fmla="*/ 0 w 55880"/>
              <a:gd name="T7" fmla="*/ 54787 h 55245"/>
              <a:gd name="T8" fmla="*/ 0 w 5588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91" name="object 208"/>
          <p:cNvSpPr>
            <a:spLocks/>
          </p:cNvSpPr>
          <p:nvPr/>
        </p:nvSpPr>
        <p:spPr bwMode="auto">
          <a:xfrm>
            <a:off x="1262063" y="5359400"/>
            <a:ext cx="55562" cy="55563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92" name="object 209"/>
          <p:cNvSpPr>
            <a:spLocks/>
          </p:cNvSpPr>
          <p:nvPr/>
        </p:nvSpPr>
        <p:spPr bwMode="auto">
          <a:xfrm>
            <a:off x="1262063" y="5359400"/>
            <a:ext cx="55562" cy="55563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93" name="object 210"/>
          <p:cNvSpPr>
            <a:spLocks/>
          </p:cNvSpPr>
          <p:nvPr/>
        </p:nvSpPr>
        <p:spPr bwMode="auto">
          <a:xfrm>
            <a:off x="1262063" y="5359400"/>
            <a:ext cx="55562" cy="55563"/>
          </a:xfrm>
          <a:custGeom>
            <a:avLst/>
            <a:gdLst>
              <a:gd name="T0" fmla="*/ 0 w 55880"/>
              <a:gd name="T1" fmla="*/ 0 h 55245"/>
              <a:gd name="T2" fmla="*/ 55532 w 55880"/>
              <a:gd name="T3" fmla="*/ 0 h 55245"/>
              <a:gd name="T4" fmla="*/ 55532 w 55880"/>
              <a:gd name="T5" fmla="*/ 54787 h 55245"/>
              <a:gd name="T6" fmla="*/ 0 w 55880"/>
              <a:gd name="T7" fmla="*/ 54787 h 55245"/>
              <a:gd name="T8" fmla="*/ 0 w 5588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94" name="object 211"/>
          <p:cNvSpPr>
            <a:spLocks/>
          </p:cNvSpPr>
          <p:nvPr/>
        </p:nvSpPr>
        <p:spPr bwMode="auto">
          <a:xfrm>
            <a:off x="1338263" y="5359400"/>
            <a:ext cx="57150" cy="55563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95" name="object 212"/>
          <p:cNvSpPr>
            <a:spLocks/>
          </p:cNvSpPr>
          <p:nvPr/>
        </p:nvSpPr>
        <p:spPr bwMode="auto">
          <a:xfrm>
            <a:off x="1338263" y="5359400"/>
            <a:ext cx="57150" cy="55563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96" name="object 213"/>
          <p:cNvSpPr>
            <a:spLocks/>
          </p:cNvSpPr>
          <p:nvPr/>
        </p:nvSpPr>
        <p:spPr bwMode="auto">
          <a:xfrm>
            <a:off x="1338263" y="5359400"/>
            <a:ext cx="57150" cy="55563"/>
          </a:xfrm>
          <a:custGeom>
            <a:avLst/>
            <a:gdLst>
              <a:gd name="T0" fmla="*/ 0 w 55880"/>
              <a:gd name="T1" fmla="*/ 0 h 55245"/>
              <a:gd name="T2" fmla="*/ 55532 w 55880"/>
              <a:gd name="T3" fmla="*/ 0 h 55245"/>
              <a:gd name="T4" fmla="*/ 55532 w 55880"/>
              <a:gd name="T5" fmla="*/ 54787 h 55245"/>
              <a:gd name="T6" fmla="*/ 0 w 55880"/>
              <a:gd name="T7" fmla="*/ 54787 h 55245"/>
              <a:gd name="T8" fmla="*/ 0 w 5588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97" name="object 214"/>
          <p:cNvSpPr>
            <a:spLocks/>
          </p:cNvSpPr>
          <p:nvPr/>
        </p:nvSpPr>
        <p:spPr bwMode="auto">
          <a:xfrm>
            <a:off x="1420813" y="5387975"/>
            <a:ext cx="57150" cy="0"/>
          </a:xfrm>
          <a:custGeom>
            <a:avLst/>
            <a:gdLst>
              <a:gd name="T0" fmla="*/ 0 w 55880"/>
              <a:gd name="T1" fmla="*/ 55729 w 55880"/>
              <a:gd name="T2" fmla="*/ 0 60000 65536"/>
              <a:gd name="T3" fmla="*/ 0 60000 65536"/>
              <a:gd name="T4" fmla="*/ 0 w 55880"/>
              <a:gd name="T5" fmla="*/ 55880 w 5588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5880">
                <a:moveTo>
                  <a:pt x="0" y="0"/>
                </a:moveTo>
                <a:lnTo>
                  <a:pt x="55729" y="0"/>
                </a:lnTo>
              </a:path>
            </a:pathLst>
          </a:custGeom>
          <a:noFill/>
          <a:ln w="5478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98" name="object 215"/>
          <p:cNvSpPr>
            <a:spLocks/>
          </p:cNvSpPr>
          <p:nvPr/>
        </p:nvSpPr>
        <p:spPr bwMode="auto">
          <a:xfrm>
            <a:off x="1420813" y="5359400"/>
            <a:ext cx="57150" cy="55563"/>
          </a:xfrm>
          <a:custGeom>
            <a:avLst/>
            <a:gdLst>
              <a:gd name="T0" fmla="*/ 0 w 55880"/>
              <a:gd name="T1" fmla="*/ 54786 h 55245"/>
              <a:gd name="T2" fmla="*/ 55729 w 55880"/>
              <a:gd name="T3" fmla="*/ 54786 h 55245"/>
              <a:gd name="T4" fmla="*/ 55729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729" y="54786"/>
                </a:lnTo>
                <a:lnTo>
                  <a:pt x="55729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199" name="object 216"/>
          <p:cNvSpPr>
            <a:spLocks/>
          </p:cNvSpPr>
          <p:nvPr/>
        </p:nvSpPr>
        <p:spPr bwMode="auto">
          <a:xfrm>
            <a:off x="1420813" y="5359400"/>
            <a:ext cx="57150" cy="55563"/>
          </a:xfrm>
          <a:custGeom>
            <a:avLst/>
            <a:gdLst>
              <a:gd name="T0" fmla="*/ 0 w 55880"/>
              <a:gd name="T1" fmla="*/ 0 h 55245"/>
              <a:gd name="T2" fmla="*/ 55732 w 55880"/>
              <a:gd name="T3" fmla="*/ 0 h 55245"/>
              <a:gd name="T4" fmla="*/ 55732 w 55880"/>
              <a:gd name="T5" fmla="*/ 54787 h 55245"/>
              <a:gd name="T6" fmla="*/ 0 w 55880"/>
              <a:gd name="T7" fmla="*/ 54787 h 55245"/>
              <a:gd name="T8" fmla="*/ 0 w 5588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0"/>
                </a:moveTo>
                <a:lnTo>
                  <a:pt x="55732" y="0"/>
                </a:lnTo>
                <a:lnTo>
                  <a:pt x="557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00" name="object 217"/>
          <p:cNvSpPr>
            <a:spLocks/>
          </p:cNvSpPr>
          <p:nvPr/>
        </p:nvSpPr>
        <p:spPr bwMode="auto">
          <a:xfrm>
            <a:off x="1498600" y="5359400"/>
            <a:ext cx="55563" cy="55563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01" name="object 218"/>
          <p:cNvSpPr>
            <a:spLocks/>
          </p:cNvSpPr>
          <p:nvPr/>
        </p:nvSpPr>
        <p:spPr bwMode="auto">
          <a:xfrm>
            <a:off x="1498600" y="5359400"/>
            <a:ext cx="55563" cy="55563"/>
          </a:xfrm>
          <a:custGeom>
            <a:avLst/>
            <a:gdLst>
              <a:gd name="T0" fmla="*/ 0 w 55880"/>
              <a:gd name="T1" fmla="*/ 54786 h 55245"/>
              <a:gd name="T2" fmla="*/ 55532 w 55880"/>
              <a:gd name="T3" fmla="*/ 54786 h 55245"/>
              <a:gd name="T4" fmla="*/ 55532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02" name="object 219"/>
          <p:cNvSpPr>
            <a:spLocks/>
          </p:cNvSpPr>
          <p:nvPr/>
        </p:nvSpPr>
        <p:spPr bwMode="auto">
          <a:xfrm>
            <a:off x="1498600" y="5359400"/>
            <a:ext cx="55563" cy="55563"/>
          </a:xfrm>
          <a:custGeom>
            <a:avLst/>
            <a:gdLst>
              <a:gd name="T0" fmla="*/ 0 w 55880"/>
              <a:gd name="T1" fmla="*/ 0 h 55245"/>
              <a:gd name="T2" fmla="*/ 55532 w 55880"/>
              <a:gd name="T3" fmla="*/ 0 h 55245"/>
              <a:gd name="T4" fmla="*/ 55532 w 55880"/>
              <a:gd name="T5" fmla="*/ 54787 h 55245"/>
              <a:gd name="T6" fmla="*/ 0 w 55880"/>
              <a:gd name="T7" fmla="*/ 54787 h 55245"/>
              <a:gd name="T8" fmla="*/ 0 w 5588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03" name="object 220"/>
          <p:cNvSpPr>
            <a:spLocks/>
          </p:cNvSpPr>
          <p:nvPr/>
        </p:nvSpPr>
        <p:spPr bwMode="auto">
          <a:xfrm>
            <a:off x="1579563" y="5359400"/>
            <a:ext cx="53975" cy="55563"/>
          </a:xfrm>
          <a:custGeom>
            <a:avLst/>
            <a:gdLst>
              <a:gd name="T0" fmla="*/ 0 w 54610"/>
              <a:gd name="T1" fmla="*/ 54786 h 55245"/>
              <a:gd name="T2" fmla="*/ 54547 w 54610"/>
              <a:gd name="T3" fmla="*/ 54786 h 55245"/>
              <a:gd name="T4" fmla="*/ 54547 w 54610"/>
              <a:gd name="T5" fmla="*/ 0 h 55245"/>
              <a:gd name="T6" fmla="*/ 0 w 54610"/>
              <a:gd name="T7" fmla="*/ 0 h 55245"/>
              <a:gd name="T8" fmla="*/ 0 w 5461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610"/>
              <a:gd name="T16" fmla="*/ 0 h 55245"/>
              <a:gd name="T17" fmla="*/ 54610 w 5461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610" h="55245">
                <a:moveTo>
                  <a:pt x="0" y="54786"/>
                </a:moveTo>
                <a:lnTo>
                  <a:pt x="54547" y="54786"/>
                </a:lnTo>
                <a:lnTo>
                  <a:pt x="54547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04" name="object 221"/>
          <p:cNvSpPr>
            <a:spLocks/>
          </p:cNvSpPr>
          <p:nvPr/>
        </p:nvSpPr>
        <p:spPr bwMode="auto">
          <a:xfrm>
            <a:off x="1579563" y="5359400"/>
            <a:ext cx="53975" cy="55563"/>
          </a:xfrm>
          <a:custGeom>
            <a:avLst/>
            <a:gdLst>
              <a:gd name="T0" fmla="*/ 0 w 54610"/>
              <a:gd name="T1" fmla="*/ 54786 h 55245"/>
              <a:gd name="T2" fmla="*/ 54547 w 54610"/>
              <a:gd name="T3" fmla="*/ 54786 h 55245"/>
              <a:gd name="T4" fmla="*/ 54547 w 54610"/>
              <a:gd name="T5" fmla="*/ 0 h 55245"/>
              <a:gd name="T6" fmla="*/ 0 w 54610"/>
              <a:gd name="T7" fmla="*/ 0 h 55245"/>
              <a:gd name="T8" fmla="*/ 0 w 5461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610"/>
              <a:gd name="T16" fmla="*/ 0 h 55245"/>
              <a:gd name="T17" fmla="*/ 54610 w 5461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610" h="55245">
                <a:moveTo>
                  <a:pt x="0" y="54786"/>
                </a:moveTo>
                <a:lnTo>
                  <a:pt x="54547" y="54786"/>
                </a:lnTo>
                <a:lnTo>
                  <a:pt x="54547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05" name="object 222"/>
          <p:cNvSpPr>
            <a:spLocks/>
          </p:cNvSpPr>
          <p:nvPr/>
        </p:nvSpPr>
        <p:spPr bwMode="auto">
          <a:xfrm>
            <a:off x="1579563" y="5359400"/>
            <a:ext cx="53975" cy="55563"/>
          </a:xfrm>
          <a:custGeom>
            <a:avLst/>
            <a:gdLst>
              <a:gd name="T0" fmla="*/ 0 w 54610"/>
              <a:gd name="T1" fmla="*/ 0 h 55245"/>
              <a:gd name="T2" fmla="*/ 54548 w 54610"/>
              <a:gd name="T3" fmla="*/ 0 h 55245"/>
              <a:gd name="T4" fmla="*/ 54548 w 54610"/>
              <a:gd name="T5" fmla="*/ 54787 h 55245"/>
              <a:gd name="T6" fmla="*/ 0 w 54610"/>
              <a:gd name="T7" fmla="*/ 54787 h 55245"/>
              <a:gd name="T8" fmla="*/ 0 w 5461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610"/>
              <a:gd name="T16" fmla="*/ 0 h 55245"/>
              <a:gd name="T17" fmla="*/ 54610 w 5461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610" h="55245">
                <a:moveTo>
                  <a:pt x="0" y="0"/>
                </a:moveTo>
                <a:lnTo>
                  <a:pt x="54548" y="0"/>
                </a:lnTo>
                <a:lnTo>
                  <a:pt x="54548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06" name="object 223"/>
          <p:cNvSpPr>
            <a:spLocks/>
          </p:cNvSpPr>
          <p:nvPr/>
        </p:nvSpPr>
        <p:spPr bwMode="auto">
          <a:xfrm>
            <a:off x="1658938" y="5359400"/>
            <a:ext cx="55562" cy="55563"/>
          </a:xfrm>
          <a:custGeom>
            <a:avLst/>
            <a:gdLst>
              <a:gd name="T0" fmla="*/ 0 w 55880"/>
              <a:gd name="T1" fmla="*/ 54786 h 55245"/>
              <a:gd name="T2" fmla="*/ 55729 w 55880"/>
              <a:gd name="T3" fmla="*/ 54786 h 55245"/>
              <a:gd name="T4" fmla="*/ 55729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729" y="54786"/>
                </a:lnTo>
                <a:lnTo>
                  <a:pt x="55729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07" name="object 224"/>
          <p:cNvSpPr>
            <a:spLocks/>
          </p:cNvSpPr>
          <p:nvPr/>
        </p:nvSpPr>
        <p:spPr bwMode="auto">
          <a:xfrm>
            <a:off x="1658938" y="5359400"/>
            <a:ext cx="55562" cy="55563"/>
          </a:xfrm>
          <a:custGeom>
            <a:avLst/>
            <a:gdLst>
              <a:gd name="T0" fmla="*/ 0 w 55880"/>
              <a:gd name="T1" fmla="*/ 54786 h 55245"/>
              <a:gd name="T2" fmla="*/ 55729 w 55880"/>
              <a:gd name="T3" fmla="*/ 54786 h 55245"/>
              <a:gd name="T4" fmla="*/ 55729 w 55880"/>
              <a:gd name="T5" fmla="*/ 0 h 55245"/>
              <a:gd name="T6" fmla="*/ 0 w 55880"/>
              <a:gd name="T7" fmla="*/ 0 h 55245"/>
              <a:gd name="T8" fmla="*/ 0 w 55880"/>
              <a:gd name="T9" fmla="*/ 54786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54786"/>
                </a:moveTo>
                <a:lnTo>
                  <a:pt x="55729" y="54786"/>
                </a:lnTo>
                <a:lnTo>
                  <a:pt x="55729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08" name="object 225"/>
          <p:cNvSpPr>
            <a:spLocks/>
          </p:cNvSpPr>
          <p:nvPr/>
        </p:nvSpPr>
        <p:spPr bwMode="auto">
          <a:xfrm>
            <a:off x="1658938" y="5359400"/>
            <a:ext cx="55562" cy="55563"/>
          </a:xfrm>
          <a:custGeom>
            <a:avLst/>
            <a:gdLst>
              <a:gd name="T0" fmla="*/ 0 w 55880"/>
              <a:gd name="T1" fmla="*/ 0 h 55245"/>
              <a:gd name="T2" fmla="*/ 55732 w 55880"/>
              <a:gd name="T3" fmla="*/ 0 h 55245"/>
              <a:gd name="T4" fmla="*/ 55732 w 55880"/>
              <a:gd name="T5" fmla="*/ 54787 h 55245"/>
              <a:gd name="T6" fmla="*/ 0 w 55880"/>
              <a:gd name="T7" fmla="*/ 54787 h 55245"/>
              <a:gd name="T8" fmla="*/ 0 w 55880"/>
              <a:gd name="T9" fmla="*/ 0 h 55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80"/>
              <a:gd name="T16" fmla="*/ 0 h 55245"/>
              <a:gd name="T17" fmla="*/ 55880 w 55880"/>
              <a:gd name="T18" fmla="*/ 55245 h 55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80" h="55245">
                <a:moveTo>
                  <a:pt x="0" y="0"/>
                </a:moveTo>
                <a:lnTo>
                  <a:pt x="55732" y="0"/>
                </a:lnTo>
                <a:lnTo>
                  <a:pt x="557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09" name="object 226"/>
          <p:cNvSpPr>
            <a:spLocks noChangeArrowheads="1"/>
          </p:cNvSpPr>
          <p:nvPr/>
        </p:nvSpPr>
        <p:spPr bwMode="auto">
          <a:xfrm>
            <a:off x="1074738" y="3575050"/>
            <a:ext cx="895350" cy="5302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2210" name="object 227"/>
          <p:cNvSpPr>
            <a:spLocks noChangeArrowheads="1"/>
          </p:cNvSpPr>
          <p:nvPr/>
        </p:nvSpPr>
        <p:spPr bwMode="auto">
          <a:xfrm>
            <a:off x="4479925" y="3575050"/>
            <a:ext cx="895350" cy="5302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2211" name="object 228"/>
          <p:cNvSpPr>
            <a:spLocks noChangeArrowheads="1"/>
          </p:cNvSpPr>
          <p:nvPr/>
        </p:nvSpPr>
        <p:spPr bwMode="auto">
          <a:xfrm>
            <a:off x="7475538" y="3575050"/>
            <a:ext cx="895350" cy="5302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2212" name="object 229"/>
          <p:cNvSpPr>
            <a:spLocks/>
          </p:cNvSpPr>
          <p:nvPr/>
        </p:nvSpPr>
        <p:spPr bwMode="auto">
          <a:xfrm>
            <a:off x="1981200" y="3656013"/>
            <a:ext cx="2452688" cy="301625"/>
          </a:xfrm>
          <a:custGeom>
            <a:avLst/>
            <a:gdLst>
              <a:gd name="T0" fmla="*/ 1349356 w 2452370"/>
              <a:gd name="T1" fmla="*/ 92456 h 302260"/>
              <a:gd name="T2" fmla="*/ 1179449 w 2452370"/>
              <a:gd name="T3" fmla="*/ 92456 h 302260"/>
              <a:gd name="T4" fmla="*/ 1045844 w 2452370"/>
              <a:gd name="T5" fmla="*/ 301751 h 302260"/>
              <a:gd name="T6" fmla="*/ 1806410 w 2452370"/>
              <a:gd name="T7" fmla="*/ 208406 h 302260"/>
              <a:gd name="T8" fmla="*/ 1274952 w 2452370"/>
              <a:gd name="T9" fmla="*/ 208406 h 302260"/>
              <a:gd name="T10" fmla="*/ 1349356 w 2452370"/>
              <a:gd name="T11" fmla="*/ 92456 h 302260"/>
              <a:gd name="T12" fmla="*/ 2452116 w 2452370"/>
              <a:gd name="T13" fmla="*/ 129159 h 302260"/>
              <a:gd name="T14" fmla="*/ 1274952 w 2452370"/>
              <a:gd name="T15" fmla="*/ 208406 h 302260"/>
              <a:gd name="T16" fmla="*/ 1806410 w 2452370"/>
              <a:gd name="T17" fmla="*/ 208406 h 302260"/>
              <a:gd name="T18" fmla="*/ 2452116 w 2452370"/>
              <a:gd name="T19" fmla="*/ 129159 h 302260"/>
              <a:gd name="T20" fmla="*/ 1408684 w 2452370"/>
              <a:gd name="T21" fmla="*/ 0 h 302260"/>
              <a:gd name="T22" fmla="*/ 0 w 2452370"/>
              <a:gd name="T23" fmla="*/ 172593 h 302260"/>
              <a:gd name="T24" fmla="*/ 1179449 w 2452370"/>
              <a:gd name="T25" fmla="*/ 92456 h 302260"/>
              <a:gd name="T26" fmla="*/ 1349356 w 2452370"/>
              <a:gd name="T27" fmla="*/ 92456 h 302260"/>
              <a:gd name="T28" fmla="*/ 1408684 w 2452370"/>
              <a:gd name="T29" fmla="*/ 0 h 3022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452370"/>
              <a:gd name="T46" fmla="*/ 0 h 302260"/>
              <a:gd name="T47" fmla="*/ 2452370 w 2452370"/>
              <a:gd name="T48" fmla="*/ 302260 h 3022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452370" h="302260">
                <a:moveTo>
                  <a:pt x="1349356" y="92456"/>
                </a:moveTo>
                <a:lnTo>
                  <a:pt x="1179449" y="92456"/>
                </a:lnTo>
                <a:lnTo>
                  <a:pt x="1045844" y="301751"/>
                </a:lnTo>
                <a:lnTo>
                  <a:pt x="1806410" y="208406"/>
                </a:lnTo>
                <a:lnTo>
                  <a:pt x="1274952" y="208406"/>
                </a:lnTo>
                <a:lnTo>
                  <a:pt x="1349356" y="92456"/>
                </a:lnTo>
                <a:close/>
              </a:path>
              <a:path w="2452370" h="302260">
                <a:moveTo>
                  <a:pt x="2452116" y="129159"/>
                </a:moveTo>
                <a:lnTo>
                  <a:pt x="1274952" y="208406"/>
                </a:lnTo>
                <a:lnTo>
                  <a:pt x="1806410" y="208406"/>
                </a:lnTo>
                <a:lnTo>
                  <a:pt x="2452116" y="129159"/>
                </a:lnTo>
                <a:close/>
              </a:path>
              <a:path w="2452370" h="302260">
                <a:moveTo>
                  <a:pt x="1408684" y="0"/>
                </a:moveTo>
                <a:lnTo>
                  <a:pt x="0" y="172593"/>
                </a:lnTo>
                <a:lnTo>
                  <a:pt x="1179449" y="92456"/>
                </a:lnTo>
                <a:lnTo>
                  <a:pt x="1349356" y="92456"/>
                </a:lnTo>
                <a:lnTo>
                  <a:pt x="1408684" y="0"/>
                </a:lnTo>
                <a:close/>
              </a:path>
            </a:pathLst>
          </a:custGeom>
          <a:solidFill>
            <a:srgbClr val="99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13" name="object 230"/>
          <p:cNvSpPr>
            <a:spLocks/>
          </p:cNvSpPr>
          <p:nvPr/>
        </p:nvSpPr>
        <p:spPr bwMode="auto">
          <a:xfrm>
            <a:off x="1981200" y="3656013"/>
            <a:ext cx="2452688" cy="301625"/>
          </a:xfrm>
          <a:custGeom>
            <a:avLst/>
            <a:gdLst>
              <a:gd name="T0" fmla="*/ 0 w 2452370"/>
              <a:gd name="T1" fmla="*/ 172593 h 302260"/>
              <a:gd name="T2" fmla="*/ 1408684 w 2452370"/>
              <a:gd name="T3" fmla="*/ 0 h 302260"/>
              <a:gd name="T4" fmla="*/ 1274952 w 2452370"/>
              <a:gd name="T5" fmla="*/ 208406 h 302260"/>
              <a:gd name="T6" fmla="*/ 2452116 w 2452370"/>
              <a:gd name="T7" fmla="*/ 129159 h 302260"/>
              <a:gd name="T8" fmla="*/ 1045844 w 2452370"/>
              <a:gd name="T9" fmla="*/ 301751 h 302260"/>
              <a:gd name="T10" fmla="*/ 1179449 w 2452370"/>
              <a:gd name="T11" fmla="*/ 92456 h 302260"/>
              <a:gd name="T12" fmla="*/ 0 w 2452370"/>
              <a:gd name="T13" fmla="*/ 172593 h 3022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52370"/>
              <a:gd name="T22" fmla="*/ 0 h 302260"/>
              <a:gd name="T23" fmla="*/ 2452370 w 2452370"/>
              <a:gd name="T24" fmla="*/ 302260 h 3022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52370" h="302260">
                <a:moveTo>
                  <a:pt x="0" y="172593"/>
                </a:moveTo>
                <a:lnTo>
                  <a:pt x="1408684" y="0"/>
                </a:lnTo>
                <a:lnTo>
                  <a:pt x="1274952" y="208406"/>
                </a:lnTo>
                <a:lnTo>
                  <a:pt x="2452116" y="129159"/>
                </a:lnTo>
                <a:lnTo>
                  <a:pt x="1045844" y="301751"/>
                </a:lnTo>
                <a:lnTo>
                  <a:pt x="1179449" y="92456"/>
                </a:lnTo>
                <a:lnTo>
                  <a:pt x="0" y="17259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14" name="object 231"/>
          <p:cNvSpPr>
            <a:spLocks/>
          </p:cNvSpPr>
          <p:nvPr/>
        </p:nvSpPr>
        <p:spPr bwMode="auto">
          <a:xfrm>
            <a:off x="5441950" y="3656013"/>
            <a:ext cx="1949450" cy="301625"/>
          </a:xfrm>
          <a:custGeom>
            <a:avLst/>
            <a:gdLst>
              <a:gd name="T0" fmla="*/ 1072601 w 1949450"/>
              <a:gd name="T1" fmla="*/ 92456 h 302260"/>
              <a:gd name="T2" fmla="*/ 937641 w 1949450"/>
              <a:gd name="T3" fmla="*/ 92456 h 302260"/>
              <a:gd name="T4" fmla="*/ 831342 w 1949450"/>
              <a:gd name="T5" fmla="*/ 301751 h 302260"/>
              <a:gd name="T6" fmla="*/ 1435920 w 1949450"/>
              <a:gd name="T7" fmla="*/ 208406 h 302260"/>
              <a:gd name="T8" fmla="*/ 1013460 w 1949450"/>
              <a:gd name="T9" fmla="*/ 208406 h 302260"/>
              <a:gd name="T10" fmla="*/ 1072601 w 1949450"/>
              <a:gd name="T11" fmla="*/ 92456 h 302260"/>
              <a:gd name="T12" fmla="*/ 1949196 w 1949450"/>
              <a:gd name="T13" fmla="*/ 129159 h 302260"/>
              <a:gd name="T14" fmla="*/ 1013460 w 1949450"/>
              <a:gd name="T15" fmla="*/ 208406 h 302260"/>
              <a:gd name="T16" fmla="*/ 1435920 w 1949450"/>
              <a:gd name="T17" fmla="*/ 208406 h 302260"/>
              <a:gd name="T18" fmla="*/ 1949196 w 1949450"/>
              <a:gd name="T19" fmla="*/ 129159 h 302260"/>
              <a:gd name="T20" fmla="*/ 1119759 w 1949450"/>
              <a:gd name="T21" fmla="*/ 0 h 302260"/>
              <a:gd name="T22" fmla="*/ 0 w 1949450"/>
              <a:gd name="T23" fmla="*/ 172593 h 302260"/>
              <a:gd name="T24" fmla="*/ 937641 w 1949450"/>
              <a:gd name="T25" fmla="*/ 92456 h 302260"/>
              <a:gd name="T26" fmla="*/ 1072601 w 1949450"/>
              <a:gd name="T27" fmla="*/ 92456 h 302260"/>
              <a:gd name="T28" fmla="*/ 1119759 w 1949450"/>
              <a:gd name="T29" fmla="*/ 0 h 3022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949450"/>
              <a:gd name="T46" fmla="*/ 0 h 302260"/>
              <a:gd name="T47" fmla="*/ 1949450 w 1949450"/>
              <a:gd name="T48" fmla="*/ 302260 h 3022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949450" h="302260">
                <a:moveTo>
                  <a:pt x="1072601" y="92456"/>
                </a:moveTo>
                <a:lnTo>
                  <a:pt x="937641" y="92456"/>
                </a:lnTo>
                <a:lnTo>
                  <a:pt x="831342" y="301751"/>
                </a:lnTo>
                <a:lnTo>
                  <a:pt x="1435920" y="208406"/>
                </a:lnTo>
                <a:lnTo>
                  <a:pt x="1013460" y="208406"/>
                </a:lnTo>
                <a:lnTo>
                  <a:pt x="1072601" y="92456"/>
                </a:lnTo>
                <a:close/>
              </a:path>
              <a:path w="1949450" h="302260">
                <a:moveTo>
                  <a:pt x="1949196" y="129159"/>
                </a:moveTo>
                <a:lnTo>
                  <a:pt x="1013460" y="208406"/>
                </a:lnTo>
                <a:lnTo>
                  <a:pt x="1435920" y="208406"/>
                </a:lnTo>
                <a:lnTo>
                  <a:pt x="1949196" y="129159"/>
                </a:lnTo>
                <a:close/>
              </a:path>
              <a:path w="1949450" h="302260">
                <a:moveTo>
                  <a:pt x="1119759" y="0"/>
                </a:moveTo>
                <a:lnTo>
                  <a:pt x="0" y="172593"/>
                </a:lnTo>
                <a:lnTo>
                  <a:pt x="937641" y="92456"/>
                </a:lnTo>
                <a:lnTo>
                  <a:pt x="1072601" y="92456"/>
                </a:lnTo>
                <a:lnTo>
                  <a:pt x="1119759" y="0"/>
                </a:lnTo>
                <a:close/>
              </a:path>
            </a:pathLst>
          </a:custGeom>
          <a:solidFill>
            <a:srgbClr val="99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15" name="object 232"/>
          <p:cNvSpPr>
            <a:spLocks/>
          </p:cNvSpPr>
          <p:nvPr/>
        </p:nvSpPr>
        <p:spPr bwMode="auto">
          <a:xfrm>
            <a:off x="5441950" y="3656013"/>
            <a:ext cx="1949450" cy="301625"/>
          </a:xfrm>
          <a:custGeom>
            <a:avLst/>
            <a:gdLst>
              <a:gd name="T0" fmla="*/ 0 w 1949450"/>
              <a:gd name="T1" fmla="*/ 172593 h 302260"/>
              <a:gd name="T2" fmla="*/ 1119759 w 1949450"/>
              <a:gd name="T3" fmla="*/ 0 h 302260"/>
              <a:gd name="T4" fmla="*/ 1013460 w 1949450"/>
              <a:gd name="T5" fmla="*/ 208406 h 302260"/>
              <a:gd name="T6" fmla="*/ 1949196 w 1949450"/>
              <a:gd name="T7" fmla="*/ 129159 h 302260"/>
              <a:gd name="T8" fmla="*/ 831342 w 1949450"/>
              <a:gd name="T9" fmla="*/ 301751 h 302260"/>
              <a:gd name="T10" fmla="*/ 937641 w 1949450"/>
              <a:gd name="T11" fmla="*/ 92456 h 302260"/>
              <a:gd name="T12" fmla="*/ 0 w 1949450"/>
              <a:gd name="T13" fmla="*/ 172593 h 3022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49450"/>
              <a:gd name="T22" fmla="*/ 0 h 302260"/>
              <a:gd name="T23" fmla="*/ 1949450 w 1949450"/>
              <a:gd name="T24" fmla="*/ 302260 h 3022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49450" h="302260">
                <a:moveTo>
                  <a:pt x="0" y="172593"/>
                </a:moveTo>
                <a:lnTo>
                  <a:pt x="1119759" y="0"/>
                </a:lnTo>
                <a:lnTo>
                  <a:pt x="1013460" y="208406"/>
                </a:lnTo>
                <a:lnTo>
                  <a:pt x="1949196" y="129159"/>
                </a:lnTo>
                <a:lnTo>
                  <a:pt x="831342" y="301751"/>
                </a:lnTo>
                <a:lnTo>
                  <a:pt x="937641" y="92456"/>
                </a:lnTo>
                <a:lnTo>
                  <a:pt x="0" y="17259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16" name="object 233"/>
          <p:cNvSpPr>
            <a:spLocks/>
          </p:cNvSpPr>
          <p:nvPr/>
        </p:nvSpPr>
        <p:spPr bwMode="auto">
          <a:xfrm>
            <a:off x="1511300" y="4111625"/>
            <a:ext cx="1588" cy="838200"/>
          </a:xfrm>
          <a:custGeom>
            <a:avLst/>
            <a:gdLst>
              <a:gd name="T0" fmla="*/ 0 w 1905"/>
              <a:gd name="T1" fmla="*/ 0 h 838200"/>
              <a:gd name="T2" fmla="*/ 1523 w 1905"/>
              <a:gd name="T3" fmla="*/ 838200 h 838200"/>
              <a:gd name="T4" fmla="*/ 0 60000 65536"/>
              <a:gd name="T5" fmla="*/ 0 60000 65536"/>
              <a:gd name="T6" fmla="*/ 0 w 1905"/>
              <a:gd name="T7" fmla="*/ 0 h 838200"/>
              <a:gd name="T8" fmla="*/ 1905 w 1905"/>
              <a:gd name="T9" fmla="*/ 838200 h 838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838200">
                <a:moveTo>
                  <a:pt x="0" y="0"/>
                </a:moveTo>
                <a:lnTo>
                  <a:pt x="1523" y="838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17" name="object 234"/>
          <p:cNvSpPr>
            <a:spLocks/>
          </p:cNvSpPr>
          <p:nvPr/>
        </p:nvSpPr>
        <p:spPr bwMode="auto">
          <a:xfrm>
            <a:off x="4940300" y="4111625"/>
            <a:ext cx="1588" cy="838200"/>
          </a:xfrm>
          <a:custGeom>
            <a:avLst/>
            <a:gdLst>
              <a:gd name="T0" fmla="*/ 0 w 1904"/>
              <a:gd name="T1" fmla="*/ 0 h 838200"/>
              <a:gd name="T2" fmla="*/ 1524 w 1904"/>
              <a:gd name="T3" fmla="*/ 838200 h 838200"/>
              <a:gd name="T4" fmla="*/ 0 60000 65536"/>
              <a:gd name="T5" fmla="*/ 0 60000 65536"/>
              <a:gd name="T6" fmla="*/ 0 w 1904"/>
              <a:gd name="T7" fmla="*/ 0 h 838200"/>
              <a:gd name="T8" fmla="*/ 1904 w 1904"/>
              <a:gd name="T9" fmla="*/ 838200 h 838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838200">
                <a:moveTo>
                  <a:pt x="0" y="0"/>
                </a:moveTo>
                <a:lnTo>
                  <a:pt x="1524" y="838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18" name="object 235"/>
          <p:cNvSpPr>
            <a:spLocks/>
          </p:cNvSpPr>
          <p:nvPr/>
        </p:nvSpPr>
        <p:spPr bwMode="auto">
          <a:xfrm>
            <a:off x="7912100" y="4111625"/>
            <a:ext cx="1588" cy="838200"/>
          </a:xfrm>
          <a:custGeom>
            <a:avLst/>
            <a:gdLst>
              <a:gd name="T0" fmla="*/ 0 w 1904"/>
              <a:gd name="T1" fmla="*/ 0 h 838200"/>
              <a:gd name="T2" fmla="*/ 1524 w 1904"/>
              <a:gd name="T3" fmla="*/ 838200 h 838200"/>
              <a:gd name="T4" fmla="*/ 0 60000 65536"/>
              <a:gd name="T5" fmla="*/ 0 60000 65536"/>
              <a:gd name="T6" fmla="*/ 0 w 1904"/>
              <a:gd name="T7" fmla="*/ 0 h 838200"/>
              <a:gd name="T8" fmla="*/ 1904 w 1904"/>
              <a:gd name="T9" fmla="*/ 838200 h 838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838200">
                <a:moveTo>
                  <a:pt x="0" y="0"/>
                </a:moveTo>
                <a:lnTo>
                  <a:pt x="1524" y="838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19" name="object 236"/>
          <p:cNvSpPr>
            <a:spLocks/>
          </p:cNvSpPr>
          <p:nvPr/>
        </p:nvSpPr>
        <p:spPr bwMode="auto">
          <a:xfrm>
            <a:off x="1511300" y="2738438"/>
            <a:ext cx="1588" cy="841375"/>
          </a:xfrm>
          <a:custGeom>
            <a:avLst/>
            <a:gdLst>
              <a:gd name="T0" fmla="*/ 0 w 1905"/>
              <a:gd name="T1" fmla="*/ 841248 h 841375"/>
              <a:gd name="T2" fmla="*/ 1523 w 1905"/>
              <a:gd name="T3" fmla="*/ 0 h 841375"/>
              <a:gd name="T4" fmla="*/ 0 60000 65536"/>
              <a:gd name="T5" fmla="*/ 0 60000 65536"/>
              <a:gd name="T6" fmla="*/ 0 w 1905"/>
              <a:gd name="T7" fmla="*/ 0 h 841375"/>
              <a:gd name="T8" fmla="*/ 1905 w 1905"/>
              <a:gd name="T9" fmla="*/ 841375 h 8413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841375">
                <a:moveTo>
                  <a:pt x="0" y="841248"/>
                </a:moveTo>
                <a:lnTo>
                  <a:pt x="1523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20" name="object 237"/>
          <p:cNvSpPr>
            <a:spLocks/>
          </p:cNvSpPr>
          <p:nvPr/>
        </p:nvSpPr>
        <p:spPr bwMode="auto">
          <a:xfrm>
            <a:off x="7399338" y="5178425"/>
            <a:ext cx="720725" cy="177800"/>
          </a:xfrm>
          <a:custGeom>
            <a:avLst/>
            <a:gdLst>
              <a:gd name="T0" fmla="*/ 0 w 720725"/>
              <a:gd name="T1" fmla="*/ 177376 h 177800"/>
              <a:gd name="T2" fmla="*/ 720549 w 720725"/>
              <a:gd name="T3" fmla="*/ 177376 h 177800"/>
              <a:gd name="T4" fmla="*/ 720549 w 720725"/>
              <a:gd name="T5" fmla="*/ 0 h 177800"/>
              <a:gd name="T6" fmla="*/ 0 w 720725"/>
              <a:gd name="T7" fmla="*/ 0 h 177800"/>
              <a:gd name="T8" fmla="*/ 0 w 720725"/>
              <a:gd name="T9" fmla="*/ 177376 h 177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725"/>
              <a:gd name="T16" fmla="*/ 0 h 177800"/>
              <a:gd name="T17" fmla="*/ 720725 w 720725"/>
              <a:gd name="T18" fmla="*/ 177800 h 177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725" h="177800">
                <a:moveTo>
                  <a:pt x="0" y="177376"/>
                </a:moveTo>
                <a:lnTo>
                  <a:pt x="720549" y="177376"/>
                </a:lnTo>
                <a:lnTo>
                  <a:pt x="720549" y="0"/>
                </a:lnTo>
                <a:lnTo>
                  <a:pt x="0" y="0"/>
                </a:lnTo>
                <a:lnTo>
                  <a:pt x="0" y="177376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21" name="object 238"/>
          <p:cNvSpPr>
            <a:spLocks/>
          </p:cNvSpPr>
          <p:nvPr/>
        </p:nvSpPr>
        <p:spPr bwMode="auto">
          <a:xfrm>
            <a:off x="7399338" y="5178425"/>
            <a:ext cx="720725" cy="177800"/>
          </a:xfrm>
          <a:custGeom>
            <a:avLst/>
            <a:gdLst>
              <a:gd name="T0" fmla="*/ 0 w 720725"/>
              <a:gd name="T1" fmla="*/ 177376 h 177800"/>
              <a:gd name="T2" fmla="*/ 720549 w 720725"/>
              <a:gd name="T3" fmla="*/ 177376 h 177800"/>
              <a:gd name="T4" fmla="*/ 720549 w 720725"/>
              <a:gd name="T5" fmla="*/ 0 h 177800"/>
              <a:gd name="T6" fmla="*/ 0 w 720725"/>
              <a:gd name="T7" fmla="*/ 0 h 177800"/>
              <a:gd name="T8" fmla="*/ 0 w 720725"/>
              <a:gd name="T9" fmla="*/ 177376 h 177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725"/>
              <a:gd name="T16" fmla="*/ 0 h 177800"/>
              <a:gd name="T17" fmla="*/ 720725 w 720725"/>
              <a:gd name="T18" fmla="*/ 177800 h 177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725" h="177800">
                <a:moveTo>
                  <a:pt x="0" y="177376"/>
                </a:moveTo>
                <a:lnTo>
                  <a:pt x="720549" y="177376"/>
                </a:lnTo>
                <a:lnTo>
                  <a:pt x="720549" y="0"/>
                </a:lnTo>
                <a:lnTo>
                  <a:pt x="0" y="0"/>
                </a:lnTo>
                <a:lnTo>
                  <a:pt x="0" y="177376"/>
                </a:lnTo>
                <a:close/>
              </a:path>
            </a:pathLst>
          </a:custGeom>
          <a:noFill/>
          <a:ln w="110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22" name="object 239"/>
          <p:cNvSpPr>
            <a:spLocks/>
          </p:cNvSpPr>
          <p:nvPr/>
        </p:nvSpPr>
        <p:spPr bwMode="auto">
          <a:xfrm>
            <a:off x="7399338" y="5178425"/>
            <a:ext cx="720725" cy="177800"/>
          </a:xfrm>
          <a:custGeom>
            <a:avLst/>
            <a:gdLst>
              <a:gd name="T0" fmla="*/ 0 w 720725"/>
              <a:gd name="T1" fmla="*/ 0 h 177800"/>
              <a:gd name="T2" fmla="*/ 0 w 720725"/>
              <a:gd name="T3" fmla="*/ 177377 h 177800"/>
              <a:gd name="T4" fmla="*/ 720560 w 720725"/>
              <a:gd name="T5" fmla="*/ 177377 h 177800"/>
              <a:gd name="T6" fmla="*/ 720560 w 720725"/>
              <a:gd name="T7" fmla="*/ 0 h 177800"/>
              <a:gd name="T8" fmla="*/ 0 w 720725"/>
              <a:gd name="T9" fmla="*/ 0 h 177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725"/>
              <a:gd name="T16" fmla="*/ 0 h 177800"/>
              <a:gd name="T17" fmla="*/ 720725 w 720725"/>
              <a:gd name="T18" fmla="*/ 177800 h 177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725" h="177800">
                <a:moveTo>
                  <a:pt x="0" y="0"/>
                </a:moveTo>
                <a:lnTo>
                  <a:pt x="0" y="177377"/>
                </a:lnTo>
                <a:lnTo>
                  <a:pt x="720560" y="177377"/>
                </a:lnTo>
                <a:lnTo>
                  <a:pt x="720560" y="0"/>
                </a:lnTo>
                <a:lnTo>
                  <a:pt x="0" y="0"/>
                </a:lnTo>
              </a:path>
            </a:pathLst>
          </a:custGeom>
          <a:noFill/>
          <a:ln w="55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23" name="object 240"/>
          <p:cNvSpPr>
            <a:spLocks/>
          </p:cNvSpPr>
          <p:nvPr/>
        </p:nvSpPr>
        <p:spPr bwMode="auto">
          <a:xfrm>
            <a:off x="8120063" y="4970463"/>
            <a:ext cx="222250" cy="385762"/>
          </a:xfrm>
          <a:custGeom>
            <a:avLst/>
            <a:gdLst>
              <a:gd name="T0" fmla="*/ 222559 w 222884"/>
              <a:gd name="T1" fmla="*/ 0 h 386714"/>
              <a:gd name="T2" fmla="*/ 0 w 222884"/>
              <a:gd name="T3" fmla="*/ 208943 h 386714"/>
              <a:gd name="T4" fmla="*/ 0 w 222884"/>
              <a:gd name="T5" fmla="*/ 386320 h 386714"/>
              <a:gd name="T6" fmla="*/ 222559 w 222884"/>
              <a:gd name="T7" fmla="*/ 175644 h 386714"/>
              <a:gd name="T8" fmla="*/ 222559 w 222884"/>
              <a:gd name="T9" fmla="*/ 0 h 3867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884"/>
              <a:gd name="T16" fmla="*/ 0 h 386714"/>
              <a:gd name="T17" fmla="*/ 222884 w 222884"/>
              <a:gd name="T18" fmla="*/ 386714 h 3867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884" h="386714">
                <a:moveTo>
                  <a:pt x="222559" y="0"/>
                </a:moveTo>
                <a:lnTo>
                  <a:pt x="0" y="208943"/>
                </a:lnTo>
                <a:lnTo>
                  <a:pt x="0" y="386320"/>
                </a:lnTo>
                <a:lnTo>
                  <a:pt x="222559" y="175644"/>
                </a:lnTo>
                <a:lnTo>
                  <a:pt x="222559" y="0"/>
                </a:lnTo>
                <a:close/>
              </a:path>
            </a:pathLst>
          </a:custGeom>
          <a:solidFill>
            <a:srgbClr val="A4A4A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24" name="object 241"/>
          <p:cNvSpPr>
            <a:spLocks/>
          </p:cNvSpPr>
          <p:nvPr/>
        </p:nvSpPr>
        <p:spPr bwMode="auto">
          <a:xfrm>
            <a:off x="8120063" y="4970463"/>
            <a:ext cx="222250" cy="385762"/>
          </a:xfrm>
          <a:custGeom>
            <a:avLst/>
            <a:gdLst>
              <a:gd name="T0" fmla="*/ 0 w 222884"/>
              <a:gd name="T1" fmla="*/ 208943 h 386714"/>
              <a:gd name="T2" fmla="*/ 222559 w 222884"/>
              <a:gd name="T3" fmla="*/ 0 h 386714"/>
              <a:gd name="T4" fmla="*/ 222559 w 222884"/>
              <a:gd name="T5" fmla="*/ 175644 h 386714"/>
              <a:gd name="T6" fmla="*/ 0 w 222884"/>
              <a:gd name="T7" fmla="*/ 386320 h 386714"/>
              <a:gd name="T8" fmla="*/ 0 w 222884"/>
              <a:gd name="T9" fmla="*/ 208943 h 3867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884"/>
              <a:gd name="T16" fmla="*/ 0 h 386714"/>
              <a:gd name="T17" fmla="*/ 222884 w 222884"/>
              <a:gd name="T18" fmla="*/ 386714 h 3867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884" h="386714">
                <a:moveTo>
                  <a:pt x="0" y="208943"/>
                </a:moveTo>
                <a:lnTo>
                  <a:pt x="222559" y="0"/>
                </a:lnTo>
                <a:lnTo>
                  <a:pt x="222559" y="175644"/>
                </a:lnTo>
                <a:lnTo>
                  <a:pt x="0" y="386320"/>
                </a:lnTo>
                <a:lnTo>
                  <a:pt x="0" y="208943"/>
                </a:lnTo>
              </a:path>
            </a:pathLst>
          </a:custGeom>
          <a:noFill/>
          <a:ln w="112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25" name="object 242"/>
          <p:cNvSpPr>
            <a:spLocks/>
          </p:cNvSpPr>
          <p:nvPr/>
        </p:nvSpPr>
        <p:spPr bwMode="auto">
          <a:xfrm>
            <a:off x="8120063" y="4970463"/>
            <a:ext cx="222250" cy="385762"/>
          </a:xfrm>
          <a:custGeom>
            <a:avLst/>
            <a:gdLst>
              <a:gd name="T0" fmla="*/ 0 w 222884"/>
              <a:gd name="T1" fmla="*/ 208943 h 386714"/>
              <a:gd name="T2" fmla="*/ 222559 w 222884"/>
              <a:gd name="T3" fmla="*/ 0 h 386714"/>
              <a:gd name="T4" fmla="*/ 222559 w 222884"/>
              <a:gd name="T5" fmla="*/ 175644 h 386714"/>
              <a:gd name="T6" fmla="*/ 0 w 222884"/>
              <a:gd name="T7" fmla="*/ 386320 h 386714"/>
              <a:gd name="T8" fmla="*/ 0 w 222884"/>
              <a:gd name="T9" fmla="*/ 208943 h 3867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884"/>
              <a:gd name="T16" fmla="*/ 0 h 386714"/>
              <a:gd name="T17" fmla="*/ 222884 w 222884"/>
              <a:gd name="T18" fmla="*/ 386714 h 3867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884" h="386714">
                <a:moveTo>
                  <a:pt x="0" y="208943"/>
                </a:moveTo>
                <a:lnTo>
                  <a:pt x="222559" y="0"/>
                </a:lnTo>
                <a:lnTo>
                  <a:pt x="222559" y="175644"/>
                </a:lnTo>
                <a:lnTo>
                  <a:pt x="0" y="386320"/>
                </a:lnTo>
                <a:lnTo>
                  <a:pt x="0" y="208943"/>
                </a:lnTo>
              </a:path>
            </a:pathLst>
          </a:custGeom>
          <a:noFill/>
          <a:ln w="563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26" name="object 243"/>
          <p:cNvSpPr>
            <a:spLocks/>
          </p:cNvSpPr>
          <p:nvPr/>
        </p:nvSpPr>
        <p:spPr bwMode="auto">
          <a:xfrm>
            <a:off x="7399338" y="4970463"/>
            <a:ext cx="942975" cy="209550"/>
          </a:xfrm>
          <a:custGeom>
            <a:avLst/>
            <a:gdLst>
              <a:gd name="T0" fmla="*/ 943120 w 943609"/>
              <a:gd name="T1" fmla="*/ 0 h 209550"/>
              <a:gd name="T2" fmla="*/ 221588 w 943609"/>
              <a:gd name="T3" fmla="*/ 0 h 209550"/>
              <a:gd name="T4" fmla="*/ 0 w 943609"/>
              <a:gd name="T5" fmla="*/ 208943 h 209550"/>
              <a:gd name="T6" fmla="*/ 720560 w 943609"/>
              <a:gd name="T7" fmla="*/ 208943 h 209550"/>
              <a:gd name="T8" fmla="*/ 943120 w 943609"/>
              <a:gd name="T9" fmla="*/ 0 h 209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3609"/>
              <a:gd name="T16" fmla="*/ 0 h 209550"/>
              <a:gd name="T17" fmla="*/ 943609 w 943609"/>
              <a:gd name="T18" fmla="*/ 209550 h 209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3609" h="209550">
                <a:moveTo>
                  <a:pt x="943120" y="0"/>
                </a:moveTo>
                <a:lnTo>
                  <a:pt x="221588" y="0"/>
                </a:lnTo>
                <a:lnTo>
                  <a:pt x="0" y="208943"/>
                </a:lnTo>
                <a:lnTo>
                  <a:pt x="720560" y="208943"/>
                </a:lnTo>
                <a:lnTo>
                  <a:pt x="943120" y="0"/>
                </a:lnTo>
                <a:close/>
              </a:path>
            </a:pathLst>
          </a:custGeom>
          <a:solidFill>
            <a:srgbClr val="D7D7D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27" name="object 244"/>
          <p:cNvSpPr>
            <a:spLocks/>
          </p:cNvSpPr>
          <p:nvPr/>
        </p:nvSpPr>
        <p:spPr bwMode="auto">
          <a:xfrm>
            <a:off x="7399338" y="4970463"/>
            <a:ext cx="942975" cy="209550"/>
          </a:xfrm>
          <a:custGeom>
            <a:avLst/>
            <a:gdLst>
              <a:gd name="T0" fmla="*/ 943120 w 943609"/>
              <a:gd name="T1" fmla="*/ 0 h 209550"/>
              <a:gd name="T2" fmla="*/ 221588 w 943609"/>
              <a:gd name="T3" fmla="*/ 0 h 209550"/>
              <a:gd name="T4" fmla="*/ 0 w 943609"/>
              <a:gd name="T5" fmla="*/ 208943 h 209550"/>
              <a:gd name="T6" fmla="*/ 720560 w 943609"/>
              <a:gd name="T7" fmla="*/ 208943 h 209550"/>
              <a:gd name="T8" fmla="*/ 943120 w 943609"/>
              <a:gd name="T9" fmla="*/ 0 h 209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3609"/>
              <a:gd name="T16" fmla="*/ 0 h 209550"/>
              <a:gd name="T17" fmla="*/ 943609 w 943609"/>
              <a:gd name="T18" fmla="*/ 209550 h 209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3609" h="209550">
                <a:moveTo>
                  <a:pt x="943120" y="0"/>
                </a:moveTo>
                <a:lnTo>
                  <a:pt x="221588" y="0"/>
                </a:lnTo>
                <a:lnTo>
                  <a:pt x="0" y="208943"/>
                </a:lnTo>
                <a:lnTo>
                  <a:pt x="720560" y="208943"/>
                </a:lnTo>
                <a:lnTo>
                  <a:pt x="943120" y="0"/>
                </a:lnTo>
              </a:path>
            </a:pathLst>
          </a:custGeom>
          <a:noFill/>
          <a:ln w="110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28" name="object 245"/>
          <p:cNvSpPr>
            <a:spLocks/>
          </p:cNvSpPr>
          <p:nvPr/>
        </p:nvSpPr>
        <p:spPr bwMode="auto">
          <a:xfrm>
            <a:off x="7399338" y="4970463"/>
            <a:ext cx="942975" cy="209550"/>
          </a:xfrm>
          <a:custGeom>
            <a:avLst/>
            <a:gdLst>
              <a:gd name="T0" fmla="*/ 720560 w 943609"/>
              <a:gd name="T1" fmla="*/ 208943 h 209550"/>
              <a:gd name="T2" fmla="*/ 943120 w 943609"/>
              <a:gd name="T3" fmla="*/ 0 h 209550"/>
              <a:gd name="T4" fmla="*/ 221588 w 943609"/>
              <a:gd name="T5" fmla="*/ 0 h 209550"/>
              <a:gd name="T6" fmla="*/ 0 w 943609"/>
              <a:gd name="T7" fmla="*/ 208943 h 209550"/>
              <a:gd name="T8" fmla="*/ 720560 w 943609"/>
              <a:gd name="T9" fmla="*/ 208943 h 209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3609"/>
              <a:gd name="T16" fmla="*/ 0 h 209550"/>
              <a:gd name="T17" fmla="*/ 943609 w 943609"/>
              <a:gd name="T18" fmla="*/ 209550 h 209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3609" h="209550">
                <a:moveTo>
                  <a:pt x="720560" y="208943"/>
                </a:moveTo>
                <a:lnTo>
                  <a:pt x="943120" y="0"/>
                </a:lnTo>
                <a:lnTo>
                  <a:pt x="221588" y="0"/>
                </a:lnTo>
                <a:lnTo>
                  <a:pt x="0" y="208943"/>
                </a:lnTo>
                <a:lnTo>
                  <a:pt x="720560" y="208943"/>
                </a:lnTo>
              </a:path>
            </a:pathLst>
          </a:custGeom>
          <a:noFill/>
          <a:ln w="55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29" name="object 246"/>
          <p:cNvSpPr>
            <a:spLocks/>
          </p:cNvSpPr>
          <p:nvPr/>
        </p:nvSpPr>
        <p:spPr bwMode="auto">
          <a:xfrm>
            <a:off x="7570788" y="5024438"/>
            <a:ext cx="620712" cy="82550"/>
          </a:xfrm>
          <a:custGeom>
            <a:avLst/>
            <a:gdLst>
              <a:gd name="T0" fmla="*/ 162535 w 621665"/>
              <a:gd name="T1" fmla="*/ 0 h 82550"/>
              <a:gd name="T2" fmla="*/ 0 w 621665"/>
              <a:gd name="T3" fmla="*/ 29668 h 82550"/>
              <a:gd name="T4" fmla="*/ 85002 w 621665"/>
              <a:gd name="T5" fmla="*/ 82220 h 82550"/>
              <a:gd name="T6" fmla="*/ 111114 w 621665"/>
              <a:gd name="T7" fmla="*/ 48132 h 82550"/>
              <a:gd name="T8" fmla="*/ 597558 w 621665"/>
              <a:gd name="T9" fmla="*/ 48132 h 82550"/>
              <a:gd name="T10" fmla="*/ 621412 w 621665"/>
              <a:gd name="T11" fmla="*/ 42604 h 82550"/>
              <a:gd name="T12" fmla="*/ 579311 w 621665"/>
              <a:gd name="T13" fmla="*/ 23197 h 82550"/>
              <a:gd name="T14" fmla="*/ 136423 w 621665"/>
              <a:gd name="T15" fmla="*/ 23197 h 82550"/>
              <a:gd name="T16" fmla="*/ 162535 w 621665"/>
              <a:gd name="T17" fmla="*/ 0 h 82550"/>
              <a:gd name="T18" fmla="*/ 597558 w 621665"/>
              <a:gd name="T19" fmla="*/ 48132 h 82550"/>
              <a:gd name="T20" fmla="*/ 477560 w 621665"/>
              <a:gd name="T21" fmla="*/ 48132 h 82550"/>
              <a:gd name="T22" fmla="*/ 450472 w 621665"/>
              <a:gd name="T23" fmla="*/ 82220 h 82550"/>
              <a:gd name="T24" fmla="*/ 597558 w 621665"/>
              <a:gd name="T25" fmla="*/ 48132 h 82550"/>
              <a:gd name="T26" fmla="*/ 579311 w 621665"/>
              <a:gd name="T27" fmla="*/ 23197 h 82550"/>
              <a:gd name="T28" fmla="*/ 136423 w 621665"/>
              <a:gd name="T29" fmla="*/ 23197 h 82550"/>
              <a:gd name="T30" fmla="*/ 579311 w 621665"/>
              <a:gd name="T31" fmla="*/ 23197 h 82550"/>
              <a:gd name="T32" fmla="*/ 528987 w 621665"/>
              <a:gd name="T33" fmla="*/ 0 h 82550"/>
              <a:gd name="T34" fmla="*/ 503672 w 621665"/>
              <a:gd name="T35" fmla="*/ 23197 h 82550"/>
              <a:gd name="T36" fmla="*/ 579311 w 621665"/>
              <a:gd name="T37" fmla="*/ 23197 h 82550"/>
              <a:gd name="T38" fmla="*/ 528987 w 621665"/>
              <a:gd name="T39" fmla="*/ 0 h 8255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21665"/>
              <a:gd name="T61" fmla="*/ 0 h 82550"/>
              <a:gd name="T62" fmla="*/ 621665 w 621665"/>
              <a:gd name="T63" fmla="*/ 82550 h 8255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21665" h="82550">
                <a:moveTo>
                  <a:pt x="162535" y="0"/>
                </a:moveTo>
                <a:lnTo>
                  <a:pt x="0" y="29668"/>
                </a:lnTo>
                <a:lnTo>
                  <a:pt x="85002" y="82220"/>
                </a:lnTo>
                <a:lnTo>
                  <a:pt x="111114" y="48132"/>
                </a:lnTo>
                <a:lnTo>
                  <a:pt x="597558" y="48132"/>
                </a:lnTo>
                <a:lnTo>
                  <a:pt x="621412" y="42604"/>
                </a:lnTo>
                <a:lnTo>
                  <a:pt x="579311" y="23197"/>
                </a:lnTo>
                <a:lnTo>
                  <a:pt x="136423" y="23197"/>
                </a:lnTo>
                <a:lnTo>
                  <a:pt x="162535" y="0"/>
                </a:lnTo>
                <a:close/>
              </a:path>
              <a:path w="621665" h="82550">
                <a:moveTo>
                  <a:pt x="597558" y="48132"/>
                </a:moveTo>
                <a:lnTo>
                  <a:pt x="477560" y="48132"/>
                </a:lnTo>
                <a:lnTo>
                  <a:pt x="450472" y="82220"/>
                </a:lnTo>
                <a:lnTo>
                  <a:pt x="597558" y="48132"/>
                </a:lnTo>
                <a:close/>
              </a:path>
              <a:path w="621665" h="82550">
                <a:moveTo>
                  <a:pt x="579311" y="23197"/>
                </a:moveTo>
                <a:lnTo>
                  <a:pt x="136423" y="23197"/>
                </a:lnTo>
                <a:lnTo>
                  <a:pt x="579311" y="23197"/>
                </a:lnTo>
                <a:close/>
              </a:path>
              <a:path w="621665" h="82550">
                <a:moveTo>
                  <a:pt x="528987" y="0"/>
                </a:moveTo>
                <a:lnTo>
                  <a:pt x="503672" y="23197"/>
                </a:lnTo>
                <a:lnTo>
                  <a:pt x="579311" y="23197"/>
                </a:lnTo>
                <a:lnTo>
                  <a:pt x="5289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30" name="object 247"/>
          <p:cNvSpPr>
            <a:spLocks/>
          </p:cNvSpPr>
          <p:nvPr/>
        </p:nvSpPr>
        <p:spPr bwMode="auto">
          <a:xfrm>
            <a:off x="7570788" y="5024438"/>
            <a:ext cx="620712" cy="82550"/>
          </a:xfrm>
          <a:custGeom>
            <a:avLst/>
            <a:gdLst>
              <a:gd name="T0" fmla="*/ 136423 w 621665"/>
              <a:gd name="T1" fmla="*/ 23197 h 82550"/>
              <a:gd name="T2" fmla="*/ 162535 w 621665"/>
              <a:gd name="T3" fmla="*/ 0 h 82550"/>
              <a:gd name="T4" fmla="*/ 0 w 621665"/>
              <a:gd name="T5" fmla="*/ 29668 h 82550"/>
              <a:gd name="T6" fmla="*/ 85002 w 621665"/>
              <a:gd name="T7" fmla="*/ 82220 h 82550"/>
              <a:gd name="T8" fmla="*/ 111114 w 621665"/>
              <a:gd name="T9" fmla="*/ 48132 h 82550"/>
              <a:gd name="T10" fmla="*/ 597558 w 621665"/>
              <a:gd name="T11" fmla="*/ 48132 h 82550"/>
              <a:gd name="T12" fmla="*/ 621412 w 621665"/>
              <a:gd name="T13" fmla="*/ 42604 h 82550"/>
              <a:gd name="T14" fmla="*/ 579311 w 621665"/>
              <a:gd name="T15" fmla="*/ 23197 h 82550"/>
              <a:gd name="T16" fmla="*/ 503672 w 621665"/>
              <a:gd name="T17" fmla="*/ 23197 h 82550"/>
              <a:gd name="T18" fmla="*/ 136423 w 621665"/>
              <a:gd name="T19" fmla="*/ 23197 h 825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1665"/>
              <a:gd name="T31" fmla="*/ 0 h 82550"/>
              <a:gd name="T32" fmla="*/ 621665 w 621665"/>
              <a:gd name="T33" fmla="*/ 82550 h 8255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1665" h="82550">
                <a:moveTo>
                  <a:pt x="136423" y="23197"/>
                </a:moveTo>
                <a:lnTo>
                  <a:pt x="162535" y="0"/>
                </a:lnTo>
                <a:lnTo>
                  <a:pt x="0" y="29668"/>
                </a:lnTo>
                <a:lnTo>
                  <a:pt x="85002" y="82220"/>
                </a:lnTo>
                <a:lnTo>
                  <a:pt x="111114" y="48132"/>
                </a:lnTo>
                <a:lnTo>
                  <a:pt x="597558" y="48132"/>
                </a:lnTo>
                <a:lnTo>
                  <a:pt x="621412" y="42604"/>
                </a:lnTo>
                <a:lnTo>
                  <a:pt x="579311" y="23197"/>
                </a:lnTo>
                <a:lnTo>
                  <a:pt x="503672" y="23197"/>
                </a:lnTo>
                <a:lnTo>
                  <a:pt x="136423" y="2319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31" name="object 248"/>
          <p:cNvSpPr>
            <a:spLocks/>
          </p:cNvSpPr>
          <p:nvPr/>
        </p:nvSpPr>
        <p:spPr bwMode="auto">
          <a:xfrm>
            <a:off x="8020050" y="5073650"/>
            <a:ext cx="147638" cy="33338"/>
          </a:xfrm>
          <a:custGeom>
            <a:avLst/>
            <a:gdLst>
              <a:gd name="T0" fmla="*/ 147085 w 147320"/>
              <a:gd name="T1" fmla="*/ 0 h 34289"/>
              <a:gd name="T2" fmla="*/ 27087 w 147320"/>
              <a:gd name="T3" fmla="*/ 0 h 34289"/>
              <a:gd name="T4" fmla="*/ 0 w 147320"/>
              <a:gd name="T5" fmla="*/ 34087 h 34289"/>
              <a:gd name="T6" fmla="*/ 147085 w 147320"/>
              <a:gd name="T7" fmla="*/ 0 h 34289"/>
              <a:gd name="T8" fmla="*/ 0 60000 65536"/>
              <a:gd name="T9" fmla="*/ 0 60000 65536"/>
              <a:gd name="T10" fmla="*/ 0 60000 65536"/>
              <a:gd name="T11" fmla="*/ 0 60000 65536"/>
              <a:gd name="T12" fmla="*/ 0 w 147320"/>
              <a:gd name="T13" fmla="*/ 0 h 34289"/>
              <a:gd name="T14" fmla="*/ 147320 w 147320"/>
              <a:gd name="T15" fmla="*/ 34289 h 34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7320" h="34289">
                <a:moveTo>
                  <a:pt x="147085" y="0"/>
                </a:moveTo>
                <a:lnTo>
                  <a:pt x="27087" y="0"/>
                </a:lnTo>
                <a:lnTo>
                  <a:pt x="0" y="34087"/>
                </a:lnTo>
                <a:lnTo>
                  <a:pt x="14708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32" name="object 249"/>
          <p:cNvSpPr>
            <a:spLocks/>
          </p:cNvSpPr>
          <p:nvPr/>
        </p:nvSpPr>
        <p:spPr bwMode="auto">
          <a:xfrm>
            <a:off x="8074025" y="5024438"/>
            <a:ext cx="76200" cy="23812"/>
          </a:xfrm>
          <a:custGeom>
            <a:avLst/>
            <a:gdLst>
              <a:gd name="T0" fmla="*/ 75638 w 76200"/>
              <a:gd name="T1" fmla="*/ 23197 h 23495"/>
              <a:gd name="T2" fmla="*/ 25314 w 76200"/>
              <a:gd name="T3" fmla="*/ 0 h 23495"/>
              <a:gd name="T4" fmla="*/ 0 w 76200"/>
              <a:gd name="T5" fmla="*/ 23197 h 23495"/>
              <a:gd name="T6" fmla="*/ 75638 w 76200"/>
              <a:gd name="T7" fmla="*/ 23197 h 23495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23495"/>
              <a:gd name="T14" fmla="*/ 76200 w 76200"/>
              <a:gd name="T15" fmla="*/ 23495 h 234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23495">
                <a:moveTo>
                  <a:pt x="75638" y="23197"/>
                </a:moveTo>
                <a:lnTo>
                  <a:pt x="25314" y="0"/>
                </a:lnTo>
                <a:lnTo>
                  <a:pt x="0" y="23197"/>
                </a:lnTo>
                <a:lnTo>
                  <a:pt x="75638" y="2319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33" name="object 250"/>
          <p:cNvSpPr>
            <a:spLocks/>
          </p:cNvSpPr>
          <p:nvPr/>
        </p:nvSpPr>
        <p:spPr bwMode="auto">
          <a:xfrm>
            <a:off x="7570788" y="5024438"/>
            <a:ext cx="620712" cy="82550"/>
          </a:xfrm>
          <a:custGeom>
            <a:avLst/>
            <a:gdLst>
              <a:gd name="T0" fmla="*/ 136423 w 621665"/>
              <a:gd name="T1" fmla="*/ 23197 h 82550"/>
              <a:gd name="T2" fmla="*/ 162535 w 621665"/>
              <a:gd name="T3" fmla="*/ 0 h 82550"/>
              <a:gd name="T4" fmla="*/ 0 w 621665"/>
              <a:gd name="T5" fmla="*/ 29668 h 82550"/>
              <a:gd name="T6" fmla="*/ 85002 w 621665"/>
              <a:gd name="T7" fmla="*/ 82220 h 82550"/>
              <a:gd name="T8" fmla="*/ 111114 w 621665"/>
              <a:gd name="T9" fmla="*/ 48132 h 82550"/>
              <a:gd name="T10" fmla="*/ 477560 w 621665"/>
              <a:gd name="T11" fmla="*/ 48132 h 82550"/>
              <a:gd name="T12" fmla="*/ 450472 w 621665"/>
              <a:gd name="T13" fmla="*/ 82220 h 82550"/>
              <a:gd name="T14" fmla="*/ 621413 w 621665"/>
              <a:gd name="T15" fmla="*/ 42604 h 82550"/>
              <a:gd name="T16" fmla="*/ 528987 w 621665"/>
              <a:gd name="T17" fmla="*/ 0 h 82550"/>
              <a:gd name="T18" fmla="*/ 503672 w 621665"/>
              <a:gd name="T19" fmla="*/ 23197 h 82550"/>
              <a:gd name="T20" fmla="*/ 136423 w 621665"/>
              <a:gd name="T21" fmla="*/ 23197 h 8255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21665"/>
              <a:gd name="T34" fmla="*/ 0 h 82550"/>
              <a:gd name="T35" fmla="*/ 621665 w 621665"/>
              <a:gd name="T36" fmla="*/ 82550 h 8255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21665" h="82550">
                <a:moveTo>
                  <a:pt x="136423" y="23197"/>
                </a:moveTo>
                <a:lnTo>
                  <a:pt x="162535" y="0"/>
                </a:lnTo>
                <a:lnTo>
                  <a:pt x="0" y="29668"/>
                </a:lnTo>
                <a:lnTo>
                  <a:pt x="85002" y="82220"/>
                </a:lnTo>
                <a:lnTo>
                  <a:pt x="111114" y="48132"/>
                </a:lnTo>
                <a:lnTo>
                  <a:pt x="477560" y="48132"/>
                </a:lnTo>
                <a:lnTo>
                  <a:pt x="450472" y="82220"/>
                </a:lnTo>
                <a:lnTo>
                  <a:pt x="621413" y="42604"/>
                </a:lnTo>
                <a:lnTo>
                  <a:pt x="528987" y="0"/>
                </a:lnTo>
                <a:lnTo>
                  <a:pt x="503672" y="23197"/>
                </a:lnTo>
                <a:lnTo>
                  <a:pt x="136423" y="2319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34" name="object 251"/>
          <p:cNvSpPr>
            <a:spLocks/>
          </p:cNvSpPr>
          <p:nvPr/>
        </p:nvSpPr>
        <p:spPr bwMode="auto">
          <a:xfrm>
            <a:off x="7570788" y="5024438"/>
            <a:ext cx="620712" cy="82550"/>
          </a:xfrm>
          <a:custGeom>
            <a:avLst/>
            <a:gdLst>
              <a:gd name="T0" fmla="*/ 162535 w 621665"/>
              <a:gd name="T1" fmla="*/ 0 h 82550"/>
              <a:gd name="T2" fmla="*/ 0 w 621665"/>
              <a:gd name="T3" fmla="*/ 29668 h 82550"/>
              <a:gd name="T4" fmla="*/ 85002 w 621665"/>
              <a:gd name="T5" fmla="*/ 82220 h 82550"/>
              <a:gd name="T6" fmla="*/ 111114 w 621665"/>
              <a:gd name="T7" fmla="*/ 48132 h 82550"/>
              <a:gd name="T8" fmla="*/ 597558 w 621665"/>
              <a:gd name="T9" fmla="*/ 48132 h 82550"/>
              <a:gd name="T10" fmla="*/ 621412 w 621665"/>
              <a:gd name="T11" fmla="*/ 42604 h 82550"/>
              <a:gd name="T12" fmla="*/ 579311 w 621665"/>
              <a:gd name="T13" fmla="*/ 23197 h 82550"/>
              <a:gd name="T14" fmla="*/ 136423 w 621665"/>
              <a:gd name="T15" fmla="*/ 23197 h 82550"/>
              <a:gd name="T16" fmla="*/ 162535 w 621665"/>
              <a:gd name="T17" fmla="*/ 0 h 82550"/>
              <a:gd name="T18" fmla="*/ 597558 w 621665"/>
              <a:gd name="T19" fmla="*/ 48132 h 82550"/>
              <a:gd name="T20" fmla="*/ 477560 w 621665"/>
              <a:gd name="T21" fmla="*/ 48132 h 82550"/>
              <a:gd name="T22" fmla="*/ 450472 w 621665"/>
              <a:gd name="T23" fmla="*/ 82220 h 82550"/>
              <a:gd name="T24" fmla="*/ 597558 w 621665"/>
              <a:gd name="T25" fmla="*/ 48132 h 82550"/>
              <a:gd name="T26" fmla="*/ 579311 w 621665"/>
              <a:gd name="T27" fmla="*/ 23197 h 82550"/>
              <a:gd name="T28" fmla="*/ 136423 w 621665"/>
              <a:gd name="T29" fmla="*/ 23197 h 82550"/>
              <a:gd name="T30" fmla="*/ 579311 w 621665"/>
              <a:gd name="T31" fmla="*/ 23197 h 82550"/>
              <a:gd name="T32" fmla="*/ 528987 w 621665"/>
              <a:gd name="T33" fmla="*/ 0 h 82550"/>
              <a:gd name="T34" fmla="*/ 503672 w 621665"/>
              <a:gd name="T35" fmla="*/ 23197 h 82550"/>
              <a:gd name="T36" fmla="*/ 579311 w 621665"/>
              <a:gd name="T37" fmla="*/ 23197 h 82550"/>
              <a:gd name="T38" fmla="*/ 528987 w 621665"/>
              <a:gd name="T39" fmla="*/ 0 h 8255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21665"/>
              <a:gd name="T61" fmla="*/ 0 h 82550"/>
              <a:gd name="T62" fmla="*/ 621665 w 621665"/>
              <a:gd name="T63" fmla="*/ 82550 h 8255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21665" h="82550">
                <a:moveTo>
                  <a:pt x="162535" y="0"/>
                </a:moveTo>
                <a:lnTo>
                  <a:pt x="0" y="29668"/>
                </a:lnTo>
                <a:lnTo>
                  <a:pt x="85002" y="82220"/>
                </a:lnTo>
                <a:lnTo>
                  <a:pt x="111114" y="48132"/>
                </a:lnTo>
                <a:lnTo>
                  <a:pt x="597558" y="48132"/>
                </a:lnTo>
                <a:lnTo>
                  <a:pt x="621412" y="42604"/>
                </a:lnTo>
                <a:lnTo>
                  <a:pt x="579311" y="23197"/>
                </a:lnTo>
                <a:lnTo>
                  <a:pt x="136423" y="23197"/>
                </a:lnTo>
                <a:lnTo>
                  <a:pt x="162535" y="0"/>
                </a:lnTo>
                <a:close/>
              </a:path>
              <a:path w="621665" h="82550">
                <a:moveTo>
                  <a:pt x="597558" y="48132"/>
                </a:moveTo>
                <a:lnTo>
                  <a:pt x="477560" y="48132"/>
                </a:lnTo>
                <a:lnTo>
                  <a:pt x="450472" y="82220"/>
                </a:lnTo>
                <a:lnTo>
                  <a:pt x="597558" y="48132"/>
                </a:lnTo>
                <a:close/>
              </a:path>
              <a:path w="621665" h="82550">
                <a:moveTo>
                  <a:pt x="579311" y="23197"/>
                </a:moveTo>
                <a:lnTo>
                  <a:pt x="136423" y="23197"/>
                </a:lnTo>
                <a:lnTo>
                  <a:pt x="579311" y="23197"/>
                </a:lnTo>
                <a:close/>
              </a:path>
              <a:path w="621665" h="82550">
                <a:moveTo>
                  <a:pt x="528987" y="0"/>
                </a:moveTo>
                <a:lnTo>
                  <a:pt x="503672" y="23197"/>
                </a:lnTo>
                <a:lnTo>
                  <a:pt x="579311" y="23197"/>
                </a:lnTo>
                <a:lnTo>
                  <a:pt x="5289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35" name="object 252"/>
          <p:cNvSpPr>
            <a:spLocks/>
          </p:cNvSpPr>
          <p:nvPr/>
        </p:nvSpPr>
        <p:spPr bwMode="auto">
          <a:xfrm>
            <a:off x="7570788" y="5024438"/>
            <a:ext cx="620712" cy="82550"/>
          </a:xfrm>
          <a:custGeom>
            <a:avLst/>
            <a:gdLst>
              <a:gd name="T0" fmla="*/ 136423 w 621665"/>
              <a:gd name="T1" fmla="*/ 23197 h 82550"/>
              <a:gd name="T2" fmla="*/ 162535 w 621665"/>
              <a:gd name="T3" fmla="*/ 0 h 82550"/>
              <a:gd name="T4" fmla="*/ 0 w 621665"/>
              <a:gd name="T5" fmla="*/ 29668 h 82550"/>
              <a:gd name="T6" fmla="*/ 85002 w 621665"/>
              <a:gd name="T7" fmla="*/ 82220 h 82550"/>
              <a:gd name="T8" fmla="*/ 111114 w 621665"/>
              <a:gd name="T9" fmla="*/ 48132 h 82550"/>
              <a:gd name="T10" fmla="*/ 597558 w 621665"/>
              <a:gd name="T11" fmla="*/ 48132 h 82550"/>
              <a:gd name="T12" fmla="*/ 621412 w 621665"/>
              <a:gd name="T13" fmla="*/ 42604 h 82550"/>
              <a:gd name="T14" fmla="*/ 579311 w 621665"/>
              <a:gd name="T15" fmla="*/ 23197 h 82550"/>
              <a:gd name="T16" fmla="*/ 503672 w 621665"/>
              <a:gd name="T17" fmla="*/ 23197 h 82550"/>
              <a:gd name="T18" fmla="*/ 136423 w 621665"/>
              <a:gd name="T19" fmla="*/ 23197 h 825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1665"/>
              <a:gd name="T31" fmla="*/ 0 h 82550"/>
              <a:gd name="T32" fmla="*/ 621665 w 621665"/>
              <a:gd name="T33" fmla="*/ 82550 h 8255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1665" h="82550">
                <a:moveTo>
                  <a:pt x="136423" y="23197"/>
                </a:moveTo>
                <a:lnTo>
                  <a:pt x="162535" y="0"/>
                </a:lnTo>
                <a:lnTo>
                  <a:pt x="0" y="29668"/>
                </a:lnTo>
                <a:lnTo>
                  <a:pt x="85002" y="82220"/>
                </a:lnTo>
                <a:lnTo>
                  <a:pt x="111114" y="48132"/>
                </a:lnTo>
                <a:lnTo>
                  <a:pt x="597558" y="48132"/>
                </a:lnTo>
                <a:lnTo>
                  <a:pt x="621412" y="42604"/>
                </a:lnTo>
                <a:lnTo>
                  <a:pt x="579311" y="23197"/>
                </a:lnTo>
                <a:lnTo>
                  <a:pt x="503672" y="23197"/>
                </a:lnTo>
                <a:lnTo>
                  <a:pt x="136423" y="2319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36" name="object 253"/>
          <p:cNvSpPr>
            <a:spLocks/>
          </p:cNvSpPr>
          <p:nvPr/>
        </p:nvSpPr>
        <p:spPr bwMode="auto">
          <a:xfrm>
            <a:off x="8020050" y="5073650"/>
            <a:ext cx="147638" cy="33338"/>
          </a:xfrm>
          <a:custGeom>
            <a:avLst/>
            <a:gdLst>
              <a:gd name="T0" fmla="*/ 147085 w 147320"/>
              <a:gd name="T1" fmla="*/ 0 h 34289"/>
              <a:gd name="T2" fmla="*/ 27087 w 147320"/>
              <a:gd name="T3" fmla="*/ 0 h 34289"/>
              <a:gd name="T4" fmla="*/ 0 w 147320"/>
              <a:gd name="T5" fmla="*/ 34087 h 34289"/>
              <a:gd name="T6" fmla="*/ 147085 w 147320"/>
              <a:gd name="T7" fmla="*/ 0 h 34289"/>
              <a:gd name="T8" fmla="*/ 0 60000 65536"/>
              <a:gd name="T9" fmla="*/ 0 60000 65536"/>
              <a:gd name="T10" fmla="*/ 0 60000 65536"/>
              <a:gd name="T11" fmla="*/ 0 60000 65536"/>
              <a:gd name="T12" fmla="*/ 0 w 147320"/>
              <a:gd name="T13" fmla="*/ 0 h 34289"/>
              <a:gd name="T14" fmla="*/ 147320 w 147320"/>
              <a:gd name="T15" fmla="*/ 34289 h 34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7320" h="34289">
                <a:moveTo>
                  <a:pt x="147085" y="0"/>
                </a:moveTo>
                <a:lnTo>
                  <a:pt x="27087" y="0"/>
                </a:lnTo>
                <a:lnTo>
                  <a:pt x="0" y="34087"/>
                </a:lnTo>
                <a:lnTo>
                  <a:pt x="14708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37" name="object 254"/>
          <p:cNvSpPr>
            <a:spLocks/>
          </p:cNvSpPr>
          <p:nvPr/>
        </p:nvSpPr>
        <p:spPr bwMode="auto">
          <a:xfrm>
            <a:off x="8074025" y="5024438"/>
            <a:ext cx="76200" cy="23812"/>
          </a:xfrm>
          <a:custGeom>
            <a:avLst/>
            <a:gdLst>
              <a:gd name="T0" fmla="*/ 75638 w 76200"/>
              <a:gd name="T1" fmla="*/ 23197 h 23495"/>
              <a:gd name="T2" fmla="*/ 25314 w 76200"/>
              <a:gd name="T3" fmla="*/ 0 h 23495"/>
              <a:gd name="T4" fmla="*/ 0 w 76200"/>
              <a:gd name="T5" fmla="*/ 23197 h 23495"/>
              <a:gd name="T6" fmla="*/ 75638 w 76200"/>
              <a:gd name="T7" fmla="*/ 23197 h 23495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23495"/>
              <a:gd name="T14" fmla="*/ 76200 w 76200"/>
              <a:gd name="T15" fmla="*/ 23495 h 234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23495">
                <a:moveTo>
                  <a:pt x="75638" y="23197"/>
                </a:moveTo>
                <a:lnTo>
                  <a:pt x="25314" y="0"/>
                </a:lnTo>
                <a:lnTo>
                  <a:pt x="0" y="23197"/>
                </a:lnTo>
                <a:lnTo>
                  <a:pt x="75638" y="2319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38" name="object 255"/>
          <p:cNvSpPr>
            <a:spLocks/>
          </p:cNvSpPr>
          <p:nvPr/>
        </p:nvSpPr>
        <p:spPr bwMode="auto">
          <a:xfrm>
            <a:off x="7570788" y="5024438"/>
            <a:ext cx="620712" cy="82550"/>
          </a:xfrm>
          <a:custGeom>
            <a:avLst/>
            <a:gdLst>
              <a:gd name="T0" fmla="*/ 136423 w 621665"/>
              <a:gd name="T1" fmla="*/ 23197 h 82550"/>
              <a:gd name="T2" fmla="*/ 162535 w 621665"/>
              <a:gd name="T3" fmla="*/ 0 h 82550"/>
              <a:gd name="T4" fmla="*/ 0 w 621665"/>
              <a:gd name="T5" fmla="*/ 29668 h 82550"/>
              <a:gd name="T6" fmla="*/ 85002 w 621665"/>
              <a:gd name="T7" fmla="*/ 82220 h 82550"/>
              <a:gd name="T8" fmla="*/ 111114 w 621665"/>
              <a:gd name="T9" fmla="*/ 48132 h 82550"/>
              <a:gd name="T10" fmla="*/ 477560 w 621665"/>
              <a:gd name="T11" fmla="*/ 48132 h 82550"/>
              <a:gd name="T12" fmla="*/ 450472 w 621665"/>
              <a:gd name="T13" fmla="*/ 82220 h 82550"/>
              <a:gd name="T14" fmla="*/ 621413 w 621665"/>
              <a:gd name="T15" fmla="*/ 42604 h 82550"/>
              <a:gd name="T16" fmla="*/ 528987 w 621665"/>
              <a:gd name="T17" fmla="*/ 0 h 82550"/>
              <a:gd name="T18" fmla="*/ 503672 w 621665"/>
              <a:gd name="T19" fmla="*/ 23197 h 82550"/>
              <a:gd name="T20" fmla="*/ 136423 w 621665"/>
              <a:gd name="T21" fmla="*/ 23197 h 8255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21665"/>
              <a:gd name="T34" fmla="*/ 0 h 82550"/>
              <a:gd name="T35" fmla="*/ 621665 w 621665"/>
              <a:gd name="T36" fmla="*/ 82550 h 8255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21665" h="82550">
                <a:moveTo>
                  <a:pt x="136423" y="23197"/>
                </a:moveTo>
                <a:lnTo>
                  <a:pt x="162535" y="0"/>
                </a:lnTo>
                <a:lnTo>
                  <a:pt x="0" y="29668"/>
                </a:lnTo>
                <a:lnTo>
                  <a:pt x="85002" y="82220"/>
                </a:lnTo>
                <a:lnTo>
                  <a:pt x="111114" y="48132"/>
                </a:lnTo>
                <a:lnTo>
                  <a:pt x="477560" y="48132"/>
                </a:lnTo>
                <a:lnTo>
                  <a:pt x="450472" y="82220"/>
                </a:lnTo>
                <a:lnTo>
                  <a:pt x="621413" y="42604"/>
                </a:lnTo>
                <a:lnTo>
                  <a:pt x="528987" y="0"/>
                </a:lnTo>
                <a:lnTo>
                  <a:pt x="503672" y="23197"/>
                </a:lnTo>
                <a:lnTo>
                  <a:pt x="136423" y="2319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39" name="object 256"/>
          <p:cNvSpPr>
            <a:spLocks/>
          </p:cNvSpPr>
          <p:nvPr/>
        </p:nvSpPr>
        <p:spPr bwMode="auto">
          <a:xfrm>
            <a:off x="7575550" y="5030788"/>
            <a:ext cx="623888" cy="82550"/>
          </a:xfrm>
          <a:custGeom>
            <a:avLst/>
            <a:gdLst>
              <a:gd name="T0" fmla="*/ 162700 w 622934"/>
              <a:gd name="T1" fmla="*/ 0 h 83185"/>
              <a:gd name="T2" fmla="*/ 0 w 622934"/>
              <a:gd name="T3" fmla="*/ 31406 h 83185"/>
              <a:gd name="T4" fmla="*/ 84995 w 622934"/>
              <a:gd name="T5" fmla="*/ 83162 h 83185"/>
              <a:gd name="T6" fmla="*/ 111272 w 622934"/>
              <a:gd name="T7" fmla="*/ 49075 h 83185"/>
              <a:gd name="T8" fmla="*/ 595164 w 622934"/>
              <a:gd name="T9" fmla="*/ 49075 h 83185"/>
              <a:gd name="T10" fmla="*/ 622421 w 622934"/>
              <a:gd name="T11" fmla="*/ 42610 h 83185"/>
              <a:gd name="T12" fmla="*/ 583114 w 622934"/>
              <a:gd name="T13" fmla="*/ 24146 h 83185"/>
              <a:gd name="T14" fmla="*/ 136416 w 622934"/>
              <a:gd name="T15" fmla="*/ 24146 h 83185"/>
              <a:gd name="T16" fmla="*/ 162700 w 622934"/>
              <a:gd name="T17" fmla="*/ 0 h 83185"/>
              <a:gd name="T18" fmla="*/ 595164 w 622934"/>
              <a:gd name="T19" fmla="*/ 49075 h 83185"/>
              <a:gd name="T20" fmla="*/ 477560 w 622934"/>
              <a:gd name="T21" fmla="*/ 49075 h 83185"/>
              <a:gd name="T22" fmla="*/ 451441 w 622934"/>
              <a:gd name="T23" fmla="*/ 83162 h 83185"/>
              <a:gd name="T24" fmla="*/ 595164 w 622934"/>
              <a:gd name="T25" fmla="*/ 49075 h 83185"/>
              <a:gd name="T26" fmla="*/ 583114 w 622934"/>
              <a:gd name="T27" fmla="*/ 24146 h 83185"/>
              <a:gd name="T28" fmla="*/ 136416 w 622934"/>
              <a:gd name="T29" fmla="*/ 24146 h 83185"/>
              <a:gd name="T30" fmla="*/ 583114 w 622934"/>
              <a:gd name="T31" fmla="*/ 24146 h 83185"/>
              <a:gd name="T32" fmla="*/ 531710 w 622934"/>
              <a:gd name="T33" fmla="*/ 0 h 83185"/>
              <a:gd name="T34" fmla="*/ 503824 w 622934"/>
              <a:gd name="T35" fmla="*/ 24146 h 83185"/>
              <a:gd name="T36" fmla="*/ 583114 w 622934"/>
              <a:gd name="T37" fmla="*/ 24146 h 83185"/>
              <a:gd name="T38" fmla="*/ 531710 w 622934"/>
              <a:gd name="T39" fmla="*/ 0 h 8318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22934"/>
              <a:gd name="T61" fmla="*/ 0 h 83185"/>
              <a:gd name="T62" fmla="*/ 622934 w 622934"/>
              <a:gd name="T63" fmla="*/ 83185 h 8318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22934" h="83185">
                <a:moveTo>
                  <a:pt x="162700" y="0"/>
                </a:moveTo>
                <a:lnTo>
                  <a:pt x="0" y="31406"/>
                </a:lnTo>
                <a:lnTo>
                  <a:pt x="84995" y="83162"/>
                </a:lnTo>
                <a:lnTo>
                  <a:pt x="111272" y="49075"/>
                </a:lnTo>
                <a:lnTo>
                  <a:pt x="595164" y="49075"/>
                </a:lnTo>
                <a:lnTo>
                  <a:pt x="622421" y="42610"/>
                </a:lnTo>
                <a:lnTo>
                  <a:pt x="583114" y="24146"/>
                </a:lnTo>
                <a:lnTo>
                  <a:pt x="136416" y="24146"/>
                </a:lnTo>
                <a:lnTo>
                  <a:pt x="162700" y="0"/>
                </a:lnTo>
                <a:close/>
              </a:path>
              <a:path w="622934" h="83185">
                <a:moveTo>
                  <a:pt x="595164" y="49075"/>
                </a:moveTo>
                <a:lnTo>
                  <a:pt x="477560" y="49075"/>
                </a:lnTo>
                <a:lnTo>
                  <a:pt x="451441" y="83162"/>
                </a:lnTo>
                <a:lnTo>
                  <a:pt x="595164" y="49075"/>
                </a:lnTo>
                <a:close/>
              </a:path>
              <a:path w="622934" h="83185">
                <a:moveTo>
                  <a:pt x="583114" y="24146"/>
                </a:moveTo>
                <a:lnTo>
                  <a:pt x="136416" y="24146"/>
                </a:lnTo>
                <a:lnTo>
                  <a:pt x="583114" y="24146"/>
                </a:lnTo>
                <a:close/>
              </a:path>
              <a:path w="622934" h="83185">
                <a:moveTo>
                  <a:pt x="531710" y="0"/>
                </a:moveTo>
                <a:lnTo>
                  <a:pt x="503824" y="24146"/>
                </a:lnTo>
                <a:lnTo>
                  <a:pt x="583114" y="24146"/>
                </a:lnTo>
                <a:lnTo>
                  <a:pt x="53171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40" name="object 257"/>
          <p:cNvSpPr>
            <a:spLocks/>
          </p:cNvSpPr>
          <p:nvPr/>
        </p:nvSpPr>
        <p:spPr bwMode="auto">
          <a:xfrm>
            <a:off x="7575550" y="5030788"/>
            <a:ext cx="623888" cy="82550"/>
          </a:xfrm>
          <a:custGeom>
            <a:avLst/>
            <a:gdLst>
              <a:gd name="T0" fmla="*/ 136416 w 622934"/>
              <a:gd name="T1" fmla="*/ 24146 h 83185"/>
              <a:gd name="T2" fmla="*/ 162700 w 622934"/>
              <a:gd name="T3" fmla="*/ 0 h 83185"/>
              <a:gd name="T4" fmla="*/ 0 w 622934"/>
              <a:gd name="T5" fmla="*/ 31406 h 83185"/>
              <a:gd name="T6" fmla="*/ 84995 w 622934"/>
              <a:gd name="T7" fmla="*/ 83162 h 83185"/>
              <a:gd name="T8" fmla="*/ 111272 w 622934"/>
              <a:gd name="T9" fmla="*/ 49075 h 83185"/>
              <a:gd name="T10" fmla="*/ 595164 w 622934"/>
              <a:gd name="T11" fmla="*/ 49075 h 83185"/>
              <a:gd name="T12" fmla="*/ 622421 w 622934"/>
              <a:gd name="T13" fmla="*/ 42610 h 83185"/>
              <a:gd name="T14" fmla="*/ 583114 w 622934"/>
              <a:gd name="T15" fmla="*/ 24146 h 83185"/>
              <a:gd name="T16" fmla="*/ 503824 w 622934"/>
              <a:gd name="T17" fmla="*/ 24146 h 83185"/>
              <a:gd name="T18" fmla="*/ 136416 w 622934"/>
              <a:gd name="T19" fmla="*/ 24146 h 831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2934"/>
              <a:gd name="T31" fmla="*/ 0 h 83185"/>
              <a:gd name="T32" fmla="*/ 622934 w 622934"/>
              <a:gd name="T33" fmla="*/ 83185 h 8318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2934" h="83185">
                <a:moveTo>
                  <a:pt x="136416" y="24146"/>
                </a:moveTo>
                <a:lnTo>
                  <a:pt x="162700" y="0"/>
                </a:lnTo>
                <a:lnTo>
                  <a:pt x="0" y="31406"/>
                </a:lnTo>
                <a:lnTo>
                  <a:pt x="84995" y="83162"/>
                </a:lnTo>
                <a:lnTo>
                  <a:pt x="111272" y="49075"/>
                </a:lnTo>
                <a:lnTo>
                  <a:pt x="595164" y="49075"/>
                </a:lnTo>
                <a:lnTo>
                  <a:pt x="622421" y="42610"/>
                </a:lnTo>
                <a:lnTo>
                  <a:pt x="583114" y="24146"/>
                </a:lnTo>
                <a:lnTo>
                  <a:pt x="503824" y="24146"/>
                </a:lnTo>
                <a:lnTo>
                  <a:pt x="136416" y="2414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41" name="object 258"/>
          <p:cNvSpPr>
            <a:spLocks/>
          </p:cNvSpPr>
          <p:nvPr/>
        </p:nvSpPr>
        <p:spPr bwMode="auto">
          <a:xfrm>
            <a:off x="8027988" y="5080000"/>
            <a:ext cx="142875" cy="33338"/>
          </a:xfrm>
          <a:custGeom>
            <a:avLst/>
            <a:gdLst>
              <a:gd name="T0" fmla="*/ 143722 w 144145"/>
              <a:gd name="T1" fmla="*/ 0 h 34289"/>
              <a:gd name="T2" fmla="*/ 26118 w 144145"/>
              <a:gd name="T3" fmla="*/ 0 h 34289"/>
              <a:gd name="T4" fmla="*/ 0 w 144145"/>
              <a:gd name="T5" fmla="*/ 34087 h 34289"/>
              <a:gd name="T6" fmla="*/ 143722 w 144145"/>
              <a:gd name="T7" fmla="*/ 0 h 34289"/>
              <a:gd name="T8" fmla="*/ 0 60000 65536"/>
              <a:gd name="T9" fmla="*/ 0 60000 65536"/>
              <a:gd name="T10" fmla="*/ 0 60000 65536"/>
              <a:gd name="T11" fmla="*/ 0 60000 65536"/>
              <a:gd name="T12" fmla="*/ 0 w 144145"/>
              <a:gd name="T13" fmla="*/ 0 h 34289"/>
              <a:gd name="T14" fmla="*/ 144145 w 144145"/>
              <a:gd name="T15" fmla="*/ 34289 h 34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145" h="34289">
                <a:moveTo>
                  <a:pt x="143722" y="0"/>
                </a:moveTo>
                <a:lnTo>
                  <a:pt x="26118" y="0"/>
                </a:lnTo>
                <a:lnTo>
                  <a:pt x="0" y="34087"/>
                </a:lnTo>
                <a:lnTo>
                  <a:pt x="14372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42" name="object 259"/>
          <p:cNvSpPr>
            <a:spLocks/>
          </p:cNvSpPr>
          <p:nvPr/>
        </p:nvSpPr>
        <p:spPr bwMode="auto">
          <a:xfrm>
            <a:off x="8080375" y="5030788"/>
            <a:ext cx="79375" cy="25400"/>
          </a:xfrm>
          <a:custGeom>
            <a:avLst/>
            <a:gdLst>
              <a:gd name="T0" fmla="*/ 79289 w 79375"/>
              <a:gd name="T1" fmla="*/ 24146 h 24764"/>
              <a:gd name="T2" fmla="*/ 27885 w 79375"/>
              <a:gd name="T3" fmla="*/ 0 h 24764"/>
              <a:gd name="T4" fmla="*/ 0 w 79375"/>
              <a:gd name="T5" fmla="*/ 24146 h 24764"/>
              <a:gd name="T6" fmla="*/ 79289 w 79375"/>
              <a:gd name="T7" fmla="*/ 24146 h 24764"/>
              <a:gd name="T8" fmla="*/ 0 60000 65536"/>
              <a:gd name="T9" fmla="*/ 0 60000 65536"/>
              <a:gd name="T10" fmla="*/ 0 60000 65536"/>
              <a:gd name="T11" fmla="*/ 0 60000 65536"/>
              <a:gd name="T12" fmla="*/ 0 w 79375"/>
              <a:gd name="T13" fmla="*/ 0 h 24764"/>
              <a:gd name="T14" fmla="*/ 79375 w 79375"/>
              <a:gd name="T15" fmla="*/ 24764 h 247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375" h="24764">
                <a:moveTo>
                  <a:pt x="79289" y="24146"/>
                </a:moveTo>
                <a:lnTo>
                  <a:pt x="27885" y="0"/>
                </a:lnTo>
                <a:lnTo>
                  <a:pt x="0" y="24146"/>
                </a:lnTo>
                <a:lnTo>
                  <a:pt x="79289" y="2414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43" name="object 260"/>
          <p:cNvSpPr>
            <a:spLocks/>
          </p:cNvSpPr>
          <p:nvPr/>
        </p:nvSpPr>
        <p:spPr bwMode="auto">
          <a:xfrm>
            <a:off x="7575550" y="5030788"/>
            <a:ext cx="623888" cy="82550"/>
          </a:xfrm>
          <a:custGeom>
            <a:avLst/>
            <a:gdLst>
              <a:gd name="T0" fmla="*/ 136416 w 622934"/>
              <a:gd name="T1" fmla="*/ 24146 h 83185"/>
              <a:gd name="T2" fmla="*/ 162700 w 622934"/>
              <a:gd name="T3" fmla="*/ 0 h 83185"/>
              <a:gd name="T4" fmla="*/ 0 w 622934"/>
              <a:gd name="T5" fmla="*/ 31406 h 83185"/>
              <a:gd name="T6" fmla="*/ 84995 w 622934"/>
              <a:gd name="T7" fmla="*/ 83163 h 83185"/>
              <a:gd name="T8" fmla="*/ 111273 w 622934"/>
              <a:gd name="T9" fmla="*/ 49075 h 83185"/>
              <a:gd name="T10" fmla="*/ 477560 w 622934"/>
              <a:gd name="T11" fmla="*/ 49075 h 83185"/>
              <a:gd name="T12" fmla="*/ 451441 w 622934"/>
              <a:gd name="T13" fmla="*/ 83163 h 83185"/>
              <a:gd name="T14" fmla="*/ 622421 w 622934"/>
              <a:gd name="T15" fmla="*/ 42610 h 83185"/>
              <a:gd name="T16" fmla="*/ 531710 w 622934"/>
              <a:gd name="T17" fmla="*/ 0 h 83185"/>
              <a:gd name="T18" fmla="*/ 503824 w 622934"/>
              <a:gd name="T19" fmla="*/ 24146 h 83185"/>
              <a:gd name="T20" fmla="*/ 136416 w 622934"/>
              <a:gd name="T21" fmla="*/ 24146 h 831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22934"/>
              <a:gd name="T34" fmla="*/ 0 h 83185"/>
              <a:gd name="T35" fmla="*/ 622934 w 622934"/>
              <a:gd name="T36" fmla="*/ 83185 h 831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22934" h="83185">
                <a:moveTo>
                  <a:pt x="136416" y="24146"/>
                </a:moveTo>
                <a:lnTo>
                  <a:pt x="162700" y="0"/>
                </a:lnTo>
                <a:lnTo>
                  <a:pt x="0" y="31406"/>
                </a:lnTo>
                <a:lnTo>
                  <a:pt x="84995" y="83163"/>
                </a:lnTo>
                <a:lnTo>
                  <a:pt x="111273" y="49075"/>
                </a:lnTo>
                <a:lnTo>
                  <a:pt x="477560" y="49075"/>
                </a:lnTo>
                <a:lnTo>
                  <a:pt x="451441" y="83163"/>
                </a:lnTo>
                <a:lnTo>
                  <a:pt x="622421" y="42610"/>
                </a:lnTo>
                <a:lnTo>
                  <a:pt x="531710" y="0"/>
                </a:lnTo>
                <a:lnTo>
                  <a:pt x="503824" y="24146"/>
                </a:lnTo>
                <a:lnTo>
                  <a:pt x="136416" y="2414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44" name="object 261"/>
          <p:cNvSpPr>
            <a:spLocks/>
          </p:cNvSpPr>
          <p:nvPr/>
        </p:nvSpPr>
        <p:spPr bwMode="auto">
          <a:xfrm>
            <a:off x="7575550" y="5030788"/>
            <a:ext cx="623888" cy="82550"/>
          </a:xfrm>
          <a:custGeom>
            <a:avLst/>
            <a:gdLst>
              <a:gd name="T0" fmla="*/ 162700 w 622934"/>
              <a:gd name="T1" fmla="*/ 0 h 83185"/>
              <a:gd name="T2" fmla="*/ 0 w 622934"/>
              <a:gd name="T3" fmla="*/ 31406 h 83185"/>
              <a:gd name="T4" fmla="*/ 84995 w 622934"/>
              <a:gd name="T5" fmla="*/ 83162 h 83185"/>
              <a:gd name="T6" fmla="*/ 111272 w 622934"/>
              <a:gd name="T7" fmla="*/ 49075 h 83185"/>
              <a:gd name="T8" fmla="*/ 595164 w 622934"/>
              <a:gd name="T9" fmla="*/ 49075 h 83185"/>
              <a:gd name="T10" fmla="*/ 622421 w 622934"/>
              <a:gd name="T11" fmla="*/ 42610 h 83185"/>
              <a:gd name="T12" fmla="*/ 583114 w 622934"/>
              <a:gd name="T13" fmla="*/ 24146 h 83185"/>
              <a:gd name="T14" fmla="*/ 136416 w 622934"/>
              <a:gd name="T15" fmla="*/ 24146 h 83185"/>
              <a:gd name="T16" fmla="*/ 162700 w 622934"/>
              <a:gd name="T17" fmla="*/ 0 h 83185"/>
              <a:gd name="T18" fmla="*/ 595164 w 622934"/>
              <a:gd name="T19" fmla="*/ 49075 h 83185"/>
              <a:gd name="T20" fmla="*/ 477560 w 622934"/>
              <a:gd name="T21" fmla="*/ 49075 h 83185"/>
              <a:gd name="T22" fmla="*/ 451441 w 622934"/>
              <a:gd name="T23" fmla="*/ 83162 h 83185"/>
              <a:gd name="T24" fmla="*/ 595164 w 622934"/>
              <a:gd name="T25" fmla="*/ 49075 h 83185"/>
              <a:gd name="T26" fmla="*/ 583114 w 622934"/>
              <a:gd name="T27" fmla="*/ 24146 h 83185"/>
              <a:gd name="T28" fmla="*/ 136416 w 622934"/>
              <a:gd name="T29" fmla="*/ 24146 h 83185"/>
              <a:gd name="T30" fmla="*/ 583114 w 622934"/>
              <a:gd name="T31" fmla="*/ 24146 h 83185"/>
              <a:gd name="T32" fmla="*/ 531710 w 622934"/>
              <a:gd name="T33" fmla="*/ 0 h 83185"/>
              <a:gd name="T34" fmla="*/ 503824 w 622934"/>
              <a:gd name="T35" fmla="*/ 24146 h 83185"/>
              <a:gd name="T36" fmla="*/ 583114 w 622934"/>
              <a:gd name="T37" fmla="*/ 24146 h 83185"/>
              <a:gd name="T38" fmla="*/ 531710 w 622934"/>
              <a:gd name="T39" fmla="*/ 0 h 8318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22934"/>
              <a:gd name="T61" fmla="*/ 0 h 83185"/>
              <a:gd name="T62" fmla="*/ 622934 w 622934"/>
              <a:gd name="T63" fmla="*/ 83185 h 8318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22934" h="83185">
                <a:moveTo>
                  <a:pt x="162700" y="0"/>
                </a:moveTo>
                <a:lnTo>
                  <a:pt x="0" y="31406"/>
                </a:lnTo>
                <a:lnTo>
                  <a:pt x="84995" y="83162"/>
                </a:lnTo>
                <a:lnTo>
                  <a:pt x="111272" y="49075"/>
                </a:lnTo>
                <a:lnTo>
                  <a:pt x="595164" y="49075"/>
                </a:lnTo>
                <a:lnTo>
                  <a:pt x="622421" y="42610"/>
                </a:lnTo>
                <a:lnTo>
                  <a:pt x="583114" y="24146"/>
                </a:lnTo>
                <a:lnTo>
                  <a:pt x="136416" y="24146"/>
                </a:lnTo>
                <a:lnTo>
                  <a:pt x="162700" y="0"/>
                </a:lnTo>
                <a:close/>
              </a:path>
              <a:path w="622934" h="83185">
                <a:moveTo>
                  <a:pt x="595164" y="49075"/>
                </a:moveTo>
                <a:lnTo>
                  <a:pt x="477560" y="49075"/>
                </a:lnTo>
                <a:lnTo>
                  <a:pt x="451441" y="83162"/>
                </a:lnTo>
                <a:lnTo>
                  <a:pt x="595164" y="49075"/>
                </a:lnTo>
                <a:close/>
              </a:path>
              <a:path w="622934" h="83185">
                <a:moveTo>
                  <a:pt x="583114" y="24146"/>
                </a:moveTo>
                <a:lnTo>
                  <a:pt x="136416" y="24146"/>
                </a:lnTo>
                <a:lnTo>
                  <a:pt x="583114" y="24146"/>
                </a:lnTo>
                <a:close/>
              </a:path>
              <a:path w="622934" h="83185">
                <a:moveTo>
                  <a:pt x="531710" y="0"/>
                </a:moveTo>
                <a:lnTo>
                  <a:pt x="503824" y="24146"/>
                </a:lnTo>
                <a:lnTo>
                  <a:pt x="583114" y="24146"/>
                </a:lnTo>
                <a:lnTo>
                  <a:pt x="53171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45" name="object 262"/>
          <p:cNvSpPr>
            <a:spLocks/>
          </p:cNvSpPr>
          <p:nvPr/>
        </p:nvSpPr>
        <p:spPr bwMode="auto">
          <a:xfrm>
            <a:off x="7575550" y="5030788"/>
            <a:ext cx="623888" cy="82550"/>
          </a:xfrm>
          <a:custGeom>
            <a:avLst/>
            <a:gdLst>
              <a:gd name="T0" fmla="*/ 136416 w 622934"/>
              <a:gd name="T1" fmla="*/ 24146 h 83185"/>
              <a:gd name="T2" fmla="*/ 162700 w 622934"/>
              <a:gd name="T3" fmla="*/ 0 h 83185"/>
              <a:gd name="T4" fmla="*/ 0 w 622934"/>
              <a:gd name="T5" fmla="*/ 31406 h 83185"/>
              <a:gd name="T6" fmla="*/ 84995 w 622934"/>
              <a:gd name="T7" fmla="*/ 83162 h 83185"/>
              <a:gd name="T8" fmla="*/ 111272 w 622934"/>
              <a:gd name="T9" fmla="*/ 49075 h 83185"/>
              <a:gd name="T10" fmla="*/ 595164 w 622934"/>
              <a:gd name="T11" fmla="*/ 49075 h 83185"/>
              <a:gd name="T12" fmla="*/ 622421 w 622934"/>
              <a:gd name="T13" fmla="*/ 42610 h 83185"/>
              <a:gd name="T14" fmla="*/ 583114 w 622934"/>
              <a:gd name="T15" fmla="*/ 24146 h 83185"/>
              <a:gd name="T16" fmla="*/ 503824 w 622934"/>
              <a:gd name="T17" fmla="*/ 24146 h 83185"/>
              <a:gd name="T18" fmla="*/ 136416 w 622934"/>
              <a:gd name="T19" fmla="*/ 24146 h 831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2934"/>
              <a:gd name="T31" fmla="*/ 0 h 83185"/>
              <a:gd name="T32" fmla="*/ 622934 w 622934"/>
              <a:gd name="T33" fmla="*/ 83185 h 8318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2934" h="83185">
                <a:moveTo>
                  <a:pt x="136416" y="24146"/>
                </a:moveTo>
                <a:lnTo>
                  <a:pt x="162700" y="0"/>
                </a:lnTo>
                <a:lnTo>
                  <a:pt x="0" y="31406"/>
                </a:lnTo>
                <a:lnTo>
                  <a:pt x="84995" y="83162"/>
                </a:lnTo>
                <a:lnTo>
                  <a:pt x="111272" y="49075"/>
                </a:lnTo>
                <a:lnTo>
                  <a:pt x="595164" y="49075"/>
                </a:lnTo>
                <a:lnTo>
                  <a:pt x="622421" y="42610"/>
                </a:lnTo>
                <a:lnTo>
                  <a:pt x="583114" y="24146"/>
                </a:lnTo>
                <a:lnTo>
                  <a:pt x="503824" y="24146"/>
                </a:lnTo>
                <a:lnTo>
                  <a:pt x="136416" y="2414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46" name="object 263"/>
          <p:cNvSpPr>
            <a:spLocks/>
          </p:cNvSpPr>
          <p:nvPr/>
        </p:nvSpPr>
        <p:spPr bwMode="auto">
          <a:xfrm>
            <a:off x="8027988" y="5080000"/>
            <a:ext cx="142875" cy="33338"/>
          </a:xfrm>
          <a:custGeom>
            <a:avLst/>
            <a:gdLst>
              <a:gd name="T0" fmla="*/ 143722 w 144145"/>
              <a:gd name="T1" fmla="*/ 0 h 34289"/>
              <a:gd name="T2" fmla="*/ 26118 w 144145"/>
              <a:gd name="T3" fmla="*/ 0 h 34289"/>
              <a:gd name="T4" fmla="*/ 0 w 144145"/>
              <a:gd name="T5" fmla="*/ 34087 h 34289"/>
              <a:gd name="T6" fmla="*/ 143722 w 144145"/>
              <a:gd name="T7" fmla="*/ 0 h 34289"/>
              <a:gd name="T8" fmla="*/ 0 60000 65536"/>
              <a:gd name="T9" fmla="*/ 0 60000 65536"/>
              <a:gd name="T10" fmla="*/ 0 60000 65536"/>
              <a:gd name="T11" fmla="*/ 0 60000 65536"/>
              <a:gd name="T12" fmla="*/ 0 w 144145"/>
              <a:gd name="T13" fmla="*/ 0 h 34289"/>
              <a:gd name="T14" fmla="*/ 144145 w 144145"/>
              <a:gd name="T15" fmla="*/ 34289 h 34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145" h="34289">
                <a:moveTo>
                  <a:pt x="143722" y="0"/>
                </a:moveTo>
                <a:lnTo>
                  <a:pt x="26118" y="0"/>
                </a:lnTo>
                <a:lnTo>
                  <a:pt x="0" y="34087"/>
                </a:lnTo>
                <a:lnTo>
                  <a:pt x="14372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47" name="object 264"/>
          <p:cNvSpPr>
            <a:spLocks/>
          </p:cNvSpPr>
          <p:nvPr/>
        </p:nvSpPr>
        <p:spPr bwMode="auto">
          <a:xfrm>
            <a:off x="8080375" y="5030788"/>
            <a:ext cx="79375" cy="25400"/>
          </a:xfrm>
          <a:custGeom>
            <a:avLst/>
            <a:gdLst>
              <a:gd name="T0" fmla="*/ 79289 w 79375"/>
              <a:gd name="T1" fmla="*/ 24146 h 24764"/>
              <a:gd name="T2" fmla="*/ 27885 w 79375"/>
              <a:gd name="T3" fmla="*/ 0 h 24764"/>
              <a:gd name="T4" fmla="*/ 0 w 79375"/>
              <a:gd name="T5" fmla="*/ 24146 h 24764"/>
              <a:gd name="T6" fmla="*/ 79289 w 79375"/>
              <a:gd name="T7" fmla="*/ 24146 h 24764"/>
              <a:gd name="T8" fmla="*/ 0 60000 65536"/>
              <a:gd name="T9" fmla="*/ 0 60000 65536"/>
              <a:gd name="T10" fmla="*/ 0 60000 65536"/>
              <a:gd name="T11" fmla="*/ 0 60000 65536"/>
              <a:gd name="T12" fmla="*/ 0 w 79375"/>
              <a:gd name="T13" fmla="*/ 0 h 24764"/>
              <a:gd name="T14" fmla="*/ 79375 w 79375"/>
              <a:gd name="T15" fmla="*/ 24764 h 247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375" h="24764">
                <a:moveTo>
                  <a:pt x="79289" y="24146"/>
                </a:moveTo>
                <a:lnTo>
                  <a:pt x="27885" y="0"/>
                </a:lnTo>
                <a:lnTo>
                  <a:pt x="0" y="24146"/>
                </a:lnTo>
                <a:lnTo>
                  <a:pt x="79289" y="2414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48" name="object 265"/>
          <p:cNvSpPr>
            <a:spLocks/>
          </p:cNvSpPr>
          <p:nvPr/>
        </p:nvSpPr>
        <p:spPr bwMode="auto">
          <a:xfrm>
            <a:off x="7575550" y="5030788"/>
            <a:ext cx="623888" cy="82550"/>
          </a:xfrm>
          <a:custGeom>
            <a:avLst/>
            <a:gdLst>
              <a:gd name="T0" fmla="*/ 136416 w 622934"/>
              <a:gd name="T1" fmla="*/ 24146 h 83185"/>
              <a:gd name="T2" fmla="*/ 162700 w 622934"/>
              <a:gd name="T3" fmla="*/ 0 h 83185"/>
              <a:gd name="T4" fmla="*/ 0 w 622934"/>
              <a:gd name="T5" fmla="*/ 31406 h 83185"/>
              <a:gd name="T6" fmla="*/ 84995 w 622934"/>
              <a:gd name="T7" fmla="*/ 83163 h 83185"/>
              <a:gd name="T8" fmla="*/ 111273 w 622934"/>
              <a:gd name="T9" fmla="*/ 49075 h 83185"/>
              <a:gd name="T10" fmla="*/ 477560 w 622934"/>
              <a:gd name="T11" fmla="*/ 49075 h 83185"/>
              <a:gd name="T12" fmla="*/ 451441 w 622934"/>
              <a:gd name="T13" fmla="*/ 83163 h 83185"/>
              <a:gd name="T14" fmla="*/ 622421 w 622934"/>
              <a:gd name="T15" fmla="*/ 42610 h 83185"/>
              <a:gd name="T16" fmla="*/ 531710 w 622934"/>
              <a:gd name="T17" fmla="*/ 0 h 83185"/>
              <a:gd name="T18" fmla="*/ 503824 w 622934"/>
              <a:gd name="T19" fmla="*/ 24146 h 83185"/>
              <a:gd name="T20" fmla="*/ 136416 w 622934"/>
              <a:gd name="T21" fmla="*/ 24146 h 831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22934"/>
              <a:gd name="T34" fmla="*/ 0 h 83185"/>
              <a:gd name="T35" fmla="*/ 622934 w 622934"/>
              <a:gd name="T36" fmla="*/ 83185 h 831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22934" h="83185">
                <a:moveTo>
                  <a:pt x="136416" y="24146"/>
                </a:moveTo>
                <a:lnTo>
                  <a:pt x="162700" y="0"/>
                </a:lnTo>
                <a:lnTo>
                  <a:pt x="0" y="31406"/>
                </a:lnTo>
                <a:lnTo>
                  <a:pt x="84995" y="83163"/>
                </a:lnTo>
                <a:lnTo>
                  <a:pt x="111273" y="49075"/>
                </a:lnTo>
                <a:lnTo>
                  <a:pt x="477560" y="49075"/>
                </a:lnTo>
                <a:lnTo>
                  <a:pt x="451441" y="83163"/>
                </a:lnTo>
                <a:lnTo>
                  <a:pt x="622421" y="42610"/>
                </a:lnTo>
                <a:lnTo>
                  <a:pt x="531710" y="0"/>
                </a:lnTo>
                <a:lnTo>
                  <a:pt x="503824" y="24146"/>
                </a:lnTo>
                <a:lnTo>
                  <a:pt x="136416" y="2414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49" name="object 266"/>
          <p:cNvSpPr>
            <a:spLocks/>
          </p:cNvSpPr>
          <p:nvPr/>
        </p:nvSpPr>
        <p:spPr bwMode="auto">
          <a:xfrm>
            <a:off x="7472363" y="5283200"/>
            <a:ext cx="46037" cy="46038"/>
          </a:xfrm>
          <a:custGeom>
            <a:avLst/>
            <a:gdLst>
              <a:gd name="T0" fmla="*/ 0 w 46354"/>
              <a:gd name="T1" fmla="*/ 45291 h 45720"/>
              <a:gd name="T2" fmla="*/ 45744 w 46354"/>
              <a:gd name="T3" fmla="*/ 45291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50" name="object 267"/>
          <p:cNvSpPr>
            <a:spLocks/>
          </p:cNvSpPr>
          <p:nvPr/>
        </p:nvSpPr>
        <p:spPr bwMode="auto">
          <a:xfrm>
            <a:off x="7472363" y="5283200"/>
            <a:ext cx="46037" cy="46038"/>
          </a:xfrm>
          <a:custGeom>
            <a:avLst/>
            <a:gdLst>
              <a:gd name="T0" fmla="*/ 0 w 46354"/>
              <a:gd name="T1" fmla="*/ 0 h 45720"/>
              <a:gd name="T2" fmla="*/ 45744 w 46354"/>
              <a:gd name="T3" fmla="*/ 0 h 45720"/>
              <a:gd name="T4" fmla="*/ 45744 w 46354"/>
              <a:gd name="T5" fmla="*/ 45291 h 45720"/>
              <a:gd name="T6" fmla="*/ 0 w 46354"/>
              <a:gd name="T7" fmla="*/ 45291 h 45720"/>
              <a:gd name="T8" fmla="*/ 0 w 4635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291"/>
                </a:lnTo>
                <a:lnTo>
                  <a:pt x="0" y="4529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51" name="object 268"/>
          <p:cNvSpPr>
            <a:spLocks/>
          </p:cNvSpPr>
          <p:nvPr/>
        </p:nvSpPr>
        <p:spPr bwMode="auto">
          <a:xfrm>
            <a:off x="7535863" y="5283200"/>
            <a:ext cx="46037" cy="46038"/>
          </a:xfrm>
          <a:custGeom>
            <a:avLst/>
            <a:gdLst>
              <a:gd name="T0" fmla="*/ 0 w 46990"/>
              <a:gd name="T1" fmla="*/ 45291 h 45720"/>
              <a:gd name="T2" fmla="*/ 46879 w 46990"/>
              <a:gd name="T3" fmla="*/ 45291 h 45720"/>
              <a:gd name="T4" fmla="*/ 46879 w 46990"/>
              <a:gd name="T5" fmla="*/ 0 h 45720"/>
              <a:gd name="T6" fmla="*/ 0 w 46990"/>
              <a:gd name="T7" fmla="*/ 0 h 45720"/>
              <a:gd name="T8" fmla="*/ 0 w 46990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990"/>
              <a:gd name="T16" fmla="*/ 0 h 45720"/>
              <a:gd name="T17" fmla="*/ 46990 w 46990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990" h="45720">
                <a:moveTo>
                  <a:pt x="0" y="45291"/>
                </a:moveTo>
                <a:lnTo>
                  <a:pt x="46879" y="45291"/>
                </a:lnTo>
                <a:lnTo>
                  <a:pt x="46879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52" name="object 269"/>
          <p:cNvSpPr>
            <a:spLocks/>
          </p:cNvSpPr>
          <p:nvPr/>
        </p:nvSpPr>
        <p:spPr bwMode="auto">
          <a:xfrm>
            <a:off x="7535863" y="5283200"/>
            <a:ext cx="46037" cy="46038"/>
          </a:xfrm>
          <a:custGeom>
            <a:avLst/>
            <a:gdLst>
              <a:gd name="T0" fmla="*/ 0 w 46990"/>
              <a:gd name="T1" fmla="*/ 0 h 45720"/>
              <a:gd name="T2" fmla="*/ 46878 w 46990"/>
              <a:gd name="T3" fmla="*/ 0 h 45720"/>
              <a:gd name="T4" fmla="*/ 46878 w 46990"/>
              <a:gd name="T5" fmla="*/ 45291 h 45720"/>
              <a:gd name="T6" fmla="*/ 0 w 46990"/>
              <a:gd name="T7" fmla="*/ 45291 h 45720"/>
              <a:gd name="T8" fmla="*/ 0 w 46990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990"/>
              <a:gd name="T16" fmla="*/ 0 h 45720"/>
              <a:gd name="T17" fmla="*/ 46990 w 46990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990" h="45720">
                <a:moveTo>
                  <a:pt x="0" y="0"/>
                </a:moveTo>
                <a:lnTo>
                  <a:pt x="46878" y="0"/>
                </a:lnTo>
                <a:lnTo>
                  <a:pt x="46878" y="45291"/>
                </a:lnTo>
                <a:lnTo>
                  <a:pt x="0" y="4529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53" name="object 270"/>
          <p:cNvSpPr>
            <a:spLocks/>
          </p:cNvSpPr>
          <p:nvPr/>
        </p:nvSpPr>
        <p:spPr bwMode="auto">
          <a:xfrm>
            <a:off x="7600950" y="5283200"/>
            <a:ext cx="46038" cy="46038"/>
          </a:xfrm>
          <a:custGeom>
            <a:avLst/>
            <a:gdLst>
              <a:gd name="T0" fmla="*/ 0 w 46354"/>
              <a:gd name="T1" fmla="*/ 45291 h 45720"/>
              <a:gd name="T2" fmla="*/ 45744 w 46354"/>
              <a:gd name="T3" fmla="*/ 45291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54" name="object 271"/>
          <p:cNvSpPr>
            <a:spLocks/>
          </p:cNvSpPr>
          <p:nvPr/>
        </p:nvSpPr>
        <p:spPr bwMode="auto">
          <a:xfrm>
            <a:off x="7600950" y="5283200"/>
            <a:ext cx="46038" cy="46038"/>
          </a:xfrm>
          <a:custGeom>
            <a:avLst/>
            <a:gdLst>
              <a:gd name="T0" fmla="*/ 0 w 46354"/>
              <a:gd name="T1" fmla="*/ 0 h 45720"/>
              <a:gd name="T2" fmla="*/ 45744 w 46354"/>
              <a:gd name="T3" fmla="*/ 0 h 45720"/>
              <a:gd name="T4" fmla="*/ 45744 w 46354"/>
              <a:gd name="T5" fmla="*/ 45291 h 45720"/>
              <a:gd name="T6" fmla="*/ 0 w 46354"/>
              <a:gd name="T7" fmla="*/ 45291 h 45720"/>
              <a:gd name="T8" fmla="*/ 0 w 4635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291"/>
                </a:lnTo>
                <a:lnTo>
                  <a:pt x="0" y="4529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55" name="object 272"/>
          <p:cNvSpPr>
            <a:spLocks/>
          </p:cNvSpPr>
          <p:nvPr/>
        </p:nvSpPr>
        <p:spPr bwMode="auto">
          <a:xfrm>
            <a:off x="7667625" y="5283200"/>
            <a:ext cx="44450" cy="46038"/>
          </a:xfrm>
          <a:custGeom>
            <a:avLst/>
            <a:gdLst>
              <a:gd name="T0" fmla="*/ 0 w 45084"/>
              <a:gd name="T1" fmla="*/ 45291 h 45720"/>
              <a:gd name="T2" fmla="*/ 44770 w 45084"/>
              <a:gd name="T3" fmla="*/ 45291 h 45720"/>
              <a:gd name="T4" fmla="*/ 44770 w 45084"/>
              <a:gd name="T5" fmla="*/ 0 h 45720"/>
              <a:gd name="T6" fmla="*/ 0 w 45084"/>
              <a:gd name="T7" fmla="*/ 0 h 45720"/>
              <a:gd name="T8" fmla="*/ 0 w 45084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084"/>
              <a:gd name="T16" fmla="*/ 0 h 45720"/>
              <a:gd name="T17" fmla="*/ 45084 w 4508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084" h="45720">
                <a:moveTo>
                  <a:pt x="0" y="45291"/>
                </a:moveTo>
                <a:lnTo>
                  <a:pt x="44770" y="45291"/>
                </a:lnTo>
                <a:lnTo>
                  <a:pt x="44770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56" name="object 273"/>
          <p:cNvSpPr>
            <a:spLocks/>
          </p:cNvSpPr>
          <p:nvPr/>
        </p:nvSpPr>
        <p:spPr bwMode="auto">
          <a:xfrm>
            <a:off x="7667625" y="5283200"/>
            <a:ext cx="44450" cy="46038"/>
          </a:xfrm>
          <a:custGeom>
            <a:avLst/>
            <a:gdLst>
              <a:gd name="T0" fmla="*/ 0 w 45084"/>
              <a:gd name="T1" fmla="*/ 0 h 45720"/>
              <a:gd name="T2" fmla="*/ 44769 w 45084"/>
              <a:gd name="T3" fmla="*/ 0 h 45720"/>
              <a:gd name="T4" fmla="*/ 44769 w 45084"/>
              <a:gd name="T5" fmla="*/ 45291 h 45720"/>
              <a:gd name="T6" fmla="*/ 0 w 45084"/>
              <a:gd name="T7" fmla="*/ 45291 h 45720"/>
              <a:gd name="T8" fmla="*/ 0 w 4508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084"/>
              <a:gd name="T16" fmla="*/ 0 h 45720"/>
              <a:gd name="T17" fmla="*/ 45084 w 4508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084" h="45720">
                <a:moveTo>
                  <a:pt x="0" y="0"/>
                </a:moveTo>
                <a:lnTo>
                  <a:pt x="44769" y="0"/>
                </a:lnTo>
                <a:lnTo>
                  <a:pt x="44769" y="45291"/>
                </a:lnTo>
                <a:lnTo>
                  <a:pt x="0" y="4529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57" name="object 274"/>
          <p:cNvSpPr>
            <a:spLocks/>
          </p:cNvSpPr>
          <p:nvPr/>
        </p:nvSpPr>
        <p:spPr bwMode="auto">
          <a:xfrm>
            <a:off x="7732713" y="5283200"/>
            <a:ext cx="46037" cy="46038"/>
          </a:xfrm>
          <a:custGeom>
            <a:avLst/>
            <a:gdLst>
              <a:gd name="T0" fmla="*/ 0 w 46354"/>
              <a:gd name="T1" fmla="*/ 45291 h 45720"/>
              <a:gd name="T2" fmla="*/ 45744 w 46354"/>
              <a:gd name="T3" fmla="*/ 45291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58" name="object 275"/>
          <p:cNvSpPr>
            <a:spLocks/>
          </p:cNvSpPr>
          <p:nvPr/>
        </p:nvSpPr>
        <p:spPr bwMode="auto">
          <a:xfrm>
            <a:off x="7732713" y="5283200"/>
            <a:ext cx="46037" cy="46038"/>
          </a:xfrm>
          <a:custGeom>
            <a:avLst/>
            <a:gdLst>
              <a:gd name="T0" fmla="*/ 0 w 46354"/>
              <a:gd name="T1" fmla="*/ 0 h 45720"/>
              <a:gd name="T2" fmla="*/ 45744 w 46354"/>
              <a:gd name="T3" fmla="*/ 0 h 45720"/>
              <a:gd name="T4" fmla="*/ 45744 w 46354"/>
              <a:gd name="T5" fmla="*/ 45291 h 45720"/>
              <a:gd name="T6" fmla="*/ 0 w 46354"/>
              <a:gd name="T7" fmla="*/ 45291 h 45720"/>
              <a:gd name="T8" fmla="*/ 0 w 4635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291"/>
                </a:lnTo>
                <a:lnTo>
                  <a:pt x="0" y="4529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59" name="object 276"/>
          <p:cNvSpPr>
            <a:spLocks/>
          </p:cNvSpPr>
          <p:nvPr/>
        </p:nvSpPr>
        <p:spPr bwMode="auto">
          <a:xfrm>
            <a:off x="7796213" y="5283200"/>
            <a:ext cx="47625" cy="46038"/>
          </a:xfrm>
          <a:custGeom>
            <a:avLst/>
            <a:gdLst>
              <a:gd name="T0" fmla="*/ 0 w 46990"/>
              <a:gd name="T1" fmla="*/ 45291 h 45720"/>
              <a:gd name="T2" fmla="*/ 46717 w 46990"/>
              <a:gd name="T3" fmla="*/ 45291 h 45720"/>
              <a:gd name="T4" fmla="*/ 46717 w 46990"/>
              <a:gd name="T5" fmla="*/ 0 h 45720"/>
              <a:gd name="T6" fmla="*/ 0 w 46990"/>
              <a:gd name="T7" fmla="*/ 0 h 45720"/>
              <a:gd name="T8" fmla="*/ 0 w 46990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990"/>
              <a:gd name="T16" fmla="*/ 0 h 45720"/>
              <a:gd name="T17" fmla="*/ 46990 w 46990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990" h="45720">
                <a:moveTo>
                  <a:pt x="0" y="45291"/>
                </a:moveTo>
                <a:lnTo>
                  <a:pt x="46717" y="45291"/>
                </a:lnTo>
                <a:lnTo>
                  <a:pt x="46717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60" name="object 277"/>
          <p:cNvSpPr>
            <a:spLocks/>
          </p:cNvSpPr>
          <p:nvPr/>
        </p:nvSpPr>
        <p:spPr bwMode="auto">
          <a:xfrm>
            <a:off x="7796213" y="5283200"/>
            <a:ext cx="47625" cy="46038"/>
          </a:xfrm>
          <a:custGeom>
            <a:avLst/>
            <a:gdLst>
              <a:gd name="T0" fmla="*/ 0 w 46990"/>
              <a:gd name="T1" fmla="*/ 0 h 45720"/>
              <a:gd name="T2" fmla="*/ 46720 w 46990"/>
              <a:gd name="T3" fmla="*/ 0 h 45720"/>
              <a:gd name="T4" fmla="*/ 46720 w 46990"/>
              <a:gd name="T5" fmla="*/ 45291 h 45720"/>
              <a:gd name="T6" fmla="*/ 0 w 46990"/>
              <a:gd name="T7" fmla="*/ 45291 h 45720"/>
              <a:gd name="T8" fmla="*/ 0 w 46990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990"/>
              <a:gd name="T16" fmla="*/ 0 h 45720"/>
              <a:gd name="T17" fmla="*/ 46990 w 46990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990" h="45720">
                <a:moveTo>
                  <a:pt x="0" y="0"/>
                </a:moveTo>
                <a:lnTo>
                  <a:pt x="46720" y="0"/>
                </a:lnTo>
                <a:lnTo>
                  <a:pt x="46720" y="45291"/>
                </a:lnTo>
                <a:lnTo>
                  <a:pt x="0" y="4529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61" name="object 278"/>
          <p:cNvSpPr>
            <a:spLocks/>
          </p:cNvSpPr>
          <p:nvPr/>
        </p:nvSpPr>
        <p:spPr bwMode="auto">
          <a:xfrm>
            <a:off x="7864475" y="5283200"/>
            <a:ext cx="44450" cy="46038"/>
          </a:xfrm>
          <a:custGeom>
            <a:avLst/>
            <a:gdLst>
              <a:gd name="T0" fmla="*/ 0 w 45084"/>
              <a:gd name="T1" fmla="*/ 45291 h 45720"/>
              <a:gd name="T2" fmla="*/ 44933 w 45084"/>
              <a:gd name="T3" fmla="*/ 45291 h 45720"/>
              <a:gd name="T4" fmla="*/ 44933 w 45084"/>
              <a:gd name="T5" fmla="*/ 0 h 45720"/>
              <a:gd name="T6" fmla="*/ 0 w 45084"/>
              <a:gd name="T7" fmla="*/ 0 h 45720"/>
              <a:gd name="T8" fmla="*/ 0 w 45084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084"/>
              <a:gd name="T16" fmla="*/ 0 h 45720"/>
              <a:gd name="T17" fmla="*/ 45084 w 4508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084" h="45720">
                <a:moveTo>
                  <a:pt x="0" y="45291"/>
                </a:moveTo>
                <a:lnTo>
                  <a:pt x="44933" y="45291"/>
                </a:lnTo>
                <a:lnTo>
                  <a:pt x="44933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62" name="object 279"/>
          <p:cNvSpPr>
            <a:spLocks/>
          </p:cNvSpPr>
          <p:nvPr/>
        </p:nvSpPr>
        <p:spPr bwMode="auto">
          <a:xfrm>
            <a:off x="7864475" y="5283200"/>
            <a:ext cx="44450" cy="46038"/>
          </a:xfrm>
          <a:custGeom>
            <a:avLst/>
            <a:gdLst>
              <a:gd name="T0" fmla="*/ 0 w 45084"/>
              <a:gd name="T1" fmla="*/ 0 h 45720"/>
              <a:gd name="T2" fmla="*/ 44933 w 45084"/>
              <a:gd name="T3" fmla="*/ 0 h 45720"/>
              <a:gd name="T4" fmla="*/ 44933 w 45084"/>
              <a:gd name="T5" fmla="*/ 45291 h 45720"/>
              <a:gd name="T6" fmla="*/ 0 w 45084"/>
              <a:gd name="T7" fmla="*/ 45291 h 45720"/>
              <a:gd name="T8" fmla="*/ 0 w 4508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084"/>
              <a:gd name="T16" fmla="*/ 0 h 45720"/>
              <a:gd name="T17" fmla="*/ 45084 w 4508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084" h="45720">
                <a:moveTo>
                  <a:pt x="0" y="0"/>
                </a:moveTo>
                <a:lnTo>
                  <a:pt x="44933" y="0"/>
                </a:lnTo>
                <a:lnTo>
                  <a:pt x="44933" y="45291"/>
                </a:lnTo>
                <a:lnTo>
                  <a:pt x="0" y="4529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63" name="object 280"/>
          <p:cNvSpPr>
            <a:spLocks/>
          </p:cNvSpPr>
          <p:nvPr/>
        </p:nvSpPr>
        <p:spPr bwMode="auto">
          <a:xfrm>
            <a:off x="7927975" y="5283200"/>
            <a:ext cx="49213" cy="46038"/>
          </a:xfrm>
          <a:custGeom>
            <a:avLst/>
            <a:gdLst>
              <a:gd name="T0" fmla="*/ 0 w 48259"/>
              <a:gd name="T1" fmla="*/ 45291 h 45720"/>
              <a:gd name="T2" fmla="*/ 47691 w 48259"/>
              <a:gd name="T3" fmla="*/ 45291 h 45720"/>
              <a:gd name="T4" fmla="*/ 47691 w 48259"/>
              <a:gd name="T5" fmla="*/ 0 h 45720"/>
              <a:gd name="T6" fmla="*/ 0 w 48259"/>
              <a:gd name="T7" fmla="*/ 0 h 45720"/>
              <a:gd name="T8" fmla="*/ 0 w 48259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259"/>
              <a:gd name="T16" fmla="*/ 0 h 45720"/>
              <a:gd name="T17" fmla="*/ 48259 w 48259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259" h="45720">
                <a:moveTo>
                  <a:pt x="0" y="45291"/>
                </a:moveTo>
                <a:lnTo>
                  <a:pt x="47691" y="45291"/>
                </a:lnTo>
                <a:lnTo>
                  <a:pt x="47691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64" name="object 281"/>
          <p:cNvSpPr>
            <a:spLocks/>
          </p:cNvSpPr>
          <p:nvPr/>
        </p:nvSpPr>
        <p:spPr bwMode="auto">
          <a:xfrm>
            <a:off x="7927975" y="5283200"/>
            <a:ext cx="49213" cy="46038"/>
          </a:xfrm>
          <a:custGeom>
            <a:avLst/>
            <a:gdLst>
              <a:gd name="T0" fmla="*/ 0 w 48259"/>
              <a:gd name="T1" fmla="*/ 0 h 45720"/>
              <a:gd name="T2" fmla="*/ 47696 w 48259"/>
              <a:gd name="T3" fmla="*/ 0 h 45720"/>
              <a:gd name="T4" fmla="*/ 47696 w 48259"/>
              <a:gd name="T5" fmla="*/ 45291 h 45720"/>
              <a:gd name="T6" fmla="*/ 0 w 48259"/>
              <a:gd name="T7" fmla="*/ 45291 h 45720"/>
              <a:gd name="T8" fmla="*/ 0 w 48259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259"/>
              <a:gd name="T16" fmla="*/ 0 h 45720"/>
              <a:gd name="T17" fmla="*/ 48259 w 48259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259" h="45720">
                <a:moveTo>
                  <a:pt x="0" y="0"/>
                </a:moveTo>
                <a:lnTo>
                  <a:pt x="47696" y="0"/>
                </a:lnTo>
                <a:lnTo>
                  <a:pt x="47696" y="45291"/>
                </a:lnTo>
                <a:lnTo>
                  <a:pt x="0" y="4529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65" name="object 282"/>
          <p:cNvSpPr>
            <a:spLocks/>
          </p:cNvSpPr>
          <p:nvPr/>
        </p:nvSpPr>
        <p:spPr bwMode="auto">
          <a:xfrm>
            <a:off x="7993063" y="5283200"/>
            <a:ext cx="47625" cy="46038"/>
          </a:xfrm>
          <a:custGeom>
            <a:avLst/>
            <a:gdLst>
              <a:gd name="T0" fmla="*/ 0 w 46354"/>
              <a:gd name="T1" fmla="*/ 45291 h 45720"/>
              <a:gd name="T2" fmla="*/ 45744 w 46354"/>
              <a:gd name="T3" fmla="*/ 45291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66" name="object 283"/>
          <p:cNvSpPr>
            <a:spLocks/>
          </p:cNvSpPr>
          <p:nvPr/>
        </p:nvSpPr>
        <p:spPr bwMode="auto">
          <a:xfrm>
            <a:off x="7993063" y="5283200"/>
            <a:ext cx="47625" cy="46038"/>
          </a:xfrm>
          <a:custGeom>
            <a:avLst/>
            <a:gdLst>
              <a:gd name="T0" fmla="*/ 0 w 46354"/>
              <a:gd name="T1" fmla="*/ 0 h 45720"/>
              <a:gd name="T2" fmla="*/ 45744 w 46354"/>
              <a:gd name="T3" fmla="*/ 0 h 45720"/>
              <a:gd name="T4" fmla="*/ 45744 w 46354"/>
              <a:gd name="T5" fmla="*/ 45291 h 45720"/>
              <a:gd name="T6" fmla="*/ 0 w 46354"/>
              <a:gd name="T7" fmla="*/ 45291 h 45720"/>
              <a:gd name="T8" fmla="*/ 0 w 4635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291"/>
                </a:lnTo>
                <a:lnTo>
                  <a:pt x="0" y="4529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67" name="object 284"/>
          <p:cNvSpPr>
            <a:spLocks/>
          </p:cNvSpPr>
          <p:nvPr/>
        </p:nvSpPr>
        <p:spPr bwMode="auto">
          <a:xfrm>
            <a:off x="7477125" y="5287963"/>
            <a:ext cx="47625" cy="46037"/>
          </a:xfrm>
          <a:custGeom>
            <a:avLst/>
            <a:gdLst>
              <a:gd name="T0" fmla="*/ 0 w 46354"/>
              <a:gd name="T1" fmla="*/ 45291 h 45720"/>
              <a:gd name="T2" fmla="*/ 45906 w 46354"/>
              <a:gd name="T3" fmla="*/ 45291 h 45720"/>
              <a:gd name="T4" fmla="*/ 45906 w 46354"/>
              <a:gd name="T5" fmla="*/ 0 h 45720"/>
              <a:gd name="T6" fmla="*/ 0 w 46354"/>
              <a:gd name="T7" fmla="*/ 0 h 45720"/>
              <a:gd name="T8" fmla="*/ 0 w 46354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291"/>
                </a:moveTo>
                <a:lnTo>
                  <a:pt x="45906" y="45291"/>
                </a:lnTo>
                <a:lnTo>
                  <a:pt x="45906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68" name="object 285"/>
          <p:cNvSpPr>
            <a:spLocks/>
          </p:cNvSpPr>
          <p:nvPr/>
        </p:nvSpPr>
        <p:spPr bwMode="auto">
          <a:xfrm>
            <a:off x="7477125" y="5287963"/>
            <a:ext cx="47625" cy="46037"/>
          </a:xfrm>
          <a:custGeom>
            <a:avLst/>
            <a:gdLst>
              <a:gd name="T0" fmla="*/ 0 w 46354"/>
              <a:gd name="T1" fmla="*/ 45291 h 45720"/>
              <a:gd name="T2" fmla="*/ 45906 w 46354"/>
              <a:gd name="T3" fmla="*/ 45291 h 45720"/>
              <a:gd name="T4" fmla="*/ 45906 w 46354"/>
              <a:gd name="T5" fmla="*/ 0 h 45720"/>
              <a:gd name="T6" fmla="*/ 0 w 46354"/>
              <a:gd name="T7" fmla="*/ 0 h 45720"/>
              <a:gd name="T8" fmla="*/ 0 w 46354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291"/>
                </a:moveTo>
                <a:lnTo>
                  <a:pt x="45906" y="45291"/>
                </a:lnTo>
                <a:lnTo>
                  <a:pt x="45906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69" name="object 286"/>
          <p:cNvSpPr>
            <a:spLocks/>
          </p:cNvSpPr>
          <p:nvPr/>
        </p:nvSpPr>
        <p:spPr bwMode="auto">
          <a:xfrm>
            <a:off x="7477125" y="5287963"/>
            <a:ext cx="47625" cy="46037"/>
          </a:xfrm>
          <a:custGeom>
            <a:avLst/>
            <a:gdLst>
              <a:gd name="T0" fmla="*/ 0 w 46354"/>
              <a:gd name="T1" fmla="*/ 0 h 45720"/>
              <a:gd name="T2" fmla="*/ 45902 w 46354"/>
              <a:gd name="T3" fmla="*/ 0 h 45720"/>
              <a:gd name="T4" fmla="*/ 45902 w 46354"/>
              <a:gd name="T5" fmla="*/ 45293 h 45720"/>
              <a:gd name="T6" fmla="*/ 0 w 46354"/>
              <a:gd name="T7" fmla="*/ 45293 h 45720"/>
              <a:gd name="T8" fmla="*/ 0 w 4635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0"/>
                </a:moveTo>
                <a:lnTo>
                  <a:pt x="45902" y="0"/>
                </a:lnTo>
                <a:lnTo>
                  <a:pt x="45902" y="45293"/>
                </a:lnTo>
                <a:lnTo>
                  <a:pt x="0" y="4529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70" name="object 287"/>
          <p:cNvSpPr>
            <a:spLocks/>
          </p:cNvSpPr>
          <p:nvPr/>
        </p:nvSpPr>
        <p:spPr bwMode="auto">
          <a:xfrm>
            <a:off x="7540625" y="5287963"/>
            <a:ext cx="49213" cy="46037"/>
          </a:xfrm>
          <a:custGeom>
            <a:avLst/>
            <a:gdLst>
              <a:gd name="T0" fmla="*/ 0 w 48259"/>
              <a:gd name="T1" fmla="*/ 45291 h 45720"/>
              <a:gd name="T2" fmla="*/ 47691 w 48259"/>
              <a:gd name="T3" fmla="*/ 45291 h 45720"/>
              <a:gd name="T4" fmla="*/ 47691 w 48259"/>
              <a:gd name="T5" fmla="*/ 0 h 45720"/>
              <a:gd name="T6" fmla="*/ 0 w 48259"/>
              <a:gd name="T7" fmla="*/ 0 h 45720"/>
              <a:gd name="T8" fmla="*/ 0 w 48259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259"/>
              <a:gd name="T16" fmla="*/ 0 h 45720"/>
              <a:gd name="T17" fmla="*/ 48259 w 48259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259" h="45720">
                <a:moveTo>
                  <a:pt x="0" y="45291"/>
                </a:moveTo>
                <a:lnTo>
                  <a:pt x="47691" y="45291"/>
                </a:lnTo>
                <a:lnTo>
                  <a:pt x="47691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71" name="object 288"/>
          <p:cNvSpPr>
            <a:spLocks/>
          </p:cNvSpPr>
          <p:nvPr/>
        </p:nvSpPr>
        <p:spPr bwMode="auto">
          <a:xfrm>
            <a:off x="7540625" y="5287963"/>
            <a:ext cx="49213" cy="46037"/>
          </a:xfrm>
          <a:custGeom>
            <a:avLst/>
            <a:gdLst>
              <a:gd name="T0" fmla="*/ 0 w 48259"/>
              <a:gd name="T1" fmla="*/ 45291 h 45720"/>
              <a:gd name="T2" fmla="*/ 47691 w 48259"/>
              <a:gd name="T3" fmla="*/ 45291 h 45720"/>
              <a:gd name="T4" fmla="*/ 47691 w 48259"/>
              <a:gd name="T5" fmla="*/ 0 h 45720"/>
              <a:gd name="T6" fmla="*/ 0 w 48259"/>
              <a:gd name="T7" fmla="*/ 0 h 45720"/>
              <a:gd name="T8" fmla="*/ 0 w 48259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259"/>
              <a:gd name="T16" fmla="*/ 0 h 45720"/>
              <a:gd name="T17" fmla="*/ 48259 w 48259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259" h="45720">
                <a:moveTo>
                  <a:pt x="0" y="45291"/>
                </a:moveTo>
                <a:lnTo>
                  <a:pt x="47691" y="45291"/>
                </a:lnTo>
                <a:lnTo>
                  <a:pt x="47691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72" name="object 289"/>
          <p:cNvSpPr>
            <a:spLocks/>
          </p:cNvSpPr>
          <p:nvPr/>
        </p:nvSpPr>
        <p:spPr bwMode="auto">
          <a:xfrm>
            <a:off x="7540625" y="5287963"/>
            <a:ext cx="49213" cy="46037"/>
          </a:xfrm>
          <a:custGeom>
            <a:avLst/>
            <a:gdLst>
              <a:gd name="T0" fmla="*/ 0 w 48259"/>
              <a:gd name="T1" fmla="*/ 0 h 45720"/>
              <a:gd name="T2" fmla="*/ 47696 w 48259"/>
              <a:gd name="T3" fmla="*/ 0 h 45720"/>
              <a:gd name="T4" fmla="*/ 47696 w 48259"/>
              <a:gd name="T5" fmla="*/ 45293 h 45720"/>
              <a:gd name="T6" fmla="*/ 0 w 48259"/>
              <a:gd name="T7" fmla="*/ 45293 h 45720"/>
              <a:gd name="T8" fmla="*/ 0 w 48259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259"/>
              <a:gd name="T16" fmla="*/ 0 h 45720"/>
              <a:gd name="T17" fmla="*/ 48259 w 48259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259" h="45720">
                <a:moveTo>
                  <a:pt x="0" y="0"/>
                </a:moveTo>
                <a:lnTo>
                  <a:pt x="47696" y="0"/>
                </a:lnTo>
                <a:lnTo>
                  <a:pt x="47696" y="45293"/>
                </a:lnTo>
                <a:lnTo>
                  <a:pt x="0" y="4529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73" name="object 290"/>
          <p:cNvSpPr>
            <a:spLocks/>
          </p:cNvSpPr>
          <p:nvPr/>
        </p:nvSpPr>
        <p:spPr bwMode="auto">
          <a:xfrm>
            <a:off x="7608888" y="5287963"/>
            <a:ext cx="47625" cy="46037"/>
          </a:xfrm>
          <a:custGeom>
            <a:avLst/>
            <a:gdLst>
              <a:gd name="T0" fmla="*/ 0 w 46354"/>
              <a:gd name="T1" fmla="*/ 45291 h 45720"/>
              <a:gd name="T2" fmla="*/ 45744 w 46354"/>
              <a:gd name="T3" fmla="*/ 45291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74" name="object 291"/>
          <p:cNvSpPr>
            <a:spLocks/>
          </p:cNvSpPr>
          <p:nvPr/>
        </p:nvSpPr>
        <p:spPr bwMode="auto">
          <a:xfrm>
            <a:off x="7608888" y="5287963"/>
            <a:ext cx="47625" cy="46037"/>
          </a:xfrm>
          <a:custGeom>
            <a:avLst/>
            <a:gdLst>
              <a:gd name="T0" fmla="*/ 0 w 46354"/>
              <a:gd name="T1" fmla="*/ 45291 h 45720"/>
              <a:gd name="T2" fmla="*/ 45744 w 46354"/>
              <a:gd name="T3" fmla="*/ 45291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75" name="object 292"/>
          <p:cNvSpPr>
            <a:spLocks/>
          </p:cNvSpPr>
          <p:nvPr/>
        </p:nvSpPr>
        <p:spPr bwMode="auto">
          <a:xfrm>
            <a:off x="7608888" y="5287963"/>
            <a:ext cx="47625" cy="46037"/>
          </a:xfrm>
          <a:custGeom>
            <a:avLst/>
            <a:gdLst>
              <a:gd name="T0" fmla="*/ 0 w 46354"/>
              <a:gd name="T1" fmla="*/ 0 h 45720"/>
              <a:gd name="T2" fmla="*/ 45744 w 46354"/>
              <a:gd name="T3" fmla="*/ 0 h 45720"/>
              <a:gd name="T4" fmla="*/ 45744 w 46354"/>
              <a:gd name="T5" fmla="*/ 45293 h 45720"/>
              <a:gd name="T6" fmla="*/ 0 w 46354"/>
              <a:gd name="T7" fmla="*/ 45293 h 45720"/>
              <a:gd name="T8" fmla="*/ 0 w 4635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293"/>
                </a:lnTo>
                <a:lnTo>
                  <a:pt x="0" y="4529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76" name="object 293"/>
          <p:cNvSpPr>
            <a:spLocks/>
          </p:cNvSpPr>
          <p:nvPr/>
        </p:nvSpPr>
        <p:spPr bwMode="auto">
          <a:xfrm>
            <a:off x="7675563" y="5287963"/>
            <a:ext cx="46037" cy="46037"/>
          </a:xfrm>
          <a:custGeom>
            <a:avLst/>
            <a:gdLst>
              <a:gd name="T0" fmla="*/ 0 w 46354"/>
              <a:gd name="T1" fmla="*/ 45291 h 45720"/>
              <a:gd name="T2" fmla="*/ 45744 w 46354"/>
              <a:gd name="T3" fmla="*/ 45291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77" name="object 294"/>
          <p:cNvSpPr>
            <a:spLocks/>
          </p:cNvSpPr>
          <p:nvPr/>
        </p:nvSpPr>
        <p:spPr bwMode="auto">
          <a:xfrm>
            <a:off x="7675563" y="5287963"/>
            <a:ext cx="46037" cy="46037"/>
          </a:xfrm>
          <a:custGeom>
            <a:avLst/>
            <a:gdLst>
              <a:gd name="T0" fmla="*/ 0 w 46354"/>
              <a:gd name="T1" fmla="*/ 45291 h 45720"/>
              <a:gd name="T2" fmla="*/ 45744 w 46354"/>
              <a:gd name="T3" fmla="*/ 45291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78" name="object 295"/>
          <p:cNvSpPr>
            <a:spLocks/>
          </p:cNvSpPr>
          <p:nvPr/>
        </p:nvSpPr>
        <p:spPr bwMode="auto">
          <a:xfrm>
            <a:off x="7675563" y="5287963"/>
            <a:ext cx="46037" cy="46037"/>
          </a:xfrm>
          <a:custGeom>
            <a:avLst/>
            <a:gdLst>
              <a:gd name="T0" fmla="*/ 0 w 46354"/>
              <a:gd name="T1" fmla="*/ 0 h 45720"/>
              <a:gd name="T2" fmla="*/ 45744 w 46354"/>
              <a:gd name="T3" fmla="*/ 0 h 45720"/>
              <a:gd name="T4" fmla="*/ 45744 w 46354"/>
              <a:gd name="T5" fmla="*/ 45293 h 45720"/>
              <a:gd name="T6" fmla="*/ 0 w 46354"/>
              <a:gd name="T7" fmla="*/ 45293 h 45720"/>
              <a:gd name="T8" fmla="*/ 0 w 4635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293"/>
                </a:lnTo>
                <a:lnTo>
                  <a:pt x="0" y="4529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79" name="object 296"/>
          <p:cNvSpPr>
            <a:spLocks/>
          </p:cNvSpPr>
          <p:nvPr/>
        </p:nvSpPr>
        <p:spPr bwMode="auto">
          <a:xfrm>
            <a:off x="7739063" y="5287963"/>
            <a:ext cx="46037" cy="46037"/>
          </a:xfrm>
          <a:custGeom>
            <a:avLst/>
            <a:gdLst>
              <a:gd name="T0" fmla="*/ 0 w 46354"/>
              <a:gd name="T1" fmla="*/ 45291 h 45720"/>
              <a:gd name="T2" fmla="*/ 45744 w 46354"/>
              <a:gd name="T3" fmla="*/ 45291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80" name="object 297"/>
          <p:cNvSpPr>
            <a:spLocks/>
          </p:cNvSpPr>
          <p:nvPr/>
        </p:nvSpPr>
        <p:spPr bwMode="auto">
          <a:xfrm>
            <a:off x="7739063" y="5287963"/>
            <a:ext cx="46037" cy="46037"/>
          </a:xfrm>
          <a:custGeom>
            <a:avLst/>
            <a:gdLst>
              <a:gd name="T0" fmla="*/ 0 w 46354"/>
              <a:gd name="T1" fmla="*/ 45291 h 45720"/>
              <a:gd name="T2" fmla="*/ 45744 w 46354"/>
              <a:gd name="T3" fmla="*/ 45291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81" name="object 298"/>
          <p:cNvSpPr>
            <a:spLocks/>
          </p:cNvSpPr>
          <p:nvPr/>
        </p:nvSpPr>
        <p:spPr bwMode="auto">
          <a:xfrm>
            <a:off x="7739063" y="5287963"/>
            <a:ext cx="46037" cy="46037"/>
          </a:xfrm>
          <a:custGeom>
            <a:avLst/>
            <a:gdLst>
              <a:gd name="T0" fmla="*/ 0 w 46354"/>
              <a:gd name="T1" fmla="*/ 0 h 45720"/>
              <a:gd name="T2" fmla="*/ 45744 w 46354"/>
              <a:gd name="T3" fmla="*/ 0 h 45720"/>
              <a:gd name="T4" fmla="*/ 45744 w 46354"/>
              <a:gd name="T5" fmla="*/ 45293 h 45720"/>
              <a:gd name="T6" fmla="*/ 0 w 46354"/>
              <a:gd name="T7" fmla="*/ 45293 h 45720"/>
              <a:gd name="T8" fmla="*/ 0 w 4635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293"/>
                </a:lnTo>
                <a:lnTo>
                  <a:pt x="0" y="4529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82" name="object 299"/>
          <p:cNvSpPr>
            <a:spLocks/>
          </p:cNvSpPr>
          <p:nvPr/>
        </p:nvSpPr>
        <p:spPr bwMode="auto">
          <a:xfrm>
            <a:off x="7807325" y="5287963"/>
            <a:ext cx="46038" cy="46037"/>
          </a:xfrm>
          <a:custGeom>
            <a:avLst/>
            <a:gdLst>
              <a:gd name="T0" fmla="*/ 0 w 46354"/>
              <a:gd name="T1" fmla="*/ 45291 h 45720"/>
              <a:gd name="T2" fmla="*/ 45906 w 46354"/>
              <a:gd name="T3" fmla="*/ 45291 h 45720"/>
              <a:gd name="T4" fmla="*/ 45906 w 46354"/>
              <a:gd name="T5" fmla="*/ 0 h 45720"/>
              <a:gd name="T6" fmla="*/ 0 w 46354"/>
              <a:gd name="T7" fmla="*/ 0 h 45720"/>
              <a:gd name="T8" fmla="*/ 0 w 46354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291"/>
                </a:moveTo>
                <a:lnTo>
                  <a:pt x="45906" y="45291"/>
                </a:lnTo>
                <a:lnTo>
                  <a:pt x="45906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83" name="object 300"/>
          <p:cNvSpPr>
            <a:spLocks/>
          </p:cNvSpPr>
          <p:nvPr/>
        </p:nvSpPr>
        <p:spPr bwMode="auto">
          <a:xfrm>
            <a:off x="7807325" y="5287963"/>
            <a:ext cx="46038" cy="46037"/>
          </a:xfrm>
          <a:custGeom>
            <a:avLst/>
            <a:gdLst>
              <a:gd name="T0" fmla="*/ 0 w 46354"/>
              <a:gd name="T1" fmla="*/ 45291 h 45720"/>
              <a:gd name="T2" fmla="*/ 45906 w 46354"/>
              <a:gd name="T3" fmla="*/ 45291 h 45720"/>
              <a:gd name="T4" fmla="*/ 45906 w 46354"/>
              <a:gd name="T5" fmla="*/ 0 h 45720"/>
              <a:gd name="T6" fmla="*/ 0 w 46354"/>
              <a:gd name="T7" fmla="*/ 0 h 45720"/>
              <a:gd name="T8" fmla="*/ 0 w 46354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291"/>
                </a:moveTo>
                <a:lnTo>
                  <a:pt x="45906" y="45291"/>
                </a:lnTo>
                <a:lnTo>
                  <a:pt x="45906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84" name="object 301"/>
          <p:cNvSpPr>
            <a:spLocks/>
          </p:cNvSpPr>
          <p:nvPr/>
        </p:nvSpPr>
        <p:spPr bwMode="auto">
          <a:xfrm>
            <a:off x="7807325" y="5287963"/>
            <a:ext cx="46038" cy="46037"/>
          </a:xfrm>
          <a:custGeom>
            <a:avLst/>
            <a:gdLst>
              <a:gd name="T0" fmla="*/ 0 w 46354"/>
              <a:gd name="T1" fmla="*/ 0 h 45720"/>
              <a:gd name="T2" fmla="*/ 45909 w 46354"/>
              <a:gd name="T3" fmla="*/ 0 h 45720"/>
              <a:gd name="T4" fmla="*/ 45909 w 46354"/>
              <a:gd name="T5" fmla="*/ 45293 h 45720"/>
              <a:gd name="T6" fmla="*/ 0 w 46354"/>
              <a:gd name="T7" fmla="*/ 45293 h 45720"/>
              <a:gd name="T8" fmla="*/ 0 w 4635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0"/>
                </a:moveTo>
                <a:lnTo>
                  <a:pt x="45909" y="0"/>
                </a:lnTo>
                <a:lnTo>
                  <a:pt x="45909" y="45293"/>
                </a:lnTo>
                <a:lnTo>
                  <a:pt x="0" y="4529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85" name="object 302"/>
          <p:cNvSpPr>
            <a:spLocks/>
          </p:cNvSpPr>
          <p:nvPr/>
        </p:nvSpPr>
        <p:spPr bwMode="auto">
          <a:xfrm>
            <a:off x="7870825" y="5287963"/>
            <a:ext cx="46038" cy="46037"/>
          </a:xfrm>
          <a:custGeom>
            <a:avLst/>
            <a:gdLst>
              <a:gd name="T0" fmla="*/ 0 w 46354"/>
              <a:gd name="T1" fmla="*/ 45291 h 45720"/>
              <a:gd name="T2" fmla="*/ 45744 w 46354"/>
              <a:gd name="T3" fmla="*/ 45291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86" name="object 303"/>
          <p:cNvSpPr>
            <a:spLocks/>
          </p:cNvSpPr>
          <p:nvPr/>
        </p:nvSpPr>
        <p:spPr bwMode="auto">
          <a:xfrm>
            <a:off x="7870825" y="5287963"/>
            <a:ext cx="46038" cy="46037"/>
          </a:xfrm>
          <a:custGeom>
            <a:avLst/>
            <a:gdLst>
              <a:gd name="T0" fmla="*/ 0 w 46354"/>
              <a:gd name="T1" fmla="*/ 45291 h 45720"/>
              <a:gd name="T2" fmla="*/ 45744 w 46354"/>
              <a:gd name="T3" fmla="*/ 45291 h 45720"/>
              <a:gd name="T4" fmla="*/ 45744 w 46354"/>
              <a:gd name="T5" fmla="*/ 0 h 45720"/>
              <a:gd name="T6" fmla="*/ 0 w 46354"/>
              <a:gd name="T7" fmla="*/ 0 h 45720"/>
              <a:gd name="T8" fmla="*/ 0 w 46354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87" name="object 304"/>
          <p:cNvSpPr>
            <a:spLocks/>
          </p:cNvSpPr>
          <p:nvPr/>
        </p:nvSpPr>
        <p:spPr bwMode="auto">
          <a:xfrm>
            <a:off x="7870825" y="5287963"/>
            <a:ext cx="46038" cy="46037"/>
          </a:xfrm>
          <a:custGeom>
            <a:avLst/>
            <a:gdLst>
              <a:gd name="T0" fmla="*/ 0 w 46354"/>
              <a:gd name="T1" fmla="*/ 0 h 45720"/>
              <a:gd name="T2" fmla="*/ 45744 w 46354"/>
              <a:gd name="T3" fmla="*/ 0 h 45720"/>
              <a:gd name="T4" fmla="*/ 45744 w 46354"/>
              <a:gd name="T5" fmla="*/ 45293 h 45720"/>
              <a:gd name="T6" fmla="*/ 0 w 46354"/>
              <a:gd name="T7" fmla="*/ 45293 h 45720"/>
              <a:gd name="T8" fmla="*/ 0 w 4635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293"/>
                </a:lnTo>
                <a:lnTo>
                  <a:pt x="0" y="4529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88" name="object 305"/>
          <p:cNvSpPr>
            <a:spLocks/>
          </p:cNvSpPr>
          <p:nvPr/>
        </p:nvSpPr>
        <p:spPr bwMode="auto">
          <a:xfrm>
            <a:off x="7935913" y="5287963"/>
            <a:ext cx="46037" cy="46037"/>
          </a:xfrm>
          <a:custGeom>
            <a:avLst/>
            <a:gdLst>
              <a:gd name="T0" fmla="*/ 0 w 45084"/>
              <a:gd name="T1" fmla="*/ 45291 h 45720"/>
              <a:gd name="T2" fmla="*/ 44933 w 45084"/>
              <a:gd name="T3" fmla="*/ 45291 h 45720"/>
              <a:gd name="T4" fmla="*/ 44933 w 45084"/>
              <a:gd name="T5" fmla="*/ 0 h 45720"/>
              <a:gd name="T6" fmla="*/ 0 w 45084"/>
              <a:gd name="T7" fmla="*/ 0 h 45720"/>
              <a:gd name="T8" fmla="*/ 0 w 45084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084"/>
              <a:gd name="T16" fmla="*/ 0 h 45720"/>
              <a:gd name="T17" fmla="*/ 45084 w 4508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084" h="45720">
                <a:moveTo>
                  <a:pt x="0" y="45291"/>
                </a:moveTo>
                <a:lnTo>
                  <a:pt x="44933" y="45291"/>
                </a:lnTo>
                <a:lnTo>
                  <a:pt x="44933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89" name="object 306"/>
          <p:cNvSpPr>
            <a:spLocks/>
          </p:cNvSpPr>
          <p:nvPr/>
        </p:nvSpPr>
        <p:spPr bwMode="auto">
          <a:xfrm>
            <a:off x="7935913" y="5287963"/>
            <a:ext cx="46037" cy="46037"/>
          </a:xfrm>
          <a:custGeom>
            <a:avLst/>
            <a:gdLst>
              <a:gd name="T0" fmla="*/ 0 w 45084"/>
              <a:gd name="T1" fmla="*/ 45291 h 45720"/>
              <a:gd name="T2" fmla="*/ 44933 w 45084"/>
              <a:gd name="T3" fmla="*/ 45291 h 45720"/>
              <a:gd name="T4" fmla="*/ 44933 w 45084"/>
              <a:gd name="T5" fmla="*/ 0 h 45720"/>
              <a:gd name="T6" fmla="*/ 0 w 45084"/>
              <a:gd name="T7" fmla="*/ 0 h 45720"/>
              <a:gd name="T8" fmla="*/ 0 w 45084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084"/>
              <a:gd name="T16" fmla="*/ 0 h 45720"/>
              <a:gd name="T17" fmla="*/ 45084 w 4508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084" h="45720">
                <a:moveTo>
                  <a:pt x="0" y="45291"/>
                </a:moveTo>
                <a:lnTo>
                  <a:pt x="44933" y="45291"/>
                </a:lnTo>
                <a:lnTo>
                  <a:pt x="44933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90" name="object 307"/>
          <p:cNvSpPr>
            <a:spLocks/>
          </p:cNvSpPr>
          <p:nvPr/>
        </p:nvSpPr>
        <p:spPr bwMode="auto">
          <a:xfrm>
            <a:off x="7935913" y="5287963"/>
            <a:ext cx="46037" cy="46037"/>
          </a:xfrm>
          <a:custGeom>
            <a:avLst/>
            <a:gdLst>
              <a:gd name="T0" fmla="*/ 0 w 45084"/>
              <a:gd name="T1" fmla="*/ 0 h 45720"/>
              <a:gd name="T2" fmla="*/ 44933 w 45084"/>
              <a:gd name="T3" fmla="*/ 0 h 45720"/>
              <a:gd name="T4" fmla="*/ 44933 w 45084"/>
              <a:gd name="T5" fmla="*/ 45293 h 45720"/>
              <a:gd name="T6" fmla="*/ 0 w 45084"/>
              <a:gd name="T7" fmla="*/ 45293 h 45720"/>
              <a:gd name="T8" fmla="*/ 0 w 4508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084"/>
              <a:gd name="T16" fmla="*/ 0 h 45720"/>
              <a:gd name="T17" fmla="*/ 45084 w 4508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084" h="45720">
                <a:moveTo>
                  <a:pt x="0" y="0"/>
                </a:moveTo>
                <a:lnTo>
                  <a:pt x="44933" y="0"/>
                </a:lnTo>
                <a:lnTo>
                  <a:pt x="44933" y="45293"/>
                </a:lnTo>
                <a:lnTo>
                  <a:pt x="0" y="4529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91" name="object 308"/>
          <p:cNvSpPr>
            <a:spLocks/>
          </p:cNvSpPr>
          <p:nvPr/>
        </p:nvSpPr>
        <p:spPr bwMode="auto">
          <a:xfrm>
            <a:off x="8002588" y="5287963"/>
            <a:ext cx="46037" cy="46037"/>
          </a:xfrm>
          <a:custGeom>
            <a:avLst/>
            <a:gdLst>
              <a:gd name="T0" fmla="*/ 0 w 46354"/>
              <a:gd name="T1" fmla="*/ 45291 h 45720"/>
              <a:gd name="T2" fmla="*/ 45906 w 46354"/>
              <a:gd name="T3" fmla="*/ 45291 h 45720"/>
              <a:gd name="T4" fmla="*/ 45906 w 46354"/>
              <a:gd name="T5" fmla="*/ 0 h 45720"/>
              <a:gd name="T6" fmla="*/ 0 w 46354"/>
              <a:gd name="T7" fmla="*/ 0 h 45720"/>
              <a:gd name="T8" fmla="*/ 0 w 46354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291"/>
                </a:moveTo>
                <a:lnTo>
                  <a:pt x="45906" y="45291"/>
                </a:lnTo>
                <a:lnTo>
                  <a:pt x="45906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92" name="object 309"/>
          <p:cNvSpPr>
            <a:spLocks/>
          </p:cNvSpPr>
          <p:nvPr/>
        </p:nvSpPr>
        <p:spPr bwMode="auto">
          <a:xfrm>
            <a:off x="8002588" y="5287963"/>
            <a:ext cx="46037" cy="46037"/>
          </a:xfrm>
          <a:custGeom>
            <a:avLst/>
            <a:gdLst>
              <a:gd name="T0" fmla="*/ 0 w 46354"/>
              <a:gd name="T1" fmla="*/ 45291 h 45720"/>
              <a:gd name="T2" fmla="*/ 45906 w 46354"/>
              <a:gd name="T3" fmla="*/ 45291 h 45720"/>
              <a:gd name="T4" fmla="*/ 45906 w 46354"/>
              <a:gd name="T5" fmla="*/ 0 h 45720"/>
              <a:gd name="T6" fmla="*/ 0 w 46354"/>
              <a:gd name="T7" fmla="*/ 0 h 45720"/>
              <a:gd name="T8" fmla="*/ 0 w 46354"/>
              <a:gd name="T9" fmla="*/ 45291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45291"/>
                </a:moveTo>
                <a:lnTo>
                  <a:pt x="45906" y="45291"/>
                </a:lnTo>
                <a:lnTo>
                  <a:pt x="45906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293" name="object 310"/>
          <p:cNvSpPr>
            <a:spLocks/>
          </p:cNvSpPr>
          <p:nvPr/>
        </p:nvSpPr>
        <p:spPr bwMode="auto">
          <a:xfrm>
            <a:off x="8002588" y="5287963"/>
            <a:ext cx="46037" cy="46037"/>
          </a:xfrm>
          <a:custGeom>
            <a:avLst/>
            <a:gdLst>
              <a:gd name="T0" fmla="*/ 0 w 46354"/>
              <a:gd name="T1" fmla="*/ 0 h 45720"/>
              <a:gd name="T2" fmla="*/ 45909 w 46354"/>
              <a:gd name="T3" fmla="*/ 0 h 45720"/>
              <a:gd name="T4" fmla="*/ 45909 w 46354"/>
              <a:gd name="T5" fmla="*/ 45293 h 45720"/>
              <a:gd name="T6" fmla="*/ 0 w 46354"/>
              <a:gd name="T7" fmla="*/ 45293 h 45720"/>
              <a:gd name="T8" fmla="*/ 0 w 46354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4"/>
              <a:gd name="T16" fmla="*/ 0 h 45720"/>
              <a:gd name="T17" fmla="*/ 46354 w 46354"/>
              <a:gd name="T18" fmla="*/ 45720 h 45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4" h="45720">
                <a:moveTo>
                  <a:pt x="0" y="0"/>
                </a:moveTo>
                <a:lnTo>
                  <a:pt x="45909" y="0"/>
                </a:lnTo>
                <a:lnTo>
                  <a:pt x="45909" y="45293"/>
                </a:lnTo>
                <a:lnTo>
                  <a:pt x="0" y="4529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1" name="object 311"/>
          <p:cNvSpPr txBox="1"/>
          <p:nvPr/>
        </p:nvSpPr>
        <p:spPr>
          <a:xfrm>
            <a:off x="1603375" y="3244850"/>
            <a:ext cx="4683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CPE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2" name="object 312"/>
          <p:cNvSpPr txBox="1"/>
          <p:nvPr/>
        </p:nvSpPr>
        <p:spPr>
          <a:xfrm>
            <a:off x="4803775" y="3244850"/>
            <a:ext cx="2778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5" dirty="0">
                <a:latin typeface="Tahoma"/>
                <a:cs typeface="Tahoma"/>
              </a:rPr>
              <a:t>IE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3" name="object 313"/>
          <p:cNvSpPr txBox="1"/>
          <p:nvPr/>
        </p:nvSpPr>
        <p:spPr>
          <a:xfrm>
            <a:off x="7732713" y="3259138"/>
            <a:ext cx="3048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EE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2297" name="object 314"/>
          <p:cNvSpPr txBox="1">
            <a:spLocks noChangeArrowheads="1"/>
          </p:cNvSpPr>
          <p:nvPr/>
        </p:nvSpPr>
        <p:spPr bwMode="auto">
          <a:xfrm>
            <a:off x="4249738" y="2208213"/>
            <a:ext cx="2152650" cy="3714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rIns="0" bIns="0">
            <a:spAutoFit/>
          </a:bodyPr>
          <a:lstStyle/>
          <a:p>
            <a:pPr marL="96838">
              <a:spcBef>
                <a:spcPts val="363"/>
              </a:spcBef>
            </a:pPr>
            <a:r>
              <a:rPr lang="th-TH" sz="1800" b="1">
                <a:solidFill>
                  <a:srgbClr val="FFFFE0"/>
                </a:solidFill>
                <a:latin typeface="Tahoma" pitchFamily="34" charset="0"/>
                <a:cs typeface="Tahoma" pitchFamily="34" charset="0"/>
              </a:rPr>
              <a:t>165.23.208.0/20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763588" y="5592763"/>
            <a:ext cx="1416050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700</a:t>
            </a:r>
            <a:r>
              <a:rPr sz="2000" spc="-9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6" name="object 316"/>
          <p:cNvSpPr txBox="1"/>
          <p:nvPr/>
        </p:nvSpPr>
        <p:spPr>
          <a:xfrm>
            <a:off x="4132263" y="5608638"/>
            <a:ext cx="1417637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500</a:t>
            </a:r>
            <a:r>
              <a:rPr sz="2000" spc="-9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7180263" y="5608638"/>
            <a:ext cx="1417637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100</a:t>
            </a:r>
            <a:r>
              <a:rPr sz="2000" spc="-8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2301" name="object 318"/>
          <p:cNvSpPr txBox="1">
            <a:spLocks noChangeArrowheads="1"/>
          </p:cNvSpPr>
          <p:nvPr/>
        </p:nvSpPr>
        <p:spPr bwMode="auto">
          <a:xfrm>
            <a:off x="531813" y="5865813"/>
            <a:ext cx="2155825" cy="37147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</p:spPr>
        <p:txBody>
          <a:bodyPr lIns="0" tIns="46355" rIns="0" bIns="0">
            <a:spAutoFit/>
          </a:bodyPr>
          <a:lstStyle/>
          <a:p>
            <a:pPr marL="88900">
              <a:spcBef>
                <a:spcPts val="363"/>
              </a:spcBef>
            </a:pPr>
            <a:r>
              <a:rPr lang="th-TH" sz="1800" b="1">
                <a:solidFill>
                  <a:srgbClr val="FFFFE0"/>
                </a:solidFill>
                <a:latin typeface="Tahoma" pitchFamily="34" charset="0"/>
                <a:cs typeface="Tahoma" pitchFamily="34" charset="0"/>
              </a:rPr>
              <a:t>165.23.208.0/22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2302" name="object 319"/>
          <p:cNvSpPr>
            <a:spLocks/>
          </p:cNvSpPr>
          <p:nvPr/>
        </p:nvSpPr>
        <p:spPr bwMode="auto">
          <a:xfrm>
            <a:off x="531813" y="1598613"/>
            <a:ext cx="2155825" cy="371475"/>
          </a:xfrm>
          <a:custGeom>
            <a:avLst/>
            <a:gdLst>
              <a:gd name="T0" fmla="*/ 0 w 2155190"/>
              <a:gd name="T1" fmla="*/ 371856 h 372110"/>
              <a:gd name="T2" fmla="*/ 2154936 w 2155190"/>
              <a:gd name="T3" fmla="*/ 371856 h 372110"/>
              <a:gd name="T4" fmla="*/ 2154936 w 2155190"/>
              <a:gd name="T5" fmla="*/ 0 h 372110"/>
              <a:gd name="T6" fmla="*/ 0 w 2155190"/>
              <a:gd name="T7" fmla="*/ 0 h 372110"/>
              <a:gd name="T8" fmla="*/ 0 w 2155190"/>
              <a:gd name="T9" fmla="*/ 371856 h 3721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55190"/>
              <a:gd name="T16" fmla="*/ 0 h 372110"/>
              <a:gd name="T17" fmla="*/ 2155190 w 2155190"/>
              <a:gd name="T18" fmla="*/ 372110 h 3721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55190" h="372110">
                <a:moveTo>
                  <a:pt x="0" y="371856"/>
                </a:moveTo>
                <a:lnTo>
                  <a:pt x="2154936" y="371856"/>
                </a:lnTo>
                <a:lnTo>
                  <a:pt x="2154936" y="0"/>
                </a:lnTo>
                <a:lnTo>
                  <a:pt x="0" y="0"/>
                </a:lnTo>
                <a:lnTo>
                  <a:pt x="0" y="371856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303" name="object 320"/>
          <p:cNvSpPr txBox="1">
            <a:spLocks noChangeArrowheads="1"/>
          </p:cNvSpPr>
          <p:nvPr/>
        </p:nvSpPr>
        <p:spPr bwMode="auto">
          <a:xfrm>
            <a:off x="609600" y="1644650"/>
            <a:ext cx="19796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th-TH" sz="1800" b="1">
                <a:solidFill>
                  <a:srgbClr val="FFFFE0"/>
                </a:solidFill>
                <a:latin typeface="Tahoma" pitchFamily="34" charset="0"/>
                <a:cs typeface="Tahoma" pitchFamily="34" charset="0"/>
              </a:rPr>
              <a:t>165.23.214.0/24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algn="ctr">
              <a:spcBef>
                <a:spcPts val="238"/>
              </a:spcBef>
            </a:pPr>
            <a:r>
              <a:rPr lang="th-TH" sz="200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250 Stations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2304" name="object 321"/>
          <p:cNvSpPr txBox="1">
            <a:spLocks noChangeArrowheads="1"/>
          </p:cNvSpPr>
          <p:nvPr/>
        </p:nvSpPr>
        <p:spPr bwMode="auto">
          <a:xfrm>
            <a:off x="2208213" y="3198813"/>
            <a:ext cx="2447925" cy="371475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lIns="0" rIns="0" bIns="0">
            <a:spAutoFit/>
          </a:bodyPr>
          <a:lstStyle/>
          <a:p>
            <a:pPr marL="88900">
              <a:spcBef>
                <a:spcPts val="363"/>
              </a:spcBef>
            </a:pPr>
            <a:r>
              <a:rPr lang="th-TH" sz="1800" b="1">
                <a:solidFill>
                  <a:srgbClr val="FFFFE0"/>
                </a:solidFill>
                <a:latin typeface="Tahoma" pitchFamily="34" charset="0"/>
                <a:cs typeface="Tahoma" pitchFamily="34" charset="0"/>
              </a:rPr>
              <a:t>165.23.215.128/30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2305" name="object 322"/>
          <p:cNvSpPr txBox="1">
            <a:spLocks noChangeArrowheads="1"/>
          </p:cNvSpPr>
          <p:nvPr/>
        </p:nvSpPr>
        <p:spPr bwMode="auto">
          <a:xfrm>
            <a:off x="5180013" y="3198813"/>
            <a:ext cx="2447925" cy="371475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lIns="0" rIns="0" bIns="0">
            <a:spAutoFit/>
          </a:bodyPr>
          <a:lstStyle/>
          <a:p>
            <a:pPr marL="88900">
              <a:spcBef>
                <a:spcPts val="363"/>
              </a:spcBef>
            </a:pPr>
            <a:r>
              <a:rPr lang="th-TH" sz="1800" b="1">
                <a:solidFill>
                  <a:srgbClr val="FFFFE0"/>
                </a:solidFill>
                <a:latin typeface="Tahoma" pitchFamily="34" charset="0"/>
                <a:cs typeface="Tahoma" pitchFamily="34" charset="0"/>
              </a:rPr>
              <a:t>165.23.215.132/30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2306" name="object 323"/>
          <p:cNvSpPr txBox="1">
            <a:spLocks noChangeArrowheads="1"/>
          </p:cNvSpPr>
          <p:nvPr/>
        </p:nvSpPr>
        <p:spPr bwMode="auto">
          <a:xfrm>
            <a:off x="3886200" y="5865813"/>
            <a:ext cx="2155825" cy="37147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</p:spPr>
        <p:txBody>
          <a:bodyPr lIns="0" tIns="46355" rIns="0" bIns="0">
            <a:spAutoFit/>
          </a:bodyPr>
          <a:lstStyle/>
          <a:p>
            <a:pPr marL="88900">
              <a:spcBef>
                <a:spcPts val="363"/>
              </a:spcBef>
            </a:pPr>
            <a:r>
              <a:rPr lang="th-TH" sz="1800" b="1">
                <a:solidFill>
                  <a:srgbClr val="FFFFE0"/>
                </a:solidFill>
                <a:latin typeface="Tahoma" pitchFamily="34" charset="0"/>
                <a:cs typeface="Tahoma" pitchFamily="34" charset="0"/>
              </a:rPr>
              <a:t>165.23.212.0/23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2307" name="object 324"/>
          <p:cNvSpPr>
            <a:spLocks/>
          </p:cNvSpPr>
          <p:nvPr/>
        </p:nvSpPr>
        <p:spPr bwMode="auto">
          <a:xfrm>
            <a:off x="6896100" y="5865813"/>
            <a:ext cx="2155825" cy="371475"/>
          </a:xfrm>
          <a:custGeom>
            <a:avLst/>
            <a:gdLst>
              <a:gd name="T0" fmla="*/ 0 w 2155190"/>
              <a:gd name="T1" fmla="*/ 371856 h 372110"/>
              <a:gd name="T2" fmla="*/ 2154936 w 2155190"/>
              <a:gd name="T3" fmla="*/ 371856 h 372110"/>
              <a:gd name="T4" fmla="*/ 2154936 w 2155190"/>
              <a:gd name="T5" fmla="*/ 0 h 372110"/>
              <a:gd name="T6" fmla="*/ 0 w 2155190"/>
              <a:gd name="T7" fmla="*/ 0 h 372110"/>
              <a:gd name="T8" fmla="*/ 0 w 2155190"/>
              <a:gd name="T9" fmla="*/ 371856 h 3721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55190"/>
              <a:gd name="T16" fmla="*/ 0 h 372110"/>
              <a:gd name="T17" fmla="*/ 2155190 w 2155190"/>
              <a:gd name="T18" fmla="*/ 372110 h 3721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55190" h="372110">
                <a:moveTo>
                  <a:pt x="0" y="371856"/>
                </a:moveTo>
                <a:lnTo>
                  <a:pt x="2154936" y="371856"/>
                </a:lnTo>
                <a:lnTo>
                  <a:pt x="2154936" y="0"/>
                </a:lnTo>
                <a:lnTo>
                  <a:pt x="0" y="0"/>
                </a:lnTo>
                <a:lnTo>
                  <a:pt x="0" y="371856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308" name="object 325"/>
          <p:cNvSpPr txBox="1">
            <a:spLocks noChangeArrowheads="1"/>
          </p:cNvSpPr>
          <p:nvPr/>
        </p:nvSpPr>
        <p:spPr bwMode="auto">
          <a:xfrm>
            <a:off x="6973888" y="5911850"/>
            <a:ext cx="19812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E0"/>
                </a:solidFill>
                <a:latin typeface="Tahoma" pitchFamily="34" charset="0"/>
                <a:cs typeface="Tahoma" pitchFamily="34" charset="0"/>
              </a:rPr>
              <a:t>165.23.215.0/25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2309" name="object 3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6FB00B04-56CA-42F2-9285-5CC786FFD39D}" type="slidenum">
              <a:rPr lang="en-US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24</a:t>
            </a:fld>
            <a:endParaRPr lang="th-TH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54088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Quiz</a:t>
            </a:r>
          </a:p>
        </p:txBody>
      </p:sp>
      <p:sp>
        <p:nvSpPr>
          <p:cNvPr id="43010" name="object 3"/>
          <p:cNvSpPr>
            <a:spLocks noChangeArrowheads="1"/>
          </p:cNvSpPr>
          <p:nvPr/>
        </p:nvSpPr>
        <p:spPr bwMode="auto">
          <a:xfrm>
            <a:off x="2413000" y="1957388"/>
            <a:ext cx="5975350" cy="4286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1" name="object 4"/>
          <p:cNvSpPr>
            <a:spLocks noChangeArrowheads="1"/>
          </p:cNvSpPr>
          <p:nvPr/>
        </p:nvSpPr>
        <p:spPr bwMode="auto">
          <a:xfrm>
            <a:off x="603250" y="3943350"/>
            <a:ext cx="1439863" cy="23002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2" name="object 5"/>
          <p:cNvSpPr>
            <a:spLocks/>
          </p:cNvSpPr>
          <p:nvPr/>
        </p:nvSpPr>
        <p:spPr bwMode="auto">
          <a:xfrm>
            <a:off x="1325563" y="2763838"/>
            <a:ext cx="1784350" cy="1203325"/>
          </a:xfrm>
          <a:custGeom>
            <a:avLst/>
            <a:gdLst>
              <a:gd name="T0" fmla="*/ 0 w 1784985"/>
              <a:gd name="T1" fmla="*/ 1203070 h 1203325"/>
              <a:gd name="T2" fmla="*/ 1784604 w 1784985"/>
              <a:gd name="T3" fmla="*/ 0 h 1203325"/>
              <a:gd name="T4" fmla="*/ 0 60000 65536"/>
              <a:gd name="T5" fmla="*/ 0 60000 65536"/>
              <a:gd name="T6" fmla="*/ 0 w 1784985"/>
              <a:gd name="T7" fmla="*/ 0 h 1203325"/>
              <a:gd name="T8" fmla="*/ 1784985 w 1784985"/>
              <a:gd name="T9" fmla="*/ 1203325 h 12033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84985" h="1203325">
                <a:moveTo>
                  <a:pt x="0" y="1203070"/>
                </a:moveTo>
                <a:lnTo>
                  <a:pt x="1784604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3" name="object 6"/>
          <p:cNvSpPr>
            <a:spLocks/>
          </p:cNvSpPr>
          <p:nvPr/>
        </p:nvSpPr>
        <p:spPr bwMode="auto">
          <a:xfrm>
            <a:off x="2632075" y="2763838"/>
            <a:ext cx="501650" cy="520700"/>
          </a:xfrm>
          <a:custGeom>
            <a:avLst/>
            <a:gdLst>
              <a:gd name="T0" fmla="*/ 500379 w 500380"/>
              <a:gd name="T1" fmla="*/ 0 h 520700"/>
              <a:gd name="T2" fmla="*/ 0 w 500380"/>
              <a:gd name="T3" fmla="*/ 520446 h 520700"/>
              <a:gd name="T4" fmla="*/ 0 60000 65536"/>
              <a:gd name="T5" fmla="*/ 0 60000 65536"/>
              <a:gd name="T6" fmla="*/ 0 w 500380"/>
              <a:gd name="T7" fmla="*/ 0 h 520700"/>
              <a:gd name="T8" fmla="*/ 500380 w 500380"/>
              <a:gd name="T9" fmla="*/ 520700 h 520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80" h="520700">
                <a:moveTo>
                  <a:pt x="500379" y="0"/>
                </a:moveTo>
                <a:lnTo>
                  <a:pt x="0" y="520446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4" name="object 7"/>
          <p:cNvSpPr>
            <a:spLocks/>
          </p:cNvSpPr>
          <p:nvPr/>
        </p:nvSpPr>
        <p:spPr bwMode="auto">
          <a:xfrm>
            <a:off x="2632075" y="2403475"/>
            <a:ext cx="2301875" cy="881063"/>
          </a:xfrm>
          <a:custGeom>
            <a:avLst/>
            <a:gdLst>
              <a:gd name="T0" fmla="*/ 0 w 2300604"/>
              <a:gd name="T1" fmla="*/ 880490 h 880745"/>
              <a:gd name="T2" fmla="*/ 2300604 w 2300604"/>
              <a:gd name="T3" fmla="*/ 0 h 880745"/>
              <a:gd name="T4" fmla="*/ 0 60000 65536"/>
              <a:gd name="T5" fmla="*/ 0 60000 65536"/>
              <a:gd name="T6" fmla="*/ 0 w 2300604"/>
              <a:gd name="T7" fmla="*/ 0 h 880745"/>
              <a:gd name="T8" fmla="*/ 2300604 w 2300604"/>
              <a:gd name="T9" fmla="*/ 880745 h 8807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00604" h="880745">
                <a:moveTo>
                  <a:pt x="0" y="880490"/>
                </a:moveTo>
                <a:lnTo>
                  <a:pt x="2300604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5" name="object 8"/>
          <p:cNvSpPr>
            <a:spLocks/>
          </p:cNvSpPr>
          <p:nvPr/>
        </p:nvSpPr>
        <p:spPr bwMode="auto">
          <a:xfrm>
            <a:off x="800100" y="5916613"/>
            <a:ext cx="1017588" cy="557212"/>
          </a:xfrm>
          <a:custGeom>
            <a:avLst/>
            <a:gdLst>
              <a:gd name="T0" fmla="*/ 0 w 1016635"/>
              <a:gd name="T1" fmla="*/ 556260 h 556260"/>
              <a:gd name="T2" fmla="*/ 1016508 w 1016635"/>
              <a:gd name="T3" fmla="*/ 556260 h 556260"/>
              <a:gd name="T4" fmla="*/ 1016508 w 1016635"/>
              <a:gd name="T5" fmla="*/ 0 h 556260"/>
              <a:gd name="T6" fmla="*/ 0 w 1016635"/>
              <a:gd name="T7" fmla="*/ 0 h 556260"/>
              <a:gd name="T8" fmla="*/ 0 w 1016635"/>
              <a:gd name="T9" fmla="*/ 556260 h 556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6635"/>
              <a:gd name="T16" fmla="*/ 0 h 556260"/>
              <a:gd name="T17" fmla="*/ 1016635 w 1016635"/>
              <a:gd name="T18" fmla="*/ 556260 h 556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6635" h="556260">
                <a:moveTo>
                  <a:pt x="0" y="556260"/>
                </a:moveTo>
                <a:lnTo>
                  <a:pt x="1016508" y="556260"/>
                </a:lnTo>
                <a:lnTo>
                  <a:pt x="1016508" y="0"/>
                </a:lnTo>
                <a:lnTo>
                  <a:pt x="0" y="0"/>
                </a:lnTo>
                <a:lnTo>
                  <a:pt x="0" y="5562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6" name="object 9"/>
          <p:cNvSpPr>
            <a:spLocks/>
          </p:cNvSpPr>
          <p:nvPr/>
        </p:nvSpPr>
        <p:spPr bwMode="auto">
          <a:xfrm>
            <a:off x="800100" y="5916613"/>
            <a:ext cx="1017588" cy="557212"/>
          </a:xfrm>
          <a:custGeom>
            <a:avLst/>
            <a:gdLst>
              <a:gd name="T0" fmla="*/ 0 w 1016635"/>
              <a:gd name="T1" fmla="*/ 556260 h 556260"/>
              <a:gd name="T2" fmla="*/ 1016508 w 1016635"/>
              <a:gd name="T3" fmla="*/ 556260 h 556260"/>
              <a:gd name="T4" fmla="*/ 1016508 w 1016635"/>
              <a:gd name="T5" fmla="*/ 0 h 556260"/>
              <a:gd name="T6" fmla="*/ 0 w 1016635"/>
              <a:gd name="T7" fmla="*/ 0 h 556260"/>
              <a:gd name="T8" fmla="*/ 0 w 1016635"/>
              <a:gd name="T9" fmla="*/ 556260 h 556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6635"/>
              <a:gd name="T16" fmla="*/ 0 h 556260"/>
              <a:gd name="T17" fmla="*/ 1016635 w 1016635"/>
              <a:gd name="T18" fmla="*/ 556260 h 556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6635" h="556260">
                <a:moveTo>
                  <a:pt x="0" y="556260"/>
                </a:moveTo>
                <a:lnTo>
                  <a:pt x="1016508" y="556260"/>
                </a:lnTo>
                <a:lnTo>
                  <a:pt x="1016508" y="0"/>
                </a:lnTo>
                <a:lnTo>
                  <a:pt x="0" y="0"/>
                </a:lnTo>
                <a:lnTo>
                  <a:pt x="0" y="556260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927100" y="5975350"/>
            <a:ext cx="1023938" cy="555625"/>
          </a:xfrm>
          <a:prstGeom prst="rect">
            <a:avLst/>
          </a:prstGeom>
        </p:spPr>
        <p:txBody>
          <a:bodyPr lIns="0" tIns="113030" rIns="0" bIns="0">
            <a:spAutoFit/>
          </a:bodyPr>
          <a:lstStyle/>
          <a:p>
            <a:pPr fontAlgn="auto">
              <a:spcBef>
                <a:spcPts val="89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100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hosts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018" name="object 11"/>
          <p:cNvSpPr>
            <a:spLocks/>
          </p:cNvSpPr>
          <p:nvPr/>
        </p:nvSpPr>
        <p:spPr bwMode="auto">
          <a:xfrm>
            <a:off x="2578100" y="5967413"/>
            <a:ext cx="1014413" cy="554037"/>
          </a:xfrm>
          <a:custGeom>
            <a:avLst/>
            <a:gdLst>
              <a:gd name="T0" fmla="*/ 0 w 1015364"/>
              <a:gd name="T1" fmla="*/ 554735 h 554990"/>
              <a:gd name="T2" fmla="*/ 1014983 w 1015364"/>
              <a:gd name="T3" fmla="*/ 554735 h 554990"/>
              <a:gd name="T4" fmla="*/ 1014983 w 1015364"/>
              <a:gd name="T5" fmla="*/ 0 h 554990"/>
              <a:gd name="T6" fmla="*/ 0 w 1015364"/>
              <a:gd name="T7" fmla="*/ 0 h 554990"/>
              <a:gd name="T8" fmla="*/ 0 w 1015364"/>
              <a:gd name="T9" fmla="*/ 554735 h 5549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5364"/>
              <a:gd name="T16" fmla="*/ 0 h 554990"/>
              <a:gd name="T17" fmla="*/ 1015364 w 1015364"/>
              <a:gd name="T18" fmla="*/ 554990 h 5549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5364" h="554990">
                <a:moveTo>
                  <a:pt x="0" y="554735"/>
                </a:moveTo>
                <a:lnTo>
                  <a:pt x="1014983" y="554735"/>
                </a:lnTo>
                <a:lnTo>
                  <a:pt x="1014983" y="0"/>
                </a:lnTo>
                <a:lnTo>
                  <a:pt x="0" y="0"/>
                </a:lnTo>
                <a:lnTo>
                  <a:pt x="0" y="5547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9" name="object 12"/>
          <p:cNvSpPr>
            <a:spLocks/>
          </p:cNvSpPr>
          <p:nvPr/>
        </p:nvSpPr>
        <p:spPr bwMode="auto">
          <a:xfrm>
            <a:off x="2578100" y="5967413"/>
            <a:ext cx="1014413" cy="554037"/>
          </a:xfrm>
          <a:custGeom>
            <a:avLst/>
            <a:gdLst>
              <a:gd name="T0" fmla="*/ 0 w 1015364"/>
              <a:gd name="T1" fmla="*/ 554735 h 554990"/>
              <a:gd name="T2" fmla="*/ 1014983 w 1015364"/>
              <a:gd name="T3" fmla="*/ 554735 h 554990"/>
              <a:gd name="T4" fmla="*/ 1014983 w 1015364"/>
              <a:gd name="T5" fmla="*/ 0 h 554990"/>
              <a:gd name="T6" fmla="*/ 0 w 1015364"/>
              <a:gd name="T7" fmla="*/ 0 h 554990"/>
              <a:gd name="T8" fmla="*/ 0 w 1015364"/>
              <a:gd name="T9" fmla="*/ 554735 h 5549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5364"/>
              <a:gd name="T16" fmla="*/ 0 h 554990"/>
              <a:gd name="T17" fmla="*/ 1015364 w 1015364"/>
              <a:gd name="T18" fmla="*/ 554990 h 5549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5364" h="554990">
                <a:moveTo>
                  <a:pt x="0" y="554735"/>
                </a:moveTo>
                <a:lnTo>
                  <a:pt x="1014983" y="554735"/>
                </a:lnTo>
                <a:lnTo>
                  <a:pt x="1014983" y="0"/>
                </a:lnTo>
                <a:lnTo>
                  <a:pt x="0" y="0"/>
                </a:lnTo>
                <a:lnTo>
                  <a:pt x="0" y="554735"/>
                </a:lnTo>
                <a:close/>
              </a:path>
            </a:pathLst>
          </a:custGeom>
          <a:noFill/>
          <a:ln w="2590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2741613" y="6137275"/>
            <a:ext cx="690562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80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hosts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021" name="object 14"/>
          <p:cNvSpPr>
            <a:spLocks/>
          </p:cNvSpPr>
          <p:nvPr/>
        </p:nvSpPr>
        <p:spPr bwMode="auto">
          <a:xfrm>
            <a:off x="4892675" y="5964238"/>
            <a:ext cx="1016000" cy="555625"/>
          </a:xfrm>
          <a:custGeom>
            <a:avLst/>
            <a:gdLst>
              <a:gd name="T0" fmla="*/ 0 w 1016635"/>
              <a:gd name="T1" fmla="*/ 556260 h 556259"/>
              <a:gd name="T2" fmla="*/ 1016508 w 1016635"/>
              <a:gd name="T3" fmla="*/ 556260 h 556259"/>
              <a:gd name="T4" fmla="*/ 1016508 w 1016635"/>
              <a:gd name="T5" fmla="*/ 0 h 556259"/>
              <a:gd name="T6" fmla="*/ 0 w 1016635"/>
              <a:gd name="T7" fmla="*/ 0 h 556259"/>
              <a:gd name="T8" fmla="*/ 0 w 1016635"/>
              <a:gd name="T9" fmla="*/ 556260 h 556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6635"/>
              <a:gd name="T16" fmla="*/ 0 h 556259"/>
              <a:gd name="T17" fmla="*/ 1016635 w 1016635"/>
              <a:gd name="T18" fmla="*/ 556259 h 556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6635" h="556259">
                <a:moveTo>
                  <a:pt x="0" y="556260"/>
                </a:moveTo>
                <a:lnTo>
                  <a:pt x="1016508" y="556260"/>
                </a:lnTo>
                <a:lnTo>
                  <a:pt x="1016508" y="0"/>
                </a:lnTo>
                <a:lnTo>
                  <a:pt x="0" y="0"/>
                </a:lnTo>
                <a:lnTo>
                  <a:pt x="0" y="5562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2" name="object 15"/>
          <p:cNvSpPr>
            <a:spLocks/>
          </p:cNvSpPr>
          <p:nvPr/>
        </p:nvSpPr>
        <p:spPr bwMode="auto">
          <a:xfrm>
            <a:off x="4892675" y="5964238"/>
            <a:ext cx="1016000" cy="555625"/>
          </a:xfrm>
          <a:custGeom>
            <a:avLst/>
            <a:gdLst>
              <a:gd name="T0" fmla="*/ 0 w 1016635"/>
              <a:gd name="T1" fmla="*/ 556260 h 556259"/>
              <a:gd name="T2" fmla="*/ 1016508 w 1016635"/>
              <a:gd name="T3" fmla="*/ 556260 h 556259"/>
              <a:gd name="T4" fmla="*/ 1016508 w 1016635"/>
              <a:gd name="T5" fmla="*/ 0 h 556259"/>
              <a:gd name="T6" fmla="*/ 0 w 1016635"/>
              <a:gd name="T7" fmla="*/ 0 h 556259"/>
              <a:gd name="T8" fmla="*/ 0 w 1016635"/>
              <a:gd name="T9" fmla="*/ 556260 h 556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6635"/>
              <a:gd name="T16" fmla="*/ 0 h 556259"/>
              <a:gd name="T17" fmla="*/ 1016635 w 1016635"/>
              <a:gd name="T18" fmla="*/ 556259 h 556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6635" h="556259">
                <a:moveTo>
                  <a:pt x="0" y="556260"/>
                </a:moveTo>
                <a:lnTo>
                  <a:pt x="1016508" y="556260"/>
                </a:lnTo>
                <a:lnTo>
                  <a:pt x="1016508" y="0"/>
                </a:lnTo>
                <a:lnTo>
                  <a:pt x="0" y="0"/>
                </a:lnTo>
                <a:lnTo>
                  <a:pt x="0" y="556260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5006975" y="6135688"/>
            <a:ext cx="787400" cy="220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550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hosts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024" name="object 17"/>
          <p:cNvSpPr>
            <a:spLocks/>
          </p:cNvSpPr>
          <p:nvPr/>
        </p:nvSpPr>
        <p:spPr bwMode="auto">
          <a:xfrm>
            <a:off x="7207250" y="5953125"/>
            <a:ext cx="1017588" cy="557213"/>
          </a:xfrm>
          <a:custGeom>
            <a:avLst/>
            <a:gdLst>
              <a:gd name="T0" fmla="*/ 0 w 1016634"/>
              <a:gd name="T1" fmla="*/ 556260 h 556259"/>
              <a:gd name="T2" fmla="*/ 1016507 w 1016634"/>
              <a:gd name="T3" fmla="*/ 556260 h 556259"/>
              <a:gd name="T4" fmla="*/ 1016507 w 1016634"/>
              <a:gd name="T5" fmla="*/ 0 h 556259"/>
              <a:gd name="T6" fmla="*/ 0 w 1016634"/>
              <a:gd name="T7" fmla="*/ 0 h 556259"/>
              <a:gd name="T8" fmla="*/ 0 w 1016634"/>
              <a:gd name="T9" fmla="*/ 556260 h 556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6634"/>
              <a:gd name="T16" fmla="*/ 0 h 556259"/>
              <a:gd name="T17" fmla="*/ 1016634 w 1016634"/>
              <a:gd name="T18" fmla="*/ 556259 h 556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6634" h="556259">
                <a:moveTo>
                  <a:pt x="0" y="556260"/>
                </a:moveTo>
                <a:lnTo>
                  <a:pt x="1016507" y="556260"/>
                </a:lnTo>
                <a:lnTo>
                  <a:pt x="1016507" y="0"/>
                </a:lnTo>
                <a:lnTo>
                  <a:pt x="0" y="0"/>
                </a:lnTo>
                <a:lnTo>
                  <a:pt x="0" y="5562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5" name="object 18"/>
          <p:cNvSpPr>
            <a:spLocks/>
          </p:cNvSpPr>
          <p:nvPr/>
        </p:nvSpPr>
        <p:spPr bwMode="auto">
          <a:xfrm>
            <a:off x="7207250" y="5953125"/>
            <a:ext cx="1017588" cy="557213"/>
          </a:xfrm>
          <a:custGeom>
            <a:avLst/>
            <a:gdLst>
              <a:gd name="T0" fmla="*/ 0 w 1016634"/>
              <a:gd name="T1" fmla="*/ 556260 h 556259"/>
              <a:gd name="T2" fmla="*/ 1016507 w 1016634"/>
              <a:gd name="T3" fmla="*/ 556260 h 556259"/>
              <a:gd name="T4" fmla="*/ 1016507 w 1016634"/>
              <a:gd name="T5" fmla="*/ 0 h 556259"/>
              <a:gd name="T6" fmla="*/ 0 w 1016634"/>
              <a:gd name="T7" fmla="*/ 0 h 556259"/>
              <a:gd name="T8" fmla="*/ 0 w 1016634"/>
              <a:gd name="T9" fmla="*/ 556260 h 556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6634"/>
              <a:gd name="T16" fmla="*/ 0 h 556259"/>
              <a:gd name="T17" fmla="*/ 1016634 w 1016634"/>
              <a:gd name="T18" fmla="*/ 556259 h 556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6634" h="556259">
                <a:moveTo>
                  <a:pt x="0" y="556260"/>
                </a:moveTo>
                <a:lnTo>
                  <a:pt x="1016507" y="556260"/>
                </a:lnTo>
                <a:lnTo>
                  <a:pt x="1016507" y="0"/>
                </a:lnTo>
                <a:lnTo>
                  <a:pt x="0" y="0"/>
                </a:lnTo>
                <a:lnTo>
                  <a:pt x="0" y="556260"/>
                </a:lnTo>
                <a:close/>
              </a:path>
            </a:pathLst>
          </a:custGeom>
          <a:noFill/>
          <a:ln w="2590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7123113" y="5943600"/>
            <a:ext cx="1014412" cy="555625"/>
          </a:xfrm>
          <a:prstGeom prst="rect">
            <a:avLst/>
          </a:prstGeom>
        </p:spPr>
        <p:txBody>
          <a:bodyPr lIns="0" tIns="5080" rIns="0" bIns="0">
            <a:spAutoFit/>
          </a:bodyPr>
          <a:lstStyle/>
          <a:p>
            <a:pPr fontAlgn="auto">
              <a:spcBef>
                <a:spcPts val="40"/>
              </a:spcBef>
              <a:spcAft>
                <a:spcPts val="0"/>
              </a:spcAft>
              <a:defRPr/>
            </a:pPr>
            <a:endParaRPr sz="1200">
              <a:latin typeface="Times New Roman"/>
              <a:cs typeface="Times New Roman"/>
            </a:endParaRPr>
          </a:p>
          <a:p>
            <a:pPr marL="2127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100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hosts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027" name="object 20"/>
          <p:cNvSpPr>
            <a:spLocks/>
          </p:cNvSpPr>
          <p:nvPr/>
        </p:nvSpPr>
        <p:spPr bwMode="auto">
          <a:xfrm>
            <a:off x="936625" y="5975350"/>
            <a:ext cx="1016000" cy="555625"/>
          </a:xfrm>
          <a:custGeom>
            <a:avLst/>
            <a:gdLst>
              <a:gd name="T0" fmla="*/ 0 w 1015364"/>
              <a:gd name="T1" fmla="*/ 556259 h 556259"/>
              <a:gd name="T2" fmla="*/ 1014984 w 1015364"/>
              <a:gd name="T3" fmla="*/ 556259 h 556259"/>
              <a:gd name="T4" fmla="*/ 1014984 w 1015364"/>
              <a:gd name="T5" fmla="*/ 0 h 556259"/>
              <a:gd name="T6" fmla="*/ 0 w 1015364"/>
              <a:gd name="T7" fmla="*/ 0 h 556259"/>
              <a:gd name="T8" fmla="*/ 0 w 1015364"/>
              <a:gd name="T9" fmla="*/ 556259 h 556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5364"/>
              <a:gd name="T16" fmla="*/ 0 h 556259"/>
              <a:gd name="T17" fmla="*/ 1015364 w 1015364"/>
              <a:gd name="T18" fmla="*/ 556259 h 556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5364" h="556259">
                <a:moveTo>
                  <a:pt x="0" y="556259"/>
                </a:moveTo>
                <a:lnTo>
                  <a:pt x="1014984" y="556259"/>
                </a:lnTo>
                <a:lnTo>
                  <a:pt x="1014984" y="0"/>
                </a:lnTo>
                <a:lnTo>
                  <a:pt x="0" y="0"/>
                </a:lnTo>
                <a:lnTo>
                  <a:pt x="0" y="55625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8" name="object 21"/>
          <p:cNvSpPr>
            <a:spLocks/>
          </p:cNvSpPr>
          <p:nvPr/>
        </p:nvSpPr>
        <p:spPr bwMode="auto">
          <a:xfrm>
            <a:off x="936625" y="5975350"/>
            <a:ext cx="1016000" cy="555625"/>
          </a:xfrm>
          <a:custGeom>
            <a:avLst/>
            <a:gdLst>
              <a:gd name="T0" fmla="*/ 0 w 1015364"/>
              <a:gd name="T1" fmla="*/ 556259 h 556259"/>
              <a:gd name="T2" fmla="*/ 1014984 w 1015364"/>
              <a:gd name="T3" fmla="*/ 556259 h 556259"/>
              <a:gd name="T4" fmla="*/ 1014984 w 1015364"/>
              <a:gd name="T5" fmla="*/ 0 h 556259"/>
              <a:gd name="T6" fmla="*/ 0 w 1015364"/>
              <a:gd name="T7" fmla="*/ 0 h 556259"/>
              <a:gd name="T8" fmla="*/ 0 w 1015364"/>
              <a:gd name="T9" fmla="*/ 556259 h 556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5364"/>
              <a:gd name="T16" fmla="*/ 0 h 556259"/>
              <a:gd name="T17" fmla="*/ 1015364 w 1015364"/>
              <a:gd name="T18" fmla="*/ 556259 h 556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5364" h="556259">
                <a:moveTo>
                  <a:pt x="0" y="556259"/>
                </a:moveTo>
                <a:lnTo>
                  <a:pt x="1014984" y="556259"/>
                </a:lnTo>
                <a:lnTo>
                  <a:pt x="1014984" y="0"/>
                </a:lnTo>
                <a:lnTo>
                  <a:pt x="0" y="0"/>
                </a:lnTo>
                <a:lnTo>
                  <a:pt x="0" y="556259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1049338" y="6145213"/>
            <a:ext cx="78740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100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hosts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030" name="object 23"/>
          <p:cNvSpPr>
            <a:spLocks/>
          </p:cNvSpPr>
          <p:nvPr/>
        </p:nvSpPr>
        <p:spPr bwMode="auto">
          <a:xfrm>
            <a:off x="7123113" y="5943600"/>
            <a:ext cx="1014412" cy="555625"/>
          </a:xfrm>
          <a:custGeom>
            <a:avLst/>
            <a:gdLst>
              <a:gd name="T0" fmla="*/ 0 w 1015365"/>
              <a:gd name="T1" fmla="*/ 554735 h 554989"/>
              <a:gd name="T2" fmla="*/ 1014983 w 1015365"/>
              <a:gd name="T3" fmla="*/ 554735 h 554989"/>
              <a:gd name="T4" fmla="*/ 1014983 w 1015365"/>
              <a:gd name="T5" fmla="*/ 0 h 554989"/>
              <a:gd name="T6" fmla="*/ 0 w 1015365"/>
              <a:gd name="T7" fmla="*/ 0 h 554989"/>
              <a:gd name="T8" fmla="*/ 0 w 1015365"/>
              <a:gd name="T9" fmla="*/ 554735 h 5549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5365"/>
              <a:gd name="T16" fmla="*/ 0 h 554989"/>
              <a:gd name="T17" fmla="*/ 1015365 w 1015365"/>
              <a:gd name="T18" fmla="*/ 554989 h 5549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5365" h="554989">
                <a:moveTo>
                  <a:pt x="0" y="554735"/>
                </a:moveTo>
                <a:lnTo>
                  <a:pt x="1014983" y="554735"/>
                </a:lnTo>
                <a:lnTo>
                  <a:pt x="1014983" y="0"/>
                </a:lnTo>
                <a:lnTo>
                  <a:pt x="0" y="0"/>
                </a:lnTo>
                <a:lnTo>
                  <a:pt x="0" y="5547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1" name="object 24"/>
          <p:cNvSpPr>
            <a:spLocks/>
          </p:cNvSpPr>
          <p:nvPr/>
        </p:nvSpPr>
        <p:spPr bwMode="auto">
          <a:xfrm>
            <a:off x="7123113" y="5943600"/>
            <a:ext cx="1014412" cy="555625"/>
          </a:xfrm>
          <a:custGeom>
            <a:avLst/>
            <a:gdLst>
              <a:gd name="T0" fmla="*/ 0 w 1015365"/>
              <a:gd name="T1" fmla="*/ 554735 h 554989"/>
              <a:gd name="T2" fmla="*/ 1014983 w 1015365"/>
              <a:gd name="T3" fmla="*/ 554735 h 554989"/>
              <a:gd name="T4" fmla="*/ 1014983 w 1015365"/>
              <a:gd name="T5" fmla="*/ 0 h 554989"/>
              <a:gd name="T6" fmla="*/ 0 w 1015365"/>
              <a:gd name="T7" fmla="*/ 0 h 554989"/>
              <a:gd name="T8" fmla="*/ 0 w 1015365"/>
              <a:gd name="T9" fmla="*/ 554735 h 5549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5365"/>
              <a:gd name="T16" fmla="*/ 0 h 554989"/>
              <a:gd name="T17" fmla="*/ 1015365 w 1015365"/>
              <a:gd name="T18" fmla="*/ 554989 h 5549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5365" h="554989">
                <a:moveTo>
                  <a:pt x="0" y="554735"/>
                </a:moveTo>
                <a:lnTo>
                  <a:pt x="1014983" y="554735"/>
                </a:lnTo>
                <a:lnTo>
                  <a:pt x="1014983" y="0"/>
                </a:lnTo>
                <a:lnTo>
                  <a:pt x="0" y="0"/>
                </a:lnTo>
                <a:lnTo>
                  <a:pt x="0" y="554735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7285038" y="6115050"/>
            <a:ext cx="69215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30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hosts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033" name="object 26"/>
          <p:cNvSpPr>
            <a:spLocks/>
          </p:cNvSpPr>
          <p:nvPr/>
        </p:nvSpPr>
        <p:spPr bwMode="auto">
          <a:xfrm>
            <a:off x="7927975" y="2208213"/>
            <a:ext cx="1017588" cy="554037"/>
          </a:xfrm>
          <a:custGeom>
            <a:avLst/>
            <a:gdLst>
              <a:gd name="T0" fmla="*/ 0 w 1016634"/>
              <a:gd name="T1" fmla="*/ 554736 h 554989"/>
              <a:gd name="T2" fmla="*/ 1016507 w 1016634"/>
              <a:gd name="T3" fmla="*/ 554736 h 554989"/>
              <a:gd name="T4" fmla="*/ 1016507 w 1016634"/>
              <a:gd name="T5" fmla="*/ 0 h 554989"/>
              <a:gd name="T6" fmla="*/ 0 w 1016634"/>
              <a:gd name="T7" fmla="*/ 0 h 554989"/>
              <a:gd name="T8" fmla="*/ 0 w 1016634"/>
              <a:gd name="T9" fmla="*/ 554736 h 5549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6634"/>
              <a:gd name="T16" fmla="*/ 0 h 554989"/>
              <a:gd name="T17" fmla="*/ 1016634 w 1016634"/>
              <a:gd name="T18" fmla="*/ 554989 h 5549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6634" h="554989">
                <a:moveTo>
                  <a:pt x="0" y="554736"/>
                </a:moveTo>
                <a:lnTo>
                  <a:pt x="1016507" y="554736"/>
                </a:lnTo>
                <a:lnTo>
                  <a:pt x="1016507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4" name="object 27"/>
          <p:cNvSpPr>
            <a:spLocks/>
          </p:cNvSpPr>
          <p:nvPr/>
        </p:nvSpPr>
        <p:spPr bwMode="auto">
          <a:xfrm>
            <a:off x="7927975" y="2208213"/>
            <a:ext cx="1017588" cy="554037"/>
          </a:xfrm>
          <a:custGeom>
            <a:avLst/>
            <a:gdLst>
              <a:gd name="T0" fmla="*/ 0 w 1016634"/>
              <a:gd name="T1" fmla="*/ 554736 h 554989"/>
              <a:gd name="T2" fmla="*/ 1016507 w 1016634"/>
              <a:gd name="T3" fmla="*/ 554736 h 554989"/>
              <a:gd name="T4" fmla="*/ 1016507 w 1016634"/>
              <a:gd name="T5" fmla="*/ 0 h 554989"/>
              <a:gd name="T6" fmla="*/ 0 w 1016634"/>
              <a:gd name="T7" fmla="*/ 0 h 554989"/>
              <a:gd name="T8" fmla="*/ 0 w 1016634"/>
              <a:gd name="T9" fmla="*/ 554736 h 5549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6634"/>
              <a:gd name="T16" fmla="*/ 0 h 554989"/>
              <a:gd name="T17" fmla="*/ 1016634 w 1016634"/>
              <a:gd name="T18" fmla="*/ 554989 h 5549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6634" h="554989">
                <a:moveTo>
                  <a:pt x="0" y="554736"/>
                </a:moveTo>
                <a:lnTo>
                  <a:pt x="1016507" y="554736"/>
                </a:lnTo>
                <a:lnTo>
                  <a:pt x="1016507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8093075" y="2378075"/>
            <a:ext cx="690563" cy="2206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15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hosts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036" name="object 29"/>
          <p:cNvSpPr>
            <a:spLocks/>
          </p:cNvSpPr>
          <p:nvPr/>
        </p:nvSpPr>
        <p:spPr bwMode="auto">
          <a:xfrm>
            <a:off x="1030288" y="4364038"/>
            <a:ext cx="588962" cy="307975"/>
          </a:xfrm>
          <a:custGeom>
            <a:avLst/>
            <a:gdLst>
              <a:gd name="T0" fmla="*/ 0 w 588644"/>
              <a:gd name="T1" fmla="*/ 307848 h 307975"/>
              <a:gd name="T2" fmla="*/ 588263 w 588644"/>
              <a:gd name="T3" fmla="*/ 307848 h 307975"/>
              <a:gd name="T4" fmla="*/ 588263 w 588644"/>
              <a:gd name="T5" fmla="*/ 0 h 307975"/>
              <a:gd name="T6" fmla="*/ 0 w 588644"/>
              <a:gd name="T7" fmla="*/ 0 h 307975"/>
              <a:gd name="T8" fmla="*/ 0 w 588644"/>
              <a:gd name="T9" fmla="*/ 307848 h 307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8644"/>
              <a:gd name="T16" fmla="*/ 0 h 307975"/>
              <a:gd name="T17" fmla="*/ 588644 w 588644"/>
              <a:gd name="T18" fmla="*/ 307975 h 307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8644" h="307975">
                <a:moveTo>
                  <a:pt x="0" y="307848"/>
                </a:moveTo>
                <a:lnTo>
                  <a:pt x="588263" y="307848"/>
                </a:lnTo>
                <a:lnTo>
                  <a:pt x="588263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7" name="object 30"/>
          <p:cNvSpPr txBox="1">
            <a:spLocks noChangeArrowheads="1"/>
          </p:cNvSpPr>
          <p:nvPr/>
        </p:nvSpPr>
        <p:spPr bwMode="auto">
          <a:xfrm>
            <a:off x="1258888" y="4411663"/>
            <a:ext cx="1317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43038" name="object 31"/>
          <p:cNvSpPr>
            <a:spLocks/>
          </p:cNvSpPr>
          <p:nvPr/>
        </p:nvSpPr>
        <p:spPr bwMode="auto">
          <a:xfrm>
            <a:off x="5243513" y="2478088"/>
            <a:ext cx="588962" cy="307975"/>
          </a:xfrm>
          <a:custGeom>
            <a:avLst/>
            <a:gdLst>
              <a:gd name="T0" fmla="*/ 0 w 588645"/>
              <a:gd name="T1" fmla="*/ 307848 h 307975"/>
              <a:gd name="T2" fmla="*/ 588263 w 588645"/>
              <a:gd name="T3" fmla="*/ 307848 h 307975"/>
              <a:gd name="T4" fmla="*/ 588263 w 588645"/>
              <a:gd name="T5" fmla="*/ 0 h 307975"/>
              <a:gd name="T6" fmla="*/ 0 w 588645"/>
              <a:gd name="T7" fmla="*/ 0 h 307975"/>
              <a:gd name="T8" fmla="*/ 0 w 588645"/>
              <a:gd name="T9" fmla="*/ 307848 h 307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8645"/>
              <a:gd name="T16" fmla="*/ 0 h 307975"/>
              <a:gd name="T17" fmla="*/ 588645 w 588645"/>
              <a:gd name="T18" fmla="*/ 307975 h 307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8645" h="307975">
                <a:moveTo>
                  <a:pt x="0" y="307848"/>
                </a:moveTo>
                <a:lnTo>
                  <a:pt x="588263" y="307848"/>
                </a:lnTo>
                <a:lnTo>
                  <a:pt x="588263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5427663" y="2522538"/>
            <a:ext cx="220662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20" dirty="0">
                <a:latin typeface="Tahoma"/>
                <a:cs typeface="Tahoma"/>
              </a:rPr>
              <a:t>ZZ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040" name="object 33"/>
          <p:cNvSpPr>
            <a:spLocks/>
          </p:cNvSpPr>
          <p:nvPr/>
        </p:nvSpPr>
        <p:spPr bwMode="auto">
          <a:xfrm>
            <a:off x="2890838" y="4365625"/>
            <a:ext cx="588962" cy="307975"/>
          </a:xfrm>
          <a:custGeom>
            <a:avLst/>
            <a:gdLst>
              <a:gd name="T0" fmla="*/ 0 w 588645"/>
              <a:gd name="T1" fmla="*/ 307848 h 307975"/>
              <a:gd name="T2" fmla="*/ 588263 w 588645"/>
              <a:gd name="T3" fmla="*/ 307848 h 307975"/>
              <a:gd name="T4" fmla="*/ 588263 w 588645"/>
              <a:gd name="T5" fmla="*/ 0 h 307975"/>
              <a:gd name="T6" fmla="*/ 0 w 588645"/>
              <a:gd name="T7" fmla="*/ 0 h 307975"/>
              <a:gd name="T8" fmla="*/ 0 w 588645"/>
              <a:gd name="T9" fmla="*/ 307848 h 307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8645"/>
              <a:gd name="T16" fmla="*/ 0 h 307975"/>
              <a:gd name="T17" fmla="*/ 588645 w 588645"/>
              <a:gd name="T18" fmla="*/ 307975 h 307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8645" h="307975">
                <a:moveTo>
                  <a:pt x="0" y="307848"/>
                </a:moveTo>
                <a:lnTo>
                  <a:pt x="588263" y="307848"/>
                </a:lnTo>
                <a:lnTo>
                  <a:pt x="588263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1" name="object 34"/>
          <p:cNvSpPr txBox="1">
            <a:spLocks noChangeArrowheads="1"/>
          </p:cNvSpPr>
          <p:nvPr/>
        </p:nvSpPr>
        <p:spPr bwMode="auto">
          <a:xfrm>
            <a:off x="3121025" y="4411663"/>
            <a:ext cx="13017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B</a:t>
            </a:r>
          </a:p>
        </p:txBody>
      </p:sp>
      <p:sp>
        <p:nvSpPr>
          <p:cNvPr id="43042" name="object 35"/>
          <p:cNvSpPr>
            <a:spLocks/>
          </p:cNvSpPr>
          <p:nvPr/>
        </p:nvSpPr>
        <p:spPr bwMode="auto">
          <a:xfrm>
            <a:off x="5081588" y="4364038"/>
            <a:ext cx="585787" cy="307975"/>
          </a:xfrm>
          <a:custGeom>
            <a:avLst/>
            <a:gdLst>
              <a:gd name="T0" fmla="*/ 0 w 586739"/>
              <a:gd name="T1" fmla="*/ 307848 h 307975"/>
              <a:gd name="T2" fmla="*/ 586739 w 586739"/>
              <a:gd name="T3" fmla="*/ 307848 h 307975"/>
              <a:gd name="T4" fmla="*/ 586739 w 586739"/>
              <a:gd name="T5" fmla="*/ 0 h 307975"/>
              <a:gd name="T6" fmla="*/ 0 w 586739"/>
              <a:gd name="T7" fmla="*/ 0 h 307975"/>
              <a:gd name="T8" fmla="*/ 0 w 586739"/>
              <a:gd name="T9" fmla="*/ 307848 h 307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6739"/>
              <a:gd name="T16" fmla="*/ 0 h 307975"/>
              <a:gd name="T17" fmla="*/ 586739 w 586739"/>
              <a:gd name="T18" fmla="*/ 307975 h 307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6739" h="307975">
                <a:moveTo>
                  <a:pt x="0" y="307848"/>
                </a:moveTo>
                <a:lnTo>
                  <a:pt x="586739" y="307848"/>
                </a:lnTo>
                <a:lnTo>
                  <a:pt x="586739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3" name="object 36"/>
          <p:cNvSpPr txBox="1">
            <a:spLocks noChangeArrowheads="1"/>
          </p:cNvSpPr>
          <p:nvPr/>
        </p:nvSpPr>
        <p:spPr bwMode="auto">
          <a:xfrm>
            <a:off x="5308600" y="4411663"/>
            <a:ext cx="13335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C</a:t>
            </a:r>
          </a:p>
        </p:txBody>
      </p:sp>
      <p:sp>
        <p:nvSpPr>
          <p:cNvPr id="43044" name="object 37"/>
          <p:cNvSpPr>
            <a:spLocks/>
          </p:cNvSpPr>
          <p:nvPr/>
        </p:nvSpPr>
        <p:spPr bwMode="auto">
          <a:xfrm>
            <a:off x="7207250" y="4364038"/>
            <a:ext cx="820738" cy="307975"/>
          </a:xfrm>
          <a:custGeom>
            <a:avLst/>
            <a:gdLst>
              <a:gd name="T0" fmla="*/ 0 w 821690"/>
              <a:gd name="T1" fmla="*/ 307848 h 307975"/>
              <a:gd name="T2" fmla="*/ 821436 w 821690"/>
              <a:gd name="T3" fmla="*/ 307848 h 307975"/>
              <a:gd name="T4" fmla="*/ 821436 w 821690"/>
              <a:gd name="T5" fmla="*/ 0 h 307975"/>
              <a:gd name="T6" fmla="*/ 0 w 821690"/>
              <a:gd name="T7" fmla="*/ 0 h 307975"/>
              <a:gd name="T8" fmla="*/ 0 w 821690"/>
              <a:gd name="T9" fmla="*/ 307848 h 307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1690"/>
              <a:gd name="T16" fmla="*/ 0 h 307975"/>
              <a:gd name="T17" fmla="*/ 821690 w 821690"/>
              <a:gd name="T18" fmla="*/ 307975 h 307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1690" h="307975">
                <a:moveTo>
                  <a:pt x="0" y="307848"/>
                </a:moveTo>
                <a:lnTo>
                  <a:pt x="821436" y="307848"/>
                </a:lnTo>
                <a:lnTo>
                  <a:pt x="821436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5" name="object 38"/>
          <p:cNvSpPr txBox="1">
            <a:spLocks noChangeArrowheads="1"/>
          </p:cNvSpPr>
          <p:nvPr/>
        </p:nvSpPr>
        <p:spPr bwMode="auto">
          <a:xfrm>
            <a:off x="7545388" y="4411663"/>
            <a:ext cx="147637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D</a:t>
            </a:r>
          </a:p>
        </p:txBody>
      </p:sp>
      <p:sp>
        <p:nvSpPr>
          <p:cNvPr id="43046" name="object 4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9927E075-8598-4AD8-BBF4-0308BF2FA0E0}" type="slidenum">
              <a:rPr lang="en-US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25</a:t>
            </a:fld>
            <a:endParaRPr lang="th-TH" smtClean="0"/>
          </a:p>
        </p:txBody>
      </p:sp>
      <p:sp>
        <p:nvSpPr>
          <p:cNvPr id="39" name="object 39"/>
          <p:cNvSpPr txBox="1"/>
          <p:nvPr/>
        </p:nvSpPr>
        <p:spPr>
          <a:xfrm>
            <a:off x="712788" y="1900238"/>
            <a:ext cx="2800350" cy="463550"/>
          </a:xfrm>
          <a:prstGeom prst="rect">
            <a:avLst/>
          </a:prstGeom>
          <a:solidFill>
            <a:srgbClr val="FF0000"/>
          </a:solidFill>
        </p:spPr>
        <p:txBody>
          <a:bodyPr lIns="0" tIns="45085" rIns="0" bIns="0">
            <a:spAutoFit/>
          </a:bodyPr>
          <a:lstStyle/>
          <a:p>
            <a:pPr marL="90170" fontAlgn="auto">
              <a:spcBef>
                <a:spcPts val="355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E0"/>
                </a:solidFill>
                <a:latin typeface="Tahoma"/>
                <a:cs typeface="Tahoma"/>
              </a:rPr>
              <a:t>113.12.128.0/17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>
              <a:gd name="T0" fmla="*/ 0 w 422275"/>
              <a:gd name="T1" fmla="*/ 473963 h 474344"/>
              <a:gd name="T2" fmla="*/ 422148 w 422275"/>
              <a:gd name="T3" fmla="*/ 473963 h 474344"/>
              <a:gd name="T4" fmla="*/ 422148 w 422275"/>
              <a:gd name="T5" fmla="*/ 0 h 474344"/>
              <a:gd name="T6" fmla="*/ 0 w 422275"/>
              <a:gd name="T7" fmla="*/ 0 h 474344"/>
              <a:gd name="T8" fmla="*/ 0 w 42227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4"/>
              <a:gd name="T17" fmla="*/ 422275 w 42227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34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5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6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>
              <a:gd name="T0" fmla="*/ 0 h 1051560"/>
              <a:gd name="T1" fmla="*/ 1051560 h 1051560"/>
              <a:gd name="T2" fmla="*/ 0 60000 65536"/>
              <a:gd name="T3" fmla="*/ 0 60000 65536"/>
              <a:gd name="T4" fmla="*/ 0 h 1051560"/>
              <a:gd name="T5" fmla="*/ 1051560 h 1051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37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31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0080"/>
                </a:solidFill>
              </a:rPr>
              <a:t>Notes for</a:t>
            </a:r>
            <a:r>
              <a:rPr spc="-65" dirty="0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CIDR</a:t>
            </a:r>
          </a:p>
        </p:txBody>
      </p:sp>
      <p:sp>
        <p:nvSpPr>
          <p:cNvPr id="44039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DAA25BDD-04CD-4C27-B6C2-66E333FC3A9D}" type="slidenum">
              <a:rPr lang="en-US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26</a:t>
            </a:fld>
            <a:endParaRPr lang="th-TH" smtClean="0"/>
          </a:p>
        </p:txBody>
      </p:sp>
      <p:sp>
        <p:nvSpPr>
          <p:cNvPr id="44040" name="object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98538" indent="-322263" eaLnBrk="1" hangingPunct="1">
              <a:spcBef>
                <a:spcPct val="0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1000125" algn="l"/>
              </a:tabLst>
            </a:pPr>
            <a:r>
              <a:rPr lang="th-TH" smtClean="0">
                <a:latin typeface="Tahoma" pitchFamily="34" charset="0"/>
                <a:cs typeface="Tahoma" pitchFamily="34" charset="0"/>
              </a:rPr>
              <a:t>CIDR was actually intended as a </a:t>
            </a:r>
            <a:r>
              <a:rPr lang="th-TH" smtClean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quick fix</a:t>
            </a:r>
          </a:p>
          <a:p>
            <a:pPr marL="1400175" lvl="1" indent="-323850" eaLnBrk="1" hangingPunct="1">
              <a:spcBef>
                <a:spcPts val="700"/>
              </a:spcBef>
              <a:buClr>
                <a:srgbClr val="FF0000"/>
              </a:buClr>
              <a:buSzPct val="44000"/>
              <a:buFont typeface="Wingdings" pitchFamily="2" charset="2"/>
              <a:buChar char=""/>
              <a:tabLst>
                <a:tab pos="1000125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Solve addressing crisis until IPv6 was deployed</a:t>
            </a:r>
          </a:p>
          <a:p>
            <a:pPr marL="998538" indent="-322263" eaLnBrk="1" hangingPunct="1">
              <a:spcBef>
                <a:spcPts val="700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1000125" algn="l"/>
              </a:tabLst>
            </a:pPr>
            <a:r>
              <a:rPr lang="th-TH" smtClean="0">
                <a:latin typeface="Tahoma" pitchFamily="34" charset="0"/>
                <a:cs typeface="Tahoma" pitchFamily="34" charset="0"/>
              </a:rPr>
              <a:t>Unfortunately, CIDR has been </a:t>
            </a:r>
            <a:r>
              <a:rPr lang="th-TH" smtClean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widely</a:t>
            </a:r>
          </a:p>
          <a:p>
            <a:pPr marL="998538" indent="-322263" algn="ctr" eaLnBrk="1" hangingPunct="1">
              <a:spcBef>
                <a:spcPct val="0"/>
              </a:spcBef>
              <a:tabLst>
                <a:tab pos="1000125" algn="l"/>
              </a:tabLst>
            </a:pPr>
            <a:r>
              <a:rPr lang="th-TH" smtClean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adopted</a:t>
            </a:r>
          </a:p>
          <a:p>
            <a:pPr marL="1400175" lvl="1" indent="-323850" eaLnBrk="1" hangingPunct="1">
              <a:spcBef>
                <a:spcPts val="700"/>
              </a:spcBef>
              <a:buClr>
                <a:srgbClr val="FF0000"/>
              </a:buClr>
              <a:buSzPct val="44000"/>
              <a:buFont typeface="Wingdings" pitchFamily="2" charset="2"/>
              <a:buChar char=""/>
              <a:tabLst>
                <a:tab pos="1000125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IPv6 deployment has proven to be very, very</a:t>
            </a:r>
          </a:p>
          <a:p>
            <a:pPr marL="998538" indent="-322263" algn="ctr" eaLnBrk="1" hangingPunct="1">
              <a:spcBef>
                <a:spcPct val="0"/>
              </a:spcBef>
              <a:tabLst>
                <a:tab pos="1000125" algn="l"/>
              </a:tabLst>
            </a:pPr>
            <a:r>
              <a:rPr lang="th-TH" sz="2400" smtClean="0">
                <a:latin typeface="Tahoma" pitchFamily="34" charset="0"/>
                <a:cs typeface="Tahoma" pitchFamily="34" charset="0"/>
              </a:rPr>
              <a:t>slow</a:t>
            </a:r>
          </a:p>
          <a:p>
            <a:pPr marL="998538" indent="-322263" eaLnBrk="1" hangingPunct="1">
              <a:spcBef>
                <a:spcPts val="700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1000125" algn="l"/>
              </a:tabLst>
            </a:pPr>
            <a:r>
              <a:rPr lang="th-TH" smtClean="0">
                <a:latin typeface="Tahoma" pitchFamily="34" charset="0"/>
                <a:cs typeface="Tahoma" pitchFamily="34" charset="0"/>
              </a:rPr>
              <a:t>CIDR is </a:t>
            </a:r>
            <a:r>
              <a:rPr lang="th-TH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currently </a:t>
            </a:r>
            <a:r>
              <a:rPr lang="th-TH" smtClean="0">
                <a:latin typeface="Tahoma" pitchFamily="34" charset="0"/>
                <a:cs typeface="Tahoma" pitchFamily="34" charset="0"/>
              </a:rPr>
              <a:t>deployed</a:t>
            </a:r>
          </a:p>
          <a:p>
            <a:pPr marL="1400175" lvl="1" indent="-323850" eaLnBrk="1" hangingPunct="1">
              <a:spcBef>
                <a:spcPts val="713"/>
              </a:spcBef>
              <a:buClr>
                <a:srgbClr val="FF0000"/>
              </a:buClr>
              <a:buSzPct val="44000"/>
              <a:buFont typeface="Wingdings" pitchFamily="2" charset="2"/>
              <a:buChar char=""/>
              <a:tabLst>
                <a:tab pos="1000125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However, IPv6 is not compatible with IPv4</a:t>
            </a:r>
          </a:p>
          <a:p>
            <a:pPr marL="1400175" lvl="1" indent="-323850" eaLnBrk="1" hangingPunct="1">
              <a:spcBef>
                <a:spcPts val="700"/>
              </a:spcBef>
              <a:buClr>
                <a:srgbClr val="FF0000"/>
              </a:buClr>
              <a:buSzPct val="44000"/>
              <a:buFont typeface="Wingdings" pitchFamily="2" charset="2"/>
              <a:buChar char=""/>
              <a:tabLst>
                <a:tab pos="1000125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Generates a big migration problem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>
              <a:gd name="T0" fmla="*/ 0 w 422275"/>
              <a:gd name="T1" fmla="*/ 473963 h 474344"/>
              <a:gd name="T2" fmla="*/ 422148 w 422275"/>
              <a:gd name="T3" fmla="*/ 473963 h 474344"/>
              <a:gd name="T4" fmla="*/ 422148 w 422275"/>
              <a:gd name="T5" fmla="*/ 0 h 474344"/>
              <a:gd name="T6" fmla="*/ 0 w 422275"/>
              <a:gd name="T7" fmla="*/ 0 h 474344"/>
              <a:gd name="T8" fmla="*/ 0 w 42227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4"/>
              <a:gd name="T17" fmla="*/ 422275 w 42227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58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59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0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>
              <a:gd name="T0" fmla="*/ 0 h 1051560"/>
              <a:gd name="T1" fmla="*/ 1051560 h 1051560"/>
              <a:gd name="T2" fmla="*/ 0 60000 65536"/>
              <a:gd name="T3" fmla="*/ 0 60000 65536"/>
              <a:gd name="T4" fmla="*/ 0 h 1051560"/>
              <a:gd name="T5" fmla="*/ 1051560 h 1051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1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Growth </a:t>
            </a:r>
            <a:r>
              <a:rPr dirty="0"/>
              <a:t>in Routing Table</a:t>
            </a:r>
            <a:r>
              <a:rPr spc="-110" dirty="0"/>
              <a:t> </a:t>
            </a:r>
            <a:r>
              <a:rPr spc="-5" dirty="0"/>
              <a:t>Size</a:t>
            </a:r>
          </a:p>
        </p:txBody>
      </p:sp>
      <p:sp>
        <p:nvSpPr>
          <p:cNvPr id="45063" name="object 8"/>
          <p:cNvSpPr>
            <a:spLocks noChangeArrowheads="1"/>
          </p:cNvSpPr>
          <p:nvPr/>
        </p:nvSpPr>
        <p:spPr bwMode="auto">
          <a:xfrm>
            <a:off x="457200" y="1828800"/>
            <a:ext cx="7926388" cy="37814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7725" y="5638800"/>
            <a:ext cx="497998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Pre-CIDR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(1988-1994):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Steep Growth</a:t>
            </a:r>
            <a:r>
              <a:rPr sz="18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Rate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9500" y="6370638"/>
            <a:ext cx="3281363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Tahoma"/>
                <a:cs typeface="Tahoma"/>
              </a:rPr>
              <a:t>“Jennifer </a:t>
            </a:r>
            <a:r>
              <a:rPr sz="1200" spc="-20" dirty="0">
                <a:latin typeface="Tahoma"/>
                <a:cs typeface="Tahoma"/>
              </a:rPr>
              <a:t>Rexford”, </a:t>
            </a:r>
            <a:r>
              <a:rPr sz="1200" spc="-5" dirty="0">
                <a:latin typeface="Tahoma"/>
                <a:cs typeface="Tahoma"/>
              </a:rPr>
              <a:t>Internet </a:t>
            </a:r>
            <a:r>
              <a:rPr sz="1200" spc="-10" dirty="0">
                <a:latin typeface="Tahoma"/>
                <a:cs typeface="Tahoma"/>
              </a:rPr>
              <a:t>Routing </a:t>
            </a:r>
            <a:r>
              <a:rPr sz="1200" dirty="0">
                <a:latin typeface="Tahoma"/>
                <a:cs typeface="Tahoma"/>
              </a:rPr>
              <a:t>(COS</a:t>
            </a:r>
            <a:r>
              <a:rPr sz="1200" spc="1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598A)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5066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9B7110A4-269C-43C0-A105-E87973526B26}" type="slidenum">
              <a:rPr lang="en-US" smtClean="0"/>
              <a:pPr marL="209550"/>
              <a:t>27</a:t>
            </a:fld>
            <a:endParaRPr lang="th-TH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>
              <a:gd name="T0" fmla="*/ 0 w 422275"/>
              <a:gd name="T1" fmla="*/ 473963 h 474344"/>
              <a:gd name="T2" fmla="*/ 422148 w 422275"/>
              <a:gd name="T3" fmla="*/ 473963 h 474344"/>
              <a:gd name="T4" fmla="*/ 422148 w 422275"/>
              <a:gd name="T5" fmla="*/ 0 h 474344"/>
              <a:gd name="T6" fmla="*/ 0 w 422275"/>
              <a:gd name="T7" fmla="*/ 0 h 474344"/>
              <a:gd name="T8" fmla="*/ 0 w 42227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4"/>
              <a:gd name="T17" fmla="*/ 422275 w 42227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2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3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4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>
              <a:gd name="T0" fmla="*/ 0 h 1051560"/>
              <a:gd name="T1" fmla="*/ 1051560 h 1051560"/>
              <a:gd name="T2" fmla="*/ 0 60000 65536"/>
              <a:gd name="T3" fmla="*/ 0 60000 65536"/>
              <a:gd name="T4" fmla="*/ 0 h 1051560"/>
              <a:gd name="T5" fmla="*/ 1051560 h 1051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5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Growth </a:t>
            </a:r>
            <a:r>
              <a:rPr dirty="0"/>
              <a:t>in Routing Table</a:t>
            </a:r>
            <a:r>
              <a:rPr spc="-110" dirty="0"/>
              <a:t> </a:t>
            </a:r>
            <a:r>
              <a:rPr spc="-5" dirty="0"/>
              <a:t>Size</a:t>
            </a:r>
          </a:p>
        </p:txBody>
      </p:sp>
      <p:sp>
        <p:nvSpPr>
          <p:cNvPr id="46087" name="object 8"/>
          <p:cNvSpPr>
            <a:spLocks noChangeArrowheads="1"/>
          </p:cNvSpPr>
          <p:nvPr/>
        </p:nvSpPr>
        <p:spPr bwMode="auto">
          <a:xfrm>
            <a:off x="457200" y="1700213"/>
            <a:ext cx="7931150" cy="39798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4388" y="5638800"/>
            <a:ext cx="5221287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CIDR Deployment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(1994-1996):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Much</a:t>
            </a:r>
            <a:r>
              <a:rPr sz="18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Flatter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9500" y="6370638"/>
            <a:ext cx="3281363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Tahoma"/>
                <a:cs typeface="Tahoma"/>
              </a:rPr>
              <a:t>“Jennifer </a:t>
            </a:r>
            <a:r>
              <a:rPr sz="1200" spc="-20" dirty="0">
                <a:latin typeface="Tahoma"/>
                <a:cs typeface="Tahoma"/>
              </a:rPr>
              <a:t>Rexford”, </a:t>
            </a:r>
            <a:r>
              <a:rPr sz="1200" spc="-5" dirty="0">
                <a:latin typeface="Tahoma"/>
                <a:cs typeface="Tahoma"/>
              </a:rPr>
              <a:t>Internet </a:t>
            </a:r>
            <a:r>
              <a:rPr sz="1200" spc="-10" dirty="0">
                <a:latin typeface="Tahoma"/>
                <a:cs typeface="Tahoma"/>
              </a:rPr>
              <a:t>Routing </a:t>
            </a:r>
            <a:r>
              <a:rPr sz="1200" dirty="0">
                <a:latin typeface="Tahoma"/>
                <a:cs typeface="Tahoma"/>
              </a:rPr>
              <a:t>(COS</a:t>
            </a:r>
            <a:r>
              <a:rPr sz="1200" spc="1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598A)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6090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72C6EAC9-B8DC-4B91-B455-1CB3FE7E631F}" type="slidenum">
              <a:rPr lang="en-US" smtClean="0"/>
              <a:pPr marL="209550"/>
              <a:t>28</a:t>
            </a:fld>
            <a:endParaRPr lang="th-TH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>
              <a:gd name="T0" fmla="*/ 0 w 422275"/>
              <a:gd name="T1" fmla="*/ 473963 h 474344"/>
              <a:gd name="T2" fmla="*/ 422148 w 422275"/>
              <a:gd name="T3" fmla="*/ 473963 h 474344"/>
              <a:gd name="T4" fmla="*/ 422148 w 422275"/>
              <a:gd name="T5" fmla="*/ 0 h 474344"/>
              <a:gd name="T6" fmla="*/ 0 w 422275"/>
              <a:gd name="T7" fmla="*/ 0 h 474344"/>
              <a:gd name="T8" fmla="*/ 0 w 42227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4"/>
              <a:gd name="T17" fmla="*/ 422275 w 42227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06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7107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7108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>
              <a:gd name="T0" fmla="*/ 0 h 1051560"/>
              <a:gd name="T1" fmla="*/ 1051560 h 1051560"/>
              <a:gd name="T2" fmla="*/ 0 60000 65536"/>
              <a:gd name="T3" fmla="*/ 0 60000 65536"/>
              <a:gd name="T4" fmla="*/ 0 h 1051560"/>
              <a:gd name="T5" fmla="*/ 1051560 h 1051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09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Autonomous </a:t>
            </a:r>
            <a:r>
              <a:rPr spc="-5" dirty="0"/>
              <a:t>System</a:t>
            </a:r>
            <a:r>
              <a:rPr spc="-125" dirty="0"/>
              <a:t> </a:t>
            </a:r>
            <a:r>
              <a:rPr spc="-5" dirty="0"/>
              <a:t>(AS)</a:t>
            </a:r>
          </a:p>
        </p:txBody>
      </p:sp>
      <p:sp>
        <p:nvSpPr>
          <p:cNvPr id="47111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138E564D-5EE4-47FF-8887-C1DFFCB90FBD}" type="slidenum">
              <a:rPr lang="en-US" smtClean="0"/>
              <a:pPr marL="209550"/>
              <a:t>29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262063" y="1828800"/>
            <a:ext cx="7248525" cy="2246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single </a:t>
            </a:r>
            <a:r>
              <a:rPr sz="3200" dirty="0">
                <a:latin typeface="Tahoma"/>
                <a:cs typeface="Tahoma"/>
              </a:rPr>
              <a:t>network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domain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Grouping </a:t>
            </a:r>
            <a:r>
              <a:rPr sz="3200" dirty="0">
                <a:latin typeface="Tahoma"/>
                <a:cs typeface="Tahoma"/>
              </a:rPr>
              <a:t>of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computers/routers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Operate </a:t>
            </a:r>
            <a:r>
              <a:rPr sz="3200" dirty="0">
                <a:latin typeface="Tahoma"/>
                <a:cs typeface="Tahoma"/>
              </a:rPr>
              <a:t>in isolation </a:t>
            </a:r>
            <a:r>
              <a:rPr sz="3200" spc="-5" dirty="0">
                <a:latin typeface="Tahoma"/>
                <a:cs typeface="Tahoma"/>
              </a:rPr>
              <a:t>from </a:t>
            </a:r>
            <a:r>
              <a:rPr sz="3200" dirty="0">
                <a:latin typeface="Tahoma"/>
                <a:cs typeface="Tahoma"/>
              </a:rPr>
              <a:t>other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groups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single </a:t>
            </a:r>
            <a:r>
              <a:rPr sz="3200" dirty="0">
                <a:latin typeface="Tahoma"/>
                <a:cs typeface="Tahoma"/>
              </a:rPr>
              <a:t>network administrative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entity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>
              <a:gd name="T0" fmla="*/ 0 w 422275"/>
              <a:gd name="T1" fmla="*/ 473963 h 474344"/>
              <a:gd name="T2" fmla="*/ 422148 w 422275"/>
              <a:gd name="T3" fmla="*/ 473963 h 474344"/>
              <a:gd name="T4" fmla="*/ 422148 w 422275"/>
              <a:gd name="T5" fmla="*/ 0 h 474344"/>
              <a:gd name="T6" fmla="*/ 0 w 422275"/>
              <a:gd name="T7" fmla="*/ 0 h 474344"/>
              <a:gd name="T8" fmla="*/ 0 w 42227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4"/>
              <a:gd name="T17" fmla="*/ 422275 w 42227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2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3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4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>
              <a:gd name="T0" fmla="*/ 0 h 1051560"/>
              <a:gd name="T1" fmla="*/ 1051560 h 1051560"/>
              <a:gd name="T2" fmla="*/ 0 60000 65536"/>
              <a:gd name="T3" fmla="*/ 0 60000 65536"/>
              <a:gd name="T4" fmla="*/ 0 h 1051560"/>
              <a:gd name="T5" fmla="*/ 1051560 h 1051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5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644683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IP Addresses</a:t>
            </a:r>
            <a:r>
              <a:rPr b="1" spc="-40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Revisited</a:t>
            </a:r>
          </a:p>
        </p:txBody>
      </p:sp>
      <p:sp>
        <p:nvSpPr>
          <p:cNvPr id="10247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25ADD3BA-323F-4EBC-A8E6-2EA73CE4B987}" type="slidenum">
              <a:rPr lang="en-US" smtClean="0"/>
              <a:pPr marL="306388"/>
              <a:t>3</a:t>
            </a:fld>
            <a:endParaRPr lang="th-TH" smtClean="0"/>
          </a:p>
        </p:txBody>
      </p:sp>
      <p:sp>
        <p:nvSpPr>
          <p:cNvPr id="10248" name="object 8"/>
          <p:cNvSpPr txBox="1">
            <a:spLocks noChangeArrowheads="1"/>
          </p:cNvSpPr>
          <p:nvPr/>
        </p:nvSpPr>
        <p:spPr bwMode="auto">
          <a:xfrm>
            <a:off x="904875" y="1770063"/>
            <a:ext cx="7381875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Potential exhaustion of IPv4 address space</a:t>
            </a:r>
          </a:p>
          <a:p>
            <a:pPr marL="334963" indent="-322263"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(due to inefficiency)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Class B is too big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Class C is too small (many are available)</a:t>
            </a:r>
          </a:p>
          <a:p>
            <a:pPr marL="334963" indent="-322263">
              <a:spcBef>
                <a:spcPts val="688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Growth of back bone routing tables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Lots of small networks causes large routing tables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Route calculation and management requires high  computational overhead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>
              <a:gd name="T0" fmla="*/ 0 w 422275"/>
              <a:gd name="T1" fmla="*/ 473963 h 474344"/>
              <a:gd name="T2" fmla="*/ 422148 w 422275"/>
              <a:gd name="T3" fmla="*/ 473963 h 474344"/>
              <a:gd name="T4" fmla="*/ 422148 w 422275"/>
              <a:gd name="T5" fmla="*/ 0 h 474344"/>
              <a:gd name="T6" fmla="*/ 0 w 422275"/>
              <a:gd name="T7" fmla="*/ 0 h 474344"/>
              <a:gd name="T8" fmla="*/ 0 w 42227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4"/>
              <a:gd name="T17" fmla="*/ 422275 w 42227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0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1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2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>
              <a:gd name="T0" fmla="*/ 0 h 1051560"/>
              <a:gd name="T1" fmla="*/ 1051560 h 1051560"/>
              <a:gd name="T2" fmla="*/ 0 60000 65536"/>
              <a:gd name="T3" fmla="*/ 0 60000 65536"/>
              <a:gd name="T4" fmla="*/ 0 h 1051560"/>
              <a:gd name="T5" fmla="*/ 1051560 h 1051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3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Autonomous </a:t>
            </a:r>
            <a:r>
              <a:rPr spc="-5" dirty="0"/>
              <a:t>System</a:t>
            </a:r>
            <a:r>
              <a:rPr spc="-125" dirty="0"/>
              <a:t> </a:t>
            </a:r>
            <a:r>
              <a:rPr spc="-5" dirty="0"/>
              <a:t>(AS)</a:t>
            </a:r>
          </a:p>
        </p:txBody>
      </p:sp>
      <p:sp>
        <p:nvSpPr>
          <p:cNvPr id="48135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5C5D9FC3-7187-40CE-B1B0-A9EEC574044F}" type="slidenum">
              <a:rPr lang="en-US" smtClean="0"/>
              <a:pPr marL="209550"/>
              <a:t>30</a:t>
            </a:fld>
            <a:endParaRPr lang="th-TH" smtClean="0"/>
          </a:p>
        </p:txBody>
      </p:sp>
      <p:sp>
        <p:nvSpPr>
          <p:cNvPr id="48136" name="object 8"/>
          <p:cNvSpPr txBox="1">
            <a:spLocks noChangeArrowheads="1"/>
          </p:cNvSpPr>
          <p:nvPr/>
        </p:nvSpPr>
        <p:spPr bwMode="auto">
          <a:xfrm>
            <a:off x="1262063" y="1828800"/>
            <a:ext cx="6883400" cy="412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Need protocols for distribute routing  information in the AS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Interior Gateway Protocols (IGPs)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Intradomain routing algorithms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Between AS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Need interdomain routing algorithms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Exterior Gateway Protocols (EGPs)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More complex task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Autonomous </a:t>
            </a:r>
            <a:r>
              <a:rPr spc="-5" dirty="0"/>
              <a:t>System</a:t>
            </a:r>
            <a:r>
              <a:rPr spc="-125" dirty="0"/>
              <a:t> </a:t>
            </a:r>
            <a:r>
              <a:rPr spc="-5" dirty="0"/>
              <a:t>(AS)</a:t>
            </a:r>
          </a:p>
        </p:txBody>
      </p:sp>
      <p:sp>
        <p:nvSpPr>
          <p:cNvPr id="49154" name="object 3"/>
          <p:cNvSpPr>
            <a:spLocks noChangeArrowheads="1"/>
          </p:cNvSpPr>
          <p:nvPr/>
        </p:nvSpPr>
        <p:spPr bwMode="auto">
          <a:xfrm>
            <a:off x="2411413" y="2636838"/>
            <a:ext cx="584200" cy="368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55" name="object 4"/>
          <p:cNvSpPr>
            <a:spLocks noChangeArrowheads="1"/>
          </p:cNvSpPr>
          <p:nvPr/>
        </p:nvSpPr>
        <p:spPr bwMode="auto">
          <a:xfrm>
            <a:off x="3203575" y="3284538"/>
            <a:ext cx="584200" cy="3683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56" name="object 5"/>
          <p:cNvSpPr>
            <a:spLocks noChangeArrowheads="1"/>
          </p:cNvSpPr>
          <p:nvPr/>
        </p:nvSpPr>
        <p:spPr bwMode="auto">
          <a:xfrm>
            <a:off x="3563938" y="2492375"/>
            <a:ext cx="584200" cy="368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57" name="object 6"/>
          <p:cNvSpPr>
            <a:spLocks noChangeArrowheads="1"/>
          </p:cNvSpPr>
          <p:nvPr/>
        </p:nvSpPr>
        <p:spPr bwMode="auto">
          <a:xfrm>
            <a:off x="4427538" y="3284538"/>
            <a:ext cx="584200" cy="368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58" name="object 7"/>
          <p:cNvSpPr>
            <a:spLocks noChangeArrowheads="1"/>
          </p:cNvSpPr>
          <p:nvPr/>
        </p:nvSpPr>
        <p:spPr bwMode="auto">
          <a:xfrm>
            <a:off x="827088" y="2636838"/>
            <a:ext cx="584200" cy="368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59" name="object 8"/>
          <p:cNvSpPr>
            <a:spLocks/>
          </p:cNvSpPr>
          <p:nvPr/>
        </p:nvSpPr>
        <p:spPr bwMode="auto">
          <a:xfrm>
            <a:off x="2995613" y="2676525"/>
            <a:ext cx="568325" cy="144463"/>
          </a:xfrm>
          <a:custGeom>
            <a:avLst/>
            <a:gdLst>
              <a:gd name="T0" fmla="*/ 0 w 568325"/>
              <a:gd name="T1" fmla="*/ 144525 h 144780"/>
              <a:gd name="T2" fmla="*/ 568325 w 568325"/>
              <a:gd name="T3" fmla="*/ 0 h 144780"/>
              <a:gd name="T4" fmla="*/ 0 60000 65536"/>
              <a:gd name="T5" fmla="*/ 0 60000 65536"/>
              <a:gd name="T6" fmla="*/ 0 w 568325"/>
              <a:gd name="T7" fmla="*/ 0 h 144780"/>
              <a:gd name="T8" fmla="*/ 568325 w 568325"/>
              <a:gd name="T9" fmla="*/ 144780 h 1447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8325" h="144780">
                <a:moveTo>
                  <a:pt x="0" y="144525"/>
                </a:moveTo>
                <a:lnTo>
                  <a:pt x="56832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0" name="object 9"/>
          <p:cNvSpPr>
            <a:spLocks/>
          </p:cNvSpPr>
          <p:nvPr/>
        </p:nvSpPr>
        <p:spPr bwMode="auto">
          <a:xfrm>
            <a:off x="2703513" y="3005138"/>
            <a:ext cx="500062" cy="463550"/>
          </a:xfrm>
          <a:custGeom>
            <a:avLst/>
            <a:gdLst>
              <a:gd name="T0" fmla="*/ 0 w 500380"/>
              <a:gd name="T1" fmla="*/ 0 h 463550"/>
              <a:gd name="T2" fmla="*/ 499999 w 500380"/>
              <a:gd name="T3" fmla="*/ 463550 h 463550"/>
              <a:gd name="T4" fmla="*/ 0 60000 65536"/>
              <a:gd name="T5" fmla="*/ 0 60000 65536"/>
              <a:gd name="T6" fmla="*/ 0 w 500380"/>
              <a:gd name="T7" fmla="*/ 0 h 463550"/>
              <a:gd name="T8" fmla="*/ 500380 w 500380"/>
              <a:gd name="T9" fmla="*/ 463550 h 4635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80" h="463550">
                <a:moveTo>
                  <a:pt x="0" y="0"/>
                </a:moveTo>
                <a:lnTo>
                  <a:pt x="499999" y="4635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1" name="object 10"/>
          <p:cNvSpPr>
            <a:spLocks/>
          </p:cNvSpPr>
          <p:nvPr/>
        </p:nvSpPr>
        <p:spPr bwMode="auto">
          <a:xfrm>
            <a:off x="3495675" y="2860675"/>
            <a:ext cx="360363" cy="423863"/>
          </a:xfrm>
          <a:custGeom>
            <a:avLst/>
            <a:gdLst>
              <a:gd name="T0" fmla="*/ 0 w 360679"/>
              <a:gd name="T1" fmla="*/ 423925 h 424179"/>
              <a:gd name="T2" fmla="*/ 360426 w 360679"/>
              <a:gd name="T3" fmla="*/ 0 h 424179"/>
              <a:gd name="T4" fmla="*/ 0 60000 65536"/>
              <a:gd name="T5" fmla="*/ 0 60000 65536"/>
              <a:gd name="T6" fmla="*/ 0 w 360679"/>
              <a:gd name="T7" fmla="*/ 0 h 424179"/>
              <a:gd name="T8" fmla="*/ 360679 w 360679"/>
              <a:gd name="T9" fmla="*/ 424179 h 4241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0679" h="424179">
                <a:moveTo>
                  <a:pt x="0" y="423925"/>
                </a:moveTo>
                <a:lnTo>
                  <a:pt x="360426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2" name="object 11"/>
          <p:cNvSpPr>
            <a:spLocks/>
          </p:cNvSpPr>
          <p:nvPr/>
        </p:nvSpPr>
        <p:spPr bwMode="auto">
          <a:xfrm>
            <a:off x="1411288" y="2820988"/>
            <a:ext cx="1000125" cy="3175"/>
          </a:xfrm>
          <a:custGeom>
            <a:avLst/>
            <a:gdLst>
              <a:gd name="T0" fmla="*/ 0 w 1000125"/>
              <a:gd name="T1" fmla="*/ 0 h 1905"/>
              <a:gd name="T2" fmla="*/ 1000125 w 1000125"/>
              <a:gd name="T3" fmla="*/ 1524 h 1905"/>
              <a:gd name="T4" fmla="*/ 0 60000 65536"/>
              <a:gd name="T5" fmla="*/ 0 60000 65536"/>
              <a:gd name="T6" fmla="*/ 0 w 1000125"/>
              <a:gd name="T7" fmla="*/ 0 h 1905"/>
              <a:gd name="T8" fmla="*/ 1000125 w 1000125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0125" h="1905">
                <a:moveTo>
                  <a:pt x="0" y="0"/>
                </a:moveTo>
                <a:lnTo>
                  <a:pt x="1000125" y="152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3" name="object 12"/>
          <p:cNvSpPr>
            <a:spLocks/>
          </p:cNvSpPr>
          <p:nvPr/>
        </p:nvSpPr>
        <p:spPr bwMode="auto">
          <a:xfrm>
            <a:off x="3787775" y="3468688"/>
            <a:ext cx="639763" cy="1587"/>
          </a:xfrm>
          <a:custGeom>
            <a:avLst/>
            <a:gdLst>
              <a:gd name="T0" fmla="*/ 0 w 640079"/>
              <a:gd name="T1" fmla="*/ 0 h 1904"/>
              <a:gd name="T2" fmla="*/ 639826 w 640079"/>
              <a:gd name="T3" fmla="*/ 1524 h 1904"/>
              <a:gd name="T4" fmla="*/ 0 60000 65536"/>
              <a:gd name="T5" fmla="*/ 0 60000 65536"/>
              <a:gd name="T6" fmla="*/ 0 w 640079"/>
              <a:gd name="T7" fmla="*/ 0 h 1904"/>
              <a:gd name="T8" fmla="*/ 640079 w 640079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0079" h="1904">
                <a:moveTo>
                  <a:pt x="0" y="0"/>
                </a:moveTo>
                <a:lnTo>
                  <a:pt x="639826" y="1524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4" name="object 13"/>
          <p:cNvSpPr>
            <a:spLocks noChangeArrowheads="1"/>
          </p:cNvSpPr>
          <p:nvPr/>
        </p:nvSpPr>
        <p:spPr bwMode="auto">
          <a:xfrm>
            <a:off x="4284663" y="5149850"/>
            <a:ext cx="584200" cy="368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65" name="object 14"/>
          <p:cNvSpPr>
            <a:spLocks noChangeArrowheads="1"/>
          </p:cNvSpPr>
          <p:nvPr/>
        </p:nvSpPr>
        <p:spPr bwMode="auto">
          <a:xfrm>
            <a:off x="5076825" y="5797550"/>
            <a:ext cx="584200" cy="3683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66" name="object 15"/>
          <p:cNvSpPr>
            <a:spLocks noChangeArrowheads="1"/>
          </p:cNvSpPr>
          <p:nvPr/>
        </p:nvSpPr>
        <p:spPr bwMode="auto">
          <a:xfrm>
            <a:off x="5867400" y="5149850"/>
            <a:ext cx="584200" cy="368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67" name="object 16"/>
          <p:cNvSpPr>
            <a:spLocks noChangeArrowheads="1"/>
          </p:cNvSpPr>
          <p:nvPr/>
        </p:nvSpPr>
        <p:spPr bwMode="auto">
          <a:xfrm>
            <a:off x="7667625" y="5805488"/>
            <a:ext cx="584200" cy="368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68" name="object 17"/>
          <p:cNvSpPr>
            <a:spLocks noChangeArrowheads="1"/>
          </p:cNvSpPr>
          <p:nvPr/>
        </p:nvSpPr>
        <p:spPr bwMode="auto">
          <a:xfrm>
            <a:off x="5219700" y="4357688"/>
            <a:ext cx="584200" cy="368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69" name="object 18"/>
          <p:cNvSpPr>
            <a:spLocks/>
          </p:cNvSpPr>
          <p:nvPr/>
        </p:nvSpPr>
        <p:spPr bwMode="auto">
          <a:xfrm>
            <a:off x="5368925" y="5334000"/>
            <a:ext cx="498475" cy="463550"/>
          </a:xfrm>
          <a:custGeom>
            <a:avLst/>
            <a:gdLst>
              <a:gd name="T0" fmla="*/ 0 w 498475"/>
              <a:gd name="T1" fmla="*/ 463550 h 463550"/>
              <a:gd name="T2" fmla="*/ 498475 w 498475"/>
              <a:gd name="T3" fmla="*/ 0 h 463550"/>
              <a:gd name="T4" fmla="*/ 0 60000 65536"/>
              <a:gd name="T5" fmla="*/ 0 60000 65536"/>
              <a:gd name="T6" fmla="*/ 0 w 498475"/>
              <a:gd name="T7" fmla="*/ 0 h 463550"/>
              <a:gd name="T8" fmla="*/ 498475 w 498475"/>
              <a:gd name="T9" fmla="*/ 463550 h 4635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8475" h="463550">
                <a:moveTo>
                  <a:pt x="0" y="463550"/>
                </a:moveTo>
                <a:lnTo>
                  <a:pt x="4984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70" name="object 19"/>
          <p:cNvSpPr>
            <a:spLocks/>
          </p:cNvSpPr>
          <p:nvPr/>
        </p:nvSpPr>
        <p:spPr bwMode="auto">
          <a:xfrm>
            <a:off x="4576763" y="5518150"/>
            <a:ext cx="500062" cy="465138"/>
          </a:xfrm>
          <a:custGeom>
            <a:avLst/>
            <a:gdLst>
              <a:gd name="T0" fmla="*/ 0 w 500379"/>
              <a:gd name="T1" fmla="*/ 0 h 465454"/>
              <a:gd name="T2" fmla="*/ 499999 w 500379"/>
              <a:gd name="T3" fmla="*/ 465137 h 465454"/>
              <a:gd name="T4" fmla="*/ 0 60000 65536"/>
              <a:gd name="T5" fmla="*/ 0 60000 65536"/>
              <a:gd name="T6" fmla="*/ 0 w 500379"/>
              <a:gd name="T7" fmla="*/ 0 h 465454"/>
              <a:gd name="T8" fmla="*/ 500379 w 500379"/>
              <a:gd name="T9" fmla="*/ 465454 h 4654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379" h="465454">
                <a:moveTo>
                  <a:pt x="0" y="0"/>
                </a:moveTo>
                <a:lnTo>
                  <a:pt x="499999" y="46513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71" name="object 20"/>
          <p:cNvSpPr>
            <a:spLocks/>
          </p:cNvSpPr>
          <p:nvPr/>
        </p:nvSpPr>
        <p:spPr bwMode="auto">
          <a:xfrm>
            <a:off x="5661025" y="5981700"/>
            <a:ext cx="2006600" cy="7938"/>
          </a:xfrm>
          <a:custGeom>
            <a:avLst/>
            <a:gdLst>
              <a:gd name="T0" fmla="*/ 0 w 2006600"/>
              <a:gd name="T1" fmla="*/ 0 h 8254"/>
              <a:gd name="T2" fmla="*/ 2006599 w 2006600"/>
              <a:gd name="T3" fmla="*/ 7937 h 8254"/>
              <a:gd name="T4" fmla="*/ 0 60000 65536"/>
              <a:gd name="T5" fmla="*/ 0 60000 65536"/>
              <a:gd name="T6" fmla="*/ 0 w 2006600"/>
              <a:gd name="T7" fmla="*/ 0 h 8254"/>
              <a:gd name="T8" fmla="*/ 2006600 w 2006600"/>
              <a:gd name="T9" fmla="*/ 8254 h 82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6600" h="8254">
                <a:moveTo>
                  <a:pt x="0" y="0"/>
                </a:moveTo>
                <a:lnTo>
                  <a:pt x="2006599" y="7937"/>
                </a:lnTo>
              </a:path>
            </a:pathLst>
          </a:custGeom>
          <a:noFill/>
          <a:ln w="579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72" name="object 21"/>
          <p:cNvSpPr>
            <a:spLocks/>
          </p:cNvSpPr>
          <p:nvPr/>
        </p:nvSpPr>
        <p:spPr bwMode="auto">
          <a:xfrm>
            <a:off x="4576763" y="4540250"/>
            <a:ext cx="642937" cy="608013"/>
          </a:xfrm>
          <a:custGeom>
            <a:avLst/>
            <a:gdLst>
              <a:gd name="T0" fmla="*/ 0 w 643254"/>
              <a:gd name="T1" fmla="*/ 608076 h 608329"/>
              <a:gd name="T2" fmla="*/ 642874 w 643254"/>
              <a:gd name="T3" fmla="*/ 0 h 608329"/>
              <a:gd name="T4" fmla="*/ 0 60000 65536"/>
              <a:gd name="T5" fmla="*/ 0 60000 65536"/>
              <a:gd name="T6" fmla="*/ 0 w 643254"/>
              <a:gd name="T7" fmla="*/ 0 h 608329"/>
              <a:gd name="T8" fmla="*/ 643254 w 643254"/>
              <a:gd name="T9" fmla="*/ 608329 h 608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3254" h="608329">
                <a:moveTo>
                  <a:pt x="0" y="608076"/>
                </a:moveTo>
                <a:lnTo>
                  <a:pt x="64287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73" name="object 22"/>
          <p:cNvSpPr>
            <a:spLocks/>
          </p:cNvSpPr>
          <p:nvPr/>
        </p:nvSpPr>
        <p:spPr bwMode="auto">
          <a:xfrm>
            <a:off x="5803900" y="4541838"/>
            <a:ext cx="357188" cy="608012"/>
          </a:xfrm>
          <a:custGeom>
            <a:avLst/>
            <a:gdLst>
              <a:gd name="T0" fmla="*/ 0 w 357504"/>
              <a:gd name="T1" fmla="*/ 0 h 608329"/>
              <a:gd name="T2" fmla="*/ 357124 w 357504"/>
              <a:gd name="T3" fmla="*/ 607948 h 608329"/>
              <a:gd name="T4" fmla="*/ 0 60000 65536"/>
              <a:gd name="T5" fmla="*/ 0 60000 65536"/>
              <a:gd name="T6" fmla="*/ 0 w 357504"/>
              <a:gd name="T7" fmla="*/ 0 h 608329"/>
              <a:gd name="T8" fmla="*/ 357504 w 357504"/>
              <a:gd name="T9" fmla="*/ 608329 h 608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7504" h="608329">
                <a:moveTo>
                  <a:pt x="0" y="0"/>
                </a:moveTo>
                <a:lnTo>
                  <a:pt x="357124" y="607948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74" name="object 23"/>
          <p:cNvSpPr>
            <a:spLocks/>
          </p:cNvSpPr>
          <p:nvPr/>
        </p:nvSpPr>
        <p:spPr bwMode="auto">
          <a:xfrm>
            <a:off x="4719638" y="3652838"/>
            <a:ext cx="793750" cy="704850"/>
          </a:xfrm>
          <a:custGeom>
            <a:avLst/>
            <a:gdLst>
              <a:gd name="T0" fmla="*/ 0 w 793750"/>
              <a:gd name="T1" fmla="*/ 0 h 704850"/>
              <a:gd name="T2" fmla="*/ 793750 w 793750"/>
              <a:gd name="T3" fmla="*/ 704850 h 704850"/>
              <a:gd name="T4" fmla="*/ 0 60000 65536"/>
              <a:gd name="T5" fmla="*/ 0 60000 65536"/>
              <a:gd name="T6" fmla="*/ 0 w 793750"/>
              <a:gd name="T7" fmla="*/ 0 h 704850"/>
              <a:gd name="T8" fmla="*/ 793750 w 793750"/>
              <a:gd name="T9" fmla="*/ 704850 h 7048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3750" h="704850">
                <a:moveTo>
                  <a:pt x="0" y="0"/>
                </a:moveTo>
                <a:lnTo>
                  <a:pt x="793750" y="704850"/>
                </a:lnTo>
              </a:path>
            </a:pathLst>
          </a:custGeom>
          <a:noFill/>
          <a:ln w="579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75" name="object 24"/>
          <p:cNvSpPr>
            <a:spLocks/>
          </p:cNvSpPr>
          <p:nvPr/>
        </p:nvSpPr>
        <p:spPr bwMode="auto">
          <a:xfrm>
            <a:off x="2124075" y="2205038"/>
            <a:ext cx="3240088" cy="1655762"/>
          </a:xfrm>
          <a:custGeom>
            <a:avLst/>
            <a:gdLst>
              <a:gd name="T0" fmla="*/ 1496323 w 3240404"/>
              <a:gd name="T1" fmla="*/ 2375 h 1655445"/>
              <a:gd name="T2" fmla="*/ 1315648 w 3240404"/>
              <a:gd name="T3" fmla="*/ 14580 h 1655445"/>
              <a:gd name="T4" fmla="*/ 1141808 w 3240404"/>
              <a:gd name="T5" fmla="*/ 36640 h 1655445"/>
              <a:gd name="T6" fmla="*/ 975936 w 3240404"/>
              <a:gd name="T7" fmla="*/ 67977 h 1655445"/>
              <a:gd name="T8" fmla="*/ 819165 w 3240404"/>
              <a:gd name="T9" fmla="*/ 108013 h 1655445"/>
              <a:gd name="T10" fmla="*/ 672628 w 3240404"/>
              <a:gd name="T11" fmla="*/ 156169 h 1655445"/>
              <a:gd name="T12" fmla="*/ 537457 w 3240404"/>
              <a:gd name="T13" fmla="*/ 211867 h 1655445"/>
              <a:gd name="T14" fmla="*/ 414784 w 3240404"/>
              <a:gd name="T15" fmla="*/ 274528 h 1655445"/>
              <a:gd name="T16" fmla="*/ 305743 w 3240404"/>
              <a:gd name="T17" fmla="*/ 343575 h 1655445"/>
              <a:gd name="T18" fmla="*/ 211466 w 3240404"/>
              <a:gd name="T19" fmla="*/ 418428 h 1655445"/>
              <a:gd name="T20" fmla="*/ 90223 w 3240404"/>
              <a:gd name="T21" fmla="*/ 554518 h 1655445"/>
              <a:gd name="T22" fmla="*/ 10402 w 3240404"/>
              <a:gd name="T23" fmla="*/ 733226 h 1655445"/>
              <a:gd name="T24" fmla="*/ 1169 w 3240404"/>
              <a:gd name="T25" fmla="*/ 859276 h 1655445"/>
              <a:gd name="T26" fmla="*/ 55264 w 3240404"/>
              <a:gd name="T27" fmla="*/ 1042643 h 1655445"/>
              <a:gd name="T28" fmla="*/ 183517 w 3240404"/>
              <a:gd name="T29" fmla="*/ 1210493 h 1655445"/>
              <a:gd name="T30" fmla="*/ 272621 w 3240404"/>
              <a:gd name="T31" fmla="*/ 1287154 h 1655445"/>
              <a:gd name="T32" fmla="*/ 376867 w 3240404"/>
              <a:gd name="T33" fmla="*/ 1358200 h 1655445"/>
              <a:gd name="T34" fmla="*/ 495121 w 3240404"/>
              <a:gd name="T35" fmla="*/ 1423054 h 1655445"/>
              <a:gd name="T36" fmla="*/ 626252 w 3240404"/>
              <a:gd name="T37" fmla="*/ 1481138 h 1655445"/>
              <a:gd name="T38" fmla="*/ 769127 w 3240404"/>
              <a:gd name="T39" fmla="*/ 1531872 h 1655445"/>
              <a:gd name="T40" fmla="*/ 922612 w 3240404"/>
              <a:gd name="T41" fmla="*/ 1574679 h 1655445"/>
              <a:gd name="T42" fmla="*/ 1085576 w 3240404"/>
              <a:gd name="T43" fmla="*/ 1608979 h 1655445"/>
              <a:gd name="T44" fmla="*/ 1256886 w 3240404"/>
              <a:gd name="T45" fmla="*/ 1634196 h 1655445"/>
              <a:gd name="T46" fmla="*/ 1435408 w 3240404"/>
              <a:gd name="T47" fmla="*/ 1649750 h 1655445"/>
              <a:gd name="T48" fmla="*/ 1620011 w 3240404"/>
              <a:gd name="T49" fmla="*/ 1655064 h 1655445"/>
              <a:gd name="T50" fmla="*/ 1804615 w 3240404"/>
              <a:gd name="T51" fmla="*/ 1649750 h 1655445"/>
              <a:gd name="T52" fmla="*/ 1983137 w 3240404"/>
              <a:gd name="T53" fmla="*/ 1634196 h 1655445"/>
              <a:gd name="T54" fmla="*/ 2154447 w 3240404"/>
              <a:gd name="T55" fmla="*/ 1608979 h 1655445"/>
              <a:gd name="T56" fmla="*/ 2317411 w 3240404"/>
              <a:gd name="T57" fmla="*/ 1574679 h 1655445"/>
              <a:gd name="T58" fmla="*/ 2470896 w 3240404"/>
              <a:gd name="T59" fmla="*/ 1531872 h 1655445"/>
              <a:gd name="T60" fmla="*/ 2613771 w 3240404"/>
              <a:gd name="T61" fmla="*/ 1481138 h 1655445"/>
              <a:gd name="T62" fmla="*/ 2744902 w 3240404"/>
              <a:gd name="T63" fmla="*/ 1423054 h 1655445"/>
              <a:gd name="T64" fmla="*/ 2863156 w 3240404"/>
              <a:gd name="T65" fmla="*/ 1358200 h 1655445"/>
              <a:gd name="T66" fmla="*/ 2967402 w 3240404"/>
              <a:gd name="T67" fmla="*/ 1287154 h 1655445"/>
              <a:gd name="T68" fmla="*/ 3056506 w 3240404"/>
              <a:gd name="T69" fmla="*/ 1210493 h 1655445"/>
              <a:gd name="T70" fmla="*/ 3184759 w 3240404"/>
              <a:gd name="T71" fmla="*/ 1042643 h 1655445"/>
              <a:gd name="T72" fmla="*/ 3238854 w 3240404"/>
              <a:gd name="T73" fmla="*/ 859276 h 1655445"/>
              <a:gd name="T74" fmla="*/ 3229621 w 3240404"/>
              <a:gd name="T75" fmla="*/ 733226 h 1655445"/>
              <a:gd name="T76" fmla="*/ 3149800 w 3240404"/>
              <a:gd name="T77" fmla="*/ 554518 h 1655445"/>
              <a:gd name="T78" fmla="*/ 3028557 w 3240404"/>
              <a:gd name="T79" fmla="*/ 418428 h 1655445"/>
              <a:gd name="T80" fmla="*/ 2934280 w 3240404"/>
              <a:gd name="T81" fmla="*/ 343575 h 1655445"/>
              <a:gd name="T82" fmla="*/ 2825239 w 3240404"/>
              <a:gd name="T83" fmla="*/ 274528 h 1655445"/>
              <a:gd name="T84" fmla="*/ 2702566 w 3240404"/>
              <a:gd name="T85" fmla="*/ 211867 h 1655445"/>
              <a:gd name="T86" fmla="*/ 2567395 w 3240404"/>
              <a:gd name="T87" fmla="*/ 156169 h 1655445"/>
              <a:gd name="T88" fmla="*/ 2420858 w 3240404"/>
              <a:gd name="T89" fmla="*/ 108013 h 1655445"/>
              <a:gd name="T90" fmla="*/ 2264087 w 3240404"/>
              <a:gd name="T91" fmla="*/ 67977 h 1655445"/>
              <a:gd name="T92" fmla="*/ 2098215 w 3240404"/>
              <a:gd name="T93" fmla="*/ 36640 h 1655445"/>
              <a:gd name="T94" fmla="*/ 1924375 w 3240404"/>
              <a:gd name="T95" fmla="*/ 14580 h 1655445"/>
              <a:gd name="T96" fmla="*/ 1743700 w 3240404"/>
              <a:gd name="T97" fmla="*/ 2375 h 1655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240404"/>
              <a:gd name="T148" fmla="*/ 0 h 1655445"/>
              <a:gd name="T149" fmla="*/ 3240404 w 3240404"/>
              <a:gd name="T150" fmla="*/ 1655445 h 1655445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240404" h="1655445">
                <a:moveTo>
                  <a:pt x="1620011" y="0"/>
                </a:moveTo>
                <a:lnTo>
                  <a:pt x="1557871" y="597"/>
                </a:lnTo>
                <a:lnTo>
                  <a:pt x="1496323" y="2375"/>
                </a:lnTo>
                <a:lnTo>
                  <a:pt x="1435408" y="5313"/>
                </a:lnTo>
                <a:lnTo>
                  <a:pt x="1375169" y="9388"/>
                </a:lnTo>
                <a:lnTo>
                  <a:pt x="1315648" y="14580"/>
                </a:lnTo>
                <a:lnTo>
                  <a:pt x="1256886" y="20867"/>
                </a:lnTo>
                <a:lnTo>
                  <a:pt x="1198925" y="28227"/>
                </a:lnTo>
                <a:lnTo>
                  <a:pt x="1141808" y="36640"/>
                </a:lnTo>
                <a:lnTo>
                  <a:pt x="1085576" y="46084"/>
                </a:lnTo>
                <a:lnTo>
                  <a:pt x="1030271" y="56536"/>
                </a:lnTo>
                <a:lnTo>
                  <a:pt x="975936" y="67977"/>
                </a:lnTo>
                <a:lnTo>
                  <a:pt x="922612" y="80384"/>
                </a:lnTo>
                <a:lnTo>
                  <a:pt x="870341" y="93737"/>
                </a:lnTo>
                <a:lnTo>
                  <a:pt x="819165" y="108013"/>
                </a:lnTo>
                <a:lnTo>
                  <a:pt x="769127" y="123191"/>
                </a:lnTo>
                <a:lnTo>
                  <a:pt x="720267" y="139250"/>
                </a:lnTo>
                <a:lnTo>
                  <a:pt x="672628" y="156169"/>
                </a:lnTo>
                <a:lnTo>
                  <a:pt x="626252" y="173925"/>
                </a:lnTo>
                <a:lnTo>
                  <a:pt x="581181" y="192498"/>
                </a:lnTo>
                <a:lnTo>
                  <a:pt x="537457" y="211867"/>
                </a:lnTo>
                <a:lnTo>
                  <a:pt x="495121" y="232009"/>
                </a:lnTo>
                <a:lnTo>
                  <a:pt x="454216" y="252903"/>
                </a:lnTo>
                <a:lnTo>
                  <a:pt x="414784" y="274528"/>
                </a:lnTo>
                <a:lnTo>
                  <a:pt x="376867" y="296863"/>
                </a:lnTo>
                <a:lnTo>
                  <a:pt x="340506" y="319886"/>
                </a:lnTo>
                <a:lnTo>
                  <a:pt x="305743" y="343575"/>
                </a:lnTo>
                <a:lnTo>
                  <a:pt x="272621" y="367909"/>
                </a:lnTo>
                <a:lnTo>
                  <a:pt x="241181" y="392868"/>
                </a:lnTo>
                <a:lnTo>
                  <a:pt x="211466" y="418428"/>
                </a:lnTo>
                <a:lnTo>
                  <a:pt x="183517" y="444570"/>
                </a:lnTo>
                <a:lnTo>
                  <a:pt x="133086" y="498511"/>
                </a:lnTo>
                <a:lnTo>
                  <a:pt x="90223" y="554518"/>
                </a:lnTo>
                <a:lnTo>
                  <a:pt x="55264" y="612420"/>
                </a:lnTo>
                <a:lnTo>
                  <a:pt x="28545" y="672047"/>
                </a:lnTo>
                <a:lnTo>
                  <a:pt x="10402" y="733226"/>
                </a:lnTo>
                <a:lnTo>
                  <a:pt x="1169" y="795787"/>
                </a:lnTo>
                <a:lnTo>
                  <a:pt x="0" y="827532"/>
                </a:lnTo>
                <a:lnTo>
                  <a:pt x="1169" y="859276"/>
                </a:lnTo>
                <a:lnTo>
                  <a:pt x="10402" y="921837"/>
                </a:lnTo>
                <a:lnTo>
                  <a:pt x="28545" y="983016"/>
                </a:lnTo>
                <a:lnTo>
                  <a:pt x="55264" y="1042643"/>
                </a:lnTo>
                <a:lnTo>
                  <a:pt x="90223" y="1100545"/>
                </a:lnTo>
                <a:lnTo>
                  <a:pt x="133086" y="1156552"/>
                </a:lnTo>
                <a:lnTo>
                  <a:pt x="183517" y="1210493"/>
                </a:lnTo>
                <a:lnTo>
                  <a:pt x="211466" y="1236635"/>
                </a:lnTo>
                <a:lnTo>
                  <a:pt x="241181" y="1262195"/>
                </a:lnTo>
                <a:lnTo>
                  <a:pt x="272621" y="1287154"/>
                </a:lnTo>
                <a:lnTo>
                  <a:pt x="305743" y="1311488"/>
                </a:lnTo>
                <a:lnTo>
                  <a:pt x="340506" y="1335177"/>
                </a:lnTo>
                <a:lnTo>
                  <a:pt x="376867" y="1358200"/>
                </a:lnTo>
                <a:lnTo>
                  <a:pt x="414784" y="1380535"/>
                </a:lnTo>
                <a:lnTo>
                  <a:pt x="454216" y="1402160"/>
                </a:lnTo>
                <a:lnTo>
                  <a:pt x="495121" y="1423054"/>
                </a:lnTo>
                <a:lnTo>
                  <a:pt x="537457" y="1443196"/>
                </a:lnTo>
                <a:lnTo>
                  <a:pt x="581181" y="1462565"/>
                </a:lnTo>
                <a:lnTo>
                  <a:pt x="626252" y="1481138"/>
                </a:lnTo>
                <a:lnTo>
                  <a:pt x="672628" y="1498894"/>
                </a:lnTo>
                <a:lnTo>
                  <a:pt x="720267" y="1515813"/>
                </a:lnTo>
                <a:lnTo>
                  <a:pt x="769127" y="1531872"/>
                </a:lnTo>
                <a:lnTo>
                  <a:pt x="819165" y="1547050"/>
                </a:lnTo>
                <a:lnTo>
                  <a:pt x="870341" y="1561326"/>
                </a:lnTo>
                <a:lnTo>
                  <a:pt x="922612" y="1574679"/>
                </a:lnTo>
                <a:lnTo>
                  <a:pt x="975936" y="1587086"/>
                </a:lnTo>
                <a:lnTo>
                  <a:pt x="1030271" y="1598527"/>
                </a:lnTo>
                <a:lnTo>
                  <a:pt x="1085576" y="1608979"/>
                </a:lnTo>
                <a:lnTo>
                  <a:pt x="1141808" y="1618423"/>
                </a:lnTo>
                <a:lnTo>
                  <a:pt x="1198925" y="1626836"/>
                </a:lnTo>
                <a:lnTo>
                  <a:pt x="1256886" y="1634196"/>
                </a:lnTo>
                <a:lnTo>
                  <a:pt x="1315648" y="1640483"/>
                </a:lnTo>
                <a:lnTo>
                  <a:pt x="1375169" y="1645675"/>
                </a:lnTo>
                <a:lnTo>
                  <a:pt x="1435408" y="1649750"/>
                </a:lnTo>
                <a:lnTo>
                  <a:pt x="1496323" y="1652688"/>
                </a:lnTo>
                <a:lnTo>
                  <a:pt x="1557871" y="1654466"/>
                </a:lnTo>
                <a:lnTo>
                  <a:pt x="1620011" y="1655064"/>
                </a:lnTo>
                <a:lnTo>
                  <a:pt x="1682152" y="1654466"/>
                </a:lnTo>
                <a:lnTo>
                  <a:pt x="1743700" y="1652688"/>
                </a:lnTo>
                <a:lnTo>
                  <a:pt x="1804615" y="1649750"/>
                </a:lnTo>
                <a:lnTo>
                  <a:pt x="1864854" y="1645675"/>
                </a:lnTo>
                <a:lnTo>
                  <a:pt x="1924375" y="1640483"/>
                </a:lnTo>
                <a:lnTo>
                  <a:pt x="1983137" y="1634196"/>
                </a:lnTo>
                <a:lnTo>
                  <a:pt x="2041098" y="1626836"/>
                </a:lnTo>
                <a:lnTo>
                  <a:pt x="2098215" y="1618423"/>
                </a:lnTo>
                <a:lnTo>
                  <a:pt x="2154447" y="1608979"/>
                </a:lnTo>
                <a:lnTo>
                  <a:pt x="2209752" y="1598527"/>
                </a:lnTo>
                <a:lnTo>
                  <a:pt x="2264087" y="1587086"/>
                </a:lnTo>
                <a:lnTo>
                  <a:pt x="2317411" y="1574679"/>
                </a:lnTo>
                <a:lnTo>
                  <a:pt x="2369682" y="1561326"/>
                </a:lnTo>
                <a:lnTo>
                  <a:pt x="2420858" y="1547050"/>
                </a:lnTo>
                <a:lnTo>
                  <a:pt x="2470896" y="1531872"/>
                </a:lnTo>
                <a:lnTo>
                  <a:pt x="2519756" y="1515813"/>
                </a:lnTo>
                <a:lnTo>
                  <a:pt x="2567395" y="1498894"/>
                </a:lnTo>
                <a:lnTo>
                  <a:pt x="2613771" y="1481138"/>
                </a:lnTo>
                <a:lnTo>
                  <a:pt x="2658842" y="1462565"/>
                </a:lnTo>
                <a:lnTo>
                  <a:pt x="2702566" y="1443196"/>
                </a:lnTo>
                <a:lnTo>
                  <a:pt x="2744902" y="1423054"/>
                </a:lnTo>
                <a:lnTo>
                  <a:pt x="2785807" y="1402160"/>
                </a:lnTo>
                <a:lnTo>
                  <a:pt x="2825239" y="1380535"/>
                </a:lnTo>
                <a:lnTo>
                  <a:pt x="2863156" y="1358200"/>
                </a:lnTo>
                <a:lnTo>
                  <a:pt x="2899517" y="1335177"/>
                </a:lnTo>
                <a:lnTo>
                  <a:pt x="2934280" y="1311488"/>
                </a:lnTo>
                <a:lnTo>
                  <a:pt x="2967402" y="1287154"/>
                </a:lnTo>
                <a:lnTo>
                  <a:pt x="2998842" y="1262195"/>
                </a:lnTo>
                <a:lnTo>
                  <a:pt x="3028557" y="1236635"/>
                </a:lnTo>
                <a:lnTo>
                  <a:pt x="3056506" y="1210493"/>
                </a:lnTo>
                <a:lnTo>
                  <a:pt x="3106937" y="1156552"/>
                </a:lnTo>
                <a:lnTo>
                  <a:pt x="3149800" y="1100545"/>
                </a:lnTo>
                <a:lnTo>
                  <a:pt x="3184759" y="1042643"/>
                </a:lnTo>
                <a:lnTo>
                  <a:pt x="3211478" y="983016"/>
                </a:lnTo>
                <a:lnTo>
                  <a:pt x="3229621" y="921837"/>
                </a:lnTo>
                <a:lnTo>
                  <a:pt x="3238854" y="859276"/>
                </a:lnTo>
                <a:lnTo>
                  <a:pt x="3240023" y="827532"/>
                </a:lnTo>
                <a:lnTo>
                  <a:pt x="3238854" y="795787"/>
                </a:lnTo>
                <a:lnTo>
                  <a:pt x="3229621" y="733226"/>
                </a:lnTo>
                <a:lnTo>
                  <a:pt x="3211478" y="672047"/>
                </a:lnTo>
                <a:lnTo>
                  <a:pt x="3184759" y="612420"/>
                </a:lnTo>
                <a:lnTo>
                  <a:pt x="3149800" y="554518"/>
                </a:lnTo>
                <a:lnTo>
                  <a:pt x="3106937" y="498511"/>
                </a:lnTo>
                <a:lnTo>
                  <a:pt x="3056506" y="444570"/>
                </a:lnTo>
                <a:lnTo>
                  <a:pt x="3028557" y="418428"/>
                </a:lnTo>
                <a:lnTo>
                  <a:pt x="2998842" y="392868"/>
                </a:lnTo>
                <a:lnTo>
                  <a:pt x="2967402" y="367909"/>
                </a:lnTo>
                <a:lnTo>
                  <a:pt x="2934280" y="343575"/>
                </a:lnTo>
                <a:lnTo>
                  <a:pt x="2899517" y="319886"/>
                </a:lnTo>
                <a:lnTo>
                  <a:pt x="2863156" y="296863"/>
                </a:lnTo>
                <a:lnTo>
                  <a:pt x="2825239" y="274528"/>
                </a:lnTo>
                <a:lnTo>
                  <a:pt x="2785807" y="252903"/>
                </a:lnTo>
                <a:lnTo>
                  <a:pt x="2744902" y="232009"/>
                </a:lnTo>
                <a:lnTo>
                  <a:pt x="2702566" y="211867"/>
                </a:lnTo>
                <a:lnTo>
                  <a:pt x="2658842" y="192498"/>
                </a:lnTo>
                <a:lnTo>
                  <a:pt x="2613771" y="173925"/>
                </a:lnTo>
                <a:lnTo>
                  <a:pt x="2567395" y="156169"/>
                </a:lnTo>
                <a:lnTo>
                  <a:pt x="2519756" y="139250"/>
                </a:lnTo>
                <a:lnTo>
                  <a:pt x="2470896" y="123191"/>
                </a:lnTo>
                <a:lnTo>
                  <a:pt x="2420858" y="108013"/>
                </a:lnTo>
                <a:lnTo>
                  <a:pt x="2369682" y="93737"/>
                </a:lnTo>
                <a:lnTo>
                  <a:pt x="2317411" y="80384"/>
                </a:lnTo>
                <a:lnTo>
                  <a:pt x="2264087" y="67977"/>
                </a:lnTo>
                <a:lnTo>
                  <a:pt x="2209752" y="56536"/>
                </a:lnTo>
                <a:lnTo>
                  <a:pt x="2154447" y="46084"/>
                </a:lnTo>
                <a:lnTo>
                  <a:pt x="2098215" y="36640"/>
                </a:lnTo>
                <a:lnTo>
                  <a:pt x="2041098" y="28227"/>
                </a:lnTo>
                <a:lnTo>
                  <a:pt x="1983137" y="20867"/>
                </a:lnTo>
                <a:lnTo>
                  <a:pt x="1924375" y="14580"/>
                </a:lnTo>
                <a:lnTo>
                  <a:pt x="1864854" y="9388"/>
                </a:lnTo>
                <a:lnTo>
                  <a:pt x="1804615" y="5313"/>
                </a:lnTo>
                <a:lnTo>
                  <a:pt x="1743700" y="2375"/>
                </a:lnTo>
                <a:lnTo>
                  <a:pt x="1682152" y="597"/>
                </a:lnTo>
                <a:lnTo>
                  <a:pt x="1620011" y="0"/>
                </a:lnTo>
                <a:close/>
              </a:path>
            </a:pathLst>
          </a:custGeom>
          <a:solidFill>
            <a:srgbClr val="FFC000">
              <a:alpha val="34117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76" name="object 25"/>
          <p:cNvSpPr>
            <a:spLocks/>
          </p:cNvSpPr>
          <p:nvPr/>
        </p:nvSpPr>
        <p:spPr bwMode="auto">
          <a:xfrm>
            <a:off x="2124075" y="2205038"/>
            <a:ext cx="3240088" cy="1655762"/>
          </a:xfrm>
          <a:custGeom>
            <a:avLst/>
            <a:gdLst>
              <a:gd name="T0" fmla="*/ 18381 w 3240404"/>
              <a:gd name="T1" fmla="*/ 702453 h 1655445"/>
              <a:gd name="T2" fmla="*/ 110687 w 3240404"/>
              <a:gd name="T3" fmla="*/ 526267 h 1655445"/>
              <a:gd name="T4" fmla="*/ 241181 w 3240404"/>
              <a:gd name="T5" fmla="*/ 392868 h 1655445"/>
              <a:gd name="T6" fmla="*/ 340506 w 3240404"/>
              <a:gd name="T7" fmla="*/ 319886 h 1655445"/>
              <a:gd name="T8" fmla="*/ 454216 w 3240404"/>
              <a:gd name="T9" fmla="*/ 252903 h 1655445"/>
              <a:gd name="T10" fmla="*/ 581181 w 3240404"/>
              <a:gd name="T11" fmla="*/ 192498 h 1655445"/>
              <a:gd name="T12" fmla="*/ 720267 w 3240404"/>
              <a:gd name="T13" fmla="*/ 139250 h 1655445"/>
              <a:gd name="T14" fmla="*/ 870341 w 3240404"/>
              <a:gd name="T15" fmla="*/ 93737 h 1655445"/>
              <a:gd name="T16" fmla="*/ 1030271 w 3240404"/>
              <a:gd name="T17" fmla="*/ 56536 h 1655445"/>
              <a:gd name="T18" fmla="*/ 1198925 w 3240404"/>
              <a:gd name="T19" fmla="*/ 28227 h 1655445"/>
              <a:gd name="T20" fmla="*/ 1375169 w 3240404"/>
              <a:gd name="T21" fmla="*/ 9388 h 1655445"/>
              <a:gd name="T22" fmla="*/ 1557871 w 3240404"/>
              <a:gd name="T23" fmla="*/ 597 h 1655445"/>
              <a:gd name="T24" fmla="*/ 1743700 w 3240404"/>
              <a:gd name="T25" fmla="*/ 2375 h 1655445"/>
              <a:gd name="T26" fmla="*/ 1924375 w 3240404"/>
              <a:gd name="T27" fmla="*/ 14580 h 1655445"/>
              <a:gd name="T28" fmla="*/ 2098215 w 3240404"/>
              <a:gd name="T29" fmla="*/ 36640 h 1655445"/>
              <a:gd name="T30" fmla="*/ 2264087 w 3240404"/>
              <a:gd name="T31" fmla="*/ 67977 h 1655445"/>
              <a:gd name="T32" fmla="*/ 2420858 w 3240404"/>
              <a:gd name="T33" fmla="*/ 108013 h 1655445"/>
              <a:gd name="T34" fmla="*/ 2567395 w 3240404"/>
              <a:gd name="T35" fmla="*/ 156169 h 1655445"/>
              <a:gd name="T36" fmla="*/ 2702566 w 3240404"/>
              <a:gd name="T37" fmla="*/ 211867 h 1655445"/>
              <a:gd name="T38" fmla="*/ 2825239 w 3240404"/>
              <a:gd name="T39" fmla="*/ 274528 h 1655445"/>
              <a:gd name="T40" fmla="*/ 2934280 w 3240404"/>
              <a:gd name="T41" fmla="*/ 343575 h 1655445"/>
              <a:gd name="T42" fmla="*/ 3028557 w 3240404"/>
              <a:gd name="T43" fmla="*/ 418428 h 1655445"/>
              <a:gd name="T44" fmla="*/ 3149800 w 3240404"/>
              <a:gd name="T45" fmla="*/ 554518 h 1655445"/>
              <a:gd name="T46" fmla="*/ 3229621 w 3240404"/>
              <a:gd name="T47" fmla="*/ 733226 h 1655445"/>
              <a:gd name="T48" fmla="*/ 3238854 w 3240404"/>
              <a:gd name="T49" fmla="*/ 859276 h 1655445"/>
              <a:gd name="T50" fmla="*/ 3184759 w 3240404"/>
              <a:gd name="T51" fmla="*/ 1042643 h 1655445"/>
              <a:gd name="T52" fmla="*/ 3056506 w 3240404"/>
              <a:gd name="T53" fmla="*/ 1210493 h 1655445"/>
              <a:gd name="T54" fmla="*/ 2967402 w 3240404"/>
              <a:gd name="T55" fmla="*/ 1287154 h 1655445"/>
              <a:gd name="T56" fmla="*/ 2863156 w 3240404"/>
              <a:gd name="T57" fmla="*/ 1358200 h 1655445"/>
              <a:gd name="T58" fmla="*/ 2744902 w 3240404"/>
              <a:gd name="T59" fmla="*/ 1423054 h 1655445"/>
              <a:gd name="T60" fmla="*/ 2613771 w 3240404"/>
              <a:gd name="T61" fmla="*/ 1481138 h 1655445"/>
              <a:gd name="T62" fmla="*/ 2470896 w 3240404"/>
              <a:gd name="T63" fmla="*/ 1531872 h 1655445"/>
              <a:gd name="T64" fmla="*/ 2317411 w 3240404"/>
              <a:gd name="T65" fmla="*/ 1574679 h 1655445"/>
              <a:gd name="T66" fmla="*/ 2154447 w 3240404"/>
              <a:gd name="T67" fmla="*/ 1608979 h 1655445"/>
              <a:gd name="T68" fmla="*/ 1983137 w 3240404"/>
              <a:gd name="T69" fmla="*/ 1634196 h 1655445"/>
              <a:gd name="T70" fmla="*/ 1804615 w 3240404"/>
              <a:gd name="T71" fmla="*/ 1649750 h 1655445"/>
              <a:gd name="T72" fmla="*/ 1620011 w 3240404"/>
              <a:gd name="T73" fmla="*/ 1655064 h 1655445"/>
              <a:gd name="T74" fmla="*/ 1435408 w 3240404"/>
              <a:gd name="T75" fmla="*/ 1649750 h 1655445"/>
              <a:gd name="T76" fmla="*/ 1256886 w 3240404"/>
              <a:gd name="T77" fmla="*/ 1634196 h 1655445"/>
              <a:gd name="T78" fmla="*/ 1085576 w 3240404"/>
              <a:gd name="T79" fmla="*/ 1608979 h 1655445"/>
              <a:gd name="T80" fmla="*/ 922612 w 3240404"/>
              <a:gd name="T81" fmla="*/ 1574679 h 1655445"/>
              <a:gd name="T82" fmla="*/ 769127 w 3240404"/>
              <a:gd name="T83" fmla="*/ 1531872 h 1655445"/>
              <a:gd name="T84" fmla="*/ 626252 w 3240404"/>
              <a:gd name="T85" fmla="*/ 1481138 h 1655445"/>
              <a:gd name="T86" fmla="*/ 495121 w 3240404"/>
              <a:gd name="T87" fmla="*/ 1423054 h 1655445"/>
              <a:gd name="T88" fmla="*/ 376867 w 3240404"/>
              <a:gd name="T89" fmla="*/ 1358200 h 1655445"/>
              <a:gd name="T90" fmla="*/ 272621 w 3240404"/>
              <a:gd name="T91" fmla="*/ 1287154 h 1655445"/>
              <a:gd name="T92" fmla="*/ 183517 w 3240404"/>
              <a:gd name="T93" fmla="*/ 1210493 h 1655445"/>
              <a:gd name="T94" fmla="*/ 55264 w 3240404"/>
              <a:gd name="T95" fmla="*/ 1042643 h 1655445"/>
              <a:gd name="T96" fmla="*/ 1169 w 3240404"/>
              <a:gd name="T97" fmla="*/ 859276 h 1655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240404"/>
              <a:gd name="T148" fmla="*/ 0 h 1655445"/>
              <a:gd name="T149" fmla="*/ 3240404 w 3240404"/>
              <a:gd name="T150" fmla="*/ 1655445 h 1655445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240404" h="1655445">
                <a:moveTo>
                  <a:pt x="0" y="827532"/>
                </a:moveTo>
                <a:lnTo>
                  <a:pt x="4651" y="764345"/>
                </a:lnTo>
                <a:lnTo>
                  <a:pt x="18381" y="702453"/>
                </a:lnTo>
                <a:lnTo>
                  <a:pt x="40854" y="642029"/>
                </a:lnTo>
                <a:lnTo>
                  <a:pt x="71735" y="583243"/>
                </a:lnTo>
                <a:lnTo>
                  <a:pt x="110687" y="526267"/>
                </a:lnTo>
                <a:lnTo>
                  <a:pt x="157376" y="471271"/>
                </a:lnTo>
                <a:lnTo>
                  <a:pt x="211466" y="418428"/>
                </a:lnTo>
                <a:lnTo>
                  <a:pt x="241181" y="392868"/>
                </a:lnTo>
                <a:lnTo>
                  <a:pt x="272621" y="367909"/>
                </a:lnTo>
                <a:lnTo>
                  <a:pt x="305743" y="343575"/>
                </a:lnTo>
                <a:lnTo>
                  <a:pt x="340506" y="319886"/>
                </a:lnTo>
                <a:lnTo>
                  <a:pt x="376867" y="296863"/>
                </a:lnTo>
                <a:lnTo>
                  <a:pt x="414784" y="274528"/>
                </a:lnTo>
                <a:lnTo>
                  <a:pt x="454216" y="252903"/>
                </a:lnTo>
                <a:lnTo>
                  <a:pt x="495121" y="232009"/>
                </a:lnTo>
                <a:lnTo>
                  <a:pt x="537457" y="211867"/>
                </a:lnTo>
                <a:lnTo>
                  <a:pt x="581181" y="192498"/>
                </a:lnTo>
                <a:lnTo>
                  <a:pt x="626252" y="173925"/>
                </a:lnTo>
                <a:lnTo>
                  <a:pt x="672628" y="156169"/>
                </a:lnTo>
                <a:lnTo>
                  <a:pt x="720267" y="139250"/>
                </a:lnTo>
                <a:lnTo>
                  <a:pt x="769127" y="123191"/>
                </a:lnTo>
                <a:lnTo>
                  <a:pt x="819165" y="108013"/>
                </a:lnTo>
                <a:lnTo>
                  <a:pt x="870341" y="93737"/>
                </a:lnTo>
                <a:lnTo>
                  <a:pt x="922612" y="80384"/>
                </a:lnTo>
                <a:lnTo>
                  <a:pt x="975936" y="67977"/>
                </a:lnTo>
                <a:lnTo>
                  <a:pt x="1030271" y="56536"/>
                </a:lnTo>
                <a:lnTo>
                  <a:pt x="1085576" y="46084"/>
                </a:lnTo>
                <a:lnTo>
                  <a:pt x="1141808" y="36640"/>
                </a:lnTo>
                <a:lnTo>
                  <a:pt x="1198925" y="28227"/>
                </a:lnTo>
                <a:lnTo>
                  <a:pt x="1256886" y="20867"/>
                </a:lnTo>
                <a:lnTo>
                  <a:pt x="1315648" y="14580"/>
                </a:lnTo>
                <a:lnTo>
                  <a:pt x="1375169" y="9388"/>
                </a:lnTo>
                <a:lnTo>
                  <a:pt x="1435408" y="5313"/>
                </a:lnTo>
                <a:lnTo>
                  <a:pt x="1496323" y="2375"/>
                </a:lnTo>
                <a:lnTo>
                  <a:pt x="1557871" y="597"/>
                </a:lnTo>
                <a:lnTo>
                  <a:pt x="1620011" y="0"/>
                </a:lnTo>
                <a:lnTo>
                  <a:pt x="1682152" y="597"/>
                </a:lnTo>
                <a:lnTo>
                  <a:pt x="1743700" y="2375"/>
                </a:lnTo>
                <a:lnTo>
                  <a:pt x="1804615" y="5313"/>
                </a:lnTo>
                <a:lnTo>
                  <a:pt x="1864854" y="9388"/>
                </a:lnTo>
                <a:lnTo>
                  <a:pt x="1924375" y="14580"/>
                </a:lnTo>
                <a:lnTo>
                  <a:pt x="1983137" y="20867"/>
                </a:lnTo>
                <a:lnTo>
                  <a:pt x="2041098" y="28227"/>
                </a:lnTo>
                <a:lnTo>
                  <a:pt x="2098215" y="36640"/>
                </a:lnTo>
                <a:lnTo>
                  <a:pt x="2154447" y="46084"/>
                </a:lnTo>
                <a:lnTo>
                  <a:pt x="2209752" y="56536"/>
                </a:lnTo>
                <a:lnTo>
                  <a:pt x="2264087" y="67977"/>
                </a:lnTo>
                <a:lnTo>
                  <a:pt x="2317411" y="80384"/>
                </a:lnTo>
                <a:lnTo>
                  <a:pt x="2369682" y="93737"/>
                </a:lnTo>
                <a:lnTo>
                  <a:pt x="2420858" y="108013"/>
                </a:lnTo>
                <a:lnTo>
                  <a:pt x="2470896" y="123191"/>
                </a:lnTo>
                <a:lnTo>
                  <a:pt x="2519756" y="139250"/>
                </a:lnTo>
                <a:lnTo>
                  <a:pt x="2567395" y="156169"/>
                </a:lnTo>
                <a:lnTo>
                  <a:pt x="2613771" y="173925"/>
                </a:lnTo>
                <a:lnTo>
                  <a:pt x="2658842" y="192498"/>
                </a:lnTo>
                <a:lnTo>
                  <a:pt x="2702566" y="211867"/>
                </a:lnTo>
                <a:lnTo>
                  <a:pt x="2744902" y="232009"/>
                </a:lnTo>
                <a:lnTo>
                  <a:pt x="2785807" y="252903"/>
                </a:lnTo>
                <a:lnTo>
                  <a:pt x="2825239" y="274528"/>
                </a:lnTo>
                <a:lnTo>
                  <a:pt x="2863156" y="296863"/>
                </a:lnTo>
                <a:lnTo>
                  <a:pt x="2899517" y="319886"/>
                </a:lnTo>
                <a:lnTo>
                  <a:pt x="2934280" y="343575"/>
                </a:lnTo>
                <a:lnTo>
                  <a:pt x="2967402" y="367909"/>
                </a:lnTo>
                <a:lnTo>
                  <a:pt x="2998842" y="392868"/>
                </a:lnTo>
                <a:lnTo>
                  <a:pt x="3028557" y="418428"/>
                </a:lnTo>
                <a:lnTo>
                  <a:pt x="3056506" y="444570"/>
                </a:lnTo>
                <a:lnTo>
                  <a:pt x="3106937" y="498511"/>
                </a:lnTo>
                <a:lnTo>
                  <a:pt x="3149800" y="554518"/>
                </a:lnTo>
                <a:lnTo>
                  <a:pt x="3184759" y="612420"/>
                </a:lnTo>
                <a:lnTo>
                  <a:pt x="3211478" y="672047"/>
                </a:lnTo>
                <a:lnTo>
                  <a:pt x="3229621" y="733226"/>
                </a:lnTo>
                <a:lnTo>
                  <a:pt x="3238854" y="795787"/>
                </a:lnTo>
                <a:lnTo>
                  <a:pt x="3240023" y="827532"/>
                </a:lnTo>
                <a:lnTo>
                  <a:pt x="3238854" y="859276"/>
                </a:lnTo>
                <a:lnTo>
                  <a:pt x="3229621" y="921837"/>
                </a:lnTo>
                <a:lnTo>
                  <a:pt x="3211478" y="983016"/>
                </a:lnTo>
                <a:lnTo>
                  <a:pt x="3184759" y="1042643"/>
                </a:lnTo>
                <a:lnTo>
                  <a:pt x="3149800" y="1100545"/>
                </a:lnTo>
                <a:lnTo>
                  <a:pt x="3106937" y="1156552"/>
                </a:lnTo>
                <a:lnTo>
                  <a:pt x="3056506" y="1210493"/>
                </a:lnTo>
                <a:lnTo>
                  <a:pt x="3028557" y="1236635"/>
                </a:lnTo>
                <a:lnTo>
                  <a:pt x="2998842" y="1262195"/>
                </a:lnTo>
                <a:lnTo>
                  <a:pt x="2967402" y="1287154"/>
                </a:lnTo>
                <a:lnTo>
                  <a:pt x="2934280" y="1311488"/>
                </a:lnTo>
                <a:lnTo>
                  <a:pt x="2899517" y="1335177"/>
                </a:lnTo>
                <a:lnTo>
                  <a:pt x="2863156" y="1358200"/>
                </a:lnTo>
                <a:lnTo>
                  <a:pt x="2825239" y="1380535"/>
                </a:lnTo>
                <a:lnTo>
                  <a:pt x="2785807" y="1402160"/>
                </a:lnTo>
                <a:lnTo>
                  <a:pt x="2744902" y="1423054"/>
                </a:lnTo>
                <a:lnTo>
                  <a:pt x="2702566" y="1443196"/>
                </a:lnTo>
                <a:lnTo>
                  <a:pt x="2658842" y="1462565"/>
                </a:lnTo>
                <a:lnTo>
                  <a:pt x="2613771" y="1481138"/>
                </a:lnTo>
                <a:lnTo>
                  <a:pt x="2567395" y="1498894"/>
                </a:lnTo>
                <a:lnTo>
                  <a:pt x="2519756" y="1515813"/>
                </a:lnTo>
                <a:lnTo>
                  <a:pt x="2470896" y="1531872"/>
                </a:lnTo>
                <a:lnTo>
                  <a:pt x="2420858" y="1547050"/>
                </a:lnTo>
                <a:lnTo>
                  <a:pt x="2369682" y="1561326"/>
                </a:lnTo>
                <a:lnTo>
                  <a:pt x="2317411" y="1574679"/>
                </a:lnTo>
                <a:lnTo>
                  <a:pt x="2264087" y="1587086"/>
                </a:lnTo>
                <a:lnTo>
                  <a:pt x="2209752" y="1598527"/>
                </a:lnTo>
                <a:lnTo>
                  <a:pt x="2154447" y="1608979"/>
                </a:lnTo>
                <a:lnTo>
                  <a:pt x="2098215" y="1618423"/>
                </a:lnTo>
                <a:lnTo>
                  <a:pt x="2041098" y="1626836"/>
                </a:lnTo>
                <a:lnTo>
                  <a:pt x="1983137" y="1634196"/>
                </a:lnTo>
                <a:lnTo>
                  <a:pt x="1924375" y="1640483"/>
                </a:lnTo>
                <a:lnTo>
                  <a:pt x="1864854" y="1645675"/>
                </a:lnTo>
                <a:lnTo>
                  <a:pt x="1804615" y="1649750"/>
                </a:lnTo>
                <a:lnTo>
                  <a:pt x="1743700" y="1652688"/>
                </a:lnTo>
                <a:lnTo>
                  <a:pt x="1682152" y="1654466"/>
                </a:lnTo>
                <a:lnTo>
                  <a:pt x="1620011" y="1655064"/>
                </a:lnTo>
                <a:lnTo>
                  <a:pt x="1557871" y="1654466"/>
                </a:lnTo>
                <a:lnTo>
                  <a:pt x="1496323" y="1652688"/>
                </a:lnTo>
                <a:lnTo>
                  <a:pt x="1435408" y="1649750"/>
                </a:lnTo>
                <a:lnTo>
                  <a:pt x="1375169" y="1645675"/>
                </a:lnTo>
                <a:lnTo>
                  <a:pt x="1315648" y="1640483"/>
                </a:lnTo>
                <a:lnTo>
                  <a:pt x="1256886" y="1634196"/>
                </a:lnTo>
                <a:lnTo>
                  <a:pt x="1198925" y="1626836"/>
                </a:lnTo>
                <a:lnTo>
                  <a:pt x="1141808" y="1618423"/>
                </a:lnTo>
                <a:lnTo>
                  <a:pt x="1085576" y="1608979"/>
                </a:lnTo>
                <a:lnTo>
                  <a:pt x="1030271" y="1598527"/>
                </a:lnTo>
                <a:lnTo>
                  <a:pt x="975936" y="1587086"/>
                </a:lnTo>
                <a:lnTo>
                  <a:pt x="922612" y="1574679"/>
                </a:lnTo>
                <a:lnTo>
                  <a:pt x="870341" y="1561326"/>
                </a:lnTo>
                <a:lnTo>
                  <a:pt x="819165" y="1547050"/>
                </a:lnTo>
                <a:lnTo>
                  <a:pt x="769127" y="1531872"/>
                </a:lnTo>
                <a:lnTo>
                  <a:pt x="720267" y="1515813"/>
                </a:lnTo>
                <a:lnTo>
                  <a:pt x="672628" y="1498894"/>
                </a:lnTo>
                <a:lnTo>
                  <a:pt x="626252" y="1481138"/>
                </a:lnTo>
                <a:lnTo>
                  <a:pt x="581181" y="1462565"/>
                </a:lnTo>
                <a:lnTo>
                  <a:pt x="537457" y="1443196"/>
                </a:lnTo>
                <a:lnTo>
                  <a:pt x="495121" y="1423054"/>
                </a:lnTo>
                <a:lnTo>
                  <a:pt x="454216" y="1402160"/>
                </a:lnTo>
                <a:lnTo>
                  <a:pt x="414784" y="1380535"/>
                </a:lnTo>
                <a:lnTo>
                  <a:pt x="376867" y="1358200"/>
                </a:lnTo>
                <a:lnTo>
                  <a:pt x="340506" y="1335177"/>
                </a:lnTo>
                <a:lnTo>
                  <a:pt x="305743" y="1311488"/>
                </a:lnTo>
                <a:lnTo>
                  <a:pt x="272621" y="1287154"/>
                </a:lnTo>
                <a:lnTo>
                  <a:pt x="241181" y="1262195"/>
                </a:lnTo>
                <a:lnTo>
                  <a:pt x="211466" y="1236635"/>
                </a:lnTo>
                <a:lnTo>
                  <a:pt x="183517" y="1210493"/>
                </a:lnTo>
                <a:lnTo>
                  <a:pt x="133086" y="1156552"/>
                </a:lnTo>
                <a:lnTo>
                  <a:pt x="90223" y="1100545"/>
                </a:lnTo>
                <a:lnTo>
                  <a:pt x="55264" y="1042643"/>
                </a:lnTo>
                <a:lnTo>
                  <a:pt x="28545" y="983016"/>
                </a:lnTo>
                <a:lnTo>
                  <a:pt x="10402" y="921837"/>
                </a:lnTo>
                <a:lnTo>
                  <a:pt x="1169" y="859276"/>
                </a:lnTo>
                <a:lnTo>
                  <a:pt x="0" y="827532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77" name="object 26"/>
          <p:cNvSpPr>
            <a:spLocks/>
          </p:cNvSpPr>
          <p:nvPr/>
        </p:nvSpPr>
        <p:spPr bwMode="auto">
          <a:xfrm>
            <a:off x="3708400" y="4292600"/>
            <a:ext cx="3240088" cy="2017713"/>
          </a:xfrm>
          <a:custGeom>
            <a:avLst/>
            <a:gdLst>
              <a:gd name="T0" fmla="*/ 1501769 w 3240404"/>
              <a:gd name="T1" fmla="*/ 2644 h 2016760"/>
              <a:gd name="T2" fmla="*/ 1328810 w 3240404"/>
              <a:gd name="T3" fmla="*/ 16242 h 2016760"/>
              <a:gd name="T4" fmla="*/ 1162017 w 3240404"/>
              <a:gd name="T5" fmla="*/ 40851 h 2016760"/>
              <a:gd name="T6" fmla="*/ 1002376 w 3240404"/>
              <a:gd name="T7" fmla="*/ 75857 h 2016760"/>
              <a:gd name="T8" fmla="*/ 850877 w 3240404"/>
              <a:gd name="T9" fmla="*/ 120643 h 2016760"/>
              <a:gd name="T10" fmla="*/ 708507 w 3240404"/>
              <a:gd name="T11" fmla="*/ 174596 h 2016760"/>
              <a:gd name="T12" fmla="*/ 576255 w 3240404"/>
              <a:gd name="T13" fmla="*/ 237100 h 2016760"/>
              <a:gd name="T14" fmla="*/ 455110 w 3240404"/>
              <a:gd name="T15" fmla="*/ 307539 h 2016760"/>
              <a:gd name="T16" fmla="*/ 346058 w 3240404"/>
              <a:gd name="T17" fmla="*/ 385300 h 2016760"/>
              <a:gd name="T18" fmla="*/ 250089 w 3240404"/>
              <a:gd name="T19" fmla="*/ 469767 h 2016760"/>
              <a:gd name="T20" fmla="*/ 168190 w 3240404"/>
              <a:gd name="T21" fmla="*/ 560325 h 2016760"/>
              <a:gd name="T22" fmla="*/ 101351 w 3240404"/>
              <a:gd name="T23" fmla="*/ 656360 h 2016760"/>
              <a:gd name="T24" fmla="*/ 16801 w 3240404"/>
              <a:gd name="T25" fmla="*/ 862396 h 2016760"/>
              <a:gd name="T26" fmla="*/ 1068 w 3240404"/>
              <a:gd name="T27" fmla="*/ 1045083 h 2016760"/>
              <a:gd name="T28" fmla="*/ 50558 w 3240404"/>
              <a:gd name="T29" fmla="*/ 1258996 h 2016760"/>
              <a:gd name="T30" fmla="*/ 144188 w 3240404"/>
              <a:gd name="T31" fmla="*/ 1424492 h 2016760"/>
              <a:gd name="T32" fmla="*/ 221177 w 3240404"/>
              <a:gd name="T33" fmla="*/ 1516944 h 2016760"/>
              <a:gd name="T34" fmla="*/ 312566 w 3240404"/>
              <a:gd name="T35" fmla="*/ 1603510 h 2016760"/>
              <a:gd name="T36" fmla="*/ 417366 w 3240404"/>
              <a:gd name="T37" fmla="*/ 1683574 h 2016760"/>
              <a:gd name="T38" fmla="*/ 534591 w 3240404"/>
              <a:gd name="T39" fmla="*/ 1756523 h 2016760"/>
              <a:gd name="T40" fmla="*/ 663250 w 3240404"/>
              <a:gd name="T41" fmla="*/ 1821740 h 2016760"/>
              <a:gd name="T42" fmla="*/ 802357 w 3240404"/>
              <a:gd name="T43" fmla="*/ 1878612 h 2016760"/>
              <a:gd name="T44" fmla="*/ 950923 w 3240404"/>
              <a:gd name="T45" fmla="*/ 1926522 h 2016760"/>
              <a:gd name="T46" fmla="*/ 1107960 w 3240404"/>
              <a:gd name="T47" fmla="*/ 1964856 h 2016760"/>
              <a:gd name="T48" fmla="*/ 1272479 w 3240404"/>
              <a:gd name="T49" fmla="*/ 1992999 h 2016760"/>
              <a:gd name="T50" fmla="*/ 1443492 w 3240404"/>
              <a:gd name="T51" fmla="*/ 2010336 h 2016760"/>
              <a:gd name="T52" fmla="*/ 1620012 w 3240404"/>
              <a:gd name="T53" fmla="*/ 2016252 h 2016760"/>
              <a:gd name="T54" fmla="*/ 1796531 w 3240404"/>
              <a:gd name="T55" fmla="*/ 2010336 h 2016760"/>
              <a:gd name="T56" fmla="*/ 1967544 w 3240404"/>
              <a:gd name="T57" fmla="*/ 1992999 h 2016760"/>
              <a:gd name="T58" fmla="*/ 2132063 w 3240404"/>
              <a:gd name="T59" fmla="*/ 1964856 h 2016760"/>
              <a:gd name="T60" fmla="*/ 2289100 w 3240404"/>
              <a:gd name="T61" fmla="*/ 1926522 h 2016760"/>
              <a:gd name="T62" fmla="*/ 2437666 w 3240404"/>
              <a:gd name="T63" fmla="*/ 1878612 h 2016760"/>
              <a:gd name="T64" fmla="*/ 2576773 w 3240404"/>
              <a:gd name="T65" fmla="*/ 1821740 h 2016760"/>
              <a:gd name="T66" fmla="*/ 2705432 w 3240404"/>
              <a:gd name="T67" fmla="*/ 1756523 h 2016760"/>
              <a:gd name="T68" fmla="*/ 2822657 w 3240404"/>
              <a:gd name="T69" fmla="*/ 1683574 h 2016760"/>
              <a:gd name="T70" fmla="*/ 2927457 w 3240404"/>
              <a:gd name="T71" fmla="*/ 1603510 h 2016760"/>
              <a:gd name="T72" fmla="*/ 3018846 w 3240404"/>
              <a:gd name="T73" fmla="*/ 1516944 h 2016760"/>
              <a:gd name="T74" fmla="*/ 3095835 w 3240404"/>
              <a:gd name="T75" fmla="*/ 1424492 h 2016760"/>
              <a:gd name="T76" fmla="*/ 3174378 w 3240404"/>
              <a:gd name="T77" fmla="*/ 1293130 h 2016760"/>
              <a:gd name="T78" fmla="*/ 3235774 w 3240404"/>
              <a:gd name="T79" fmla="*/ 1081706 h 2016760"/>
              <a:gd name="T80" fmla="*/ 3230518 w 3240404"/>
              <a:gd name="T81" fmla="*/ 898280 h 2016760"/>
              <a:gd name="T82" fmla="*/ 3157435 w 3240404"/>
              <a:gd name="T83" fmla="*/ 689481 h 2016760"/>
              <a:gd name="T84" fmla="*/ 3071833 w 3240404"/>
              <a:gd name="T85" fmla="*/ 560325 h 2016760"/>
              <a:gd name="T86" fmla="*/ 2989934 w 3240404"/>
              <a:gd name="T87" fmla="*/ 469767 h 2016760"/>
              <a:gd name="T88" fmla="*/ 2893965 w 3240404"/>
              <a:gd name="T89" fmla="*/ 385300 h 2016760"/>
              <a:gd name="T90" fmla="*/ 2784913 w 3240404"/>
              <a:gd name="T91" fmla="*/ 307539 h 2016760"/>
              <a:gd name="T92" fmla="*/ 2663768 w 3240404"/>
              <a:gd name="T93" fmla="*/ 237100 h 2016760"/>
              <a:gd name="T94" fmla="*/ 2531516 w 3240404"/>
              <a:gd name="T95" fmla="*/ 174596 h 2016760"/>
              <a:gd name="T96" fmla="*/ 2389146 w 3240404"/>
              <a:gd name="T97" fmla="*/ 120643 h 2016760"/>
              <a:gd name="T98" fmla="*/ 2237647 w 3240404"/>
              <a:gd name="T99" fmla="*/ 75857 h 2016760"/>
              <a:gd name="T100" fmla="*/ 2078006 w 3240404"/>
              <a:gd name="T101" fmla="*/ 40851 h 2016760"/>
              <a:gd name="T102" fmla="*/ 1911213 w 3240404"/>
              <a:gd name="T103" fmla="*/ 16242 h 2016760"/>
              <a:gd name="T104" fmla="*/ 1738254 w 3240404"/>
              <a:gd name="T105" fmla="*/ 2644 h 201676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3240404"/>
              <a:gd name="T160" fmla="*/ 0 h 2016760"/>
              <a:gd name="T161" fmla="*/ 3240404 w 3240404"/>
              <a:gd name="T162" fmla="*/ 2016760 h 201676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3240404" h="2016760">
                <a:moveTo>
                  <a:pt x="1620012" y="0"/>
                </a:moveTo>
                <a:lnTo>
                  <a:pt x="1560621" y="664"/>
                </a:lnTo>
                <a:lnTo>
                  <a:pt x="1501769" y="2644"/>
                </a:lnTo>
                <a:lnTo>
                  <a:pt x="1443492" y="5915"/>
                </a:lnTo>
                <a:lnTo>
                  <a:pt x="1385827" y="10455"/>
                </a:lnTo>
                <a:lnTo>
                  <a:pt x="1328810" y="16242"/>
                </a:lnTo>
                <a:lnTo>
                  <a:pt x="1272479" y="23252"/>
                </a:lnTo>
                <a:lnTo>
                  <a:pt x="1216869" y="31463"/>
                </a:lnTo>
                <a:lnTo>
                  <a:pt x="1162017" y="40851"/>
                </a:lnTo>
                <a:lnTo>
                  <a:pt x="1107960" y="51395"/>
                </a:lnTo>
                <a:lnTo>
                  <a:pt x="1054734" y="63071"/>
                </a:lnTo>
                <a:lnTo>
                  <a:pt x="1002376" y="75857"/>
                </a:lnTo>
                <a:lnTo>
                  <a:pt x="950923" y="89729"/>
                </a:lnTo>
                <a:lnTo>
                  <a:pt x="900411" y="104665"/>
                </a:lnTo>
                <a:lnTo>
                  <a:pt x="850877" y="120643"/>
                </a:lnTo>
                <a:lnTo>
                  <a:pt x="802357" y="137639"/>
                </a:lnTo>
                <a:lnTo>
                  <a:pt x="754889" y="155631"/>
                </a:lnTo>
                <a:lnTo>
                  <a:pt x="708507" y="174596"/>
                </a:lnTo>
                <a:lnTo>
                  <a:pt x="663250" y="194511"/>
                </a:lnTo>
                <a:lnTo>
                  <a:pt x="619154" y="215353"/>
                </a:lnTo>
                <a:lnTo>
                  <a:pt x="576255" y="237100"/>
                </a:lnTo>
                <a:lnTo>
                  <a:pt x="534591" y="259728"/>
                </a:lnTo>
                <a:lnTo>
                  <a:pt x="494197" y="283216"/>
                </a:lnTo>
                <a:lnTo>
                  <a:pt x="455110" y="307539"/>
                </a:lnTo>
                <a:lnTo>
                  <a:pt x="417366" y="332677"/>
                </a:lnTo>
                <a:lnTo>
                  <a:pt x="381004" y="358605"/>
                </a:lnTo>
                <a:lnTo>
                  <a:pt x="346058" y="385300"/>
                </a:lnTo>
                <a:lnTo>
                  <a:pt x="312566" y="412741"/>
                </a:lnTo>
                <a:lnTo>
                  <a:pt x="280564" y="440905"/>
                </a:lnTo>
                <a:lnTo>
                  <a:pt x="250089" y="469767"/>
                </a:lnTo>
                <a:lnTo>
                  <a:pt x="221177" y="499307"/>
                </a:lnTo>
                <a:lnTo>
                  <a:pt x="193865" y="529501"/>
                </a:lnTo>
                <a:lnTo>
                  <a:pt x="168190" y="560325"/>
                </a:lnTo>
                <a:lnTo>
                  <a:pt x="144188" y="591759"/>
                </a:lnTo>
                <a:lnTo>
                  <a:pt x="121896" y="623778"/>
                </a:lnTo>
                <a:lnTo>
                  <a:pt x="101351" y="656360"/>
                </a:lnTo>
                <a:lnTo>
                  <a:pt x="65645" y="723121"/>
                </a:lnTo>
                <a:lnTo>
                  <a:pt x="37364" y="791860"/>
                </a:lnTo>
                <a:lnTo>
                  <a:pt x="16801" y="862396"/>
                </a:lnTo>
                <a:lnTo>
                  <a:pt x="4249" y="934545"/>
                </a:lnTo>
                <a:lnTo>
                  <a:pt x="0" y="1008126"/>
                </a:lnTo>
                <a:lnTo>
                  <a:pt x="1068" y="1045083"/>
                </a:lnTo>
                <a:lnTo>
                  <a:pt x="9505" y="1117971"/>
                </a:lnTo>
                <a:lnTo>
                  <a:pt x="26100" y="1189336"/>
                </a:lnTo>
                <a:lnTo>
                  <a:pt x="50558" y="1258996"/>
                </a:lnTo>
                <a:lnTo>
                  <a:pt x="82588" y="1326770"/>
                </a:lnTo>
                <a:lnTo>
                  <a:pt x="121896" y="1392473"/>
                </a:lnTo>
                <a:lnTo>
                  <a:pt x="144188" y="1424492"/>
                </a:lnTo>
                <a:lnTo>
                  <a:pt x="168190" y="1455926"/>
                </a:lnTo>
                <a:lnTo>
                  <a:pt x="193865" y="1486750"/>
                </a:lnTo>
                <a:lnTo>
                  <a:pt x="221177" y="1516944"/>
                </a:lnTo>
                <a:lnTo>
                  <a:pt x="250089" y="1546484"/>
                </a:lnTo>
                <a:lnTo>
                  <a:pt x="280564" y="1575346"/>
                </a:lnTo>
                <a:lnTo>
                  <a:pt x="312566" y="1603510"/>
                </a:lnTo>
                <a:lnTo>
                  <a:pt x="346058" y="1630951"/>
                </a:lnTo>
                <a:lnTo>
                  <a:pt x="381004" y="1657646"/>
                </a:lnTo>
                <a:lnTo>
                  <a:pt x="417366" y="1683574"/>
                </a:lnTo>
                <a:lnTo>
                  <a:pt x="455110" y="1708712"/>
                </a:lnTo>
                <a:lnTo>
                  <a:pt x="494197" y="1733035"/>
                </a:lnTo>
                <a:lnTo>
                  <a:pt x="534591" y="1756523"/>
                </a:lnTo>
                <a:lnTo>
                  <a:pt x="576255" y="1779151"/>
                </a:lnTo>
                <a:lnTo>
                  <a:pt x="619154" y="1800898"/>
                </a:lnTo>
                <a:lnTo>
                  <a:pt x="663250" y="1821740"/>
                </a:lnTo>
                <a:lnTo>
                  <a:pt x="708507" y="1841655"/>
                </a:lnTo>
                <a:lnTo>
                  <a:pt x="754889" y="1860620"/>
                </a:lnTo>
                <a:lnTo>
                  <a:pt x="802357" y="1878612"/>
                </a:lnTo>
                <a:lnTo>
                  <a:pt x="850877" y="1895608"/>
                </a:lnTo>
                <a:lnTo>
                  <a:pt x="900411" y="1911586"/>
                </a:lnTo>
                <a:lnTo>
                  <a:pt x="950923" y="1926522"/>
                </a:lnTo>
                <a:lnTo>
                  <a:pt x="1002376" y="1940394"/>
                </a:lnTo>
                <a:lnTo>
                  <a:pt x="1054734" y="1953180"/>
                </a:lnTo>
                <a:lnTo>
                  <a:pt x="1107960" y="1964856"/>
                </a:lnTo>
                <a:lnTo>
                  <a:pt x="1162017" y="1975400"/>
                </a:lnTo>
                <a:lnTo>
                  <a:pt x="1216869" y="1984788"/>
                </a:lnTo>
                <a:lnTo>
                  <a:pt x="1272479" y="1992999"/>
                </a:lnTo>
                <a:lnTo>
                  <a:pt x="1328810" y="2000009"/>
                </a:lnTo>
                <a:lnTo>
                  <a:pt x="1385827" y="2005796"/>
                </a:lnTo>
                <a:lnTo>
                  <a:pt x="1443492" y="2010336"/>
                </a:lnTo>
                <a:lnTo>
                  <a:pt x="1501769" y="2013607"/>
                </a:lnTo>
                <a:lnTo>
                  <a:pt x="1560621" y="2015587"/>
                </a:lnTo>
                <a:lnTo>
                  <a:pt x="1620012" y="2016252"/>
                </a:lnTo>
                <a:lnTo>
                  <a:pt x="1679402" y="2015587"/>
                </a:lnTo>
                <a:lnTo>
                  <a:pt x="1738254" y="2013607"/>
                </a:lnTo>
                <a:lnTo>
                  <a:pt x="1796531" y="2010336"/>
                </a:lnTo>
                <a:lnTo>
                  <a:pt x="1854196" y="2005796"/>
                </a:lnTo>
                <a:lnTo>
                  <a:pt x="1911213" y="2000009"/>
                </a:lnTo>
                <a:lnTo>
                  <a:pt x="1967544" y="1992999"/>
                </a:lnTo>
                <a:lnTo>
                  <a:pt x="2023154" y="1984788"/>
                </a:lnTo>
                <a:lnTo>
                  <a:pt x="2078006" y="1975400"/>
                </a:lnTo>
                <a:lnTo>
                  <a:pt x="2132063" y="1964856"/>
                </a:lnTo>
                <a:lnTo>
                  <a:pt x="2185289" y="1953180"/>
                </a:lnTo>
                <a:lnTo>
                  <a:pt x="2237647" y="1940394"/>
                </a:lnTo>
                <a:lnTo>
                  <a:pt x="2289100" y="1926522"/>
                </a:lnTo>
                <a:lnTo>
                  <a:pt x="2339612" y="1911586"/>
                </a:lnTo>
                <a:lnTo>
                  <a:pt x="2389146" y="1895608"/>
                </a:lnTo>
                <a:lnTo>
                  <a:pt x="2437666" y="1878612"/>
                </a:lnTo>
                <a:lnTo>
                  <a:pt x="2485134" y="1860620"/>
                </a:lnTo>
                <a:lnTo>
                  <a:pt x="2531516" y="1841655"/>
                </a:lnTo>
                <a:lnTo>
                  <a:pt x="2576773" y="1821740"/>
                </a:lnTo>
                <a:lnTo>
                  <a:pt x="2620869" y="1800898"/>
                </a:lnTo>
                <a:lnTo>
                  <a:pt x="2663768" y="1779151"/>
                </a:lnTo>
                <a:lnTo>
                  <a:pt x="2705432" y="1756523"/>
                </a:lnTo>
                <a:lnTo>
                  <a:pt x="2745826" y="1733035"/>
                </a:lnTo>
                <a:lnTo>
                  <a:pt x="2784913" y="1708712"/>
                </a:lnTo>
                <a:lnTo>
                  <a:pt x="2822657" y="1683574"/>
                </a:lnTo>
                <a:lnTo>
                  <a:pt x="2859019" y="1657646"/>
                </a:lnTo>
                <a:lnTo>
                  <a:pt x="2893965" y="1630951"/>
                </a:lnTo>
                <a:lnTo>
                  <a:pt x="2927457" y="1603510"/>
                </a:lnTo>
                <a:lnTo>
                  <a:pt x="2959459" y="1575346"/>
                </a:lnTo>
                <a:lnTo>
                  <a:pt x="2989934" y="1546484"/>
                </a:lnTo>
                <a:lnTo>
                  <a:pt x="3018846" y="1516944"/>
                </a:lnTo>
                <a:lnTo>
                  <a:pt x="3046158" y="1486750"/>
                </a:lnTo>
                <a:lnTo>
                  <a:pt x="3071833" y="1455926"/>
                </a:lnTo>
                <a:lnTo>
                  <a:pt x="3095835" y="1424492"/>
                </a:lnTo>
                <a:lnTo>
                  <a:pt x="3118127" y="1392473"/>
                </a:lnTo>
                <a:lnTo>
                  <a:pt x="3138672" y="1359891"/>
                </a:lnTo>
                <a:lnTo>
                  <a:pt x="3174378" y="1293130"/>
                </a:lnTo>
                <a:lnTo>
                  <a:pt x="3202659" y="1224391"/>
                </a:lnTo>
                <a:lnTo>
                  <a:pt x="3223222" y="1153855"/>
                </a:lnTo>
                <a:lnTo>
                  <a:pt x="3235774" y="1081706"/>
                </a:lnTo>
                <a:lnTo>
                  <a:pt x="3240024" y="1008126"/>
                </a:lnTo>
                <a:lnTo>
                  <a:pt x="3238955" y="971168"/>
                </a:lnTo>
                <a:lnTo>
                  <a:pt x="3230518" y="898280"/>
                </a:lnTo>
                <a:lnTo>
                  <a:pt x="3213923" y="826915"/>
                </a:lnTo>
                <a:lnTo>
                  <a:pt x="3189465" y="757255"/>
                </a:lnTo>
                <a:lnTo>
                  <a:pt x="3157435" y="689481"/>
                </a:lnTo>
                <a:lnTo>
                  <a:pt x="3118127" y="623778"/>
                </a:lnTo>
                <a:lnTo>
                  <a:pt x="3095835" y="591759"/>
                </a:lnTo>
                <a:lnTo>
                  <a:pt x="3071833" y="560325"/>
                </a:lnTo>
                <a:lnTo>
                  <a:pt x="3046158" y="529501"/>
                </a:lnTo>
                <a:lnTo>
                  <a:pt x="3018846" y="499307"/>
                </a:lnTo>
                <a:lnTo>
                  <a:pt x="2989934" y="469767"/>
                </a:lnTo>
                <a:lnTo>
                  <a:pt x="2959459" y="440905"/>
                </a:lnTo>
                <a:lnTo>
                  <a:pt x="2927457" y="412741"/>
                </a:lnTo>
                <a:lnTo>
                  <a:pt x="2893965" y="385300"/>
                </a:lnTo>
                <a:lnTo>
                  <a:pt x="2859019" y="358605"/>
                </a:lnTo>
                <a:lnTo>
                  <a:pt x="2822657" y="332677"/>
                </a:lnTo>
                <a:lnTo>
                  <a:pt x="2784913" y="307539"/>
                </a:lnTo>
                <a:lnTo>
                  <a:pt x="2745826" y="283216"/>
                </a:lnTo>
                <a:lnTo>
                  <a:pt x="2705432" y="259728"/>
                </a:lnTo>
                <a:lnTo>
                  <a:pt x="2663768" y="237100"/>
                </a:lnTo>
                <a:lnTo>
                  <a:pt x="2620869" y="215353"/>
                </a:lnTo>
                <a:lnTo>
                  <a:pt x="2576773" y="194511"/>
                </a:lnTo>
                <a:lnTo>
                  <a:pt x="2531516" y="174596"/>
                </a:lnTo>
                <a:lnTo>
                  <a:pt x="2485134" y="155631"/>
                </a:lnTo>
                <a:lnTo>
                  <a:pt x="2437666" y="137639"/>
                </a:lnTo>
                <a:lnTo>
                  <a:pt x="2389146" y="120643"/>
                </a:lnTo>
                <a:lnTo>
                  <a:pt x="2339612" y="104665"/>
                </a:lnTo>
                <a:lnTo>
                  <a:pt x="2289100" y="89729"/>
                </a:lnTo>
                <a:lnTo>
                  <a:pt x="2237647" y="75857"/>
                </a:lnTo>
                <a:lnTo>
                  <a:pt x="2185289" y="63071"/>
                </a:lnTo>
                <a:lnTo>
                  <a:pt x="2132063" y="51395"/>
                </a:lnTo>
                <a:lnTo>
                  <a:pt x="2078006" y="40851"/>
                </a:lnTo>
                <a:lnTo>
                  <a:pt x="2023154" y="31463"/>
                </a:lnTo>
                <a:lnTo>
                  <a:pt x="1967544" y="23252"/>
                </a:lnTo>
                <a:lnTo>
                  <a:pt x="1911213" y="16242"/>
                </a:lnTo>
                <a:lnTo>
                  <a:pt x="1854196" y="10455"/>
                </a:lnTo>
                <a:lnTo>
                  <a:pt x="1796531" y="5915"/>
                </a:lnTo>
                <a:lnTo>
                  <a:pt x="1738254" y="2644"/>
                </a:lnTo>
                <a:lnTo>
                  <a:pt x="1679402" y="664"/>
                </a:lnTo>
                <a:lnTo>
                  <a:pt x="1620012" y="0"/>
                </a:lnTo>
                <a:close/>
              </a:path>
            </a:pathLst>
          </a:custGeom>
          <a:solidFill>
            <a:srgbClr val="92D050">
              <a:alpha val="32941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78" name="object 27"/>
          <p:cNvSpPr>
            <a:spLocks/>
          </p:cNvSpPr>
          <p:nvPr/>
        </p:nvSpPr>
        <p:spPr bwMode="auto">
          <a:xfrm>
            <a:off x="3708400" y="4292600"/>
            <a:ext cx="3240088" cy="2017713"/>
          </a:xfrm>
          <a:custGeom>
            <a:avLst/>
            <a:gdLst>
              <a:gd name="T0" fmla="*/ 16801 w 3240404"/>
              <a:gd name="T1" fmla="*/ 862396 h 2016760"/>
              <a:gd name="T2" fmla="*/ 101351 w 3240404"/>
              <a:gd name="T3" fmla="*/ 656360 h 2016760"/>
              <a:gd name="T4" fmla="*/ 168190 w 3240404"/>
              <a:gd name="T5" fmla="*/ 560325 h 2016760"/>
              <a:gd name="T6" fmla="*/ 250089 w 3240404"/>
              <a:gd name="T7" fmla="*/ 469767 h 2016760"/>
              <a:gd name="T8" fmla="*/ 346058 w 3240404"/>
              <a:gd name="T9" fmla="*/ 385300 h 2016760"/>
              <a:gd name="T10" fmla="*/ 455110 w 3240404"/>
              <a:gd name="T11" fmla="*/ 307539 h 2016760"/>
              <a:gd name="T12" fmla="*/ 576255 w 3240404"/>
              <a:gd name="T13" fmla="*/ 237100 h 2016760"/>
              <a:gd name="T14" fmla="*/ 708507 w 3240404"/>
              <a:gd name="T15" fmla="*/ 174596 h 2016760"/>
              <a:gd name="T16" fmla="*/ 850877 w 3240404"/>
              <a:gd name="T17" fmla="*/ 120643 h 2016760"/>
              <a:gd name="T18" fmla="*/ 1002376 w 3240404"/>
              <a:gd name="T19" fmla="*/ 75857 h 2016760"/>
              <a:gd name="T20" fmla="*/ 1162017 w 3240404"/>
              <a:gd name="T21" fmla="*/ 40851 h 2016760"/>
              <a:gd name="T22" fmla="*/ 1328810 w 3240404"/>
              <a:gd name="T23" fmla="*/ 16242 h 2016760"/>
              <a:gd name="T24" fmla="*/ 1501769 w 3240404"/>
              <a:gd name="T25" fmla="*/ 2644 h 2016760"/>
              <a:gd name="T26" fmla="*/ 1679402 w 3240404"/>
              <a:gd name="T27" fmla="*/ 664 h 2016760"/>
              <a:gd name="T28" fmla="*/ 1854196 w 3240404"/>
              <a:gd name="T29" fmla="*/ 10455 h 2016760"/>
              <a:gd name="T30" fmla="*/ 2023154 w 3240404"/>
              <a:gd name="T31" fmla="*/ 31463 h 2016760"/>
              <a:gd name="T32" fmla="*/ 2185289 w 3240404"/>
              <a:gd name="T33" fmla="*/ 63071 h 2016760"/>
              <a:gd name="T34" fmla="*/ 2339612 w 3240404"/>
              <a:gd name="T35" fmla="*/ 104665 h 2016760"/>
              <a:gd name="T36" fmla="*/ 2485134 w 3240404"/>
              <a:gd name="T37" fmla="*/ 155631 h 2016760"/>
              <a:gd name="T38" fmla="*/ 2620869 w 3240404"/>
              <a:gd name="T39" fmla="*/ 215353 h 2016760"/>
              <a:gd name="T40" fmla="*/ 2745826 w 3240404"/>
              <a:gd name="T41" fmla="*/ 283216 h 2016760"/>
              <a:gd name="T42" fmla="*/ 2859019 w 3240404"/>
              <a:gd name="T43" fmla="*/ 358605 h 2016760"/>
              <a:gd name="T44" fmla="*/ 2959459 w 3240404"/>
              <a:gd name="T45" fmla="*/ 440905 h 2016760"/>
              <a:gd name="T46" fmla="*/ 3046158 w 3240404"/>
              <a:gd name="T47" fmla="*/ 529501 h 2016760"/>
              <a:gd name="T48" fmla="*/ 3118127 w 3240404"/>
              <a:gd name="T49" fmla="*/ 623778 h 2016760"/>
              <a:gd name="T50" fmla="*/ 3202659 w 3240404"/>
              <a:gd name="T51" fmla="*/ 791860 h 2016760"/>
              <a:gd name="T52" fmla="*/ 3240024 w 3240404"/>
              <a:gd name="T53" fmla="*/ 1008126 h 2016760"/>
              <a:gd name="T54" fmla="*/ 3213923 w 3240404"/>
              <a:gd name="T55" fmla="*/ 1189336 h 2016760"/>
              <a:gd name="T56" fmla="*/ 3118127 w 3240404"/>
              <a:gd name="T57" fmla="*/ 1392473 h 2016760"/>
              <a:gd name="T58" fmla="*/ 3046158 w 3240404"/>
              <a:gd name="T59" fmla="*/ 1486750 h 2016760"/>
              <a:gd name="T60" fmla="*/ 2959459 w 3240404"/>
              <a:gd name="T61" fmla="*/ 1575346 h 2016760"/>
              <a:gd name="T62" fmla="*/ 2859019 w 3240404"/>
              <a:gd name="T63" fmla="*/ 1657646 h 2016760"/>
              <a:gd name="T64" fmla="*/ 2745826 w 3240404"/>
              <a:gd name="T65" fmla="*/ 1733035 h 2016760"/>
              <a:gd name="T66" fmla="*/ 2620869 w 3240404"/>
              <a:gd name="T67" fmla="*/ 1800898 h 2016760"/>
              <a:gd name="T68" fmla="*/ 2485134 w 3240404"/>
              <a:gd name="T69" fmla="*/ 1860620 h 2016760"/>
              <a:gd name="T70" fmla="*/ 2339612 w 3240404"/>
              <a:gd name="T71" fmla="*/ 1911586 h 2016760"/>
              <a:gd name="T72" fmla="*/ 2185289 w 3240404"/>
              <a:gd name="T73" fmla="*/ 1953180 h 2016760"/>
              <a:gd name="T74" fmla="*/ 2023154 w 3240404"/>
              <a:gd name="T75" fmla="*/ 1984788 h 2016760"/>
              <a:gd name="T76" fmla="*/ 1854196 w 3240404"/>
              <a:gd name="T77" fmla="*/ 2005796 h 2016760"/>
              <a:gd name="T78" fmla="*/ 1679402 w 3240404"/>
              <a:gd name="T79" fmla="*/ 2015587 h 2016760"/>
              <a:gd name="T80" fmla="*/ 1501769 w 3240404"/>
              <a:gd name="T81" fmla="*/ 2013607 h 2016760"/>
              <a:gd name="T82" fmla="*/ 1328810 w 3240404"/>
              <a:gd name="T83" fmla="*/ 2000009 h 2016760"/>
              <a:gd name="T84" fmla="*/ 1162017 w 3240404"/>
              <a:gd name="T85" fmla="*/ 1975400 h 2016760"/>
              <a:gd name="T86" fmla="*/ 1002376 w 3240404"/>
              <a:gd name="T87" fmla="*/ 1940394 h 2016760"/>
              <a:gd name="T88" fmla="*/ 850877 w 3240404"/>
              <a:gd name="T89" fmla="*/ 1895608 h 2016760"/>
              <a:gd name="T90" fmla="*/ 708507 w 3240404"/>
              <a:gd name="T91" fmla="*/ 1841655 h 2016760"/>
              <a:gd name="T92" fmla="*/ 576255 w 3240404"/>
              <a:gd name="T93" fmla="*/ 1779151 h 2016760"/>
              <a:gd name="T94" fmla="*/ 455110 w 3240404"/>
              <a:gd name="T95" fmla="*/ 1708712 h 2016760"/>
              <a:gd name="T96" fmla="*/ 346058 w 3240404"/>
              <a:gd name="T97" fmla="*/ 1630951 h 2016760"/>
              <a:gd name="T98" fmla="*/ 250089 w 3240404"/>
              <a:gd name="T99" fmla="*/ 1546484 h 2016760"/>
              <a:gd name="T100" fmla="*/ 168190 w 3240404"/>
              <a:gd name="T101" fmla="*/ 1455926 h 2016760"/>
              <a:gd name="T102" fmla="*/ 101351 w 3240404"/>
              <a:gd name="T103" fmla="*/ 1359891 h 2016760"/>
              <a:gd name="T104" fmla="*/ 16801 w 3240404"/>
              <a:gd name="T105" fmla="*/ 1153855 h 201676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3240404"/>
              <a:gd name="T160" fmla="*/ 0 h 2016760"/>
              <a:gd name="T161" fmla="*/ 3240404 w 3240404"/>
              <a:gd name="T162" fmla="*/ 2016760 h 201676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3240404" h="2016760">
                <a:moveTo>
                  <a:pt x="0" y="1008126"/>
                </a:moveTo>
                <a:lnTo>
                  <a:pt x="4249" y="934545"/>
                </a:lnTo>
                <a:lnTo>
                  <a:pt x="16801" y="862396"/>
                </a:lnTo>
                <a:lnTo>
                  <a:pt x="37364" y="791860"/>
                </a:lnTo>
                <a:lnTo>
                  <a:pt x="65645" y="723121"/>
                </a:lnTo>
                <a:lnTo>
                  <a:pt x="101351" y="656360"/>
                </a:lnTo>
                <a:lnTo>
                  <a:pt x="121896" y="623778"/>
                </a:lnTo>
                <a:lnTo>
                  <a:pt x="144188" y="591759"/>
                </a:lnTo>
                <a:lnTo>
                  <a:pt x="168190" y="560325"/>
                </a:lnTo>
                <a:lnTo>
                  <a:pt x="193865" y="529501"/>
                </a:lnTo>
                <a:lnTo>
                  <a:pt x="221177" y="499307"/>
                </a:lnTo>
                <a:lnTo>
                  <a:pt x="250089" y="469767"/>
                </a:lnTo>
                <a:lnTo>
                  <a:pt x="280564" y="440905"/>
                </a:lnTo>
                <a:lnTo>
                  <a:pt x="312566" y="412741"/>
                </a:lnTo>
                <a:lnTo>
                  <a:pt x="346058" y="385300"/>
                </a:lnTo>
                <a:lnTo>
                  <a:pt x="381004" y="358605"/>
                </a:lnTo>
                <a:lnTo>
                  <a:pt x="417366" y="332677"/>
                </a:lnTo>
                <a:lnTo>
                  <a:pt x="455110" y="307539"/>
                </a:lnTo>
                <a:lnTo>
                  <a:pt x="494197" y="283216"/>
                </a:lnTo>
                <a:lnTo>
                  <a:pt x="534591" y="259728"/>
                </a:lnTo>
                <a:lnTo>
                  <a:pt x="576255" y="237100"/>
                </a:lnTo>
                <a:lnTo>
                  <a:pt x="619154" y="215353"/>
                </a:lnTo>
                <a:lnTo>
                  <a:pt x="663250" y="194511"/>
                </a:lnTo>
                <a:lnTo>
                  <a:pt x="708507" y="174596"/>
                </a:lnTo>
                <a:lnTo>
                  <a:pt x="754889" y="155631"/>
                </a:lnTo>
                <a:lnTo>
                  <a:pt x="802357" y="137639"/>
                </a:lnTo>
                <a:lnTo>
                  <a:pt x="850877" y="120643"/>
                </a:lnTo>
                <a:lnTo>
                  <a:pt x="900411" y="104665"/>
                </a:lnTo>
                <a:lnTo>
                  <a:pt x="950923" y="89729"/>
                </a:lnTo>
                <a:lnTo>
                  <a:pt x="1002376" y="75857"/>
                </a:lnTo>
                <a:lnTo>
                  <a:pt x="1054734" y="63071"/>
                </a:lnTo>
                <a:lnTo>
                  <a:pt x="1107960" y="51395"/>
                </a:lnTo>
                <a:lnTo>
                  <a:pt x="1162017" y="40851"/>
                </a:lnTo>
                <a:lnTo>
                  <a:pt x="1216869" y="31463"/>
                </a:lnTo>
                <a:lnTo>
                  <a:pt x="1272479" y="23252"/>
                </a:lnTo>
                <a:lnTo>
                  <a:pt x="1328810" y="16242"/>
                </a:lnTo>
                <a:lnTo>
                  <a:pt x="1385827" y="10455"/>
                </a:lnTo>
                <a:lnTo>
                  <a:pt x="1443492" y="5915"/>
                </a:lnTo>
                <a:lnTo>
                  <a:pt x="1501769" y="2644"/>
                </a:lnTo>
                <a:lnTo>
                  <a:pt x="1560621" y="664"/>
                </a:lnTo>
                <a:lnTo>
                  <a:pt x="1620012" y="0"/>
                </a:lnTo>
                <a:lnTo>
                  <a:pt x="1679402" y="664"/>
                </a:lnTo>
                <a:lnTo>
                  <a:pt x="1738254" y="2644"/>
                </a:lnTo>
                <a:lnTo>
                  <a:pt x="1796531" y="5915"/>
                </a:lnTo>
                <a:lnTo>
                  <a:pt x="1854196" y="10455"/>
                </a:lnTo>
                <a:lnTo>
                  <a:pt x="1911213" y="16242"/>
                </a:lnTo>
                <a:lnTo>
                  <a:pt x="1967544" y="23252"/>
                </a:lnTo>
                <a:lnTo>
                  <a:pt x="2023154" y="31463"/>
                </a:lnTo>
                <a:lnTo>
                  <a:pt x="2078006" y="40851"/>
                </a:lnTo>
                <a:lnTo>
                  <a:pt x="2132063" y="51395"/>
                </a:lnTo>
                <a:lnTo>
                  <a:pt x="2185289" y="63071"/>
                </a:lnTo>
                <a:lnTo>
                  <a:pt x="2237647" y="75857"/>
                </a:lnTo>
                <a:lnTo>
                  <a:pt x="2289100" y="89729"/>
                </a:lnTo>
                <a:lnTo>
                  <a:pt x="2339612" y="104665"/>
                </a:lnTo>
                <a:lnTo>
                  <a:pt x="2389146" y="120643"/>
                </a:lnTo>
                <a:lnTo>
                  <a:pt x="2437666" y="137639"/>
                </a:lnTo>
                <a:lnTo>
                  <a:pt x="2485134" y="155631"/>
                </a:lnTo>
                <a:lnTo>
                  <a:pt x="2531516" y="174596"/>
                </a:lnTo>
                <a:lnTo>
                  <a:pt x="2576773" y="194511"/>
                </a:lnTo>
                <a:lnTo>
                  <a:pt x="2620869" y="215353"/>
                </a:lnTo>
                <a:lnTo>
                  <a:pt x="2663768" y="237100"/>
                </a:lnTo>
                <a:lnTo>
                  <a:pt x="2705432" y="259728"/>
                </a:lnTo>
                <a:lnTo>
                  <a:pt x="2745826" y="283216"/>
                </a:lnTo>
                <a:lnTo>
                  <a:pt x="2784913" y="307539"/>
                </a:lnTo>
                <a:lnTo>
                  <a:pt x="2822657" y="332677"/>
                </a:lnTo>
                <a:lnTo>
                  <a:pt x="2859019" y="358605"/>
                </a:lnTo>
                <a:lnTo>
                  <a:pt x="2893965" y="385300"/>
                </a:lnTo>
                <a:lnTo>
                  <a:pt x="2927457" y="412741"/>
                </a:lnTo>
                <a:lnTo>
                  <a:pt x="2959459" y="440905"/>
                </a:lnTo>
                <a:lnTo>
                  <a:pt x="2989934" y="469767"/>
                </a:lnTo>
                <a:lnTo>
                  <a:pt x="3018846" y="499307"/>
                </a:lnTo>
                <a:lnTo>
                  <a:pt x="3046158" y="529501"/>
                </a:lnTo>
                <a:lnTo>
                  <a:pt x="3071833" y="560325"/>
                </a:lnTo>
                <a:lnTo>
                  <a:pt x="3095835" y="591759"/>
                </a:lnTo>
                <a:lnTo>
                  <a:pt x="3118127" y="623778"/>
                </a:lnTo>
                <a:lnTo>
                  <a:pt x="3138672" y="656360"/>
                </a:lnTo>
                <a:lnTo>
                  <a:pt x="3174378" y="723121"/>
                </a:lnTo>
                <a:lnTo>
                  <a:pt x="3202659" y="791860"/>
                </a:lnTo>
                <a:lnTo>
                  <a:pt x="3223222" y="862396"/>
                </a:lnTo>
                <a:lnTo>
                  <a:pt x="3235774" y="934545"/>
                </a:lnTo>
                <a:lnTo>
                  <a:pt x="3240024" y="1008126"/>
                </a:lnTo>
                <a:lnTo>
                  <a:pt x="3238955" y="1045083"/>
                </a:lnTo>
                <a:lnTo>
                  <a:pt x="3230518" y="1117971"/>
                </a:lnTo>
                <a:lnTo>
                  <a:pt x="3213923" y="1189336"/>
                </a:lnTo>
                <a:lnTo>
                  <a:pt x="3189465" y="1258996"/>
                </a:lnTo>
                <a:lnTo>
                  <a:pt x="3157435" y="1326770"/>
                </a:lnTo>
                <a:lnTo>
                  <a:pt x="3118127" y="1392473"/>
                </a:lnTo>
                <a:lnTo>
                  <a:pt x="3095835" y="1424492"/>
                </a:lnTo>
                <a:lnTo>
                  <a:pt x="3071833" y="1455926"/>
                </a:lnTo>
                <a:lnTo>
                  <a:pt x="3046158" y="1486750"/>
                </a:lnTo>
                <a:lnTo>
                  <a:pt x="3018846" y="1516944"/>
                </a:lnTo>
                <a:lnTo>
                  <a:pt x="2989934" y="1546484"/>
                </a:lnTo>
                <a:lnTo>
                  <a:pt x="2959459" y="1575346"/>
                </a:lnTo>
                <a:lnTo>
                  <a:pt x="2927457" y="1603510"/>
                </a:lnTo>
                <a:lnTo>
                  <a:pt x="2893965" y="1630951"/>
                </a:lnTo>
                <a:lnTo>
                  <a:pt x="2859019" y="1657646"/>
                </a:lnTo>
                <a:lnTo>
                  <a:pt x="2822657" y="1683574"/>
                </a:lnTo>
                <a:lnTo>
                  <a:pt x="2784913" y="1708712"/>
                </a:lnTo>
                <a:lnTo>
                  <a:pt x="2745826" y="1733035"/>
                </a:lnTo>
                <a:lnTo>
                  <a:pt x="2705432" y="1756523"/>
                </a:lnTo>
                <a:lnTo>
                  <a:pt x="2663768" y="1779151"/>
                </a:lnTo>
                <a:lnTo>
                  <a:pt x="2620869" y="1800898"/>
                </a:lnTo>
                <a:lnTo>
                  <a:pt x="2576773" y="1821740"/>
                </a:lnTo>
                <a:lnTo>
                  <a:pt x="2531516" y="1841655"/>
                </a:lnTo>
                <a:lnTo>
                  <a:pt x="2485134" y="1860620"/>
                </a:lnTo>
                <a:lnTo>
                  <a:pt x="2437666" y="1878612"/>
                </a:lnTo>
                <a:lnTo>
                  <a:pt x="2389146" y="1895608"/>
                </a:lnTo>
                <a:lnTo>
                  <a:pt x="2339612" y="1911586"/>
                </a:lnTo>
                <a:lnTo>
                  <a:pt x="2289100" y="1926522"/>
                </a:lnTo>
                <a:lnTo>
                  <a:pt x="2237647" y="1940394"/>
                </a:lnTo>
                <a:lnTo>
                  <a:pt x="2185289" y="1953180"/>
                </a:lnTo>
                <a:lnTo>
                  <a:pt x="2132063" y="1964856"/>
                </a:lnTo>
                <a:lnTo>
                  <a:pt x="2078006" y="1975400"/>
                </a:lnTo>
                <a:lnTo>
                  <a:pt x="2023154" y="1984788"/>
                </a:lnTo>
                <a:lnTo>
                  <a:pt x="1967544" y="1992999"/>
                </a:lnTo>
                <a:lnTo>
                  <a:pt x="1911213" y="2000009"/>
                </a:lnTo>
                <a:lnTo>
                  <a:pt x="1854196" y="2005796"/>
                </a:lnTo>
                <a:lnTo>
                  <a:pt x="1796531" y="2010336"/>
                </a:lnTo>
                <a:lnTo>
                  <a:pt x="1738254" y="2013607"/>
                </a:lnTo>
                <a:lnTo>
                  <a:pt x="1679402" y="2015587"/>
                </a:lnTo>
                <a:lnTo>
                  <a:pt x="1620012" y="2016252"/>
                </a:lnTo>
                <a:lnTo>
                  <a:pt x="1560621" y="2015587"/>
                </a:lnTo>
                <a:lnTo>
                  <a:pt x="1501769" y="2013607"/>
                </a:lnTo>
                <a:lnTo>
                  <a:pt x="1443492" y="2010336"/>
                </a:lnTo>
                <a:lnTo>
                  <a:pt x="1385827" y="2005796"/>
                </a:lnTo>
                <a:lnTo>
                  <a:pt x="1328810" y="2000009"/>
                </a:lnTo>
                <a:lnTo>
                  <a:pt x="1272479" y="1992999"/>
                </a:lnTo>
                <a:lnTo>
                  <a:pt x="1216869" y="1984788"/>
                </a:lnTo>
                <a:lnTo>
                  <a:pt x="1162017" y="1975400"/>
                </a:lnTo>
                <a:lnTo>
                  <a:pt x="1107960" y="1964856"/>
                </a:lnTo>
                <a:lnTo>
                  <a:pt x="1054734" y="1953180"/>
                </a:lnTo>
                <a:lnTo>
                  <a:pt x="1002376" y="1940394"/>
                </a:lnTo>
                <a:lnTo>
                  <a:pt x="950923" y="1926522"/>
                </a:lnTo>
                <a:lnTo>
                  <a:pt x="900411" y="1911586"/>
                </a:lnTo>
                <a:lnTo>
                  <a:pt x="850877" y="1895608"/>
                </a:lnTo>
                <a:lnTo>
                  <a:pt x="802357" y="1878612"/>
                </a:lnTo>
                <a:lnTo>
                  <a:pt x="754889" y="1860620"/>
                </a:lnTo>
                <a:lnTo>
                  <a:pt x="708507" y="1841655"/>
                </a:lnTo>
                <a:lnTo>
                  <a:pt x="663250" y="1821740"/>
                </a:lnTo>
                <a:lnTo>
                  <a:pt x="619154" y="1800898"/>
                </a:lnTo>
                <a:lnTo>
                  <a:pt x="576255" y="1779151"/>
                </a:lnTo>
                <a:lnTo>
                  <a:pt x="534591" y="1756523"/>
                </a:lnTo>
                <a:lnTo>
                  <a:pt x="494197" y="1733035"/>
                </a:lnTo>
                <a:lnTo>
                  <a:pt x="455110" y="1708712"/>
                </a:lnTo>
                <a:lnTo>
                  <a:pt x="417366" y="1683574"/>
                </a:lnTo>
                <a:lnTo>
                  <a:pt x="381004" y="1657646"/>
                </a:lnTo>
                <a:lnTo>
                  <a:pt x="346058" y="1630951"/>
                </a:lnTo>
                <a:lnTo>
                  <a:pt x="312566" y="1603510"/>
                </a:lnTo>
                <a:lnTo>
                  <a:pt x="280564" y="1575346"/>
                </a:lnTo>
                <a:lnTo>
                  <a:pt x="250089" y="1546484"/>
                </a:lnTo>
                <a:lnTo>
                  <a:pt x="221177" y="1516944"/>
                </a:lnTo>
                <a:lnTo>
                  <a:pt x="193865" y="1486750"/>
                </a:lnTo>
                <a:lnTo>
                  <a:pt x="168190" y="1455926"/>
                </a:lnTo>
                <a:lnTo>
                  <a:pt x="144188" y="1424492"/>
                </a:lnTo>
                <a:lnTo>
                  <a:pt x="121896" y="1392473"/>
                </a:lnTo>
                <a:lnTo>
                  <a:pt x="101351" y="1359891"/>
                </a:lnTo>
                <a:lnTo>
                  <a:pt x="65645" y="1293130"/>
                </a:lnTo>
                <a:lnTo>
                  <a:pt x="37364" y="1224391"/>
                </a:lnTo>
                <a:lnTo>
                  <a:pt x="16801" y="1153855"/>
                </a:lnTo>
                <a:lnTo>
                  <a:pt x="4249" y="1081706"/>
                </a:lnTo>
                <a:lnTo>
                  <a:pt x="0" y="1008126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79" name="object 28"/>
          <p:cNvSpPr>
            <a:spLocks/>
          </p:cNvSpPr>
          <p:nvPr/>
        </p:nvSpPr>
        <p:spPr bwMode="auto">
          <a:xfrm>
            <a:off x="323850" y="2278063"/>
            <a:ext cx="1585913" cy="1295400"/>
          </a:xfrm>
          <a:custGeom>
            <a:avLst/>
            <a:gdLst>
              <a:gd name="T0" fmla="*/ 740373 w 1584960"/>
              <a:gd name="T1" fmla="*/ 1377 h 1295400"/>
              <a:gd name="T2" fmla="*/ 638965 w 1584960"/>
              <a:gd name="T3" fmla="*/ 12141 h 1295400"/>
              <a:gd name="T4" fmla="*/ 541992 w 1584960"/>
              <a:gd name="T5" fmla="*/ 33015 h 1295400"/>
              <a:gd name="T6" fmla="*/ 450291 w 1584960"/>
              <a:gd name="T7" fmla="*/ 63318 h 1295400"/>
              <a:gd name="T8" fmla="*/ 364695 w 1584960"/>
              <a:gd name="T9" fmla="*/ 102365 h 1295400"/>
              <a:gd name="T10" fmla="*/ 286042 w 1584960"/>
              <a:gd name="T11" fmla="*/ 149476 h 1295400"/>
              <a:gd name="T12" fmla="*/ 215165 w 1584960"/>
              <a:gd name="T13" fmla="*/ 203967 h 1295400"/>
              <a:gd name="T14" fmla="*/ 152901 w 1584960"/>
              <a:gd name="T15" fmla="*/ 265157 h 1295400"/>
              <a:gd name="T16" fmla="*/ 100084 w 1584960"/>
              <a:gd name="T17" fmla="*/ 332363 h 1295400"/>
              <a:gd name="T18" fmla="*/ 57550 w 1584960"/>
              <a:gd name="T19" fmla="*/ 404903 h 1295400"/>
              <a:gd name="T20" fmla="*/ 26134 w 1584960"/>
              <a:gd name="T21" fmla="*/ 482093 h 1295400"/>
              <a:gd name="T22" fmla="*/ 6672 w 1584960"/>
              <a:gd name="T23" fmla="*/ 563253 h 1295400"/>
              <a:gd name="T24" fmla="*/ 0 w 1584960"/>
              <a:gd name="T25" fmla="*/ 647700 h 1295400"/>
              <a:gd name="T26" fmla="*/ 6672 w 1584960"/>
              <a:gd name="T27" fmla="*/ 732146 h 1295400"/>
              <a:gd name="T28" fmla="*/ 26134 w 1584960"/>
              <a:gd name="T29" fmla="*/ 813306 h 1295400"/>
              <a:gd name="T30" fmla="*/ 57550 w 1584960"/>
              <a:gd name="T31" fmla="*/ 890496 h 1295400"/>
              <a:gd name="T32" fmla="*/ 100084 w 1584960"/>
              <a:gd name="T33" fmla="*/ 963036 h 1295400"/>
              <a:gd name="T34" fmla="*/ 152901 w 1584960"/>
              <a:gd name="T35" fmla="*/ 1030242 h 1295400"/>
              <a:gd name="T36" fmla="*/ 215165 w 1584960"/>
              <a:gd name="T37" fmla="*/ 1091432 h 1295400"/>
              <a:gd name="T38" fmla="*/ 286042 w 1584960"/>
              <a:gd name="T39" fmla="*/ 1145923 h 1295400"/>
              <a:gd name="T40" fmla="*/ 364695 w 1584960"/>
              <a:gd name="T41" fmla="*/ 1193034 h 1295400"/>
              <a:gd name="T42" fmla="*/ 450291 w 1584960"/>
              <a:gd name="T43" fmla="*/ 1232081 h 1295400"/>
              <a:gd name="T44" fmla="*/ 541992 w 1584960"/>
              <a:gd name="T45" fmla="*/ 1262384 h 1295400"/>
              <a:gd name="T46" fmla="*/ 638965 w 1584960"/>
              <a:gd name="T47" fmla="*/ 1283258 h 1295400"/>
              <a:gd name="T48" fmla="*/ 740373 w 1584960"/>
              <a:gd name="T49" fmla="*/ 1294022 h 1295400"/>
              <a:gd name="T50" fmla="*/ 844582 w 1584960"/>
              <a:gd name="T51" fmla="*/ 1294022 h 1295400"/>
              <a:gd name="T52" fmla="*/ 945983 w 1584960"/>
              <a:gd name="T53" fmla="*/ 1283258 h 1295400"/>
              <a:gd name="T54" fmla="*/ 1042952 w 1584960"/>
              <a:gd name="T55" fmla="*/ 1262384 h 1295400"/>
              <a:gd name="T56" fmla="*/ 1134652 w 1584960"/>
              <a:gd name="T57" fmla="*/ 1232081 h 1295400"/>
              <a:gd name="T58" fmla="*/ 1220247 w 1584960"/>
              <a:gd name="T59" fmla="*/ 1193034 h 1295400"/>
              <a:gd name="T60" fmla="*/ 1298901 w 1584960"/>
              <a:gd name="T61" fmla="*/ 1145923 h 1295400"/>
              <a:gd name="T62" fmla="*/ 1369780 w 1584960"/>
              <a:gd name="T63" fmla="*/ 1091432 h 1295400"/>
              <a:gd name="T64" fmla="*/ 1432047 w 1584960"/>
              <a:gd name="T65" fmla="*/ 1030242 h 1295400"/>
              <a:gd name="T66" fmla="*/ 1484867 w 1584960"/>
              <a:gd name="T67" fmla="*/ 963036 h 1295400"/>
              <a:gd name="T68" fmla="*/ 1527404 w 1584960"/>
              <a:gd name="T69" fmla="*/ 890496 h 1295400"/>
              <a:gd name="T70" fmla="*/ 1558822 w 1584960"/>
              <a:gd name="T71" fmla="*/ 813306 h 1295400"/>
              <a:gd name="T72" fmla="*/ 1578286 w 1584960"/>
              <a:gd name="T73" fmla="*/ 732146 h 1295400"/>
              <a:gd name="T74" fmla="*/ 1584960 w 1584960"/>
              <a:gd name="T75" fmla="*/ 647700 h 1295400"/>
              <a:gd name="T76" fmla="*/ 1578286 w 1584960"/>
              <a:gd name="T77" fmla="*/ 563253 h 1295400"/>
              <a:gd name="T78" fmla="*/ 1558822 w 1584960"/>
              <a:gd name="T79" fmla="*/ 482093 h 1295400"/>
              <a:gd name="T80" fmla="*/ 1527404 w 1584960"/>
              <a:gd name="T81" fmla="*/ 404903 h 1295400"/>
              <a:gd name="T82" fmla="*/ 1484867 w 1584960"/>
              <a:gd name="T83" fmla="*/ 332363 h 1295400"/>
              <a:gd name="T84" fmla="*/ 1432047 w 1584960"/>
              <a:gd name="T85" fmla="*/ 265157 h 1295400"/>
              <a:gd name="T86" fmla="*/ 1369780 w 1584960"/>
              <a:gd name="T87" fmla="*/ 203967 h 1295400"/>
              <a:gd name="T88" fmla="*/ 1298901 w 1584960"/>
              <a:gd name="T89" fmla="*/ 149476 h 1295400"/>
              <a:gd name="T90" fmla="*/ 1220247 w 1584960"/>
              <a:gd name="T91" fmla="*/ 102365 h 1295400"/>
              <a:gd name="T92" fmla="*/ 1134652 w 1584960"/>
              <a:gd name="T93" fmla="*/ 63318 h 1295400"/>
              <a:gd name="T94" fmla="*/ 1042952 w 1584960"/>
              <a:gd name="T95" fmla="*/ 33015 h 1295400"/>
              <a:gd name="T96" fmla="*/ 945983 w 1584960"/>
              <a:gd name="T97" fmla="*/ 12141 h 1295400"/>
              <a:gd name="T98" fmla="*/ 844582 w 1584960"/>
              <a:gd name="T99" fmla="*/ 1377 h 12954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584960"/>
              <a:gd name="T151" fmla="*/ 0 h 1295400"/>
              <a:gd name="T152" fmla="*/ 1584960 w 1584960"/>
              <a:gd name="T153" fmla="*/ 1295400 h 129540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584960" h="1295400">
                <a:moveTo>
                  <a:pt x="792479" y="0"/>
                </a:moveTo>
                <a:lnTo>
                  <a:pt x="740373" y="1377"/>
                </a:lnTo>
                <a:lnTo>
                  <a:pt x="689167" y="5453"/>
                </a:lnTo>
                <a:lnTo>
                  <a:pt x="638965" y="12141"/>
                </a:lnTo>
                <a:lnTo>
                  <a:pt x="589872" y="21357"/>
                </a:lnTo>
                <a:lnTo>
                  <a:pt x="541992" y="33015"/>
                </a:lnTo>
                <a:lnTo>
                  <a:pt x="495431" y="47031"/>
                </a:lnTo>
                <a:lnTo>
                  <a:pt x="450291" y="63318"/>
                </a:lnTo>
                <a:lnTo>
                  <a:pt x="406678" y="81791"/>
                </a:lnTo>
                <a:lnTo>
                  <a:pt x="364695" y="102365"/>
                </a:lnTo>
                <a:lnTo>
                  <a:pt x="324449" y="124955"/>
                </a:lnTo>
                <a:lnTo>
                  <a:pt x="286042" y="149476"/>
                </a:lnTo>
                <a:lnTo>
                  <a:pt x="249579" y="175842"/>
                </a:lnTo>
                <a:lnTo>
                  <a:pt x="215165" y="203967"/>
                </a:lnTo>
                <a:lnTo>
                  <a:pt x="182904" y="233768"/>
                </a:lnTo>
                <a:lnTo>
                  <a:pt x="152901" y="265157"/>
                </a:lnTo>
                <a:lnTo>
                  <a:pt x="125259" y="298051"/>
                </a:lnTo>
                <a:lnTo>
                  <a:pt x="100084" y="332363"/>
                </a:lnTo>
                <a:lnTo>
                  <a:pt x="77479" y="368009"/>
                </a:lnTo>
                <a:lnTo>
                  <a:pt x="57550" y="404903"/>
                </a:lnTo>
                <a:lnTo>
                  <a:pt x="40400" y="442959"/>
                </a:lnTo>
                <a:lnTo>
                  <a:pt x="26134" y="482093"/>
                </a:lnTo>
                <a:lnTo>
                  <a:pt x="14857" y="522220"/>
                </a:lnTo>
                <a:lnTo>
                  <a:pt x="6672" y="563253"/>
                </a:lnTo>
                <a:lnTo>
                  <a:pt x="1685" y="605108"/>
                </a:lnTo>
                <a:lnTo>
                  <a:pt x="0" y="647700"/>
                </a:lnTo>
                <a:lnTo>
                  <a:pt x="1685" y="690291"/>
                </a:lnTo>
                <a:lnTo>
                  <a:pt x="6672" y="732146"/>
                </a:lnTo>
                <a:lnTo>
                  <a:pt x="14857" y="773179"/>
                </a:lnTo>
                <a:lnTo>
                  <a:pt x="26134" y="813306"/>
                </a:lnTo>
                <a:lnTo>
                  <a:pt x="40400" y="852440"/>
                </a:lnTo>
                <a:lnTo>
                  <a:pt x="57550" y="890496"/>
                </a:lnTo>
                <a:lnTo>
                  <a:pt x="77479" y="927390"/>
                </a:lnTo>
                <a:lnTo>
                  <a:pt x="100084" y="963036"/>
                </a:lnTo>
                <a:lnTo>
                  <a:pt x="125259" y="997348"/>
                </a:lnTo>
                <a:lnTo>
                  <a:pt x="152901" y="1030242"/>
                </a:lnTo>
                <a:lnTo>
                  <a:pt x="182904" y="1061631"/>
                </a:lnTo>
                <a:lnTo>
                  <a:pt x="215165" y="1091432"/>
                </a:lnTo>
                <a:lnTo>
                  <a:pt x="249579" y="1119557"/>
                </a:lnTo>
                <a:lnTo>
                  <a:pt x="286042" y="1145923"/>
                </a:lnTo>
                <a:lnTo>
                  <a:pt x="324449" y="1170444"/>
                </a:lnTo>
                <a:lnTo>
                  <a:pt x="364695" y="1193034"/>
                </a:lnTo>
                <a:lnTo>
                  <a:pt x="406678" y="1213608"/>
                </a:lnTo>
                <a:lnTo>
                  <a:pt x="450291" y="1232081"/>
                </a:lnTo>
                <a:lnTo>
                  <a:pt x="495431" y="1248368"/>
                </a:lnTo>
                <a:lnTo>
                  <a:pt x="541992" y="1262384"/>
                </a:lnTo>
                <a:lnTo>
                  <a:pt x="589872" y="1274042"/>
                </a:lnTo>
                <a:lnTo>
                  <a:pt x="638965" y="1283258"/>
                </a:lnTo>
                <a:lnTo>
                  <a:pt x="689167" y="1289946"/>
                </a:lnTo>
                <a:lnTo>
                  <a:pt x="740373" y="1294022"/>
                </a:lnTo>
                <a:lnTo>
                  <a:pt x="792479" y="1295400"/>
                </a:lnTo>
                <a:lnTo>
                  <a:pt x="844582" y="1294022"/>
                </a:lnTo>
                <a:lnTo>
                  <a:pt x="895784" y="1289946"/>
                </a:lnTo>
                <a:lnTo>
                  <a:pt x="945983" y="1283258"/>
                </a:lnTo>
                <a:lnTo>
                  <a:pt x="995074" y="1274042"/>
                </a:lnTo>
                <a:lnTo>
                  <a:pt x="1042952" y="1262384"/>
                </a:lnTo>
                <a:lnTo>
                  <a:pt x="1089513" y="1248368"/>
                </a:lnTo>
                <a:lnTo>
                  <a:pt x="1134652" y="1232081"/>
                </a:lnTo>
                <a:lnTo>
                  <a:pt x="1178264" y="1213608"/>
                </a:lnTo>
                <a:lnTo>
                  <a:pt x="1220247" y="1193034"/>
                </a:lnTo>
                <a:lnTo>
                  <a:pt x="1260494" y="1170444"/>
                </a:lnTo>
                <a:lnTo>
                  <a:pt x="1298901" y="1145923"/>
                </a:lnTo>
                <a:lnTo>
                  <a:pt x="1335365" y="1119557"/>
                </a:lnTo>
                <a:lnTo>
                  <a:pt x="1369780" y="1091432"/>
                </a:lnTo>
                <a:lnTo>
                  <a:pt x="1402043" y="1061631"/>
                </a:lnTo>
                <a:lnTo>
                  <a:pt x="1432047" y="1030242"/>
                </a:lnTo>
                <a:lnTo>
                  <a:pt x="1459691" y="997348"/>
                </a:lnTo>
                <a:lnTo>
                  <a:pt x="1484867" y="963036"/>
                </a:lnTo>
                <a:lnTo>
                  <a:pt x="1507473" y="927390"/>
                </a:lnTo>
                <a:lnTo>
                  <a:pt x="1527404" y="890496"/>
                </a:lnTo>
                <a:lnTo>
                  <a:pt x="1544555" y="852440"/>
                </a:lnTo>
                <a:lnTo>
                  <a:pt x="1558822" y="813306"/>
                </a:lnTo>
                <a:lnTo>
                  <a:pt x="1570101" y="773179"/>
                </a:lnTo>
                <a:lnTo>
                  <a:pt x="1578286" y="732146"/>
                </a:lnTo>
                <a:lnTo>
                  <a:pt x="1583274" y="690291"/>
                </a:lnTo>
                <a:lnTo>
                  <a:pt x="1584960" y="647700"/>
                </a:lnTo>
                <a:lnTo>
                  <a:pt x="1583274" y="605108"/>
                </a:lnTo>
                <a:lnTo>
                  <a:pt x="1578286" y="563253"/>
                </a:lnTo>
                <a:lnTo>
                  <a:pt x="1570101" y="522220"/>
                </a:lnTo>
                <a:lnTo>
                  <a:pt x="1558822" y="482093"/>
                </a:lnTo>
                <a:lnTo>
                  <a:pt x="1544555" y="442959"/>
                </a:lnTo>
                <a:lnTo>
                  <a:pt x="1527404" y="404903"/>
                </a:lnTo>
                <a:lnTo>
                  <a:pt x="1507473" y="368009"/>
                </a:lnTo>
                <a:lnTo>
                  <a:pt x="1484867" y="332363"/>
                </a:lnTo>
                <a:lnTo>
                  <a:pt x="1459691" y="298051"/>
                </a:lnTo>
                <a:lnTo>
                  <a:pt x="1432047" y="265157"/>
                </a:lnTo>
                <a:lnTo>
                  <a:pt x="1402043" y="233768"/>
                </a:lnTo>
                <a:lnTo>
                  <a:pt x="1369780" y="203967"/>
                </a:lnTo>
                <a:lnTo>
                  <a:pt x="1335365" y="175842"/>
                </a:lnTo>
                <a:lnTo>
                  <a:pt x="1298901" y="149476"/>
                </a:lnTo>
                <a:lnTo>
                  <a:pt x="1260494" y="124955"/>
                </a:lnTo>
                <a:lnTo>
                  <a:pt x="1220247" y="102365"/>
                </a:lnTo>
                <a:lnTo>
                  <a:pt x="1178264" y="81791"/>
                </a:lnTo>
                <a:lnTo>
                  <a:pt x="1134652" y="63318"/>
                </a:lnTo>
                <a:lnTo>
                  <a:pt x="1089513" y="47031"/>
                </a:lnTo>
                <a:lnTo>
                  <a:pt x="1042952" y="33015"/>
                </a:lnTo>
                <a:lnTo>
                  <a:pt x="995074" y="21357"/>
                </a:lnTo>
                <a:lnTo>
                  <a:pt x="945983" y="12141"/>
                </a:lnTo>
                <a:lnTo>
                  <a:pt x="895784" y="5453"/>
                </a:lnTo>
                <a:lnTo>
                  <a:pt x="844582" y="1377"/>
                </a:lnTo>
                <a:lnTo>
                  <a:pt x="792479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80" name="object 29"/>
          <p:cNvSpPr>
            <a:spLocks/>
          </p:cNvSpPr>
          <p:nvPr/>
        </p:nvSpPr>
        <p:spPr bwMode="auto">
          <a:xfrm>
            <a:off x="323850" y="2278063"/>
            <a:ext cx="1585913" cy="1295400"/>
          </a:xfrm>
          <a:custGeom>
            <a:avLst/>
            <a:gdLst>
              <a:gd name="T0" fmla="*/ 1685 w 1584960"/>
              <a:gd name="T1" fmla="*/ 605108 h 1295400"/>
              <a:gd name="T2" fmla="*/ 14857 w 1584960"/>
              <a:gd name="T3" fmla="*/ 522220 h 1295400"/>
              <a:gd name="T4" fmla="*/ 40400 w 1584960"/>
              <a:gd name="T5" fmla="*/ 442959 h 1295400"/>
              <a:gd name="T6" fmla="*/ 77479 w 1584960"/>
              <a:gd name="T7" fmla="*/ 368009 h 1295400"/>
              <a:gd name="T8" fmla="*/ 125259 w 1584960"/>
              <a:gd name="T9" fmla="*/ 298051 h 1295400"/>
              <a:gd name="T10" fmla="*/ 182904 w 1584960"/>
              <a:gd name="T11" fmla="*/ 233768 h 1295400"/>
              <a:gd name="T12" fmla="*/ 249579 w 1584960"/>
              <a:gd name="T13" fmla="*/ 175842 h 1295400"/>
              <a:gd name="T14" fmla="*/ 324449 w 1584960"/>
              <a:gd name="T15" fmla="*/ 124955 h 1295400"/>
              <a:gd name="T16" fmla="*/ 406678 w 1584960"/>
              <a:gd name="T17" fmla="*/ 81791 h 1295400"/>
              <a:gd name="T18" fmla="*/ 495431 w 1584960"/>
              <a:gd name="T19" fmla="*/ 47031 h 1295400"/>
              <a:gd name="T20" fmla="*/ 589872 w 1584960"/>
              <a:gd name="T21" fmla="*/ 21357 h 1295400"/>
              <a:gd name="T22" fmla="*/ 689167 w 1584960"/>
              <a:gd name="T23" fmla="*/ 5453 h 1295400"/>
              <a:gd name="T24" fmla="*/ 792479 w 1584960"/>
              <a:gd name="T25" fmla="*/ 0 h 1295400"/>
              <a:gd name="T26" fmla="*/ 895784 w 1584960"/>
              <a:gd name="T27" fmla="*/ 5453 h 1295400"/>
              <a:gd name="T28" fmla="*/ 995074 w 1584960"/>
              <a:gd name="T29" fmla="*/ 21357 h 1295400"/>
              <a:gd name="T30" fmla="*/ 1089513 w 1584960"/>
              <a:gd name="T31" fmla="*/ 47031 h 1295400"/>
              <a:gd name="T32" fmla="*/ 1178264 w 1584960"/>
              <a:gd name="T33" fmla="*/ 81791 h 1295400"/>
              <a:gd name="T34" fmla="*/ 1260494 w 1584960"/>
              <a:gd name="T35" fmla="*/ 124955 h 1295400"/>
              <a:gd name="T36" fmla="*/ 1335365 w 1584960"/>
              <a:gd name="T37" fmla="*/ 175842 h 1295400"/>
              <a:gd name="T38" fmla="*/ 1402043 w 1584960"/>
              <a:gd name="T39" fmla="*/ 233768 h 1295400"/>
              <a:gd name="T40" fmla="*/ 1459691 w 1584960"/>
              <a:gd name="T41" fmla="*/ 298051 h 1295400"/>
              <a:gd name="T42" fmla="*/ 1507473 w 1584960"/>
              <a:gd name="T43" fmla="*/ 368009 h 1295400"/>
              <a:gd name="T44" fmla="*/ 1544555 w 1584960"/>
              <a:gd name="T45" fmla="*/ 442959 h 1295400"/>
              <a:gd name="T46" fmla="*/ 1570101 w 1584960"/>
              <a:gd name="T47" fmla="*/ 522220 h 1295400"/>
              <a:gd name="T48" fmla="*/ 1583274 w 1584960"/>
              <a:gd name="T49" fmla="*/ 605108 h 1295400"/>
              <a:gd name="T50" fmla="*/ 1583274 w 1584960"/>
              <a:gd name="T51" fmla="*/ 690291 h 1295400"/>
              <a:gd name="T52" fmla="*/ 1570101 w 1584960"/>
              <a:gd name="T53" fmla="*/ 773179 h 1295400"/>
              <a:gd name="T54" fmla="*/ 1544555 w 1584960"/>
              <a:gd name="T55" fmla="*/ 852440 h 1295400"/>
              <a:gd name="T56" fmla="*/ 1507473 w 1584960"/>
              <a:gd name="T57" fmla="*/ 927390 h 1295400"/>
              <a:gd name="T58" fmla="*/ 1459691 w 1584960"/>
              <a:gd name="T59" fmla="*/ 997348 h 1295400"/>
              <a:gd name="T60" fmla="*/ 1402043 w 1584960"/>
              <a:gd name="T61" fmla="*/ 1061631 h 1295400"/>
              <a:gd name="T62" fmla="*/ 1335365 w 1584960"/>
              <a:gd name="T63" fmla="*/ 1119557 h 1295400"/>
              <a:gd name="T64" fmla="*/ 1260494 w 1584960"/>
              <a:gd name="T65" fmla="*/ 1170444 h 1295400"/>
              <a:gd name="T66" fmla="*/ 1178264 w 1584960"/>
              <a:gd name="T67" fmla="*/ 1213608 h 1295400"/>
              <a:gd name="T68" fmla="*/ 1089513 w 1584960"/>
              <a:gd name="T69" fmla="*/ 1248368 h 1295400"/>
              <a:gd name="T70" fmla="*/ 995074 w 1584960"/>
              <a:gd name="T71" fmla="*/ 1274042 h 1295400"/>
              <a:gd name="T72" fmla="*/ 895784 w 1584960"/>
              <a:gd name="T73" fmla="*/ 1289946 h 1295400"/>
              <a:gd name="T74" fmla="*/ 792479 w 1584960"/>
              <a:gd name="T75" fmla="*/ 1295400 h 1295400"/>
              <a:gd name="T76" fmla="*/ 689167 w 1584960"/>
              <a:gd name="T77" fmla="*/ 1289946 h 1295400"/>
              <a:gd name="T78" fmla="*/ 589872 w 1584960"/>
              <a:gd name="T79" fmla="*/ 1274042 h 1295400"/>
              <a:gd name="T80" fmla="*/ 495431 w 1584960"/>
              <a:gd name="T81" fmla="*/ 1248368 h 1295400"/>
              <a:gd name="T82" fmla="*/ 406678 w 1584960"/>
              <a:gd name="T83" fmla="*/ 1213608 h 1295400"/>
              <a:gd name="T84" fmla="*/ 324449 w 1584960"/>
              <a:gd name="T85" fmla="*/ 1170444 h 1295400"/>
              <a:gd name="T86" fmla="*/ 249579 w 1584960"/>
              <a:gd name="T87" fmla="*/ 1119557 h 1295400"/>
              <a:gd name="T88" fmla="*/ 182904 w 1584960"/>
              <a:gd name="T89" fmla="*/ 1061631 h 1295400"/>
              <a:gd name="T90" fmla="*/ 125259 w 1584960"/>
              <a:gd name="T91" fmla="*/ 997348 h 1295400"/>
              <a:gd name="T92" fmla="*/ 77479 w 1584960"/>
              <a:gd name="T93" fmla="*/ 927390 h 1295400"/>
              <a:gd name="T94" fmla="*/ 40400 w 1584960"/>
              <a:gd name="T95" fmla="*/ 852440 h 1295400"/>
              <a:gd name="T96" fmla="*/ 14857 w 1584960"/>
              <a:gd name="T97" fmla="*/ 773179 h 1295400"/>
              <a:gd name="T98" fmla="*/ 1685 w 1584960"/>
              <a:gd name="T99" fmla="*/ 690291 h 12954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584960"/>
              <a:gd name="T151" fmla="*/ 0 h 1295400"/>
              <a:gd name="T152" fmla="*/ 1584960 w 1584960"/>
              <a:gd name="T153" fmla="*/ 1295400 h 129540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584960" h="1295400">
                <a:moveTo>
                  <a:pt x="0" y="647700"/>
                </a:moveTo>
                <a:lnTo>
                  <a:pt x="1685" y="605108"/>
                </a:lnTo>
                <a:lnTo>
                  <a:pt x="6672" y="563253"/>
                </a:lnTo>
                <a:lnTo>
                  <a:pt x="14857" y="522220"/>
                </a:lnTo>
                <a:lnTo>
                  <a:pt x="26134" y="482093"/>
                </a:lnTo>
                <a:lnTo>
                  <a:pt x="40400" y="442959"/>
                </a:lnTo>
                <a:lnTo>
                  <a:pt x="57550" y="404903"/>
                </a:lnTo>
                <a:lnTo>
                  <a:pt x="77479" y="368009"/>
                </a:lnTo>
                <a:lnTo>
                  <a:pt x="100084" y="332363"/>
                </a:lnTo>
                <a:lnTo>
                  <a:pt x="125259" y="298051"/>
                </a:lnTo>
                <a:lnTo>
                  <a:pt x="152901" y="265157"/>
                </a:lnTo>
                <a:lnTo>
                  <a:pt x="182904" y="233768"/>
                </a:lnTo>
                <a:lnTo>
                  <a:pt x="215165" y="203967"/>
                </a:lnTo>
                <a:lnTo>
                  <a:pt x="249579" y="175842"/>
                </a:lnTo>
                <a:lnTo>
                  <a:pt x="286042" y="149476"/>
                </a:lnTo>
                <a:lnTo>
                  <a:pt x="324449" y="124955"/>
                </a:lnTo>
                <a:lnTo>
                  <a:pt x="364695" y="102365"/>
                </a:lnTo>
                <a:lnTo>
                  <a:pt x="406678" y="81791"/>
                </a:lnTo>
                <a:lnTo>
                  <a:pt x="450291" y="63318"/>
                </a:lnTo>
                <a:lnTo>
                  <a:pt x="495431" y="47031"/>
                </a:lnTo>
                <a:lnTo>
                  <a:pt x="541992" y="33015"/>
                </a:lnTo>
                <a:lnTo>
                  <a:pt x="589872" y="21357"/>
                </a:lnTo>
                <a:lnTo>
                  <a:pt x="638965" y="12141"/>
                </a:lnTo>
                <a:lnTo>
                  <a:pt x="689167" y="5453"/>
                </a:lnTo>
                <a:lnTo>
                  <a:pt x="740373" y="1377"/>
                </a:lnTo>
                <a:lnTo>
                  <a:pt x="792479" y="0"/>
                </a:lnTo>
                <a:lnTo>
                  <a:pt x="844582" y="1377"/>
                </a:lnTo>
                <a:lnTo>
                  <a:pt x="895784" y="5453"/>
                </a:lnTo>
                <a:lnTo>
                  <a:pt x="945983" y="12141"/>
                </a:lnTo>
                <a:lnTo>
                  <a:pt x="995074" y="21357"/>
                </a:lnTo>
                <a:lnTo>
                  <a:pt x="1042952" y="33015"/>
                </a:lnTo>
                <a:lnTo>
                  <a:pt x="1089513" y="47031"/>
                </a:lnTo>
                <a:lnTo>
                  <a:pt x="1134652" y="63318"/>
                </a:lnTo>
                <a:lnTo>
                  <a:pt x="1178264" y="81791"/>
                </a:lnTo>
                <a:lnTo>
                  <a:pt x="1220247" y="102365"/>
                </a:lnTo>
                <a:lnTo>
                  <a:pt x="1260494" y="124955"/>
                </a:lnTo>
                <a:lnTo>
                  <a:pt x="1298901" y="149476"/>
                </a:lnTo>
                <a:lnTo>
                  <a:pt x="1335365" y="175842"/>
                </a:lnTo>
                <a:lnTo>
                  <a:pt x="1369780" y="203967"/>
                </a:lnTo>
                <a:lnTo>
                  <a:pt x="1402043" y="233768"/>
                </a:lnTo>
                <a:lnTo>
                  <a:pt x="1432047" y="265157"/>
                </a:lnTo>
                <a:lnTo>
                  <a:pt x="1459691" y="298051"/>
                </a:lnTo>
                <a:lnTo>
                  <a:pt x="1484867" y="332363"/>
                </a:lnTo>
                <a:lnTo>
                  <a:pt x="1507473" y="368009"/>
                </a:lnTo>
                <a:lnTo>
                  <a:pt x="1527404" y="404903"/>
                </a:lnTo>
                <a:lnTo>
                  <a:pt x="1544555" y="442959"/>
                </a:lnTo>
                <a:lnTo>
                  <a:pt x="1558822" y="482093"/>
                </a:lnTo>
                <a:lnTo>
                  <a:pt x="1570101" y="522220"/>
                </a:lnTo>
                <a:lnTo>
                  <a:pt x="1578286" y="563253"/>
                </a:lnTo>
                <a:lnTo>
                  <a:pt x="1583274" y="605108"/>
                </a:lnTo>
                <a:lnTo>
                  <a:pt x="1584960" y="647700"/>
                </a:lnTo>
                <a:lnTo>
                  <a:pt x="1583274" y="690291"/>
                </a:lnTo>
                <a:lnTo>
                  <a:pt x="1578286" y="732146"/>
                </a:lnTo>
                <a:lnTo>
                  <a:pt x="1570101" y="773179"/>
                </a:lnTo>
                <a:lnTo>
                  <a:pt x="1558822" y="813306"/>
                </a:lnTo>
                <a:lnTo>
                  <a:pt x="1544555" y="852440"/>
                </a:lnTo>
                <a:lnTo>
                  <a:pt x="1527404" y="890496"/>
                </a:lnTo>
                <a:lnTo>
                  <a:pt x="1507473" y="927390"/>
                </a:lnTo>
                <a:lnTo>
                  <a:pt x="1484867" y="963036"/>
                </a:lnTo>
                <a:lnTo>
                  <a:pt x="1459691" y="997348"/>
                </a:lnTo>
                <a:lnTo>
                  <a:pt x="1432047" y="1030242"/>
                </a:lnTo>
                <a:lnTo>
                  <a:pt x="1402043" y="1061631"/>
                </a:lnTo>
                <a:lnTo>
                  <a:pt x="1369780" y="1091432"/>
                </a:lnTo>
                <a:lnTo>
                  <a:pt x="1335365" y="1119557"/>
                </a:lnTo>
                <a:lnTo>
                  <a:pt x="1298901" y="1145923"/>
                </a:lnTo>
                <a:lnTo>
                  <a:pt x="1260494" y="1170444"/>
                </a:lnTo>
                <a:lnTo>
                  <a:pt x="1220247" y="1193034"/>
                </a:lnTo>
                <a:lnTo>
                  <a:pt x="1178264" y="1213608"/>
                </a:lnTo>
                <a:lnTo>
                  <a:pt x="1134652" y="1232081"/>
                </a:lnTo>
                <a:lnTo>
                  <a:pt x="1089513" y="1248368"/>
                </a:lnTo>
                <a:lnTo>
                  <a:pt x="1042952" y="1262384"/>
                </a:lnTo>
                <a:lnTo>
                  <a:pt x="995074" y="1274042"/>
                </a:lnTo>
                <a:lnTo>
                  <a:pt x="945983" y="1283258"/>
                </a:lnTo>
                <a:lnTo>
                  <a:pt x="895784" y="1289946"/>
                </a:lnTo>
                <a:lnTo>
                  <a:pt x="844582" y="1294022"/>
                </a:lnTo>
                <a:lnTo>
                  <a:pt x="792479" y="1295400"/>
                </a:lnTo>
                <a:lnTo>
                  <a:pt x="740373" y="1294022"/>
                </a:lnTo>
                <a:lnTo>
                  <a:pt x="689167" y="1289946"/>
                </a:lnTo>
                <a:lnTo>
                  <a:pt x="638965" y="1283258"/>
                </a:lnTo>
                <a:lnTo>
                  <a:pt x="589872" y="1274042"/>
                </a:lnTo>
                <a:lnTo>
                  <a:pt x="541992" y="1262384"/>
                </a:lnTo>
                <a:lnTo>
                  <a:pt x="495431" y="1248368"/>
                </a:lnTo>
                <a:lnTo>
                  <a:pt x="450291" y="1232081"/>
                </a:lnTo>
                <a:lnTo>
                  <a:pt x="406678" y="1213608"/>
                </a:lnTo>
                <a:lnTo>
                  <a:pt x="364695" y="1193034"/>
                </a:lnTo>
                <a:lnTo>
                  <a:pt x="324449" y="1170444"/>
                </a:lnTo>
                <a:lnTo>
                  <a:pt x="286042" y="1145923"/>
                </a:lnTo>
                <a:lnTo>
                  <a:pt x="249579" y="1119557"/>
                </a:lnTo>
                <a:lnTo>
                  <a:pt x="215165" y="1091432"/>
                </a:lnTo>
                <a:lnTo>
                  <a:pt x="182904" y="1061631"/>
                </a:lnTo>
                <a:lnTo>
                  <a:pt x="152901" y="1030242"/>
                </a:lnTo>
                <a:lnTo>
                  <a:pt x="125259" y="997348"/>
                </a:lnTo>
                <a:lnTo>
                  <a:pt x="100084" y="963036"/>
                </a:lnTo>
                <a:lnTo>
                  <a:pt x="77479" y="927390"/>
                </a:lnTo>
                <a:lnTo>
                  <a:pt x="57550" y="890496"/>
                </a:lnTo>
                <a:lnTo>
                  <a:pt x="40400" y="852440"/>
                </a:lnTo>
                <a:lnTo>
                  <a:pt x="26134" y="813306"/>
                </a:lnTo>
                <a:lnTo>
                  <a:pt x="14857" y="773179"/>
                </a:lnTo>
                <a:lnTo>
                  <a:pt x="6672" y="732146"/>
                </a:lnTo>
                <a:lnTo>
                  <a:pt x="1685" y="690291"/>
                </a:lnTo>
                <a:lnTo>
                  <a:pt x="0" y="6477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81" name="object 30"/>
          <p:cNvSpPr>
            <a:spLocks/>
          </p:cNvSpPr>
          <p:nvPr/>
        </p:nvSpPr>
        <p:spPr bwMode="auto">
          <a:xfrm>
            <a:off x="7164388" y="5229225"/>
            <a:ext cx="1658937" cy="1341438"/>
          </a:xfrm>
          <a:custGeom>
            <a:avLst/>
            <a:gdLst>
              <a:gd name="T0" fmla="*/ 776629 w 1658620"/>
              <a:gd name="T1" fmla="*/ 1319 h 1341120"/>
              <a:gd name="T2" fmla="*/ 674471 w 1658620"/>
              <a:gd name="T3" fmla="*/ 11637 h 1341120"/>
              <a:gd name="T4" fmla="*/ 576554 w 1658620"/>
              <a:gd name="T5" fmla="*/ 31672 h 1341120"/>
              <a:gd name="T6" fmla="*/ 483655 w 1658620"/>
              <a:gd name="T7" fmla="*/ 60795 h 1341120"/>
              <a:gd name="T8" fmla="*/ 396551 w 1658620"/>
              <a:gd name="T9" fmla="*/ 98377 h 1341120"/>
              <a:gd name="T10" fmla="*/ 316020 w 1658620"/>
              <a:gd name="T11" fmla="*/ 143790 h 1341120"/>
              <a:gd name="T12" fmla="*/ 242839 w 1658620"/>
              <a:gd name="T13" fmla="*/ 196405 h 1341120"/>
              <a:gd name="T14" fmla="*/ 177786 w 1658620"/>
              <a:gd name="T15" fmla="*/ 255594 h 1341120"/>
              <a:gd name="T16" fmla="*/ 121637 w 1658620"/>
              <a:gd name="T17" fmla="*/ 320729 h 1341120"/>
              <a:gd name="T18" fmla="*/ 75169 w 1658620"/>
              <a:gd name="T19" fmla="*/ 391181 h 1341120"/>
              <a:gd name="T20" fmla="*/ 39161 w 1658620"/>
              <a:gd name="T21" fmla="*/ 466321 h 1341120"/>
              <a:gd name="T22" fmla="*/ 14389 w 1658620"/>
              <a:gd name="T23" fmla="*/ 545521 h 1341120"/>
              <a:gd name="T24" fmla="*/ 1631 w 1658620"/>
              <a:gd name="T25" fmla="*/ 628153 h 1341120"/>
              <a:gd name="T26" fmla="*/ 1631 w 1658620"/>
              <a:gd name="T27" fmla="*/ 712967 h 1341120"/>
              <a:gd name="T28" fmla="*/ 14389 w 1658620"/>
              <a:gd name="T29" fmla="*/ 795601 h 1341120"/>
              <a:gd name="T30" fmla="*/ 39161 w 1658620"/>
              <a:gd name="T31" fmla="*/ 874803 h 1341120"/>
              <a:gd name="T32" fmla="*/ 75169 w 1658620"/>
              <a:gd name="T33" fmla="*/ 949944 h 1341120"/>
              <a:gd name="T34" fmla="*/ 121637 w 1658620"/>
              <a:gd name="T35" fmla="*/ 1020396 h 1341120"/>
              <a:gd name="T36" fmla="*/ 177786 w 1658620"/>
              <a:gd name="T37" fmla="*/ 1085530 h 1341120"/>
              <a:gd name="T38" fmla="*/ 242839 w 1658620"/>
              <a:gd name="T39" fmla="*/ 1144719 h 1341120"/>
              <a:gd name="T40" fmla="*/ 316020 w 1658620"/>
              <a:gd name="T41" fmla="*/ 1197333 h 1341120"/>
              <a:gd name="T42" fmla="*/ 396551 w 1658620"/>
              <a:gd name="T43" fmla="*/ 1242745 h 1341120"/>
              <a:gd name="T44" fmla="*/ 483655 w 1658620"/>
              <a:gd name="T45" fmla="*/ 1280326 h 1341120"/>
              <a:gd name="T46" fmla="*/ 576554 w 1658620"/>
              <a:gd name="T47" fmla="*/ 1309448 h 1341120"/>
              <a:gd name="T48" fmla="*/ 674471 w 1658620"/>
              <a:gd name="T49" fmla="*/ 1329482 h 1341120"/>
              <a:gd name="T50" fmla="*/ 776629 w 1658620"/>
              <a:gd name="T51" fmla="*/ 1339800 h 1341120"/>
              <a:gd name="T52" fmla="*/ 881482 w 1658620"/>
              <a:gd name="T53" fmla="*/ 1339800 h 1341120"/>
              <a:gd name="T54" fmla="*/ 983640 w 1658620"/>
              <a:gd name="T55" fmla="*/ 1329482 h 1341120"/>
              <a:gd name="T56" fmla="*/ 1081557 w 1658620"/>
              <a:gd name="T57" fmla="*/ 1309448 h 1341120"/>
              <a:gd name="T58" fmla="*/ 1174456 w 1658620"/>
              <a:gd name="T59" fmla="*/ 1280326 h 1341120"/>
              <a:gd name="T60" fmla="*/ 1261560 w 1658620"/>
              <a:gd name="T61" fmla="*/ 1242745 h 1341120"/>
              <a:gd name="T62" fmla="*/ 1342091 w 1658620"/>
              <a:gd name="T63" fmla="*/ 1197333 h 1341120"/>
              <a:gd name="T64" fmla="*/ 1415272 w 1658620"/>
              <a:gd name="T65" fmla="*/ 1144719 h 1341120"/>
              <a:gd name="T66" fmla="*/ 1480325 w 1658620"/>
              <a:gd name="T67" fmla="*/ 1085530 h 1341120"/>
              <a:gd name="T68" fmla="*/ 1536474 w 1658620"/>
              <a:gd name="T69" fmla="*/ 1020396 h 1341120"/>
              <a:gd name="T70" fmla="*/ 1582942 w 1658620"/>
              <a:gd name="T71" fmla="*/ 949944 h 1341120"/>
              <a:gd name="T72" fmla="*/ 1618950 w 1658620"/>
              <a:gd name="T73" fmla="*/ 874803 h 1341120"/>
              <a:gd name="T74" fmla="*/ 1643722 w 1658620"/>
              <a:gd name="T75" fmla="*/ 795601 h 1341120"/>
              <a:gd name="T76" fmla="*/ 1656480 w 1658620"/>
              <a:gd name="T77" fmla="*/ 712967 h 1341120"/>
              <a:gd name="T78" fmla="*/ 1656480 w 1658620"/>
              <a:gd name="T79" fmla="*/ 628153 h 1341120"/>
              <a:gd name="T80" fmla="*/ 1643722 w 1658620"/>
              <a:gd name="T81" fmla="*/ 545521 h 1341120"/>
              <a:gd name="T82" fmla="*/ 1618950 w 1658620"/>
              <a:gd name="T83" fmla="*/ 466321 h 1341120"/>
              <a:gd name="T84" fmla="*/ 1582942 w 1658620"/>
              <a:gd name="T85" fmla="*/ 391181 h 1341120"/>
              <a:gd name="T86" fmla="*/ 1536474 w 1658620"/>
              <a:gd name="T87" fmla="*/ 320729 h 1341120"/>
              <a:gd name="T88" fmla="*/ 1480325 w 1658620"/>
              <a:gd name="T89" fmla="*/ 255594 h 1341120"/>
              <a:gd name="T90" fmla="*/ 1415272 w 1658620"/>
              <a:gd name="T91" fmla="*/ 196405 h 1341120"/>
              <a:gd name="T92" fmla="*/ 1342091 w 1658620"/>
              <a:gd name="T93" fmla="*/ 143790 h 1341120"/>
              <a:gd name="T94" fmla="*/ 1261560 w 1658620"/>
              <a:gd name="T95" fmla="*/ 98377 h 1341120"/>
              <a:gd name="T96" fmla="*/ 1174456 w 1658620"/>
              <a:gd name="T97" fmla="*/ 60795 h 1341120"/>
              <a:gd name="T98" fmla="*/ 1081557 w 1658620"/>
              <a:gd name="T99" fmla="*/ 31672 h 1341120"/>
              <a:gd name="T100" fmla="*/ 983640 w 1658620"/>
              <a:gd name="T101" fmla="*/ 11637 h 1341120"/>
              <a:gd name="T102" fmla="*/ 881482 w 1658620"/>
              <a:gd name="T103" fmla="*/ 1319 h 134112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58620"/>
              <a:gd name="T157" fmla="*/ 0 h 1341120"/>
              <a:gd name="T158" fmla="*/ 1658620 w 1658620"/>
              <a:gd name="T159" fmla="*/ 1341120 h 134112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58620" h="1341120">
                <a:moveTo>
                  <a:pt x="829055" y="0"/>
                </a:moveTo>
                <a:lnTo>
                  <a:pt x="776629" y="1319"/>
                </a:lnTo>
                <a:lnTo>
                  <a:pt x="725068" y="5224"/>
                </a:lnTo>
                <a:lnTo>
                  <a:pt x="674471" y="11637"/>
                </a:lnTo>
                <a:lnTo>
                  <a:pt x="624933" y="20480"/>
                </a:lnTo>
                <a:lnTo>
                  <a:pt x="576554" y="31672"/>
                </a:lnTo>
                <a:lnTo>
                  <a:pt x="529428" y="45137"/>
                </a:lnTo>
                <a:lnTo>
                  <a:pt x="483655" y="60795"/>
                </a:lnTo>
                <a:lnTo>
                  <a:pt x="439330" y="78568"/>
                </a:lnTo>
                <a:lnTo>
                  <a:pt x="396551" y="98377"/>
                </a:lnTo>
                <a:lnTo>
                  <a:pt x="355415" y="120144"/>
                </a:lnTo>
                <a:lnTo>
                  <a:pt x="316020" y="143790"/>
                </a:lnTo>
                <a:lnTo>
                  <a:pt x="278462" y="169236"/>
                </a:lnTo>
                <a:lnTo>
                  <a:pt x="242839" y="196405"/>
                </a:lnTo>
                <a:lnTo>
                  <a:pt x="209248" y="225217"/>
                </a:lnTo>
                <a:lnTo>
                  <a:pt x="177786" y="255594"/>
                </a:lnTo>
                <a:lnTo>
                  <a:pt x="148550" y="287458"/>
                </a:lnTo>
                <a:lnTo>
                  <a:pt x="121637" y="320729"/>
                </a:lnTo>
                <a:lnTo>
                  <a:pt x="97144" y="355329"/>
                </a:lnTo>
                <a:lnTo>
                  <a:pt x="75169" y="391181"/>
                </a:lnTo>
                <a:lnTo>
                  <a:pt x="55809" y="428204"/>
                </a:lnTo>
                <a:lnTo>
                  <a:pt x="39161" y="466321"/>
                </a:lnTo>
                <a:lnTo>
                  <a:pt x="25322" y="505453"/>
                </a:lnTo>
                <a:lnTo>
                  <a:pt x="14389" y="545521"/>
                </a:lnTo>
                <a:lnTo>
                  <a:pt x="6460" y="586447"/>
                </a:lnTo>
                <a:lnTo>
                  <a:pt x="1631" y="628153"/>
                </a:lnTo>
                <a:lnTo>
                  <a:pt x="0" y="670559"/>
                </a:lnTo>
                <a:lnTo>
                  <a:pt x="1631" y="712967"/>
                </a:lnTo>
                <a:lnTo>
                  <a:pt x="6460" y="754674"/>
                </a:lnTo>
                <a:lnTo>
                  <a:pt x="14389" y="795601"/>
                </a:lnTo>
                <a:lnTo>
                  <a:pt x="25322" y="835670"/>
                </a:lnTo>
                <a:lnTo>
                  <a:pt x="39161" y="874803"/>
                </a:lnTo>
                <a:lnTo>
                  <a:pt x="55809" y="912920"/>
                </a:lnTo>
                <a:lnTo>
                  <a:pt x="75169" y="949944"/>
                </a:lnTo>
                <a:lnTo>
                  <a:pt x="97144" y="985795"/>
                </a:lnTo>
                <a:lnTo>
                  <a:pt x="121637" y="1020396"/>
                </a:lnTo>
                <a:lnTo>
                  <a:pt x="148550" y="1053667"/>
                </a:lnTo>
                <a:lnTo>
                  <a:pt x="177786" y="1085530"/>
                </a:lnTo>
                <a:lnTo>
                  <a:pt x="209248" y="1115907"/>
                </a:lnTo>
                <a:lnTo>
                  <a:pt x="242839" y="1144719"/>
                </a:lnTo>
                <a:lnTo>
                  <a:pt x="278462" y="1171887"/>
                </a:lnTo>
                <a:lnTo>
                  <a:pt x="316020" y="1197333"/>
                </a:lnTo>
                <a:lnTo>
                  <a:pt x="355415" y="1220979"/>
                </a:lnTo>
                <a:lnTo>
                  <a:pt x="396551" y="1242745"/>
                </a:lnTo>
                <a:lnTo>
                  <a:pt x="439330" y="1262554"/>
                </a:lnTo>
                <a:lnTo>
                  <a:pt x="483655" y="1280326"/>
                </a:lnTo>
                <a:lnTo>
                  <a:pt x="529428" y="1295984"/>
                </a:lnTo>
                <a:lnTo>
                  <a:pt x="576554" y="1309448"/>
                </a:lnTo>
                <a:lnTo>
                  <a:pt x="624933" y="1320640"/>
                </a:lnTo>
                <a:lnTo>
                  <a:pt x="674471" y="1329482"/>
                </a:lnTo>
                <a:lnTo>
                  <a:pt x="725068" y="1335895"/>
                </a:lnTo>
                <a:lnTo>
                  <a:pt x="776629" y="1339800"/>
                </a:lnTo>
                <a:lnTo>
                  <a:pt x="829055" y="1341119"/>
                </a:lnTo>
                <a:lnTo>
                  <a:pt x="881482" y="1339800"/>
                </a:lnTo>
                <a:lnTo>
                  <a:pt x="933043" y="1335895"/>
                </a:lnTo>
                <a:lnTo>
                  <a:pt x="983640" y="1329482"/>
                </a:lnTo>
                <a:lnTo>
                  <a:pt x="1033178" y="1320640"/>
                </a:lnTo>
                <a:lnTo>
                  <a:pt x="1081557" y="1309448"/>
                </a:lnTo>
                <a:lnTo>
                  <a:pt x="1128683" y="1295984"/>
                </a:lnTo>
                <a:lnTo>
                  <a:pt x="1174456" y="1280326"/>
                </a:lnTo>
                <a:lnTo>
                  <a:pt x="1218781" y="1262554"/>
                </a:lnTo>
                <a:lnTo>
                  <a:pt x="1261560" y="1242745"/>
                </a:lnTo>
                <a:lnTo>
                  <a:pt x="1302696" y="1220979"/>
                </a:lnTo>
                <a:lnTo>
                  <a:pt x="1342091" y="1197333"/>
                </a:lnTo>
                <a:lnTo>
                  <a:pt x="1379649" y="1171887"/>
                </a:lnTo>
                <a:lnTo>
                  <a:pt x="1415272" y="1144719"/>
                </a:lnTo>
                <a:lnTo>
                  <a:pt x="1448863" y="1115907"/>
                </a:lnTo>
                <a:lnTo>
                  <a:pt x="1480325" y="1085530"/>
                </a:lnTo>
                <a:lnTo>
                  <a:pt x="1509561" y="1053667"/>
                </a:lnTo>
                <a:lnTo>
                  <a:pt x="1536474" y="1020396"/>
                </a:lnTo>
                <a:lnTo>
                  <a:pt x="1560967" y="985795"/>
                </a:lnTo>
                <a:lnTo>
                  <a:pt x="1582942" y="949944"/>
                </a:lnTo>
                <a:lnTo>
                  <a:pt x="1602302" y="912920"/>
                </a:lnTo>
                <a:lnTo>
                  <a:pt x="1618950" y="874803"/>
                </a:lnTo>
                <a:lnTo>
                  <a:pt x="1632789" y="835670"/>
                </a:lnTo>
                <a:lnTo>
                  <a:pt x="1643722" y="795601"/>
                </a:lnTo>
                <a:lnTo>
                  <a:pt x="1651651" y="754674"/>
                </a:lnTo>
                <a:lnTo>
                  <a:pt x="1656480" y="712967"/>
                </a:lnTo>
                <a:lnTo>
                  <a:pt x="1658111" y="670559"/>
                </a:lnTo>
                <a:lnTo>
                  <a:pt x="1656480" y="628153"/>
                </a:lnTo>
                <a:lnTo>
                  <a:pt x="1651651" y="586447"/>
                </a:lnTo>
                <a:lnTo>
                  <a:pt x="1643722" y="545521"/>
                </a:lnTo>
                <a:lnTo>
                  <a:pt x="1632789" y="505453"/>
                </a:lnTo>
                <a:lnTo>
                  <a:pt x="1618950" y="466321"/>
                </a:lnTo>
                <a:lnTo>
                  <a:pt x="1602302" y="428204"/>
                </a:lnTo>
                <a:lnTo>
                  <a:pt x="1582942" y="391181"/>
                </a:lnTo>
                <a:lnTo>
                  <a:pt x="1560967" y="355329"/>
                </a:lnTo>
                <a:lnTo>
                  <a:pt x="1536474" y="320729"/>
                </a:lnTo>
                <a:lnTo>
                  <a:pt x="1509561" y="287458"/>
                </a:lnTo>
                <a:lnTo>
                  <a:pt x="1480325" y="255594"/>
                </a:lnTo>
                <a:lnTo>
                  <a:pt x="1448863" y="225217"/>
                </a:lnTo>
                <a:lnTo>
                  <a:pt x="1415272" y="196405"/>
                </a:lnTo>
                <a:lnTo>
                  <a:pt x="1379649" y="169236"/>
                </a:lnTo>
                <a:lnTo>
                  <a:pt x="1342091" y="143790"/>
                </a:lnTo>
                <a:lnTo>
                  <a:pt x="1302696" y="120144"/>
                </a:lnTo>
                <a:lnTo>
                  <a:pt x="1261560" y="98377"/>
                </a:lnTo>
                <a:lnTo>
                  <a:pt x="1218781" y="78568"/>
                </a:lnTo>
                <a:lnTo>
                  <a:pt x="1174456" y="60795"/>
                </a:lnTo>
                <a:lnTo>
                  <a:pt x="1128683" y="45137"/>
                </a:lnTo>
                <a:lnTo>
                  <a:pt x="1081557" y="31672"/>
                </a:lnTo>
                <a:lnTo>
                  <a:pt x="1033178" y="20480"/>
                </a:lnTo>
                <a:lnTo>
                  <a:pt x="983640" y="11637"/>
                </a:lnTo>
                <a:lnTo>
                  <a:pt x="933043" y="5224"/>
                </a:lnTo>
                <a:lnTo>
                  <a:pt x="881482" y="1319"/>
                </a:lnTo>
                <a:lnTo>
                  <a:pt x="829055" y="0"/>
                </a:lnTo>
                <a:close/>
              </a:path>
            </a:pathLst>
          </a:custGeom>
          <a:solidFill>
            <a:srgbClr val="FF66FF">
              <a:alpha val="32941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82" name="object 31"/>
          <p:cNvSpPr>
            <a:spLocks/>
          </p:cNvSpPr>
          <p:nvPr/>
        </p:nvSpPr>
        <p:spPr bwMode="auto">
          <a:xfrm>
            <a:off x="7164388" y="5229225"/>
            <a:ext cx="1658937" cy="1341438"/>
          </a:xfrm>
          <a:custGeom>
            <a:avLst/>
            <a:gdLst>
              <a:gd name="T0" fmla="*/ 1631 w 1658620"/>
              <a:gd name="T1" fmla="*/ 628153 h 1341120"/>
              <a:gd name="T2" fmla="*/ 14389 w 1658620"/>
              <a:gd name="T3" fmla="*/ 545521 h 1341120"/>
              <a:gd name="T4" fmla="*/ 39161 w 1658620"/>
              <a:gd name="T5" fmla="*/ 466321 h 1341120"/>
              <a:gd name="T6" fmla="*/ 75169 w 1658620"/>
              <a:gd name="T7" fmla="*/ 391181 h 1341120"/>
              <a:gd name="T8" fmla="*/ 121637 w 1658620"/>
              <a:gd name="T9" fmla="*/ 320729 h 1341120"/>
              <a:gd name="T10" fmla="*/ 177786 w 1658620"/>
              <a:gd name="T11" fmla="*/ 255594 h 1341120"/>
              <a:gd name="T12" fmla="*/ 242839 w 1658620"/>
              <a:gd name="T13" fmla="*/ 196405 h 1341120"/>
              <a:gd name="T14" fmla="*/ 316020 w 1658620"/>
              <a:gd name="T15" fmla="*/ 143790 h 1341120"/>
              <a:gd name="T16" fmla="*/ 396551 w 1658620"/>
              <a:gd name="T17" fmla="*/ 98377 h 1341120"/>
              <a:gd name="T18" fmla="*/ 483655 w 1658620"/>
              <a:gd name="T19" fmla="*/ 60795 h 1341120"/>
              <a:gd name="T20" fmla="*/ 576554 w 1658620"/>
              <a:gd name="T21" fmla="*/ 31672 h 1341120"/>
              <a:gd name="T22" fmla="*/ 674471 w 1658620"/>
              <a:gd name="T23" fmla="*/ 11637 h 1341120"/>
              <a:gd name="T24" fmla="*/ 776629 w 1658620"/>
              <a:gd name="T25" fmla="*/ 1319 h 1341120"/>
              <a:gd name="T26" fmla="*/ 881482 w 1658620"/>
              <a:gd name="T27" fmla="*/ 1319 h 1341120"/>
              <a:gd name="T28" fmla="*/ 983640 w 1658620"/>
              <a:gd name="T29" fmla="*/ 11637 h 1341120"/>
              <a:gd name="T30" fmla="*/ 1081557 w 1658620"/>
              <a:gd name="T31" fmla="*/ 31672 h 1341120"/>
              <a:gd name="T32" fmla="*/ 1174456 w 1658620"/>
              <a:gd name="T33" fmla="*/ 60795 h 1341120"/>
              <a:gd name="T34" fmla="*/ 1261560 w 1658620"/>
              <a:gd name="T35" fmla="*/ 98377 h 1341120"/>
              <a:gd name="T36" fmla="*/ 1342091 w 1658620"/>
              <a:gd name="T37" fmla="*/ 143790 h 1341120"/>
              <a:gd name="T38" fmla="*/ 1415272 w 1658620"/>
              <a:gd name="T39" fmla="*/ 196405 h 1341120"/>
              <a:gd name="T40" fmla="*/ 1480325 w 1658620"/>
              <a:gd name="T41" fmla="*/ 255594 h 1341120"/>
              <a:gd name="T42" fmla="*/ 1536474 w 1658620"/>
              <a:gd name="T43" fmla="*/ 320729 h 1341120"/>
              <a:gd name="T44" fmla="*/ 1582942 w 1658620"/>
              <a:gd name="T45" fmla="*/ 391181 h 1341120"/>
              <a:gd name="T46" fmla="*/ 1618950 w 1658620"/>
              <a:gd name="T47" fmla="*/ 466321 h 1341120"/>
              <a:gd name="T48" fmla="*/ 1643722 w 1658620"/>
              <a:gd name="T49" fmla="*/ 545521 h 1341120"/>
              <a:gd name="T50" fmla="*/ 1656480 w 1658620"/>
              <a:gd name="T51" fmla="*/ 628153 h 1341120"/>
              <a:gd name="T52" fmla="*/ 1656480 w 1658620"/>
              <a:gd name="T53" fmla="*/ 712967 h 1341120"/>
              <a:gd name="T54" fmla="*/ 1643722 w 1658620"/>
              <a:gd name="T55" fmla="*/ 795601 h 1341120"/>
              <a:gd name="T56" fmla="*/ 1618950 w 1658620"/>
              <a:gd name="T57" fmla="*/ 874803 h 1341120"/>
              <a:gd name="T58" fmla="*/ 1582942 w 1658620"/>
              <a:gd name="T59" fmla="*/ 949944 h 1341120"/>
              <a:gd name="T60" fmla="*/ 1536474 w 1658620"/>
              <a:gd name="T61" fmla="*/ 1020396 h 1341120"/>
              <a:gd name="T62" fmla="*/ 1480325 w 1658620"/>
              <a:gd name="T63" fmla="*/ 1085530 h 1341120"/>
              <a:gd name="T64" fmla="*/ 1415272 w 1658620"/>
              <a:gd name="T65" fmla="*/ 1144719 h 1341120"/>
              <a:gd name="T66" fmla="*/ 1342091 w 1658620"/>
              <a:gd name="T67" fmla="*/ 1197333 h 1341120"/>
              <a:gd name="T68" fmla="*/ 1261560 w 1658620"/>
              <a:gd name="T69" fmla="*/ 1242745 h 1341120"/>
              <a:gd name="T70" fmla="*/ 1174456 w 1658620"/>
              <a:gd name="T71" fmla="*/ 1280326 h 1341120"/>
              <a:gd name="T72" fmla="*/ 1081557 w 1658620"/>
              <a:gd name="T73" fmla="*/ 1309448 h 1341120"/>
              <a:gd name="T74" fmla="*/ 983640 w 1658620"/>
              <a:gd name="T75" fmla="*/ 1329482 h 1341120"/>
              <a:gd name="T76" fmla="*/ 881482 w 1658620"/>
              <a:gd name="T77" fmla="*/ 1339800 h 1341120"/>
              <a:gd name="T78" fmla="*/ 776629 w 1658620"/>
              <a:gd name="T79" fmla="*/ 1339800 h 1341120"/>
              <a:gd name="T80" fmla="*/ 674471 w 1658620"/>
              <a:gd name="T81" fmla="*/ 1329482 h 1341120"/>
              <a:gd name="T82" fmla="*/ 576554 w 1658620"/>
              <a:gd name="T83" fmla="*/ 1309448 h 1341120"/>
              <a:gd name="T84" fmla="*/ 483655 w 1658620"/>
              <a:gd name="T85" fmla="*/ 1280326 h 1341120"/>
              <a:gd name="T86" fmla="*/ 396551 w 1658620"/>
              <a:gd name="T87" fmla="*/ 1242745 h 1341120"/>
              <a:gd name="T88" fmla="*/ 316020 w 1658620"/>
              <a:gd name="T89" fmla="*/ 1197333 h 1341120"/>
              <a:gd name="T90" fmla="*/ 242839 w 1658620"/>
              <a:gd name="T91" fmla="*/ 1144719 h 1341120"/>
              <a:gd name="T92" fmla="*/ 177786 w 1658620"/>
              <a:gd name="T93" fmla="*/ 1085530 h 1341120"/>
              <a:gd name="T94" fmla="*/ 121637 w 1658620"/>
              <a:gd name="T95" fmla="*/ 1020396 h 1341120"/>
              <a:gd name="T96" fmla="*/ 75169 w 1658620"/>
              <a:gd name="T97" fmla="*/ 949944 h 1341120"/>
              <a:gd name="T98" fmla="*/ 39161 w 1658620"/>
              <a:gd name="T99" fmla="*/ 874803 h 1341120"/>
              <a:gd name="T100" fmla="*/ 14389 w 1658620"/>
              <a:gd name="T101" fmla="*/ 795601 h 1341120"/>
              <a:gd name="T102" fmla="*/ 1631 w 1658620"/>
              <a:gd name="T103" fmla="*/ 712967 h 134112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58620"/>
              <a:gd name="T157" fmla="*/ 0 h 1341120"/>
              <a:gd name="T158" fmla="*/ 1658620 w 1658620"/>
              <a:gd name="T159" fmla="*/ 1341120 h 134112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58620" h="1341120">
                <a:moveTo>
                  <a:pt x="0" y="670559"/>
                </a:moveTo>
                <a:lnTo>
                  <a:pt x="1631" y="628153"/>
                </a:lnTo>
                <a:lnTo>
                  <a:pt x="6460" y="586447"/>
                </a:lnTo>
                <a:lnTo>
                  <a:pt x="14389" y="545521"/>
                </a:lnTo>
                <a:lnTo>
                  <a:pt x="25322" y="505453"/>
                </a:lnTo>
                <a:lnTo>
                  <a:pt x="39161" y="466321"/>
                </a:lnTo>
                <a:lnTo>
                  <a:pt x="55809" y="428204"/>
                </a:lnTo>
                <a:lnTo>
                  <a:pt x="75169" y="391181"/>
                </a:lnTo>
                <a:lnTo>
                  <a:pt x="97144" y="355329"/>
                </a:lnTo>
                <a:lnTo>
                  <a:pt x="121637" y="320729"/>
                </a:lnTo>
                <a:lnTo>
                  <a:pt x="148550" y="287458"/>
                </a:lnTo>
                <a:lnTo>
                  <a:pt x="177786" y="255594"/>
                </a:lnTo>
                <a:lnTo>
                  <a:pt x="209248" y="225217"/>
                </a:lnTo>
                <a:lnTo>
                  <a:pt x="242839" y="196405"/>
                </a:lnTo>
                <a:lnTo>
                  <a:pt x="278462" y="169236"/>
                </a:lnTo>
                <a:lnTo>
                  <a:pt x="316020" y="143790"/>
                </a:lnTo>
                <a:lnTo>
                  <a:pt x="355415" y="120144"/>
                </a:lnTo>
                <a:lnTo>
                  <a:pt x="396551" y="98377"/>
                </a:lnTo>
                <a:lnTo>
                  <a:pt x="439330" y="78568"/>
                </a:lnTo>
                <a:lnTo>
                  <a:pt x="483655" y="60795"/>
                </a:lnTo>
                <a:lnTo>
                  <a:pt x="529428" y="45137"/>
                </a:lnTo>
                <a:lnTo>
                  <a:pt x="576554" y="31672"/>
                </a:lnTo>
                <a:lnTo>
                  <a:pt x="624933" y="20480"/>
                </a:lnTo>
                <a:lnTo>
                  <a:pt x="674471" y="11637"/>
                </a:lnTo>
                <a:lnTo>
                  <a:pt x="725068" y="5224"/>
                </a:lnTo>
                <a:lnTo>
                  <a:pt x="776629" y="1319"/>
                </a:lnTo>
                <a:lnTo>
                  <a:pt x="829055" y="0"/>
                </a:lnTo>
                <a:lnTo>
                  <a:pt x="881482" y="1319"/>
                </a:lnTo>
                <a:lnTo>
                  <a:pt x="933043" y="5224"/>
                </a:lnTo>
                <a:lnTo>
                  <a:pt x="983640" y="11637"/>
                </a:lnTo>
                <a:lnTo>
                  <a:pt x="1033178" y="20480"/>
                </a:lnTo>
                <a:lnTo>
                  <a:pt x="1081557" y="31672"/>
                </a:lnTo>
                <a:lnTo>
                  <a:pt x="1128683" y="45137"/>
                </a:lnTo>
                <a:lnTo>
                  <a:pt x="1174456" y="60795"/>
                </a:lnTo>
                <a:lnTo>
                  <a:pt x="1218781" y="78568"/>
                </a:lnTo>
                <a:lnTo>
                  <a:pt x="1261560" y="98377"/>
                </a:lnTo>
                <a:lnTo>
                  <a:pt x="1302696" y="120144"/>
                </a:lnTo>
                <a:lnTo>
                  <a:pt x="1342091" y="143790"/>
                </a:lnTo>
                <a:lnTo>
                  <a:pt x="1379649" y="169236"/>
                </a:lnTo>
                <a:lnTo>
                  <a:pt x="1415272" y="196405"/>
                </a:lnTo>
                <a:lnTo>
                  <a:pt x="1448863" y="225217"/>
                </a:lnTo>
                <a:lnTo>
                  <a:pt x="1480325" y="255594"/>
                </a:lnTo>
                <a:lnTo>
                  <a:pt x="1509561" y="287458"/>
                </a:lnTo>
                <a:lnTo>
                  <a:pt x="1536474" y="320729"/>
                </a:lnTo>
                <a:lnTo>
                  <a:pt x="1560967" y="355329"/>
                </a:lnTo>
                <a:lnTo>
                  <a:pt x="1582942" y="391181"/>
                </a:lnTo>
                <a:lnTo>
                  <a:pt x="1602302" y="428204"/>
                </a:lnTo>
                <a:lnTo>
                  <a:pt x="1618950" y="466321"/>
                </a:lnTo>
                <a:lnTo>
                  <a:pt x="1632789" y="505453"/>
                </a:lnTo>
                <a:lnTo>
                  <a:pt x="1643722" y="545521"/>
                </a:lnTo>
                <a:lnTo>
                  <a:pt x="1651651" y="586447"/>
                </a:lnTo>
                <a:lnTo>
                  <a:pt x="1656480" y="628153"/>
                </a:lnTo>
                <a:lnTo>
                  <a:pt x="1658111" y="670559"/>
                </a:lnTo>
                <a:lnTo>
                  <a:pt x="1656480" y="712967"/>
                </a:lnTo>
                <a:lnTo>
                  <a:pt x="1651651" y="754674"/>
                </a:lnTo>
                <a:lnTo>
                  <a:pt x="1643722" y="795601"/>
                </a:lnTo>
                <a:lnTo>
                  <a:pt x="1632789" y="835670"/>
                </a:lnTo>
                <a:lnTo>
                  <a:pt x="1618950" y="874803"/>
                </a:lnTo>
                <a:lnTo>
                  <a:pt x="1602302" y="912920"/>
                </a:lnTo>
                <a:lnTo>
                  <a:pt x="1582942" y="949944"/>
                </a:lnTo>
                <a:lnTo>
                  <a:pt x="1560967" y="985795"/>
                </a:lnTo>
                <a:lnTo>
                  <a:pt x="1536474" y="1020396"/>
                </a:lnTo>
                <a:lnTo>
                  <a:pt x="1509561" y="1053667"/>
                </a:lnTo>
                <a:lnTo>
                  <a:pt x="1480325" y="1085530"/>
                </a:lnTo>
                <a:lnTo>
                  <a:pt x="1448863" y="1115907"/>
                </a:lnTo>
                <a:lnTo>
                  <a:pt x="1415272" y="1144719"/>
                </a:lnTo>
                <a:lnTo>
                  <a:pt x="1379649" y="1171887"/>
                </a:lnTo>
                <a:lnTo>
                  <a:pt x="1342091" y="1197333"/>
                </a:lnTo>
                <a:lnTo>
                  <a:pt x="1302696" y="1220979"/>
                </a:lnTo>
                <a:lnTo>
                  <a:pt x="1261560" y="1242745"/>
                </a:lnTo>
                <a:lnTo>
                  <a:pt x="1218781" y="1262554"/>
                </a:lnTo>
                <a:lnTo>
                  <a:pt x="1174456" y="1280326"/>
                </a:lnTo>
                <a:lnTo>
                  <a:pt x="1128683" y="1295984"/>
                </a:lnTo>
                <a:lnTo>
                  <a:pt x="1081557" y="1309448"/>
                </a:lnTo>
                <a:lnTo>
                  <a:pt x="1033178" y="1320640"/>
                </a:lnTo>
                <a:lnTo>
                  <a:pt x="983640" y="1329482"/>
                </a:lnTo>
                <a:lnTo>
                  <a:pt x="933043" y="1335895"/>
                </a:lnTo>
                <a:lnTo>
                  <a:pt x="881482" y="1339800"/>
                </a:lnTo>
                <a:lnTo>
                  <a:pt x="829055" y="1341119"/>
                </a:lnTo>
                <a:lnTo>
                  <a:pt x="776629" y="1339800"/>
                </a:lnTo>
                <a:lnTo>
                  <a:pt x="725068" y="1335895"/>
                </a:lnTo>
                <a:lnTo>
                  <a:pt x="674471" y="1329482"/>
                </a:lnTo>
                <a:lnTo>
                  <a:pt x="624933" y="1320640"/>
                </a:lnTo>
                <a:lnTo>
                  <a:pt x="576554" y="1309448"/>
                </a:lnTo>
                <a:lnTo>
                  <a:pt x="529428" y="1295984"/>
                </a:lnTo>
                <a:lnTo>
                  <a:pt x="483655" y="1280326"/>
                </a:lnTo>
                <a:lnTo>
                  <a:pt x="439330" y="1262554"/>
                </a:lnTo>
                <a:lnTo>
                  <a:pt x="396551" y="1242745"/>
                </a:lnTo>
                <a:lnTo>
                  <a:pt x="355415" y="1220979"/>
                </a:lnTo>
                <a:lnTo>
                  <a:pt x="316020" y="1197333"/>
                </a:lnTo>
                <a:lnTo>
                  <a:pt x="278462" y="1171887"/>
                </a:lnTo>
                <a:lnTo>
                  <a:pt x="242839" y="1144719"/>
                </a:lnTo>
                <a:lnTo>
                  <a:pt x="209248" y="1115907"/>
                </a:lnTo>
                <a:lnTo>
                  <a:pt x="177786" y="1085530"/>
                </a:lnTo>
                <a:lnTo>
                  <a:pt x="148550" y="1053667"/>
                </a:lnTo>
                <a:lnTo>
                  <a:pt x="121637" y="1020396"/>
                </a:lnTo>
                <a:lnTo>
                  <a:pt x="97144" y="985795"/>
                </a:lnTo>
                <a:lnTo>
                  <a:pt x="75169" y="949944"/>
                </a:lnTo>
                <a:lnTo>
                  <a:pt x="55809" y="912920"/>
                </a:lnTo>
                <a:lnTo>
                  <a:pt x="39161" y="874803"/>
                </a:lnTo>
                <a:lnTo>
                  <a:pt x="25322" y="835670"/>
                </a:lnTo>
                <a:lnTo>
                  <a:pt x="14389" y="795601"/>
                </a:lnTo>
                <a:lnTo>
                  <a:pt x="6460" y="754674"/>
                </a:lnTo>
                <a:lnTo>
                  <a:pt x="1631" y="712967"/>
                </a:lnTo>
                <a:lnTo>
                  <a:pt x="0" y="67055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4189413" y="1963738"/>
            <a:ext cx="48418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AS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40475" y="4198938"/>
            <a:ext cx="60960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AS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92200" y="2036763"/>
            <a:ext cx="48418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AS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53388" y="4848225"/>
            <a:ext cx="4857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AS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9187" name="object 36"/>
          <p:cNvSpPr>
            <a:spLocks/>
          </p:cNvSpPr>
          <p:nvPr/>
        </p:nvSpPr>
        <p:spPr bwMode="auto">
          <a:xfrm>
            <a:off x="4148138" y="2676525"/>
            <a:ext cx="571500" cy="608013"/>
          </a:xfrm>
          <a:custGeom>
            <a:avLst/>
            <a:gdLst>
              <a:gd name="T0" fmla="*/ 0 w 571500"/>
              <a:gd name="T1" fmla="*/ 0 h 608329"/>
              <a:gd name="T2" fmla="*/ 571500 w 571500"/>
              <a:gd name="T3" fmla="*/ 608076 h 608329"/>
              <a:gd name="T4" fmla="*/ 0 60000 65536"/>
              <a:gd name="T5" fmla="*/ 0 60000 65536"/>
              <a:gd name="T6" fmla="*/ 0 w 571500"/>
              <a:gd name="T7" fmla="*/ 0 h 608329"/>
              <a:gd name="T8" fmla="*/ 571500 w 571500"/>
              <a:gd name="T9" fmla="*/ 608329 h 608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1500" h="608329">
                <a:moveTo>
                  <a:pt x="0" y="0"/>
                </a:moveTo>
                <a:lnTo>
                  <a:pt x="571500" y="608076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5657850" y="1712913"/>
            <a:ext cx="264795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3333CC"/>
                </a:solidFill>
                <a:latin typeface="Tahoma"/>
                <a:cs typeface="Tahoma"/>
              </a:rPr>
              <a:t>Autonomous</a:t>
            </a:r>
            <a:r>
              <a:rPr sz="2000" b="1" spc="-65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Tahoma"/>
                <a:cs typeface="Tahoma"/>
              </a:rPr>
              <a:t>System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57850" y="2008188"/>
            <a:ext cx="2909888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3333CC"/>
                </a:solidFill>
                <a:latin typeface="Tahoma"/>
                <a:cs typeface="Tahoma"/>
              </a:rPr>
              <a:t>Boarder </a:t>
            </a:r>
            <a:r>
              <a:rPr sz="2000" b="1" spc="-5" dirty="0">
                <a:solidFill>
                  <a:srgbClr val="3333CC"/>
                </a:solidFill>
                <a:latin typeface="Tahoma"/>
                <a:cs typeface="Tahoma"/>
              </a:rPr>
              <a:t>router</a:t>
            </a:r>
            <a:r>
              <a:rPr sz="2000" b="1" spc="-80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Tahoma"/>
                <a:cs typeface="Tahoma"/>
              </a:rPr>
              <a:t>(ASBR)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9190" name="object 39"/>
          <p:cNvSpPr>
            <a:spLocks/>
          </p:cNvSpPr>
          <p:nvPr/>
        </p:nvSpPr>
        <p:spPr bwMode="auto">
          <a:xfrm>
            <a:off x="4829175" y="2171700"/>
            <a:ext cx="784225" cy="1031875"/>
          </a:xfrm>
          <a:custGeom>
            <a:avLst/>
            <a:gdLst>
              <a:gd name="T0" fmla="*/ 32003 w 784225"/>
              <a:gd name="T1" fmla="*/ 680974 h 1031875"/>
              <a:gd name="T2" fmla="*/ 0 w 784225"/>
              <a:gd name="T3" fmla="*/ 1031621 h 1031875"/>
              <a:gd name="T4" fmla="*/ 323469 w 784225"/>
              <a:gd name="T5" fmla="*/ 892810 h 1031875"/>
              <a:gd name="T6" fmla="*/ 250571 w 784225"/>
              <a:gd name="T7" fmla="*/ 839851 h 1031875"/>
              <a:gd name="T8" fmla="*/ 327530 w 784225"/>
              <a:gd name="T9" fmla="*/ 733932 h 1031875"/>
              <a:gd name="T10" fmla="*/ 104775 w 784225"/>
              <a:gd name="T11" fmla="*/ 733932 h 1031875"/>
              <a:gd name="T12" fmla="*/ 32003 w 784225"/>
              <a:gd name="T13" fmla="*/ 680974 h 1031875"/>
              <a:gd name="T14" fmla="*/ 638048 w 784225"/>
              <a:gd name="T15" fmla="*/ 0 h 1031875"/>
              <a:gd name="T16" fmla="*/ 104775 w 784225"/>
              <a:gd name="T17" fmla="*/ 733932 h 1031875"/>
              <a:gd name="T18" fmla="*/ 327530 w 784225"/>
              <a:gd name="T19" fmla="*/ 733932 h 1031875"/>
              <a:gd name="T20" fmla="*/ 783844 w 784225"/>
              <a:gd name="T21" fmla="*/ 105917 h 1031875"/>
              <a:gd name="T22" fmla="*/ 638048 w 784225"/>
              <a:gd name="T23" fmla="*/ 0 h 10318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84225"/>
              <a:gd name="T37" fmla="*/ 0 h 1031875"/>
              <a:gd name="T38" fmla="*/ 784225 w 784225"/>
              <a:gd name="T39" fmla="*/ 1031875 h 103187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84225" h="1031875">
                <a:moveTo>
                  <a:pt x="32003" y="680974"/>
                </a:moveTo>
                <a:lnTo>
                  <a:pt x="0" y="1031621"/>
                </a:lnTo>
                <a:lnTo>
                  <a:pt x="323469" y="892810"/>
                </a:lnTo>
                <a:lnTo>
                  <a:pt x="250571" y="839851"/>
                </a:lnTo>
                <a:lnTo>
                  <a:pt x="327530" y="733932"/>
                </a:lnTo>
                <a:lnTo>
                  <a:pt x="104775" y="733932"/>
                </a:lnTo>
                <a:lnTo>
                  <a:pt x="32003" y="680974"/>
                </a:lnTo>
                <a:close/>
              </a:path>
              <a:path w="784225" h="1031875">
                <a:moveTo>
                  <a:pt x="638048" y="0"/>
                </a:moveTo>
                <a:lnTo>
                  <a:pt x="104775" y="733932"/>
                </a:lnTo>
                <a:lnTo>
                  <a:pt x="327530" y="733932"/>
                </a:lnTo>
                <a:lnTo>
                  <a:pt x="783844" y="105917"/>
                </a:lnTo>
                <a:lnTo>
                  <a:pt x="638048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91" name="object 40"/>
          <p:cNvSpPr>
            <a:spLocks/>
          </p:cNvSpPr>
          <p:nvPr/>
        </p:nvSpPr>
        <p:spPr bwMode="auto">
          <a:xfrm>
            <a:off x="4829175" y="2171700"/>
            <a:ext cx="784225" cy="1031875"/>
          </a:xfrm>
          <a:custGeom>
            <a:avLst/>
            <a:gdLst>
              <a:gd name="T0" fmla="*/ 0 w 784225"/>
              <a:gd name="T1" fmla="*/ 1031621 h 1031875"/>
              <a:gd name="T2" fmla="*/ 32003 w 784225"/>
              <a:gd name="T3" fmla="*/ 680974 h 1031875"/>
              <a:gd name="T4" fmla="*/ 104775 w 784225"/>
              <a:gd name="T5" fmla="*/ 733932 h 1031875"/>
              <a:gd name="T6" fmla="*/ 638048 w 784225"/>
              <a:gd name="T7" fmla="*/ 0 h 1031875"/>
              <a:gd name="T8" fmla="*/ 783844 w 784225"/>
              <a:gd name="T9" fmla="*/ 105917 h 1031875"/>
              <a:gd name="T10" fmla="*/ 250571 w 784225"/>
              <a:gd name="T11" fmla="*/ 839851 h 1031875"/>
              <a:gd name="T12" fmla="*/ 323469 w 784225"/>
              <a:gd name="T13" fmla="*/ 892810 h 1031875"/>
              <a:gd name="T14" fmla="*/ 0 w 784225"/>
              <a:gd name="T15" fmla="*/ 1031621 h 103187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84225"/>
              <a:gd name="T25" fmla="*/ 0 h 1031875"/>
              <a:gd name="T26" fmla="*/ 784225 w 784225"/>
              <a:gd name="T27" fmla="*/ 1031875 h 103187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84225" h="1031875">
                <a:moveTo>
                  <a:pt x="0" y="1031621"/>
                </a:moveTo>
                <a:lnTo>
                  <a:pt x="32003" y="680974"/>
                </a:lnTo>
                <a:lnTo>
                  <a:pt x="104775" y="733932"/>
                </a:lnTo>
                <a:lnTo>
                  <a:pt x="638048" y="0"/>
                </a:lnTo>
                <a:lnTo>
                  <a:pt x="783844" y="105917"/>
                </a:lnTo>
                <a:lnTo>
                  <a:pt x="250571" y="839851"/>
                </a:lnTo>
                <a:lnTo>
                  <a:pt x="323469" y="892810"/>
                </a:lnTo>
                <a:lnTo>
                  <a:pt x="0" y="1031621"/>
                </a:lnTo>
                <a:close/>
              </a:path>
            </a:pathLst>
          </a:custGeom>
          <a:noFill/>
          <a:ln w="936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92" name="object 41"/>
          <p:cNvSpPr>
            <a:spLocks/>
          </p:cNvSpPr>
          <p:nvPr/>
        </p:nvSpPr>
        <p:spPr bwMode="auto">
          <a:xfrm>
            <a:off x="5048250" y="3378200"/>
            <a:ext cx="914400" cy="523875"/>
          </a:xfrm>
          <a:custGeom>
            <a:avLst/>
            <a:gdLst>
              <a:gd name="T0" fmla="*/ 167005 w 915035"/>
              <a:gd name="T1" fmla="*/ 302260 h 523239"/>
              <a:gd name="T2" fmla="*/ 0 w 915035"/>
              <a:gd name="T3" fmla="*/ 523239 h 523239"/>
              <a:gd name="T4" fmla="*/ 276478 w 915035"/>
              <a:gd name="T5" fmla="*/ 508381 h 523239"/>
              <a:gd name="T6" fmla="*/ 249174 w 915035"/>
              <a:gd name="T7" fmla="*/ 456819 h 523239"/>
              <a:gd name="T8" fmla="*/ 442894 w 915035"/>
              <a:gd name="T9" fmla="*/ 353821 h 523239"/>
              <a:gd name="T10" fmla="*/ 194437 w 915035"/>
              <a:gd name="T11" fmla="*/ 353821 h 523239"/>
              <a:gd name="T12" fmla="*/ 167005 w 915035"/>
              <a:gd name="T13" fmla="*/ 302260 h 523239"/>
              <a:gd name="T14" fmla="*/ 859789 w 915035"/>
              <a:gd name="T15" fmla="*/ 0 h 523239"/>
              <a:gd name="T16" fmla="*/ 194437 w 915035"/>
              <a:gd name="T17" fmla="*/ 353821 h 523239"/>
              <a:gd name="T18" fmla="*/ 442894 w 915035"/>
              <a:gd name="T19" fmla="*/ 353821 h 523239"/>
              <a:gd name="T20" fmla="*/ 914653 w 915035"/>
              <a:gd name="T21" fmla="*/ 102997 h 523239"/>
              <a:gd name="T22" fmla="*/ 859789 w 915035"/>
              <a:gd name="T23" fmla="*/ 0 h 5232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5035"/>
              <a:gd name="T37" fmla="*/ 0 h 523239"/>
              <a:gd name="T38" fmla="*/ 915035 w 915035"/>
              <a:gd name="T39" fmla="*/ 523239 h 52323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5035" h="523239">
                <a:moveTo>
                  <a:pt x="167005" y="302260"/>
                </a:moveTo>
                <a:lnTo>
                  <a:pt x="0" y="523239"/>
                </a:lnTo>
                <a:lnTo>
                  <a:pt x="276478" y="508381"/>
                </a:lnTo>
                <a:lnTo>
                  <a:pt x="249174" y="456819"/>
                </a:lnTo>
                <a:lnTo>
                  <a:pt x="442894" y="353821"/>
                </a:lnTo>
                <a:lnTo>
                  <a:pt x="194437" y="353821"/>
                </a:lnTo>
                <a:lnTo>
                  <a:pt x="167005" y="302260"/>
                </a:lnTo>
                <a:close/>
              </a:path>
              <a:path w="915035" h="523239">
                <a:moveTo>
                  <a:pt x="859789" y="0"/>
                </a:moveTo>
                <a:lnTo>
                  <a:pt x="194437" y="353821"/>
                </a:lnTo>
                <a:lnTo>
                  <a:pt x="442894" y="353821"/>
                </a:lnTo>
                <a:lnTo>
                  <a:pt x="914653" y="102997"/>
                </a:lnTo>
                <a:lnTo>
                  <a:pt x="859789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93" name="object 42"/>
          <p:cNvSpPr>
            <a:spLocks/>
          </p:cNvSpPr>
          <p:nvPr/>
        </p:nvSpPr>
        <p:spPr bwMode="auto">
          <a:xfrm>
            <a:off x="5048250" y="3378200"/>
            <a:ext cx="914400" cy="523875"/>
          </a:xfrm>
          <a:custGeom>
            <a:avLst/>
            <a:gdLst>
              <a:gd name="T0" fmla="*/ 0 w 915035"/>
              <a:gd name="T1" fmla="*/ 523239 h 523239"/>
              <a:gd name="T2" fmla="*/ 167005 w 915035"/>
              <a:gd name="T3" fmla="*/ 302260 h 523239"/>
              <a:gd name="T4" fmla="*/ 194437 w 915035"/>
              <a:gd name="T5" fmla="*/ 353821 h 523239"/>
              <a:gd name="T6" fmla="*/ 859789 w 915035"/>
              <a:gd name="T7" fmla="*/ 0 h 523239"/>
              <a:gd name="T8" fmla="*/ 914653 w 915035"/>
              <a:gd name="T9" fmla="*/ 102997 h 523239"/>
              <a:gd name="T10" fmla="*/ 249174 w 915035"/>
              <a:gd name="T11" fmla="*/ 456819 h 523239"/>
              <a:gd name="T12" fmla="*/ 276478 w 915035"/>
              <a:gd name="T13" fmla="*/ 508381 h 523239"/>
              <a:gd name="T14" fmla="*/ 0 w 915035"/>
              <a:gd name="T15" fmla="*/ 523239 h 5232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15035"/>
              <a:gd name="T25" fmla="*/ 0 h 523239"/>
              <a:gd name="T26" fmla="*/ 915035 w 915035"/>
              <a:gd name="T27" fmla="*/ 523239 h 5232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15035" h="523239">
                <a:moveTo>
                  <a:pt x="0" y="523239"/>
                </a:moveTo>
                <a:lnTo>
                  <a:pt x="167005" y="302260"/>
                </a:lnTo>
                <a:lnTo>
                  <a:pt x="194437" y="353821"/>
                </a:lnTo>
                <a:lnTo>
                  <a:pt x="859789" y="0"/>
                </a:lnTo>
                <a:lnTo>
                  <a:pt x="914653" y="102997"/>
                </a:lnTo>
                <a:lnTo>
                  <a:pt x="249174" y="456819"/>
                </a:lnTo>
                <a:lnTo>
                  <a:pt x="276478" y="508381"/>
                </a:lnTo>
                <a:lnTo>
                  <a:pt x="0" y="523239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94" name="object 43"/>
          <p:cNvSpPr txBox="1">
            <a:spLocks noChangeArrowheads="1"/>
          </p:cNvSpPr>
          <p:nvPr/>
        </p:nvSpPr>
        <p:spPr bwMode="auto">
          <a:xfrm>
            <a:off x="5729288" y="2884488"/>
            <a:ext cx="30448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2088"/>
              </a:lnSpc>
            </a:pPr>
            <a:r>
              <a:rPr lang="th-TH" sz="1800" b="1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Exterior Gateway Protocol  (EGP Link)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9195" name="object 44"/>
          <p:cNvSpPr>
            <a:spLocks/>
          </p:cNvSpPr>
          <p:nvPr/>
        </p:nvSpPr>
        <p:spPr bwMode="auto">
          <a:xfrm>
            <a:off x="2363788" y="3238500"/>
            <a:ext cx="547687" cy="1449388"/>
          </a:xfrm>
          <a:custGeom>
            <a:avLst/>
            <a:gdLst>
              <a:gd name="T0" fmla="*/ 547243 w 547369"/>
              <a:gd name="T1" fmla="*/ 0 h 1448435"/>
              <a:gd name="T2" fmla="*/ 313817 w 547369"/>
              <a:gd name="T3" fmla="*/ 319277 h 1448435"/>
              <a:gd name="T4" fmla="*/ 369062 w 547369"/>
              <a:gd name="T5" fmla="*/ 338327 h 1448435"/>
              <a:gd name="T6" fmla="*/ 0 w 547369"/>
              <a:gd name="T7" fmla="*/ 1410081 h 1448435"/>
              <a:gd name="T8" fmla="*/ 110362 w 547369"/>
              <a:gd name="T9" fmla="*/ 1448053 h 1448435"/>
              <a:gd name="T10" fmla="*/ 479298 w 547369"/>
              <a:gd name="T11" fmla="*/ 376300 h 1448435"/>
              <a:gd name="T12" fmla="*/ 535151 w 547369"/>
              <a:gd name="T13" fmla="*/ 376300 h 1448435"/>
              <a:gd name="T14" fmla="*/ 547243 w 547369"/>
              <a:gd name="T15" fmla="*/ 0 h 1448435"/>
              <a:gd name="T16" fmla="*/ 535151 w 547369"/>
              <a:gd name="T17" fmla="*/ 376300 h 1448435"/>
              <a:gd name="T18" fmla="*/ 479298 w 547369"/>
              <a:gd name="T19" fmla="*/ 376300 h 1448435"/>
              <a:gd name="T20" fmla="*/ 534543 w 547369"/>
              <a:gd name="T21" fmla="*/ 395223 h 1448435"/>
              <a:gd name="T22" fmla="*/ 535151 w 547369"/>
              <a:gd name="T23" fmla="*/ 376300 h 14484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47369"/>
              <a:gd name="T37" fmla="*/ 0 h 1448435"/>
              <a:gd name="T38" fmla="*/ 547369 w 547369"/>
              <a:gd name="T39" fmla="*/ 1448435 h 14484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47369" h="1448435">
                <a:moveTo>
                  <a:pt x="547243" y="0"/>
                </a:moveTo>
                <a:lnTo>
                  <a:pt x="313817" y="319277"/>
                </a:lnTo>
                <a:lnTo>
                  <a:pt x="369062" y="338327"/>
                </a:lnTo>
                <a:lnTo>
                  <a:pt x="0" y="1410081"/>
                </a:lnTo>
                <a:lnTo>
                  <a:pt x="110362" y="1448053"/>
                </a:lnTo>
                <a:lnTo>
                  <a:pt x="479298" y="376300"/>
                </a:lnTo>
                <a:lnTo>
                  <a:pt x="535151" y="376300"/>
                </a:lnTo>
                <a:lnTo>
                  <a:pt x="547243" y="0"/>
                </a:lnTo>
                <a:close/>
              </a:path>
              <a:path w="547369" h="1448435">
                <a:moveTo>
                  <a:pt x="535151" y="376300"/>
                </a:moveTo>
                <a:lnTo>
                  <a:pt x="479298" y="376300"/>
                </a:lnTo>
                <a:lnTo>
                  <a:pt x="534543" y="395223"/>
                </a:lnTo>
                <a:lnTo>
                  <a:pt x="535151" y="37630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96" name="object 45"/>
          <p:cNvSpPr>
            <a:spLocks/>
          </p:cNvSpPr>
          <p:nvPr/>
        </p:nvSpPr>
        <p:spPr bwMode="auto">
          <a:xfrm>
            <a:off x="2363788" y="3238500"/>
            <a:ext cx="547687" cy="1449388"/>
          </a:xfrm>
          <a:custGeom>
            <a:avLst/>
            <a:gdLst>
              <a:gd name="T0" fmla="*/ 547243 w 547369"/>
              <a:gd name="T1" fmla="*/ 0 h 1448435"/>
              <a:gd name="T2" fmla="*/ 534543 w 547369"/>
              <a:gd name="T3" fmla="*/ 395223 h 1448435"/>
              <a:gd name="T4" fmla="*/ 479298 w 547369"/>
              <a:gd name="T5" fmla="*/ 376300 h 1448435"/>
              <a:gd name="T6" fmla="*/ 110362 w 547369"/>
              <a:gd name="T7" fmla="*/ 1448053 h 1448435"/>
              <a:gd name="T8" fmla="*/ 0 w 547369"/>
              <a:gd name="T9" fmla="*/ 1410081 h 1448435"/>
              <a:gd name="T10" fmla="*/ 369062 w 547369"/>
              <a:gd name="T11" fmla="*/ 338327 h 1448435"/>
              <a:gd name="T12" fmla="*/ 313817 w 547369"/>
              <a:gd name="T13" fmla="*/ 319277 h 1448435"/>
              <a:gd name="T14" fmla="*/ 547243 w 547369"/>
              <a:gd name="T15" fmla="*/ 0 h 14484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7369"/>
              <a:gd name="T25" fmla="*/ 0 h 1448435"/>
              <a:gd name="T26" fmla="*/ 547369 w 547369"/>
              <a:gd name="T27" fmla="*/ 1448435 h 14484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7369" h="1448435">
                <a:moveTo>
                  <a:pt x="547243" y="0"/>
                </a:moveTo>
                <a:lnTo>
                  <a:pt x="534543" y="395223"/>
                </a:lnTo>
                <a:lnTo>
                  <a:pt x="479298" y="376300"/>
                </a:lnTo>
                <a:lnTo>
                  <a:pt x="110362" y="1448053"/>
                </a:lnTo>
                <a:lnTo>
                  <a:pt x="0" y="1410081"/>
                </a:lnTo>
                <a:lnTo>
                  <a:pt x="369062" y="338327"/>
                </a:lnTo>
                <a:lnTo>
                  <a:pt x="313817" y="319277"/>
                </a:lnTo>
                <a:lnTo>
                  <a:pt x="547243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97" name="object 46"/>
          <p:cNvSpPr txBox="1">
            <a:spLocks noChangeArrowheads="1"/>
          </p:cNvSpPr>
          <p:nvPr/>
        </p:nvSpPr>
        <p:spPr bwMode="auto">
          <a:xfrm>
            <a:off x="163513" y="4789488"/>
            <a:ext cx="30226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2088"/>
              </a:lnSpc>
            </a:pPr>
            <a:r>
              <a:rPr lang="th-TH" sz="1800" b="1">
                <a:solidFill>
                  <a:srgbClr val="CC6600"/>
                </a:solidFill>
                <a:latin typeface="Tahoma" pitchFamily="34" charset="0"/>
                <a:cs typeface="Tahoma" pitchFamily="34" charset="0"/>
              </a:rPr>
              <a:t>Interior Gateway Protocol  (IGP Link)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9198" name="object 4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EDB859DD-B90B-4D6E-B011-F255DE191EB1}" type="slidenum">
              <a:rPr lang="en-US" smtClean="0"/>
              <a:pPr marL="209550"/>
              <a:t>31</a:t>
            </a:fld>
            <a:endParaRPr lang="th-TH" smtClean="0"/>
          </a:p>
        </p:txBody>
      </p:sp>
      <p:sp>
        <p:nvSpPr>
          <p:cNvPr id="47" name="object 47"/>
          <p:cNvSpPr txBox="1"/>
          <p:nvPr/>
        </p:nvSpPr>
        <p:spPr>
          <a:xfrm>
            <a:off x="434975" y="6029325"/>
            <a:ext cx="3679825" cy="477838"/>
          </a:xfrm>
          <a:prstGeom prst="rect">
            <a:avLst/>
          </a:prstGeom>
          <a:solidFill>
            <a:srgbClr val="FF0000"/>
          </a:solidFill>
        </p:spPr>
        <p:txBody>
          <a:bodyPr lIns="0" tIns="48895" rIns="0" bIns="0">
            <a:spAutoFit/>
          </a:bodyPr>
          <a:lstStyle/>
          <a:p>
            <a:pPr marL="459740" fontAlgn="auto">
              <a:spcBef>
                <a:spcPts val="385"/>
              </a:spcBef>
              <a:spcAft>
                <a:spcPts val="0"/>
              </a:spcAft>
              <a:defRPr/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This is the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Internet</a:t>
            </a:r>
            <a:r>
              <a:rPr sz="24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!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>
              <a:gd name="T0" fmla="*/ 0 w 422275"/>
              <a:gd name="T1" fmla="*/ 473963 h 474344"/>
              <a:gd name="T2" fmla="*/ 422148 w 422275"/>
              <a:gd name="T3" fmla="*/ 473963 h 474344"/>
              <a:gd name="T4" fmla="*/ 422148 w 422275"/>
              <a:gd name="T5" fmla="*/ 0 h 474344"/>
              <a:gd name="T6" fmla="*/ 0 w 422275"/>
              <a:gd name="T7" fmla="*/ 0 h 474344"/>
              <a:gd name="T8" fmla="*/ 0 w 42227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4"/>
              <a:gd name="T17" fmla="*/ 422275 w 42227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178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179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180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>
              <a:gd name="T0" fmla="*/ 0 h 1051560"/>
              <a:gd name="T1" fmla="*/ 1051560 h 1051560"/>
              <a:gd name="T2" fmla="*/ 0 60000 65536"/>
              <a:gd name="T3" fmla="*/ 0 60000 65536"/>
              <a:gd name="T4" fmla="*/ 0 h 1051560"/>
              <a:gd name="T5" fmla="*/ 1051560 h 1051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181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296068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80"/>
                </a:solidFill>
              </a:rPr>
              <a:t>Types of</a:t>
            </a:r>
            <a:r>
              <a:rPr spc="-105" dirty="0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AS</a:t>
            </a:r>
          </a:p>
        </p:txBody>
      </p:sp>
      <p:sp>
        <p:nvSpPr>
          <p:cNvPr id="50183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66A4195-EEE8-4549-8C62-1E1CFC8FFD8E}" type="slidenum">
              <a:rPr lang="en-US" smtClean="0"/>
              <a:pPr marL="209550"/>
              <a:t>32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085850" y="1733550"/>
            <a:ext cx="6704013" cy="3630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b="1" spc="-10" dirty="0">
                <a:latin typeface="Tahoma"/>
                <a:cs typeface="Tahoma"/>
              </a:rPr>
              <a:t>Stub</a:t>
            </a:r>
            <a:r>
              <a:rPr b="1" spc="-70" dirty="0">
                <a:latin typeface="Tahoma"/>
                <a:cs typeface="Tahoma"/>
              </a:rPr>
              <a:t> </a:t>
            </a:r>
            <a:r>
              <a:rPr b="1" spc="-5" dirty="0">
                <a:latin typeface="Tahoma"/>
                <a:cs typeface="Tahoma"/>
              </a:rPr>
              <a:t>AS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14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dirty="0">
                <a:latin typeface="Tahoma"/>
                <a:cs typeface="Tahoma"/>
              </a:rPr>
              <a:t>Only has a single </a:t>
            </a:r>
            <a:r>
              <a:rPr sz="2400" spc="-5" dirty="0">
                <a:latin typeface="Tahoma"/>
                <a:cs typeface="Tahoma"/>
              </a:rPr>
              <a:t>connection to </a:t>
            </a:r>
            <a:r>
              <a:rPr sz="2400" dirty="0">
                <a:latin typeface="Tahoma"/>
                <a:cs typeface="Tahoma"/>
              </a:rPr>
              <a:t>one other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3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dirty="0">
                <a:latin typeface="Tahoma"/>
                <a:cs typeface="Tahoma"/>
              </a:rPr>
              <a:t>only </a:t>
            </a:r>
            <a:r>
              <a:rPr sz="2400" spc="-5" dirty="0">
                <a:latin typeface="Tahoma"/>
                <a:cs typeface="Tahoma"/>
              </a:rPr>
              <a:t>carries </a:t>
            </a:r>
            <a:r>
              <a:rPr sz="2500" i="1" spc="-45" dirty="0">
                <a:solidFill>
                  <a:srgbClr val="008000"/>
                </a:solidFill>
                <a:latin typeface="Tahoma"/>
                <a:cs typeface="Tahoma"/>
              </a:rPr>
              <a:t>local</a:t>
            </a:r>
            <a:r>
              <a:rPr sz="2500" i="1" spc="-7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2500" i="1" spc="-45" dirty="0">
                <a:solidFill>
                  <a:srgbClr val="008000"/>
                </a:solidFill>
                <a:latin typeface="Tahoma"/>
                <a:cs typeface="Tahoma"/>
              </a:rPr>
              <a:t>traffic</a:t>
            </a:r>
            <a:endParaRPr sz="2500">
              <a:latin typeface="Tahoma"/>
              <a:cs typeface="Tahoma"/>
            </a:endParaRPr>
          </a:p>
          <a:p>
            <a:pPr marL="335280" indent="-322580" fontAlgn="auto">
              <a:spcBef>
                <a:spcPts val="14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b="1" spc="-5" dirty="0">
                <a:latin typeface="Tahoma"/>
                <a:cs typeface="Tahoma"/>
              </a:rPr>
              <a:t>Multihomed</a:t>
            </a:r>
            <a:r>
              <a:rPr b="1" spc="-60" dirty="0">
                <a:latin typeface="Tahoma"/>
                <a:cs typeface="Tahoma"/>
              </a:rPr>
              <a:t> </a:t>
            </a:r>
            <a:r>
              <a:rPr b="1" spc="-5" dirty="0">
                <a:latin typeface="Tahoma"/>
                <a:cs typeface="Tahoma"/>
              </a:rPr>
              <a:t>AS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13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Connect to more than </a:t>
            </a:r>
            <a:r>
              <a:rPr sz="2400" dirty="0">
                <a:latin typeface="Tahoma"/>
                <a:cs typeface="Tahoma"/>
              </a:rPr>
              <a:t>one other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4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dirty="0">
                <a:latin typeface="Tahoma"/>
                <a:cs typeface="Tahoma"/>
              </a:rPr>
              <a:t>But </a:t>
            </a:r>
            <a:r>
              <a:rPr sz="2400" spc="-5" dirty="0">
                <a:latin typeface="Tahoma"/>
                <a:cs typeface="Tahoma"/>
              </a:rPr>
              <a:t>will </a:t>
            </a:r>
            <a:r>
              <a:rPr sz="2400" dirty="0">
                <a:latin typeface="Tahoma"/>
                <a:cs typeface="Tahoma"/>
              </a:rPr>
              <a:t>not </a:t>
            </a:r>
            <a:r>
              <a:rPr sz="2400" spc="-5" dirty="0">
                <a:latin typeface="Tahoma"/>
                <a:cs typeface="Tahoma"/>
              </a:rPr>
              <a:t>carry </a:t>
            </a:r>
            <a:r>
              <a:rPr sz="2500" i="1" spc="-45" dirty="0">
                <a:solidFill>
                  <a:srgbClr val="008000"/>
                </a:solidFill>
                <a:latin typeface="Tahoma"/>
                <a:cs typeface="Tahoma"/>
              </a:rPr>
              <a:t>transit</a:t>
            </a:r>
            <a:r>
              <a:rPr sz="2500" i="1" spc="-8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2500" i="1" spc="-40" dirty="0">
                <a:solidFill>
                  <a:srgbClr val="008000"/>
                </a:solidFill>
                <a:latin typeface="Tahoma"/>
                <a:cs typeface="Tahoma"/>
              </a:rPr>
              <a:t>traffic</a:t>
            </a:r>
            <a:endParaRPr sz="2500">
              <a:latin typeface="Tahoma"/>
              <a:cs typeface="Tahoma"/>
            </a:endParaRPr>
          </a:p>
          <a:p>
            <a:pPr marL="335280" indent="-322580" fontAlgn="auto">
              <a:spcBef>
                <a:spcPts val="14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b="1" spc="-5" dirty="0">
                <a:latin typeface="Tahoma"/>
                <a:cs typeface="Tahoma"/>
              </a:rPr>
              <a:t>Transit</a:t>
            </a:r>
            <a:r>
              <a:rPr b="1" spc="-85" dirty="0">
                <a:latin typeface="Tahoma"/>
                <a:cs typeface="Tahoma"/>
              </a:rPr>
              <a:t> </a:t>
            </a:r>
            <a:r>
              <a:rPr b="1" spc="-5" dirty="0">
                <a:latin typeface="Tahoma"/>
                <a:cs typeface="Tahoma"/>
              </a:rPr>
              <a:t>AS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13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Connect to more than </a:t>
            </a:r>
            <a:r>
              <a:rPr sz="2400" dirty="0">
                <a:latin typeface="Tahoma"/>
                <a:cs typeface="Tahoma"/>
              </a:rPr>
              <a:t>one other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4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dirty="0">
                <a:latin typeface="Tahoma"/>
                <a:cs typeface="Tahoma"/>
              </a:rPr>
              <a:t>Can </a:t>
            </a:r>
            <a:r>
              <a:rPr sz="2400" spc="-5" dirty="0">
                <a:latin typeface="Tahoma"/>
                <a:cs typeface="Tahoma"/>
              </a:rPr>
              <a:t>carry </a:t>
            </a:r>
            <a:r>
              <a:rPr sz="2400" dirty="0">
                <a:latin typeface="Tahoma"/>
                <a:cs typeface="Tahoma"/>
              </a:rPr>
              <a:t>both </a:t>
            </a:r>
            <a:r>
              <a:rPr sz="2500" i="1" spc="-45" dirty="0">
                <a:solidFill>
                  <a:srgbClr val="008000"/>
                </a:solidFill>
                <a:latin typeface="Tahoma"/>
                <a:cs typeface="Tahoma"/>
              </a:rPr>
              <a:t>local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500" i="1" spc="-45" dirty="0">
                <a:solidFill>
                  <a:srgbClr val="008000"/>
                </a:solidFill>
                <a:latin typeface="Tahoma"/>
                <a:cs typeface="Tahoma"/>
              </a:rPr>
              <a:t>transit</a:t>
            </a:r>
            <a:r>
              <a:rPr sz="2500" i="1" spc="-5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Tahoma"/>
                <a:cs typeface="Tahoma"/>
              </a:rPr>
              <a:t>traffic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>
              <a:gd name="T0" fmla="*/ 0 w 422275"/>
              <a:gd name="T1" fmla="*/ 473963 h 474344"/>
              <a:gd name="T2" fmla="*/ 422148 w 422275"/>
              <a:gd name="T3" fmla="*/ 473963 h 474344"/>
              <a:gd name="T4" fmla="*/ 422148 w 422275"/>
              <a:gd name="T5" fmla="*/ 0 h 474344"/>
              <a:gd name="T6" fmla="*/ 0 w 422275"/>
              <a:gd name="T7" fmla="*/ 0 h 474344"/>
              <a:gd name="T8" fmla="*/ 0 w 42227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4"/>
              <a:gd name="T17" fmla="*/ 422275 w 42227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2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3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4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>
              <a:gd name="T0" fmla="*/ 0 h 1051560"/>
              <a:gd name="T1" fmla="*/ 1051560 h 1051560"/>
              <a:gd name="T2" fmla="*/ 0 60000 65536"/>
              <a:gd name="T3" fmla="*/ 0 60000 65536"/>
              <a:gd name="T4" fmla="*/ 0 h 1051560"/>
              <a:gd name="T5" fmla="*/ 1051560 h 1051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5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03350" y="596900"/>
            <a:ext cx="613568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80"/>
                </a:solidFill>
              </a:rPr>
              <a:t>Transit </a:t>
            </a:r>
            <a:r>
              <a:rPr spc="-5" dirty="0">
                <a:solidFill>
                  <a:srgbClr val="000080"/>
                </a:solidFill>
              </a:rPr>
              <a:t>vs. </a:t>
            </a:r>
            <a:r>
              <a:rPr dirty="0">
                <a:solidFill>
                  <a:srgbClr val="000080"/>
                </a:solidFill>
              </a:rPr>
              <a:t>Nontransit</a:t>
            </a:r>
            <a:r>
              <a:rPr spc="-114" dirty="0">
                <a:solidFill>
                  <a:srgbClr val="000080"/>
                </a:solidFill>
              </a:rPr>
              <a:t> </a:t>
            </a:r>
            <a:r>
              <a:rPr spc="-5" dirty="0">
                <a:solidFill>
                  <a:srgbClr val="000080"/>
                </a:solidFill>
              </a:rPr>
              <a:t>AS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7950" y="1930400"/>
            <a:ext cx="8964613" cy="430213"/>
          </a:xfrm>
          <a:prstGeom prst="rect">
            <a:avLst/>
          </a:prstGeom>
          <a:solidFill>
            <a:srgbClr val="FFFF99"/>
          </a:solidFill>
          <a:ln w="9144">
            <a:solidFill>
              <a:srgbClr val="000000"/>
            </a:solidFill>
          </a:ln>
        </p:spPr>
        <p:txBody>
          <a:bodyPr lIns="0" tIns="26670" rIns="0" bIns="0">
            <a:spAutoFit/>
          </a:bodyPr>
          <a:lstStyle/>
          <a:p>
            <a:pPr marL="85090" fontAlgn="auto">
              <a:spcBef>
                <a:spcPts val="210"/>
              </a:spcBef>
              <a:spcAft>
                <a:spcPts val="0"/>
              </a:spcAft>
              <a:defRPr/>
            </a:pPr>
            <a:r>
              <a:rPr sz="2400" spc="-15" dirty="0">
                <a:latin typeface="Times New Roman"/>
                <a:cs typeface="Times New Roman"/>
              </a:rPr>
              <a:t>Transit </a:t>
            </a:r>
            <a:r>
              <a:rPr sz="2400" spc="-10" dirty="0">
                <a:latin typeface="Times New Roman"/>
                <a:cs typeface="Times New Roman"/>
              </a:rPr>
              <a:t>traffic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traffic </a:t>
            </a:r>
            <a:r>
              <a:rPr sz="2400" spc="-5" dirty="0">
                <a:latin typeface="Times New Roman"/>
                <a:cs typeface="Times New Roman"/>
              </a:rPr>
              <a:t>whose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source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destination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outside the</a:t>
            </a:r>
            <a:r>
              <a:rPr sz="2400" spc="-204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208" name="object 9"/>
          <p:cNvSpPr>
            <a:spLocks noChangeArrowheads="1"/>
          </p:cNvSpPr>
          <p:nvPr/>
        </p:nvSpPr>
        <p:spPr bwMode="auto">
          <a:xfrm>
            <a:off x="179388" y="2686050"/>
            <a:ext cx="4248150" cy="38163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9" name="object 10"/>
          <p:cNvSpPr>
            <a:spLocks/>
          </p:cNvSpPr>
          <p:nvPr/>
        </p:nvSpPr>
        <p:spPr bwMode="auto">
          <a:xfrm>
            <a:off x="179388" y="2686050"/>
            <a:ext cx="4248150" cy="3816350"/>
          </a:xfrm>
          <a:custGeom>
            <a:avLst/>
            <a:gdLst>
              <a:gd name="T0" fmla="*/ 0 w 4247515"/>
              <a:gd name="T1" fmla="*/ 3816096 h 3816350"/>
              <a:gd name="T2" fmla="*/ 4247388 w 4247515"/>
              <a:gd name="T3" fmla="*/ 3816096 h 3816350"/>
              <a:gd name="T4" fmla="*/ 4247388 w 4247515"/>
              <a:gd name="T5" fmla="*/ 0 h 3816350"/>
              <a:gd name="T6" fmla="*/ 0 w 4247515"/>
              <a:gd name="T7" fmla="*/ 0 h 3816350"/>
              <a:gd name="T8" fmla="*/ 0 w 4247515"/>
              <a:gd name="T9" fmla="*/ 3816096 h 3816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7515"/>
              <a:gd name="T16" fmla="*/ 0 h 3816350"/>
              <a:gd name="T17" fmla="*/ 4247515 w 4247515"/>
              <a:gd name="T18" fmla="*/ 3816350 h 3816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7515" h="3816350">
                <a:moveTo>
                  <a:pt x="0" y="3816096"/>
                </a:moveTo>
                <a:lnTo>
                  <a:pt x="4247388" y="3816096"/>
                </a:lnTo>
                <a:lnTo>
                  <a:pt x="4247388" y="0"/>
                </a:lnTo>
                <a:lnTo>
                  <a:pt x="0" y="0"/>
                </a:lnTo>
                <a:lnTo>
                  <a:pt x="0" y="38160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0" name="object 11"/>
          <p:cNvSpPr>
            <a:spLocks/>
          </p:cNvSpPr>
          <p:nvPr/>
        </p:nvSpPr>
        <p:spPr bwMode="auto">
          <a:xfrm>
            <a:off x="1231900" y="5516563"/>
            <a:ext cx="1674813" cy="496887"/>
          </a:xfrm>
          <a:custGeom>
            <a:avLst/>
            <a:gdLst>
              <a:gd name="T0" fmla="*/ 639577 w 1675764"/>
              <a:gd name="T1" fmla="*/ 449650 h 496570"/>
              <a:gd name="T2" fmla="*/ 701363 w 1675764"/>
              <a:gd name="T3" fmla="*/ 475897 h 496570"/>
              <a:gd name="T4" fmla="*/ 781436 w 1675764"/>
              <a:gd name="T5" fmla="*/ 492182 h 496570"/>
              <a:gd name="T6" fmla="*/ 899456 w 1675764"/>
              <a:gd name="T7" fmla="*/ 495374 h 496570"/>
              <a:gd name="T8" fmla="*/ 1005550 w 1675764"/>
              <a:gd name="T9" fmla="*/ 478149 h 496570"/>
              <a:gd name="T10" fmla="*/ 1073547 w 1675764"/>
              <a:gd name="T11" fmla="*/ 449650 h 496570"/>
              <a:gd name="T12" fmla="*/ 375671 w 1675764"/>
              <a:gd name="T13" fmla="*/ 44443 h 496570"/>
              <a:gd name="T14" fmla="*/ 249452 w 1675764"/>
              <a:gd name="T15" fmla="*/ 65863 h 496570"/>
              <a:gd name="T16" fmla="*/ 168981 w 1675764"/>
              <a:gd name="T17" fmla="*/ 108542 h 496570"/>
              <a:gd name="T18" fmla="*/ 151389 w 1675764"/>
              <a:gd name="T19" fmla="*/ 163354 h 496570"/>
              <a:gd name="T20" fmla="*/ 111216 w 1675764"/>
              <a:gd name="T21" fmla="*/ 168430 h 496570"/>
              <a:gd name="T22" fmla="*/ 0 w 1675764"/>
              <a:gd name="T23" fmla="*/ 224037 h 496570"/>
              <a:gd name="T24" fmla="*/ 32095 w 1675764"/>
              <a:gd name="T25" fmla="*/ 273821 h 496570"/>
              <a:gd name="T26" fmla="*/ 59913 w 1675764"/>
              <a:gd name="T27" fmla="*/ 303784 h 496570"/>
              <a:gd name="T28" fmla="*/ 37233 w 1675764"/>
              <a:gd name="T29" fmla="*/ 331502 h 496570"/>
              <a:gd name="T30" fmla="*/ 58388 w 1675764"/>
              <a:gd name="T31" fmla="*/ 372039 h 496570"/>
              <a:gd name="T32" fmla="*/ 158325 w 1675764"/>
              <a:gd name="T33" fmla="*/ 403789 h 496570"/>
              <a:gd name="T34" fmla="*/ 227335 w 1675764"/>
              <a:gd name="T35" fmla="*/ 407473 h 496570"/>
              <a:gd name="T36" fmla="*/ 341409 w 1675764"/>
              <a:gd name="T37" fmla="*/ 452116 h 496570"/>
              <a:gd name="T38" fmla="*/ 437822 w 1675764"/>
              <a:gd name="T39" fmla="*/ 465452 h 496570"/>
              <a:gd name="T40" fmla="*/ 540305 w 1675764"/>
              <a:gd name="T41" fmla="*/ 464942 h 496570"/>
              <a:gd name="T42" fmla="*/ 639577 w 1675764"/>
              <a:gd name="T43" fmla="*/ 449650 h 496570"/>
              <a:gd name="T44" fmla="*/ 1084061 w 1675764"/>
              <a:gd name="T45" fmla="*/ 443902 h 496570"/>
              <a:gd name="T46" fmla="*/ 1344470 w 1675764"/>
              <a:gd name="T47" fmla="*/ 421456 h 496570"/>
              <a:gd name="T48" fmla="*/ 1419936 w 1675764"/>
              <a:gd name="T49" fmla="*/ 391003 h 496570"/>
              <a:gd name="T50" fmla="*/ 1451488 w 1675764"/>
              <a:gd name="T51" fmla="*/ 345433 h 496570"/>
              <a:gd name="T52" fmla="*/ 1546393 w 1675764"/>
              <a:gd name="T53" fmla="*/ 332148 h 496570"/>
              <a:gd name="T54" fmla="*/ 1657807 w 1675764"/>
              <a:gd name="T55" fmla="*/ 280487 h 496570"/>
              <a:gd name="T56" fmla="*/ 1657918 w 1675764"/>
              <a:gd name="T57" fmla="*/ 200551 h 496570"/>
              <a:gd name="T58" fmla="*/ 1626621 w 1675764"/>
              <a:gd name="T59" fmla="*/ 172320 h 496570"/>
              <a:gd name="T60" fmla="*/ 1632209 w 1675764"/>
              <a:gd name="T61" fmla="*/ 164890 h 496570"/>
              <a:gd name="T62" fmla="*/ 1625855 w 1675764"/>
              <a:gd name="T63" fmla="*/ 112993 h 496570"/>
              <a:gd name="T64" fmla="*/ 1547300 w 1675764"/>
              <a:gd name="T65" fmla="*/ 73280 h 496570"/>
              <a:gd name="T66" fmla="*/ 1484010 w 1675764"/>
              <a:gd name="T67" fmla="*/ 57905 h 496570"/>
              <a:gd name="T68" fmla="*/ 504080 w 1675764"/>
              <a:gd name="T69" fmla="*/ 50301 h 496570"/>
              <a:gd name="T70" fmla="*/ 419316 w 1675764"/>
              <a:gd name="T71" fmla="*/ 43475 h 496570"/>
              <a:gd name="T72" fmla="*/ 1108080 w 1675764"/>
              <a:gd name="T73" fmla="*/ 421456 h 496570"/>
              <a:gd name="T74" fmla="*/ 1164294 w 1675764"/>
              <a:gd name="T75" fmla="*/ 431592 h 496570"/>
              <a:gd name="T76" fmla="*/ 1225174 w 1675764"/>
              <a:gd name="T77" fmla="*/ 435184 h 496570"/>
              <a:gd name="T78" fmla="*/ 1338769 w 1675764"/>
              <a:gd name="T79" fmla="*/ 423202 h 496570"/>
              <a:gd name="T80" fmla="*/ 717842 w 1675764"/>
              <a:gd name="T81" fmla="*/ 13606 h 496570"/>
              <a:gd name="T82" fmla="*/ 617446 w 1675764"/>
              <a:gd name="T83" fmla="*/ 26005 h 496570"/>
              <a:gd name="T84" fmla="*/ 543438 w 1675764"/>
              <a:gd name="T85" fmla="*/ 57905 h 496570"/>
              <a:gd name="T86" fmla="*/ 1478408 w 1675764"/>
              <a:gd name="T87" fmla="*/ 49599 h 496570"/>
              <a:gd name="T88" fmla="*/ 1464344 w 1675764"/>
              <a:gd name="T89" fmla="*/ 37585 h 496570"/>
              <a:gd name="T90" fmla="*/ 860387 w 1675764"/>
              <a:gd name="T91" fmla="*/ 33470 h 496570"/>
              <a:gd name="T92" fmla="*/ 836296 w 1675764"/>
              <a:gd name="T93" fmla="*/ 26334 h 496570"/>
              <a:gd name="T94" fmla="*/ 771286 w 1675764"/>
              <a:gd name="T95" fmla="*/ 15549 h 496570"/>
              <a:gd name="T96" fmla="*/ 1046800 w 1675764"/>
              <a:gd name="T97" fmla="*/ 367 h 496570"/>
              <a:gd name="T98" fmla="*/ 945302 w 1675764"/>
              <a:gd name="T99" fmla="*/ 7345 h 496570"/>
              <a:gd name="T100" fmla="*/ 871479 w 1675764"/>
              <a:gd name="T101" fmla="*/ 37585 h 496570"/>
              <a:gd name="T102" fmla="*/ 1446238 w 1675764"/>
              <a:gd name="T103" fmla="*/ 27112 h 496570"/>
              <a:gd name="T104" fmla="*/ 1157737 w 1675764"/>
              <a:gd name="T105" fmla="*/ 26663 h 496570"/>
              <a:gd name="T106" fmla="*/ 1130956 w 1675764"/>
              <a:gd name="T107" fmla="*/ 15376 h 496570"/>
              <a:gd name="T108" fmla="*/ 1098555 w 1675764"/>
              <a:gd name="T109" fmla="*/ 6851 h 496570"/>
              <a:gd name="T110" fmla="*/ 1314913 w 1675764"/>
              <a:gd name="T111" fmla="*/ 0 h 496570"/>
              <a:gd name="T112" fmla="*/ 1203582 w 1675764"/>
              <a:gd name="T113" fmla="*/ 10852 h 496570"/>
              <a:gd name="T114" fmla="*/ 1445136 w 1675764"/>
              <a:gd name="T115" fmla="*/ 26663 h 496570"/>
              <a:gd name="T116" fmla="*/ 1371658 w 1675764"/>
              <a:gd name="T117" fmla="*/ 5238 h 49657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675764"/>
              <a:gd name="T178" fmla="*/ 0 h 496570"/>
              <a:gd name="T179" fmla="*/ 1675764 w 1675764"/>
              <a:gd name="T180" fmla="*/ 496570 h 49657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675764" h="496570">
                <a:moveTo>
                  <a:pt x="1073547" y="449650"/>
                </a:moveTo>
                <a:lnTo>
                  <a:pt x="639577" y="449650"/>
                </a:lnTo>
                <a:lnTo>
                  <a:pt x="667779" y="463900"/>
                </a:lnTo>
                <a:lnTo>
                  <a:pt x="701363" y="475897"/>
                </a:lnTo>
                <a:lnTo>
                  <a:pt x="739518" y="485404"/>
                </a:lnTo>
                <a:lnTo>
                  <a:pt x="781436" y="492182"/>
                </a:lnTo>
                <a:lnTo>
                  <a:pt x="840958" y="496542"/>
                </a:lnTo>
                <a:lnTo>
                  <a:pt x="899456" y="495374"/>
                </a:lnTo>
                <a:lnTo>
                  <a:pt x="954972" y="489102"/>
                </a:lnTo>
                <a:lnTo>
                  <a:pt x="1005550" y="478149"/>
                </a:lnTo>
                <a:lnTo>
                  <a:pt x="1049232" y="462941"/>
                </a:lnTo>
                <a:lnTo>
                  <a:pt x="1073547" y="449650"/>
                </a:lnTo>
                <a:close/>
              </a:path>
              <a:path w="1675764" h="496570">
                <a:moveTo>
                  <a:pt x="419316" y="43475"/>
                </a:moveTo>
                <a:lnTo>
                  <a:pt x="375671" y="44443"/>
                </a:lnTo>
                <a:lnTo>
                  <a:pt x="307914" y="51925"/>
                </a:lnTo>
                <a:lnTo>
                  <a:pt x="249452" y="65863"/>
                </a:lnTo>
                <a:lnTo>
                  <a:pt x="202427" y="85115"/>
                </a:lnTo>
                <a:lnTo>
                  <a:pt x="168981" y="108542"/>
                </a:lnTo>
                <a:lnTo>
                  <a:pt x="151255" y="135001"/>
                </a:lnTo>
                <a:lnTo>
                  <a:pt x="151389" y="163354"/>
                </a:lnTo>
                <a:lnTo>
                  <a:pt x="149992" y="164903"/>
                </a:lnTo>
                <a:lnTo>
                  <a:pt x="111216" y="168430"/>
                </a:lnTo>
                <a:lnTo>
                  <a:pt x="45717" y="185513"/>
                </a:lnTo>
                <a:lnTo>
                  <a:pt x="0" y="224037"/>
                </a:lnTo>
                <a:lnTo>
                  <a:pt x="4099" y="250196"/>
                </a:lnTo>
                <a:lnTo>
                  <a:pt x="32095" y="273821"/>
                </a:lnTo>
                <a:lnTo>
                  <a:pt x="82047" y="291903"/>
                </a:lnTo>
                <a:lnTo>
                  <a:pt x="59913" y="303784"/>
                </a:lnTo>
                <a:lnTo>
                  <a:pt x="44838" y="317149"/>
                </a:lnTo>
                <a:lnTo>
                  <a:pt x="37233" y="331502"/>
                </a:lnTo>
                <a:lnTo>
                  <a:pt x="37508" y="346348"/>
                </a:lnTo>
                <a:lnTo>
                  <a:pt x="58388" y="372039"/>
                </a:lnTo>
                <a:lnTo>
                  <a:pt x="100673" y="391825"/>
                </a:lnTo>
                <a:lnTo>
                  <a:pt x="158325" y="403789"/>
                </a:lnTo>
                <a:lnTo>
                  <a:pt x="225303" y="406012"/>
                </a:lnTo>
                <a:lnTo>
                  <a:pt x="227335" y="407473"/>
                </a:lnTo>
                <a:lnTo>
                  <a:pt x="298381" y="440548"/>
                </a:lnTo>
                <a:lnTo>
                  <a:pt x="341409" y="452116"/>
                </a:lnTo>
                <a:lnTo>
                  <a:pt x="388277" y="460457"/>
                </a:lnTo>
                <a:lnTo>
                  <a:pt x="437822" y="465452"/>
                </a:lnTo>
                <a:lnTo>
                  <a:pt x="488885" y="466987"/>
                </a:lnTo>
                <a:lnTo>
                  <a:pt x="540305" y="464942"/>
                </a:lnTo>
                <a:lnTo>
                  <a:pt x="590923" y="459202"/>
                </a:lnTo>
                <a:lnTo>
                  <a:pt x="639577" y="449650"/>
                </a:lnTo>
                <a:lnTo>
                  <a:pt x="1073547" y="449650"/>
                </a:lnTo>
                <a:lnTo>
                  <a:pt x="1084061" y="443902"/>
                </a:lnTo>
                <a:lnTo>
                  <a:pt x="1108080" y="421456"/>
                </a:lnTo>
                <a:lnTo>
                  <a:pt x="1344470" y="421456"/>
                </a:lnTo>
                <a:lnTo>
                  <a:pt x="1384480" y="409202"/>
                </a:lnTo>
                <a:lnTo>
                  <a:pt x="1419936" y="391003"/>
                </a:lnTo>
                <a:lnTo>
                  <a:pt x="1442988" y="369462"/>
                </a:lnTo>
                <a:lnTo>
                  <a:pt x="1451488" y="345433"/>
                </a:lnTo>
                <a:lnTo>
                  <a:pt x="1484520" y="342646"/>
                </a:lnTo>
                <a:lnTo>
                  <a:pt x="1546393" y="332148"/>
                </a:lnTo>
                <a:lnTo>
                  <a:pt x="1624143" y="304392"/>
                </a:lnTo>
                <a:lnTo>
                  <a:pt x="1657807" y="280487"/>
                </a:lnTo>
                <a:lnTo>
                  <a:pt x="1675149" y="227149"/>
                </a:lnTo>
                <a:lnTo>
                  <a:pt x="1657918" y="200551"/>
                </a:lnTo>
                <a:lnTo>
                  <a:pt x="1622811" y="175888"/>
                </a:lnTo>
                <a:lnTo>
                  <a:pt x="1626621" y="172320"/>
                </a:lnTo>
                <a:lnTo>
                  <a:pt x="1629796" y="168637"/>
                </a:lnTo>
                <a:lnTo>
                  <a:pt x="1632209" y="164890"/>
                </a:lnTo>
                <a:lnTo>
                  <a:pt x="1639252" y="138265"/>
                </a:lnTo>
                <a:lnTo>
                  <a:pt x="1625855" y="112993"/>
                </a:lnTo>
                <a:lnTo>
                  <a:pt x="1594408" y="90767"/>
                </a:lnTo>
                <a:lnTo>
                  <a:pt x="1547300" y="73280"/>
                </a:lnTo>
                <a:lnTo>
                  <a:pt x="1486921" y="62223"/>
                </a:lnTo>
                <a:lnTo>
                  <a:pt x="1484010" y="57905"/>
                </a:lnTo>
                <a:lnTo>
                  <a:pt x="543438" y="57905"/>
                </a:lnTo>
                <a:lnTo>
                  <a:pt x="504080" y="50301"/>
                </a:lnTo>
                <a:lnTo>
                  <a:pt x="462412" y="45459"/>
                </a:lnTo>
                <a:lnTo>
                  <a:pt x="419316" y="43475"/>
                </a:lnTo>
                <a:close/>
              </a:path>
              <a:path w="1675764" h="496570">
                <a:moveTo>
                  <a:pt x="1344470" y="421456"/>
                </a:moveTo>
                <a:lnTo>
                  <a:pt x="1108080" y="421456"/>
                </a:lnTo>
                <a:lnTo>
                  <a:pt x="1135395" y="427317"/>
                </a:lnTo>
                <a:lnTo>
                  <a:pt x="1164294" y="431592"/>
                </a:lnTo>
                <a:lnTo>
                  <a:pt x="1194359" y="434230"/>
                </a:lnTo>
                <a:lnTo>
                  <a:pt x="1225174" y="435184"/>
                </a:lnTo>
                <a:lnTo>
                  <a:pt x="1284951" y="432148"/>
                </a:lnTo>
                <a:lnTo>
                  <a:pt x="1338769" y="423202"/>
                </a:lnTo>
                <a:lnTo>
                  <a:pt x="1344470" y="421456"/>
                </a:lnTo>
                <a:close/>
              </a:path>
              <a:path w="1675764" h="496570">
                <a:moveTo>
                  <a:pt x="717842" y="13606"/>
                </a:moveTo>
                <a:lnTo>
                  <a:pt x="665676" y="17202"/>
                </a:lnTo>
                <a:lnTo>
                  <a:pt x="617446" y="26005"/>
                </a:lnTo>
                <a:lnTo>
                  <a:pt x="575814" y="39683"/>
                </a:lnTo>
                <a:lnTo>
                  <a:pt x="543438" y="57905"/>
                </a:lnTo>
                <a:lnTo>
                  <a:pt x="1484010" y="57905"/>
                </a:lnTo>
                <a:lnTo>
                  <a:pt x="1478408" y="49599"/>
                </a:lnTo>
                <a:lnTo>
                  <a:pt x="1464728" y="37808"/>
                </a:lnTo>
                <a:lnTo>
                  <a:pt x="1464344" y="37585"/>
                </a:lnTo>
                <a:lnTo>
                  <a:pt x="871479" y="37585"/>
                </a:lnTo>
                <a:lnTo>
                  <a:pt x="860387" y="33470"/>
                </a:lnTo>
                <a:lnTo>
                  <a:pt x="848651" y="29711"/>
                </a:lnTo>
                <a:lnTo>
                  <a:pt x="836296" y="26334"/>
                </a:lnTo>
                <a:lnTo>
                  <a:pt x="823346" y="23361"/>
                </a:lnTo>
                <a:lnTo>
                  <a:pt x="771286" y="15549"/>
                </a:lnTo>
                <a:lnTo>
                  <a:pt x="717842" y="13606"/>
                </a:lnTo>
                <a:close/>
              </a:path>
              <a:path w="1675764" h="496570">
                <a:moveTo>
                  <a:pt x="1046800" y="367"/>
                </a:moveTo>
                <a:lnTo>
                  <a:pt x="994466" y="699"/>
                </a:lnTo>
                <a:lnTo>
                  <a:pt x="945302" y="7345"/>
                </a:lnTo>
                <a:lnTo>
                  <a:pt x="903057" y="19807"/>
                </a:lnTo>
                <a:lnTo>
                  <a:pt x="871479" y="37585"/>
                </a:lnTo>
                <a:lnTo>
                  <a:pt x="1464344" y="37585"/>
                </a:lnTo>
                <a:lnTo>
                  <a:pt x="1446238" y="27112"/>
                </a:lnTo>
                <a:lnTo>
                  <a:pt x="1445136" y="26663"/>
                </a:lnTo>
                <a:lnTo>
                  <a:pt x="1157737" y="26663"/>
                </a:lnTo>
                <a:lnTo>
                  <a:pt x="1145115" y="20692"/>
                </a:lnTo>
                <a:lnTo>
                  <a:pt x="1130956" y="15376"/>
                </a:lnTo>
                <a:lnTo>
                  <a:pt x="1115393" y="10751"/>
                </a:lnTo>
                <a:lnTo>
                  <a:pt x="1098555" y="6851"/>
                </a:lnTo>
                <a:lnTo>
                  <a:pt x="1046800" y="367"/>
                </a:lnTo>
                <a:close/>
              </a:path>
              <a:path w="1675764" h="496570">
                <a:moveTo>
                  <a:pt x="1314913" y="0"/>
                </a:moveTo>
                <a:lnTo>
                  <a:pt x="1257431" y="1918"/>
                </a:lnTo>
                <a:lnTo>
                  <a:pt x="1203582" y="10852"/>
                </a:lnTo>
                <a:lnTo>
                  <a:pt x="1157737" y="26663"/>
                </a:lnTo>
                <a:lnTo>
                  <a:pt x="1445136" y="26663"/>
                </a:lnTo>
                <a:lnTo>
                  <a:pt x="1423294" y="17773"/>
                </a:lnTo>
                <a:lnTo>
                  <a:pt x="1371658" y="5238"/>
                </a:lnTo>
                <a:lnTo>
                  <a:pt x="1314913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1" name="object 12"/>
          <p:cNvSpPr>
            <a:spLocks/>
          </p:cNvSpPr>
          <p:nvPr/>
        </p:nvSpPr>
        <p:spPr bwMode="auto">
          <a:xfrm>
            <a:off x="1879600" y="6054725"/>
            <a:ext cx="28575" cy="28575"/>
          </a:xfrm>
          <a:custGeom>
            <a:avLst/>
            <a:gdLst>
              <a:gd name="T0" fmla="*/ 21462 w 27939"/>
              <a:gd name="T1" fmla="*/ 0 h 27939"/>
              <a:gd name="T2" fmla="*/ 6223 w 27939"/>
              <a:gd name="T3" fmla="*/ 0 h 27939"/>
              <a:gd name="T4" fmla="*/ 0 w 27939"/>
              <a:gd name="T5" fmla="*/ 6172 h 27939"/>
              <a:gd name="T6" fmla="*/ 0 w 27939"/>
              <a:gd name="T7" fmla="*/ 21424 h 27939"/>
              <a:gd name="T8" fmla="*/ 6223 w 27939"/>
              <a:gd name="T9" fmla="*/ 27597 h 27939"/>
              <a:gd name="T10" fmla="*/ 21462 w 27939"/>
              <a:gd name="T11" fmla="*/ 27597 h 27939"/>
              <a:gd name="T12" fmla="*/ 27558 w 27939"/>
              <a:gd name="T13" fmla="*/ 21424 h 27939"/>
              <a:gd name="T14" fmla="*/ 27558 w 27939"/>
              <a:gd name="T15" fmla="*/ 6172 h 27939"/>
              <a:gd name="T16" fmla="*/ 21462 w 27939"/>
              <a:gd name="T17" fmla="*/ 0 h 279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7939"/>
              <a:gd name="T28" fmla="*/ 0 h 27939"/>
              <a:gd name="T29" fmla="*/ 27939 w 27939"/>
              <a:gd name="T30" fmla="*/ 27939 h 279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7939" h="27939">
                <a:moveTo>
                  <a:pt x="21462" y="0"/>
                </a:moveTo>
                <a:lnTo>
                  <a:pt x="6223" y="0"/>
                </a:lnTo>
                <a:lnTo>
                  <a:pt x="0" y="6172"/>
                </a:lnTo>
                <a:lnTo>
                  <a:pt x="0" y="21424"/>
                </a:lnTo>
                <a:lnTo>
                  <a:pt x="6223" y="27597"/>
                </a:lnTo>
                <a:lnTo>
                  <a:pt x="21462" y="27597"/>
                </a:lnTo>
                <a:lnTo>
                  <a:pt x="27558" y="21424"/>
                </a:lnTo>
                <a:lnTo>
                  <a:pt x="27558" y="6172"/>
                </a:lnTo>
                <a:lnTo>
                  <a:pt x="21462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2" name="object 13"/>
          <p:cNvSpPr>
            <a:spLocks/>
          </p:cNvSpPr>
          <p:nvPr/>
        </p:nvSpPr>
        <p:spPr bwMode="auto">
          <a:xfrm>
            <a:off x="1873250" y="6029325"/>
            <a:ext cx="53975" cy="55563"/>
          </a:xfrm>
          <a:custGeom>
            <a:avLst/>
            <a:gdLst>
              <a:gd name="T0" fmla="*/ 27558 w 55244"/>
              <a:gd name="T1" fmla="*/ 0 h 55245"/>
              <a:gd name="T2" fmla="*/ 16823 w 55244"/>
              <a:gd name="T3" fmla="*/ 2168 h 55245"/>
              <a:gd name="T4" fmla="*/ 8064 w 55244"/>
              <a:gd name="T5" fmla="*/ 8083 h 55245"/>
              <a:gd name="T6" fmla="*/ 2162 w 55244"/>
              <a:gd name="T7" fmla="*/ 16855 h 55245"/>
              <a:gd name="T8" fmla="*/ 0 w 55244"/>
              <a:gd name="T9" fmla="*/ 27597 h 55245"/>
              <a:gd name="T10" fmla="*/ 2162 w 55244"/>
              <a:gd name="T11" fmla="*/ 38338 h 55245"/>
              <a:gd name="T12" fmla="*/ 8064 w 55244"/>
              <a:gd name="T13" fmla="*/ 47110 h 55245"/>
              <a:gd name="T14" fmla="*/ 16823 w 55244"/>
              <a:gd name="T15" fmla="*/ 53025 h 55245"/>
              <a:gd name="T16" fmla="*/ 27558 w 55244"/>
              <a:gd name="T17" fmla="*/ 55194 h 55245"/>
              <a:gd name="T18" fmla="*/ 38314 w 55244"/>
              <a:gd name="T19" fmla="*/ 53025 h 55245"/>
              <a:gd name="T20" fmla="*/ 47117 w 55244"/>
              <a:gd name="T21" fmla="*/ 47110 h 55245"/>
              <a:gd name="T22" fmla="*/ 53062 w 55244"/>
              <a:gd name="T23" fmla="*/ 38338 h 55245"/>
              <a:gd name="T24" fmla="*/ 55244 w 55244"/>
              <a:gd name="T25" fmla="*/ 27597 h 55245"/>
              <a:gd name="T26" fmla="*/ 53062 w 55244"/>
              <a:gd name="T27" fmla="*/ 16855 h 55245"/>
              <a:gd name="T28" fmla="*/ 47117 w 55244"/>
              <a:gd name="T29" fmla="*/ 8083 h 55245"/>
              <a:gd name="T30" fmla="*/ 38314 w 55244"/>
              <a:gd name="T31" fmla="*/ 2168 h 55245"/>
              <a:gd name="T32" fmla="*/ 27558 w 55244"/>
              <a:gd name="T33" fmla="*/ 0 h 5524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5244"/>
              <a:gd name="T52" fmla="*/ 0 h 55245"/>
              <a:gd name="T53" fmla="*/ 55244 w 55244"/>
              <a:gd name="T54" fmla="*/ 55245 h 5524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5244" h="55245">
                <a:moveTo>
                  <a:pt x="27558" y="0"/>
                </a:moveTo>
                <a:lnTo>
                  <a:pt x="16823" y="2168"/>
                </a:lnTo>
                <a:lnTo>
                  <a:pt x="8064" y="8083"/>
                </a:lnTo>
                <a:lnTo>
                  <a:pt x="2162" y="16855"/>
                </a:lnTo>
                <a:lnTo>
                  <a:pt x="0" y="27597"/>
                </a:lnTo>
                <a:lnTo>
                  <a:pt x="2162" y="38338"/>
                </a:lnTo>
                <a:lnTo>
                  <a:pt x="8064" y="47110"/>
                </a:lnTo>
                <a:lnTo>
                  <a:pt x="16823" y="53025"/>
                </a:lnTo>
                <a:lnTo>
                  <a:pt x="27558" y="55194"/>
                </a:lnTo>
                <a:lnTo>
                  <a:pt x="38314" y="53025"/>
                </a:lnTo>
                <a:lnTo>
                  <a:pt x="47117" y="47110"/>
                </a:lnTo>
                <a:lnTo>
                  <a:pt x="53062" y="38338"/>
                </a:lnTo>
                <a:lnTo>
                  <a:pt x="55244" y="27597"/>
                </a:lnTo>
                <a:lnTo>
                  <a:pt x="53062" y="16855"/>
                </a:lnTo>
                <a:lnTo>
                  <a:pt x="47117" y="8083"/>
                </a:lnTo>
                <a:lnTo>
                  <a:pt x="38314" y="2168"/>
                </a:lnTo>
                <a:lnTo>
                  <a:pt x="27558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3" name="object 14"/>
          <p:cNvSpPr>
            <a:spLocks/>
          </p:cNvSpPr>
          <p:nvPr/>
        </p:nvSpPr>
        <p:spPr bwMode="auto">
          <a:xfrm>
            <a:off x="1879600" y="5978525"/>
            <a:ext cx="82550" cy="84138"/>
          </a:xfrm>
          <a:custGeom>
            <a:avLst/>
            <a:gdLst>
              <a:gd name="T0" fmla="*/ 41402 w 83185"/>
              <a:gd name="T1" fmla="*/ 0 h 83185"/>
              <a:gd name="T2" fmla="*/ 25288 w 83185"/>
              <a:gd name="T3" fmla="*/ 3252 h 83185"/>
              <a:gd name="T4" fmla="*/ 12128 w 83185"/>
              <a:gd name="T5" fmla="*/ 12123 h 83185"/>
              <a:gd name="T6" fmla="*/ 3254 w 83185"/>
              <a:gd name="T7" fmla="*/ 25283 h 83185"/>
              <a:gd name="T8" fmla="*/ 0 w 83185"/>
              <a:gd name="T9" fmla="*/ 41401 h 83185"/>
              <a:gd name="T10" fmla="*/ 3254 w 83185"/>
              <a:gd name="T11" fmla="*/ 57515 h 83185"/>
              <a:gd name="T12" fmla="*/ 12128 w 83185"/>
              <a:gd name="T13" fmla="*/ 70675 h 83185"/>
              <a:gd name="T14" fmla="*/ 25288 w 83185"/>
              <a:gd name="T15" fmla="*/ 79549 h 83185"/>
              <a:gd name="T16" fmla="*/ 41402 w 83185"/>
              <a:gd name="T17" fmla="*/ 82803 h 83185"/>
              <a:gd name="T18" fmla="*/ 57515 w 83185"/>
              <a:gd name="T19" fmla="*/ 79549 h 83185"/>
              <a:gd name="T20" fmla="*/ 70675 w 83185"/>
              <a:gd name="T21" fmla="*/ 70675 h 83185"/>
              <a:gd name="T22" fmla="*/ 79549 w 83185"/>
              <a:gd name="T23" fmla="*/ 57515 h 83185"/>
              <a:gd name="T24" fmla="*/ 82804 w 83185"/>
              <a:gd name="T25" fmla="*/ 41401 h 83185"/>
              <a:gd name="T26" fmla="*/ 79549 w 83185"/>
              <a:gd name="T27" fmla="*/ 25283 h 83185"/>
              <a:gd name="T28" fmla="*/ 70675 w 83185"/>
              <a:gd name="T29" fmla="*/ 12123 h 83185"/>
              <a:gd name="T30" fmla="*/ 57515 w 83185"/>
              <a:gd name="T31" fmla="*/ 3252 h 83185"/>
              <a:gd name="T32" fmla="*/ 41402 w 83185"/>
              <a:gd name="T33" fmla="*/ 0 h 831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3185"/>
              <a:gd name="T52" fmla="*/ 0 h 83185"/>
              <a:gd name="T53" fmla="*/ 83185 w 83185"/>
              <a:gd name="T54" fmla="*/ 83185 h 831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3185" h="83185">
                <a:moveTo>
                  <a:pt x="41402" y="0"/>
                </a:moveTo>
                <a:lnTo>
                  <a:pt x="25288" y="3252"/>
                </a:lnTo>
                <a:lnTo>
                  <a:pt x="12128" y="12123"/>
                </a:lnTo>
                <a:lnTo>
                  <a:pt x="3254" y="25283"/>
                </a:lnTo>
                <a:lnTo>
                  <a:pt x="0" y="41401"/>
                </a:lnTo>
                <a:lnTo>
                  <a:pt x="3254" y="57515"/>
                </a:lnTo>
                <a:lnTo>
                  <a:pt x="12128" y="70675"/>
                </a:lnTo>
                <a:lnTo>
                  <a:pt x="25288" y="79549"/>
                </a:lnTo>
                <a:lnTo>
                  <a:pt x="41402" y="82803"/>
                </a:lnTo>
                <a:lnTo>
                  <a:pt x="57515" y="79549"/>
                </a:lnTo>
                <a:lnTo>
                  <a:pt x="70675" y="70675"/>
                </a:lnTo>
                <a:lnTo>
                  <a:pt x="79549" y="57515"/>
                </a:lnTo>
                <a:lnTo>
                  <a:pt x="82804" y="41401"/>
                </a:lnTo>
                <a:lnTo>
                  <a:pt x="79549" y="25283"/>
                </a:lnTo>
                <a:lnTo>
                  <a:pt x="70675" y="12123"/>
                </a:lnTo>
                <a:lnTo>
                  <a:pt x="57515" y="3252"/>
                </a:lnTo>
                <a:lnTo>
                  <a:pt x="41402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4" name="object 15"/>
          <p:cNvSpPr>
            <a:spLocks/>
          </p:cNvSpPr>
          <p:nvPr/>
        </p:nvSpPr>
        <p:spPr bwMode="auto">
          <a:xfrm>
            <a:off x="1231900" y="5516563"/>
            <a:ext cx="1674813" cy="496887"/>
          </a:xfrm>
          <a:custGeom>
            <a:avLst/>
            <a:gdLst>
              <a:gd name="T0" fmla="*/ 168981 w 1675764"/>
              <a:gd name="T1" fmla="*/ 108542 h 496570"/>
              <a:gd name="T2" fmla="*/ 249452 w 1675764"/>
              <a:gd name="T3" fmla="*/ 65863 h 496570"/>
              <a:gd name="T4" fmla="*/ 375671 w 1675764"/>
              <a:gd name="T5" fmla="*/ 44443 h 496570"/>
              <a:gd name="T6" fmla="*/ 462412 w 1675764"/>
              <a:gd name="T7" fmla="*/ 45459 h 496570"/>
              <a:gd name="T8" fmla="*/ 543438 w 1675764"/>
              <a:gd name="T9" fmla="*/ 57905 h 496570"/>
              <a:gd name="T10" fmla="*/ 617446 w 1675764"/>
              <a:gd name="T11" fmla="*/ 26005 h 496570"/>
              <a:gd name="T12" fmla="*/ 717842 w 1675764"/>
              <a:gd name="T13" fmla="*/ 13606 h 496570"/>
              <a:gd name="T14" fmla="*/ 823346 w 1675764"/>
              <a:gd name="T15" fmla="*/ 23361 h 496570"/>
              <a:gd name="T16" fmla="*/ 871479 w 1675764"/>
              <a:gd name="T17" fmla="*/ 37585 h 496570"/>
              <a:gd name="T18" fmla="*/ 945302 w 1675764"/>
              <a:gd name="T19" fmla="*/ 7345 h 496570"/>
              <a:gd name="T20" fmla="*/ 1046800 w 1675764"/>
              <a:gd name="T21" fmla="*/ 367 h 496570"/>
              <a:gd name="T22" fmla="*/ 1115393 w 1675764"/>
              <a:gd name="T23" fmla="*/ 10751 h 496570"/>
              <a:gd name="T24" fmla="*/ 1145115 w 1675764"/>
              <a:gd name="T25" fmla="*/ 20692 h 496570"/>
              <a:gd name="T26" fmla="*/ 1203582 w 1675764"/>
              <a:gd name="T27" fmla="*/ 10852 h 496570"/>
              <a:gd name="T28" fmla="*/ 1314913 w 1675764"/>
              <a:gd name="T29" fmla="*/ 0 h 496570"/>
              <a:gd name="T30" fmla="*/ 1423294 w 1675764"/>
              <a:gd name="T31" fmla="*/ 17773 h 496570"/>
              <a:gd name="T32" fmla="*/ 1486921 w 1675764"/>
              <a:gd name="T33" fmla="*/ 62223 h 496570"/>
              <a:gd name="T34" fmla="*/ 1594408 w 1675764"/>
              <a:gd name="T35" fmla="*/ 90767 h 496570"/>
              <a:gd name="T36" fmla="*/ 1639252 w 1675764"/>
              <a:gd name="T37" fmla="*/ 138265 h 496570"/>
              <a:gd name="T38" fmla="*/ 1629796 w 1675764"/>
              <a:gd name="T39" fmla="*/ 168637 h 496570"/>
              <a:gd name="T40" fmla="*/ 1622811 w 1675764"/>
              <a:gd name="T41" fmla="*/ 175888 h 496570"/>
              <a:gd name="T42" fmla="*/ 1675149 w 1675764"/>
              <a:gd name="T43" fmla="*/ 227149 h 496570"/>
              <a:gd name="T44" fmla="*/ 1657807 w 1675764"/>
              <a:gd name="T45" fmla="*/ 280487 h 496570"/>
              <a:gd name="T46" fmla="*/ 1574424 w 1675764"/>
              <a:gd name="T47" fmla="*/ 324567 h 496570"/>
              <a:gd name="T48" fmla="*/ 1451488 w 1675764"/>
              <a:gd name="T49" fmla="*/ 345433 h 496570"/>
              <a:gd name="T50" fmla="*/ 1384480 w 1675764"/>
              <a:gd name="T51" fmla="*/ 409202 h 496570"/>
              <a:gd name="T52" fmla="*/ 1284951 w 1675764"/>
              <a:gd name="T53" fmla="*/ 432148 h 496570"/>
              <a:gd name="T54" fmla="*/ 1194359 w 1675764"/>
              <a:gd name="T55" fmla="*/ 434230 h 496570"/>
              <a:gd name="T56" fmla="*/ 1135395 w 1675764"/>
              <a:gd name="T57" fmla="*/ 427317 h 496570"/>
              <a:gd name="T58" fmla="*/ 1084061 w 1675764"/>
              <a:gd name="T59" fmla="*/ 443902 h 496570"/>
              <a:gd name="T60" fmla="*/ 1005550 w 1675764"/>
              <a:gd name="T61" fmla="*/ 478149 h 496570"/>
              <a:gd name="T62" fmla="*/ 899456 w 1675764"/>
              <a:gd name="T63" fmla="*/ 495374 h 496570"/>
              <a:gd name="T64" fmla="*/ 781436 w 1675764"/>
              <a:gd name="T65" fmla="*/ 492182 h 496570"/>
              <a:gd name="T66" fmla="*/ 701363 w 1675764"/>
              <a:gd name="T67" fmla="*/ 475897 h 496570"/>
              <a:gd name="T68" fmla="*/ 639577 w 1675764"/>
              <a:gd name="T69" fmla="*/ 449650 h 496570"/>
              <a:gd name="T70" fmla="*/ 540305 w 1675764"/>
              <a:gd name="T71" fmla="*/ 464942 h 496570"/>
              <a:gd name="T72" fmla="*/ 437822 w 1675764"/>
              <a:gd name="T73" fmla="*/ 465452 h 496570"/>
              <a:gd name="T74" fmla="*/ 341409 w 1675764"/>
              <a:gd name="T75" fmla="*/ 452116 h 496570"/>
              <a:gd name="T76" fmla="*/ 260350 w 1675764"/>
              <a:gd name="T77" fmla="*/ 425869 h 496570"/>
              <a:gd name="T78" fmla="*/ 225303 w 1675764"/>
              <a:gd name="T79" fmla="*/ 406012 h 496570"/>
              <a:gd name="T80" fmla="*/ 100673 w 1675764"/>
              <a:gd name="T81" fmla="*/ 391825 h 496570"/>
              <a:gd name="T82" fmla="*/ 37508 w 1675764"/>
              <a:gd name="T83" fmla="*/ 346348 h 496570"/>
              <a:gd name="T84" fmla="*/ 44838 w 1675764"/>
              <a:gd name="T85" fmla="*/ 317149 h 496570"/>
              <a:gd name="T86" fmla="*/ 82047 w 1675764"/>
              <a:gd name="T87" fmla="*/ 291903 h 496570"/>
              <a:gd name="T88" fmla="*/ 4099 w 1675764"/>
              <a:gd name="T89" fmla="*/ 250196 h 496570"/>
              <a:gd name="T90" fmla="*/ 21735 w 1675764"/>
              <a:gd name="T91" fmla="*/ 198355 h 496570"/>
              <a:gd name="T92" fmla="*/ 76000 w 1675764"/>
              <a:gd name="T93" fmla="*/ 175419 h 496570"/>
              <a:gd name="T94" fmla="*/ 149992 w 1675764"/>
              <a:gd name="T95" fmla="*/ 164903 h 49657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675764"/>
              <a:gd name="T145" fmla="*/ 0 h 496570"/>
              <a:gd name="T146" fmla="*/ 1675764 w 1675764"/>
              <a:gd name="T147" fmla="*/ 496570 h 49657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675764" h="496570">
                <a:moveTo>
                  <a:pt x="151389" y="163354"/>
                </a:moveTo>
                <a:lnTo>
                  <a:pt x="168981" y="108542"/>
                </a:lnTo>
                <a:lnTo>
                  <a:pt x="202427" y="85115"/>
                </a:lnTo>
                <a:lnTo>
                  <a:pt x="249452" y="65863"/>
                </a:lnTo>
                <a:lnTo>
                  <a:pt x="307914" y="51925"/>
                </a:lnTo>
                <a:lnTo>
                  <a:pt x="375671" y="44443"/>
                </a:lnTo>
                <a:lnTo>
                  <a:pt x="419316" y="43475"/>
                </a:lnTo>
                <a:lnTo>
                  <a:pt x="462412" y="45459"/>
                </a:lnTo>
                <a:lnTo>
                  <a:pt x="504080" y="50301"/>
                </a:lnTo>
                <a:lnTo>
                  <a:pt x="543438" y="57905"/>
                </a:lnTo>
                <a:lnTo>
                  <a:pt x="575814" y="39683"/>
                </a:lnTo>
                <a:lnTo>
                  <a:pt x="617446" y="26005"/>
                </a:lnTo>
                <a:lnTo>
                  <a:pt x="665676" y="17202"/>
                </a:lnTo>
                <a:lnTo>
                  <a:pt x="717842" y="13606"/>
                </a:lnTo>
                <a:lnTo>
                  <a:pt x="771286" y="15549"/>
                </a:lnTo>
                <a:lnTo>
                  <a:pt x="823346" y="23361"/>
                </a:lnTo>
                <a:lnTo>
                  <a:pt x="860387" y="33470"/>
                </a:lnTo>
                <a:lnTo>
                  <a:pt x="871479" y="37585"/>
                </a:lnTo>
                <a:lnTo>
                  <a:pt x="903057" y="19807"/>
                </a:lnTo>
                <a:lnTo>
                  <a:pt x="945302" y="7345"/>
                </a:lnTo>
                <a:lnTo>
                  <a:pt x="994466" y="699"/>
                </a:lnTo>
                <a:lnTo>
                  <a:pt x="1046800" y="367"/>
                </a:lnTo>
                <a:lnTo>
                  <a:pt x="1098555" y="6851"/>
                </a:lnTo>
                <a:lnTo>
                  <a:pt x="1115393" y="10751"/>
                </a:lnTo>
                <a:lnTo>
                  <a:pt x="1130956" y="15376"/>
                </a:lnTo>
                <a:lnTo>
                  <a:pt x="1145115" y="20692"/>
                </a:lnTo>
                <a:lnTo>
                  <a:pt x="1157737" y="26663"/>
                </a:lnTo>
                <a:lnTo>
                  <a:pt x="1203582" y="10852"/>
                </a:lnTo>
                <a:lnTo>
                  <a:pt x="1257431" y="1918"/>
                </a:lnTo>
                <a:lnTo>
                  <a:pt x="1314913" y="0"/>
                </a:lnTo>
                <a:lnTo>
                  <a:pt x="1371658" y="5238"/>
                </a:lnTo>
                <a:lnTo>
                  <a:pt x="1423294" y="17773"/>
                </a:lnTo>
                <a:lnTo>
                  <a:pt x="1464728" y="37808"/>
                </a:lnTo>
                <a:lnTo>
                  <a:pt x="1486921" y="62223"/>
                </a:lnTo>
                <a:lnTo>
                  <a:pt x="1547300" y="73280"/>
                </a:lnTo>
                <a:lnTo>
                  <a:pt x="1594408" y="90767"/>
                </a:lnTo>
                <a:lnTo>
                  <a:pt x="1625855" y="112993"/>
                </a:lnTo>
                <a:lnTo>
                  <a:pt x="1639252" y="138265"/>
                </a:lnTo>
                <a:lnTo>
                  <a:pt x="1632209" y="164890"/>
                </a:lnTo>
                <a:lnTo>
                  <a:pt x="1629796" y="168637"/>
                </a:lnTo>
                <a:lnTo>
                  <a:pt x="1626621" y="172320"/>
                </a:lnTo>
                <a:lnTo>
                  <a:pt x="1622811" y="175888"/>
                </a:lnTo>
                <a:lnTo>
                  <a:pt x="1657918" y="200551"/>
                </a:lnTo>
                <a:lnTo>
                  <a:pt x="1675149" y="227149"/>
                </a:lnTo>
                <a:lnTo>
                  <a:pt x="1674961" y="254266"/>
                </a:lnTo>
                <a:lnTo>
                  <a:pt x="1657807" y="280487"/>
                </a:lnTo>
                <a:lnTo>
                  <a:pt x="1624143" y="304392"/>
                </a:lnTo>
                <a:lnTo>
                  <a:pt x="1574424" y="324567"/>
                </a:lnTo>
                <a:lnTo>
                  <a:pt x="1516290" y="338196"/>
                </a:lnTo>
                <a:lnTo>
                  <a:pt x="1451488" y="345433"/>
                </a:lnTo>
                <a:lnTo>
                  <a:pt x="1442988" y="369462"/>
                </a:lnTo>
                <a:lnTo>
                  <a:pt x="1384480" y="409202"/>
                </a:lnTo>
                <a:lnTo>
                  <a:pt x="1338769" y="423202"/>
                </a:lnTo>
                <a:lnTo>
                  <a:pt x="1284951" y="432148"/>
                </a:lnTo>
                <a:lnTo>
                  <a:pt x="1225174" y="435184"/>
                </a:lnTo>
                <a:lnTo>
                  <a:pt x="1194359" y="434230"/>
                </a:lnTo>
                <a:lnTo>
                  <a:pt x="1164294" y="431592"/>
                </a:lnTo>
                <a:lnTo>
                  <a:pt x="1135395" y="427317"/>
                </a:lnTo>
                <a:lnTo>
                  <a:pt x="1108080" y="421456"/>
                </a:lnTo>
                <a:lnTo>
                  <a:pt x="1084061" y="443902"/>
                </a:lnTo>
                <a:lnTo>
                  <a:pt x="1049232" y="462941"/>
                </a:lnTo>
                <a:lnTo>
                  <a:pt x="1005550" y="478149"/>
                </a:lnTo>
                <a:lnTo>
                  <a:pt x="954972" y="489102"/>
                </a:lnTo>
                <a:lnTo>
                  <a:pt x="899456" y="495374"/>
                </a:lnTo>
                <a:lnTo>
                  <a:pt x="840958" y="496542"/>
                </a:lnTo>
                <a:lnTo>
                  <a:pt x="781436" y="492182"/>
                </a:lnTo>
                <a:lnTo>
                  <a:pt x="739518" y="485404"/>
                </a:lnTo>
                <a:lnTo>
                  <a:pt x="701363" y="475897"/>
                </a:lnTo>
                <a:lnTo>
                  <a:pt x="667779" y="463900"/>
                </a:lnTo>
                <a:lnTo>
                  <a:pt x="639577" y="449650"/>
                </a:lnTo>
                <a:lnTo>
                  <a:pt x="590923" y="459202"/>
                </a:lnTo>
                <a:lnTo>
                  <a:pt x="540305" y="464942"/>
                </a:lnTo>
                <a:lnTo>
                  <a:pt x="488885" y="466987"/>
                </a:lnTo>
                <a:lnTo>
                  <a:pt x="437822" y="465452"/>
                </a:lnTo>
                <a:lnTo>
                  <a:pt x="388277" y="460457"/>
                </a:lnTo>
                <a:lnTo>
                  <a:pt x="341409" y="452116"/>
                </a:lnTo>
                <a:lnTo>
                  <a:pt x="298381" y="440548"/>
                </a:lnTo>
                <a:lnTo>
                  <a:pt x="260350" y="425869"/>
                </a:lnTo>
                <a:lnTo>
                  <a:pt x="226319" y="406749"/>
                </a:lnTo>
                <a:lnTo>
                  <a:pt x="225303" y="406012"/>
                </a:lnTo>
                <a:lnTo>
                  <a:pt x="158325" y="403789"/>
                </a:lnTo>
                <a:lnTo>
                  <a:pt x="100673" y="391825"/>
                </a:lnTo>
                <a:lnTo>
                  <a:pt x="58388" y="372039"/>
                </a:lnTo>
                <a:lnTo>
                  <a:pt x="37508" y="346348"/>
                </a:lnTo>
                <a:lnTo>
                  <a:pt x="37233" y="331502"/>
                </a:lnTo>
                <a:lnTo>
                  <a:pt x="44838" y="317149"/>
                </a:lnTo>
                <a:lnTo>
                  <a:pt x="59913" y="303784"/>
                </a:lnTo>
                <a:lnTo>
                  <a:pt x="82047" y="291903"/>
                </a:lnTo>
                <a:lnTo>
                  <a:pt x="32095" y="273821"/>
                </a:lnTo>
                <a:lnTo>
                  <a:pt x="4099" y="250196"/>
                </a:lnTo>
                <a:lnTo>
                  <a:pt x="0" y="224037"/>
                </a:lnTo>
                <a:lnTo>
                  <a:pt x="21735" y="198355"/>
                </a:lnTo>
                <a:lnTo>
                  <a:pt x="45717" y="185513"/>
                </a:lnTo>
                <a:lnTo>
                  <a:pt x="76000" y="175419"/>
                </a:lnTo>
                <a:lnTo>
                  <a:pt x="111216" y="168430"/>
                </a:lnTo>
                <a:lnTo>
                  <a:pt x="149992" y="164903"/>
                </a:lnTo>
                <a:lnTo>
                  <a:pt x="151389" y="163354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5" name="object 16"/>
          <p:cNvSpPr>
            <a:spLocks/>
          </p:cNvSpPr>
          <p:nvPr/>
        </p:nvSpPr>
        <p:spPr bwMode="auto">
          <a:xfrm>
            <a:off x="1879600" y="6054725"/>
            <a:ext cx="28575" cy="28575"/>
          </a:xfrm>
          <a:custGeom>
            <a:avLst/>
            <a:gdLst>
              <a:gd name="T0" fmla="*/ 27558 w 27939"/>
              <a:gd name="T1" fmla="*/ 13792 h 27939"/>
              <a:gd name="T2" fmla="*/ 27558 w 27939"/>
              <a:gd name="T3" fmla="*/ 21424 h 27939"/>
              <a:gd name="T4" fmla="*/ 21462 w 27939"/>
              <a:gd name="T5" fmla="*/ 27597 h 27939"/>
              <a:gd name="T6" fmla="*/ 13843 w 27939"/>
              <a:gd name="T7" fmla="*/ 27597 h 27939"/>
              <a:gd name="T8" fmla="*/ 6223 w 27939"/>
              <a:gd name="T9" fmla="*/ 27597 h 27939"/>
              <a:gd name="T10" fmla="*/ 0 w 27939"/>
              <a:gd name="T11" fmla="*/ 21424 h 27939"/>
              <a:gd name="T12" fmla="*/ 0 w 27939"/>
              <a:gd name="T13" fmla="*/ 13792 h 27939"/>
              <a:gd name="T14" fmla="*/ 0 w 27939"/>
              <a:gd name="T15" fmla="*/ 6172 h 27939"/>
              <a:gd name="T16" fmla="*/ 6223 w 27939"/>
              <a:gd name="T17" fmla="*/ 0 h 27939"/>
              <a:gd name="T18" fmla="*/ 13843 w 27939"/>
              <a:gd name="T19" fmla="*/ 0 h 27939"/>
              <a:gd name="T20" fmla="*/ 21462 w 27939"/>
              <a:gd name="T21" fmla="*/ 0 h 27939"/>
              <a:gd name="T22" fmla="*/ 27558 w 27939"/>
              <a:gd name="T23" fmla="*/ 6172 h 27939"/>
              <a:gd name="T24" fmla="*/ 27558 w 27939"/>
              <a:gd name="T25" fmla="*/ 13792 h 27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939"/>
              <a:gd name="T40" fmla="*/ 0 h 27939"/>
              <a:gd name="T41" fmla="*/ 27939 w 27939"/>
              <a:gd name="T42" fmla="*/ 27939 h 27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939" h="27939">
                <a:moveTo>
                  <a:pt x="27558" y="13792"/>
                </a:moveTo>
                <a:lnTo>
                  <a:pt x="27558" y="21424"/>
                </a:lnTo>
                <a:lnTo>
                  <a:pt x="21462" y="27597"/>
                </a:lnTo>
                <a:lnTo>
                  <a:pt x="13843" y="27597"/>
                </a:lnTo>
                <a:lnTo>
                  <a:pt x="6223" y="27597"/>
                </a:lnTo>
                <a:lnTo>
                  <a:pt x="0" y="21424"/>
                </a:lnTo>
                <a:lnTo>
                  <a:pt x="0" y="13792"/>
                </a:lnTo>
                <a:lnTo>
                  <a:pt x="0" y="6172"/>
                </a:lnTo>
                <a:lnTo>
                  <a:pt x="6223" y="0"/>
                </a:lnTo>
                <a:lnTo>
                  <a:pt x="13843" y="0"/>
                </a:lnTo>
                <a:lnTo>
                  <a:pt x="21462" y="0"/>
                </a:lnTo>
                <a:lnTo>
                  <a:pt x="27558" y="6172"/>
                </a:lnTo>
                <a:lnTo>
                  <a:pt x="27558" y="1379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6" name="object 17"/>
          <p:cNvSpPr>
            <a:spLocks/>
          </p:cNvSpPr>
          <p:nvPr/>
        </p:nvSpPr>
        <p:spPr bwMode="auto">
          <a:xfrm>
            <a:off x="1873250" y="6029325"/>
            <a:ext cx="53975" cy="55563"/>
          </a:xfrm>
          <a:custGeom>
            <a:avLst/>
            <a:gdLst>
              <a:gd name="T0" fmla="*/ 55244 w 55244"/>
              <a:gd name="T1" fmla="*/ 27597 h 55245"/>
              <a:gd name="T2" fmla="*/ 53062 w 55244"/>
              <a:gd name="T3" fmla="*/ 38338 h 55245"/>
              <a:gd name="T4" fmla="*/ 47117 w 55244"/>
              <a:gd name="T5" fmla="*/ 47110 h 55245"/>
              <a:gd name="T6" fmla="*/ 38314 w 55244"/>
              <a:gd name="T7" fmla="*/ 53025 h 55245"/>
              <a:gd name="T8" fmla="*/ 27558 w 55244"/>
              <a:gd name="T9" fmla="*/ 55194 h 55245"/>
              <a:gd name="T10" fmla="*/ 16823 w 55244"/>
              <a:gd name="T11" fmla="*/ 53025 h 55245"/>
              <a:gd name="T12" fmla="*/ 8064 w 55244"/>
              <a:gd name="T13" fmla="*/ 47110 h 55245"/>
              <a:gd name="T14" fmla="*/ 2162 w 55244"/>
              <a:gd name="T15" fmla="*/ 38338 h 55245"/>
              <a:gd name="T16" fmla="*/ 0 w 55244"/>
              <a:gd name="T17" fmla="*/ 27597 h 55245"/>
              <a:gd name="T18" fmla="*/ 2162 w 55244"/>
              <a:gd name="T19" fmla="*/ 16855 h 55245"/>
              <a:gd name="T20" fmla="*/ 8064 w 55244"/>
              <a:gd name="T21" fmla="*/ 8083 h 55245"/>
              <a:gd name="T22" fmla="*/ 16823 w 55244"/>
              <a:gd name="T23" fmla="*/ 2168 h 55245"/>
              <a:gd name="T24" fmla="*/ 27558 w 55244"/>
              <a:gd name="T25" fmla="*/ 0 h 55245"/>
              <a:gd name="T26" fmla="*/ 38314 w 55244"/>
              <a:gd name="T27" fmla="*/ 2168 h 55245"/>
              <a:gd name="T28" fmla="*/ 47117 w 55244"/>
              <a:gd name="T29" fmla="*/ 8083 h 55245"/>
              <a:gd name="T30" fmla="*/ 53062 w 55244"/>
              <a:gd name="T31" fmla="*/ 16855 h 55245"/>
              <a:gd name="T32" fmla="*/ 55244 w 55244"/>
              <a:gd name="T33" fmla="*/ 27597 h 5524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5244"/>
              <a:gd name="T52" fmla="*/ 0 h 55245"/>
              <a:gd name="T53" fmla="*/ 55244 w 55244"/>
              <a:gd name="T54" fmla="*/ 55245 h 5524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5244" h="55245">
                <a:moveTo>
                  <a:pt x="55244" y="27597"/>
                </a:moveTo>
                <a:lnTo>
                  <a:pt x="53062" y="38338"/>
                </a:lnTo>
                <a:lnTo>
                  <a:pt x="47117" y="47110"/>
                </a:lnTo>
                <a:lnTo>
                  <a:pt x="38314" y="53025"/>
                </a:lnTo>
                <a:lnTo>
                  <a:pt x="27558" y="55194"/>
                </a:lnTo>
                <a:lnTo>
                  <a:pt x="16823" y="53025"/>
                </a:lnTo>
                <a:lnTo>
                  <a:pt x="8064" y="47110"/>
                </a:lnTo>
                <a:lnTo>
                  <a:pt x="2162" y="38338"/>
                </a:lnTo>
                <a:lnTo>
                  <a:pt x="0" y="27597"/>
                </a:lnTo>
                <a:lnTo>
                  <a:pt x="2162" y="16855"/>
                </a:lnTo>
                <a:lnTo>
                  <a:pt x="8064" y="8083"/>
                </a:lnTo>
                <a:lnTo>
                  <a:pt x="16823" y="2168"/>
                </a:lnTo>
                <a:lnTo>
                  <a:pt x="27558" y="0"/>
                </a:lnTo>
                <a:lnTo>
                  <a:pt x="38314" y="2168"/>
                </a:lnTo>
                <a:lnTo>
                  <a:pt x="47117" y="8083"/>
                </a:lnTo>
                <a:lnTo>
                  <a:pt x="53062" y="16855"/>
                </a:lnTo>
                <a:lnTo>
                  <a:pt x="55244" y="2759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7" name="object 18"/>
          <p:cNvSpPr>
            <a:spLocks/>
          </p:cNvSpPr>
          <p:nvPr/>
        </p:nvSpPr>
        <p:spPr bwMode="auto">
          <a:xfrm>
            <a:off x="1879600" y="5978525"/>
            <a:ext cx="82550" cy="84138"/>
          </a:xfrm>
          <a:custGeom>
            <a:avLst/>
            <a:gdLst>
              <a:gd name="T0" fmla="*/ 82804 w 83185"/>
              <a:gd name="T1" fmla="*/ 41401 h 83185"/>
              <a:gd name="T2" fmla="*/ 79549 w 83185"/>
              <a:gd name="T3" fmla="*/ 57515 h 83185"/>
              <a:gd name="T4" fmla="*/ 70675 w 83185"/>
              <a:gd name="T5" fmla="*/ 70675 h 83185"/>
              <a:gd name="T6" fmla="*/ 57515 w 83185"/>
              <a:gd name="T7" fmla="*/ 79549 h 83185"/>
              <a:gd name="T8" fmla="*/ 41402 w 83185"/>
              <a:gd name="T9" fmla="*/ 82803 h 83185"/>
              <a:gd name="T10" fmla="*/ 25288 w 83185"/>
              <a:gd name="T11" fmla="*/ 79549 h 83185"/>
              <a:gd name="T12" fmla="*/ 12128 w 83185"/>
              <a:gd name="T13" fmla="*/ 70675 h 83185"/>
              <a:gd name="T14" fmla="*/ 3254 w 83185"/>
              <a:gd name="T15" fmla="*/ 57515 h 83185"/>
              <a:gd name="T16" fmla="*/ 0 w 83185"/>
              <a:gd name="T17" fmla="*/ 41401 h 83185"/>
              <a:gd name="T18" fmla="*/ 3254 w 83185"/>
              <a:gd name="T19" fmla="*/ 25283 h 83185"/>
              <a:gd name="T20" fmla="*/ 12128 w 83185"/>
              <a:gd name="T21" fmla="*/ 12123 h 83185"/>
              <a:gd name="T22" fmla="*/ 25288 w 83185"/>
              <a:gd name="T23" fmla="*/ 3252 h 83185"/>
              <a:gd name="T24" fmla="*/ 41402 w 83185"/>
              <a:gd name="T25" fmla="*/ 0 h 83185"/>
              <a:gd name="T26" fmla="*/ 57515 w 83185"/>
              <a:gd name="T27" fmla="*/ 3252 h 83185"/>
              <a:gd name="T28" fmla="*/ 70675 w 83185"/>
              <a:gd name="T29" fmla="*/ 12123 h 83185"/>
              <a:gd name="T30" fmla="*/ 79549 w 83185"/>
              <a:gd name="T31" fmla="*/ 25283 h 83185"/>
              <a:gd name="T32" fmla="*/ 82804 w 83185"/>
              <a:gd name="T33" fmla="*/ 41401 h 831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3185"/>
              <a:gd name="T52" fmla="*/ 0 h 83185"/>
              <a:gd name="T53" fmla="*/ 83185 w 83185"/>
              <a:gd name="T54" fmla="*/ 83185 h 831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3185" h="83185">
                <a:moveTo>
                  <a:pt x="82804" y="41401"/>
                </a:moveTo>
                <a:lnTo>
                  <a:pt x="79549" y="57515"/>
                </a:lnTo>
                <a:lnTo>
                  <a:pt x="70675" y="70675"/>
                </a:lnTo>
                <a:lnTo>
                  <a:pt x="57515" y="79549"/>
                </a:lnTo>
                <a:lnTo>
                  <a:pt x="41402" y="82803"/>
                </a:lnTo>
                <a:lnTo>
                  <a:pt x="25288" y="79549"/>
                </a:lnTo>
                <a:lnTo>
                  <a:pt x="12128" y="70675"/>
                </a:lnTo>
                <a:lnTo>
                  <a:pt x="3254" y="57515"/>
                </a:lnTo>
                <a:lnTo>
                  <a:pt x="0" y="41401"/>
                </a:lnTo>
                <a:lnTo>
                  <a:pt x="3254" y="25283"/>
                </a:lnTo>
                <a:lnTo>
                  <a:pt x="12128" y="12123"/>
                </a:lnTo>
                <a:lnTo>
                  <a:pt x="25288" y="3252"/>
                </a:lnTo>
                <a:lnTo>
                  <a:pt x="41402" y="0"/>
                </a:lnTo>
                <a:lnTo>
                  <a:pt x="57515" y="3252"/>
                </a:lnTo>
                <a:lnTo>
                  <a:pt x="70675" y="12123"/>
                </a:lnTo>
                <a:lnTo>
                  <a:pt x="79549" y="25283"/>
                </a:lnTo>
                <a:lnTo>
                  <a:pt x="82804" y="4140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8" name="object 19"/>
          <p:cNvSpPr>
            <a:spLocks/>
          </p:cNvSpPr>
          <p:nvPr/>
        </p:nvSpPr>
        <p:spPr bwMode="auto">
          <a:xfrm>
            <a:off x="1314450" y="5807075"/>
            <a:ext cx="98425" cy="9525"/>
          </a:xfrm>
          <a:custGeom>
            <a:avLst/>
            <a:gdLst>
              <a:gd name="T0" fmla="*/ 98297 w 98425"/>
              <a:gd name="T1" fmla="*/ 9169 h 9525"/>
              <a:gd name="T2" fmla="*/ 72651 w 98425"/>
              <a:gd name="T3" fmla="*/ 9183 h 9525"/>
              <a:gd name="T4" fmla="*/ 47434 w 98425"/>
              <a:gd name="T5" fmla="*/ 7632 h 9525"/>
              <a:gd name="T6" fmla="*/ 23074 w 98425"/>
              <a:gd name="T7" fmla="*/ 4558 h 9525"/>
              <a:gd name="T8" fmla="*/ 0 w 98425"/>
              <a:gd name="T9" fmla="*/ 0 h 95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425"/>
              <a:gd name="T16" fmla="*/ 0 h 9525"/>
              <a:gd name="T17" fmla="*/ 98425 w 98425"/>
              <a:gd name="T18" fmla="*/ 9525 h 95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425" h="9525">
                <a:moveTo>
                  <a:pt x="98297" y="9169"/>
                </a:moveTo>
                <a:lnTo>
                  <a:pt x="72651" y="9183"/>
                </a:lnTo>
                <a:lnTo>
                  <a:pt x="47434" y="7632"/>
                </a:lnTo>
                <a:lnTo>
                  <a:pt x="23074" y="4558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9" name="object 20"/>
          <p:cNvSpPr>
            <a:spLocks/>
          </p:cNvSpPr>
          <p:nvPr/>
        </p:nvSpPr>
        <p:spPr bwMode="auto">
          <a:xfrm>
            <a:off x="1457325" y="5916613"/>
            <a:ext cx="42863" cy="4762"/>
          </a:xfrm>
          <a:custGeom>
            <a:avLst/>
            <a:gdLst>
              <a:gd name="T0" fmla="*/ 43053 w 43180"/>
              <a:gd name="T1" fmla="*/ 0 h 4445"/>
              <a:gd name="T2" fmla="*/ 32557 w 43180"/>
              <a:gd name="T3" fmla="*/ 1520 h 4445"/>
              <a:gd name="T4" fmla="*/ 21859 w 43180"/>
              <a:gd name="T5" fmla="*/ 2762 h 4445"/>
              <a:gd name="T6" fmla="*/ 10995 w 43180"/>
              <a:gd name="T7" fmla="*/ 3718 h 4445"/>
              <a:gd name="T8" fmla="*/ 0 w 43180"/>
              <a:gd name="T9" fmla="*/ 4381 h 44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80"/>
              <a:gd name="T16" fmla="*/ 0 h 4445"/>
              <a:gd name="T17" fmla="*/ 43180 w 43180"/>
              <a:gd name="T18" fmla="*/ 4445 h 44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80" h="4445">
                <a:moveTo>
                  <a:pt x="43053" y="0"/>
                </a:moveTo>
                <a:lnTo>
                  <a:pt x="32557" y="1520"/>
                </a:lnTo>
                <a:lnTo>
                  <a:pt x="21859" y="2762"/>
                </a:lnTo>
                <a:lnTo>
                  <a:pt x="10995" y="3718"/>
                </a:lnTo>
                <a:lnTo>
                  <a:pt x="0" y="438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0" name="object 21"/>
          <p:cNvSpPr>
            <a:spLocks/>
          </p:cNvSpPr>
          <p:nvPr/>
        </p:nvSpPr>
        <p:spPr bwMode="auto">
          <a:xfrm>
            <a:off x="1844675" y="5945188"/>
            <a:ext cx="26988" cy="20637"/>
          </a:xfrm>
          <a:custGeom>
            <a:avLst/>
            <a:gdLst>
              <a:gd name="T0" fmla="*/ 25907 w 26035"/>
              <a:gd name="T1" fmla="*/ 20015 h 20320"/>
              <a:gd name="T2" fmla="*/ 18430 w 26035"/>
              <a:gd name="T3" fmla="*/ 15230 h 20320"/>
              <a:gd name="T4" fmla="*/ 11620 w 26035"/>
              <a:gd name="T5" fmla="*/ 10293 h 20320"/>
              <a:gd name="T6" fmla="*/ 5476 w 26035"/>
              <a:gd name="T7" fmla="*/ 5213 h 20320"/>
              <a:gd name="T8" fmla="*/ 0 w 26035"/>
              <a:gd name="T9" fmla="*/ 0 h 20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035"/>
              <a:gd name="T16" fmla="*/ 0 h 20320"/>
              <a:gd name="T17" fmla="*/ 26035 w 26035"/>
              <a:gd name="T18" fmla="*/ 20320 h 20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035" h="20320">
                <a:moveTo>
                  <a:pt x="25907" y="20015"/>
                </a:moveTo>
                <a:lnTo>
                  <a:pt x="18430" y="15230"/>
                </a:lnTo>
                <a:lnTo>
                  <a:pt x="11620" y="10293"/>
                </a:lnTo>
                <a:lnTo>
                  <a:pt x="5476" y="5213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1" name="object 22"/>
          <p:cNvSpPr>
            <a:spLocks/>
          </p:cNvSpPr>
          <p:nvPr/>
        </p:nvSpPr>
        <p:spPr bwMode="auto">
          <a:xfrm>
            <a:off x="2339975" y="5915025"/>
            <a:ext cx="11113" cy="22225"/>
          </a:xfrm>
          <a:custGeom>
            <a:avLst/>
            <a:gdLst>
              <a:gd name="T0" fmla="*/ 10287 w 10794"/>
              <a:gd name="T1" fmla="*/ 0 h 22225"/>
              <a:gd name="T2" fmla="*/ 8762 w 10794"/>
              <a:gd name="T3" fmla="*/ 7442 h 22225"/>
              <a:gd name="T4" fmla="*/ 5334 w 10794"/>
              <a:gd name="T5" fmla="*/ 14808 h 22225"/>
              <a:gd name="T6" fmla="*/ 0 w 10794"/>
              <a:gd name="T7" fmla="*/ 21958 h 22225"/>
              <a:gd name="T8" fmla="*/ 0 60000 65536"/>
              <a:gd name="T9" fmla="*/ 0 60000 65536"/>
              <a:gd name="T10" fmla="*/ 0 60000 65536"/>
              <a:gd name="T11" fmla="*/ 0 60000 65536"/>
              <a:gd name="T12" fmla="*/ 0 w 10794"/>
              <a:gd name="T13" fmla="*/ 0 h 22225"/>
              <a:gd name="T14" fmla="*/ 10794 w 10794"/>
              <a:gd name="T15" fmla="*/ 22225 h 22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94" h="22225">
                <a:moveTo>
                  <a:pt x="10287" y="0"/>
                </a:moveTo>
                <a:lnTo>
                  <a:pt x="8762" y="7442"/>
                </a:lnTo>
                <a:lnTo>
                  <a:pt x="5334" y="14808"/>
                </a:lnTo>
                <a:lnTo>
                  <a:pt x="0" y="21958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2" name="object 23"/>
          <p:cNvSpPr>
            <a:spLocks/>
          </p:cNvSpPr>
          <p:nvPr/>
        </p:nvSpPr>
        <p:spPr bwMode="auto">
          <a:xfrm>
            <a:off x="2555875" y="5780088"/>
            <a:ext cx="127000" cy="82550"/>
          </a:xfrm>
          <a:custGeom>
            <a:avLst/>
            <a:gdLst>
              <a:gd name="T0" fmla="*/ 0 w 126364"/>
              <a:gd name="T1" fmla="*/ 0 h 82550"/>
              <a:gd name="T2" fmla="*/ 52657 w 126364"/>
              <a:gd name="T3" fmla="*/ 14358 h 82550"/>
              <a:gd name="T4" fmla="*/ 92551 w 126364"/>
              <a:gd name="T5" fmla="*/ 33680 h 82550"/>
              <a:gd name="T6" fmla="*/ 117728 w 126364"/>
              <a:gd name="T7" fmla="*/ 56678 h 82550"/>
              <a:gd name="T8" fmla="*/ 126237 w 126364"/>
              <a:gd name="T9" fmla="*/ 82067 h 82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364"/>
              <a:gd name="T16" fmla="*/ 0 h 82550"/>
              <a:gd name="T17" fmla="*/ 126364 w 126364"/>
              <a:gd name="T18" fmla="*/ 82550 h 82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364" h="82550">
                <a:moveTo>
                  <a:pt x="0" y="0"/>
                </a:moveTo>
                <a:lnTo>
                  <a:pt x="52657" y="14358"/>
                </a:lnTo>
                <a:lnTo>
                  <a:pt x="92551" y="33680"/>
                </a:lnTo>
                <a:lnTo>
                  <a:pt x="117728" y="56678"/>
                </a:lnTo>
                <a:lnTo>
                  <a:pt x="126237" y="8206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3" name="object 24"/>
          <p:cNvSpPr>
            <a:spLocks/>
          </p:cNvSpPr>
          <p:nvPr/>
        </p:nvSpPr>
        <p:spPr bwMode="auto">
          <a:xfrm>
            <a:off x="2797175" y="5691188"/>
            <a:ext cx="57150" cy="31750"/>
          </a:xfrm>
          <a:custGeom>
            <a:avLst/>
            <a:gdLst>
              <a:gd name="T0" fmla="*/ 56261 w 56514"/>
              <a:gd name="T1" fmla="*/ 0 h 31114"/>
              <a:gd name="T2" fmla="*/ 45541 w 56514"/>
              <a:gd name="T3" fmla="*/ 8640 h 31114"/>
              <a:gd name="T4" fmla="*/ 32512 w 56514"/>
              <a:gd name="T5" fmla="*/ 16700 h 31114"/>
              <a:gd name="T6" fmla="*/ 17291 w 56514"/>
              <a:gd name="T7" fmla="*/ 24103 h 31114"/>
              <a:gd name="T8" fmla="*/ 0 w 56514"/>
              <a:gd name="T9" fmla="*/ 30772 h 3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14"/>
              <a:gd name="T16" fmla="*/ 0 h 31114"/>
              <a:gd name="T17" fmla="*/ 56514 w 56514"/>
              <a:gd name="T18" fmla="*/ 31114 h 3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14" h="31114">
                <a:moveTo>
                  <a:pt x="56261" y="0"/>
                </a:moveTo>
                <a:lnTo>
                  <a:pt x="45541" y="8640"/>
                </a:lnTo>
                <a:lnTo>
                  <a:pt x="32512" y="16700"/>
                </a:lnTo>
                <a:lnTo>
                  <a:pt x="17291" y="24103"/>
                </a:lnTo>
                <a:lnTo>
                  <a:pt x="0" y="3077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4" name="object 25"/>
          <p:cNvSpPr>
            <a:spLocks/>
          </p:cNvSpPr>
          <p:nvPr/>
        </p:nvSpPr>
        <p:spPr bwMode="auto">
          <a:xfrm>
            <a:off x="2717800" y="5578475"/>
            <a:ext cx="3175" cy="14288"/>
          </a:xfrm>
          <a:custGeom>
            <a:avLst/>
            <a:gdLst>
              <a:gd name="T0" fmla="*/ 0 w 3175"/>
              <a:gd name="T1" fmla="*/ 0 h 14604"/>
              <a:gd name="T2" fmla="*/ 2158 w 3175"/>
              <a:gd name="T3" fmla="*/ 4825 h 14604"/>
              <a:gd name="T4" fmla="*/ 3175 w 3175"/>
              <a:gd name="T5" fmla="*/ 9652 h 14604"/>
              <a:gd name="T6" fmla="*/ 2920 w 3175"/>
              <a:gd name="T7" fmla="*/ 14579 h 14604"/>
              <a:gd name="T8" fmla="*/ 0 60000 65536"/>
              <a:gd name="T9" fmla="*/ 0 60000 65536"/>
              <a:gd name="T10" fmla="*/ 0 60000 65536"/>
              <a:gd name="T11" fmla="*/ 0 60000 65536"/>
              <a:gd name="T12" fmla="*/ 0 w 3175"/>
              <a:gd name="T13" fmla="*/ 0 h 14604"/>
              <a:gd name="T14" fmla="*/ 3175 w 3175"/>
              <a:gd name="T15" fmla="*/ 14604 h 146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75" h="14604">
                <a:moveTo>
                  <a:pt x="0" y="0"/>
                </a:moveTo>
                <a:lnTo>
                  <a:pt x="2158" y="4825"/>
                </a:lnTo>
                <a:lnTo>
                  <a:pt x="3175" y="9652"/>
                </a:lnTo>
                <a:lnTo>
                  <a:pt x="2920" y="1457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5" name="object 26"/>
          <p:cNvSpPr>
            <a:spLocks/>
          </p:cNvSpPr>
          <p:nvPr/>
        </p:nvSpPr>
        <p:spPr bwMode="auto">
          <a:xfrm>
            <a:off x="2359025" y="5541963"/>
            <a:ext cx="30163" cy="19050"/>
          </a:xfrm>
          <a:custGeom>
            <a:avLst/>
            <a:gdLst>
              <a:gd name="T0" fmla="*/ 0 w 29210"/>
              <a:gd name="T1" fmla="*/ 18542 h 19050"/>
              <a:gd name="T2" fmla="*/ 5951 w 29210"/>
              <a:gd name="T3" fmla="*/ 13590 h 19050"/>
              <a:gd name="T4" fmla="*/ 12747 w 29210"/>
              <a:gd name="T5" fmla="*/ 8842 h 19050"/>
              <a:gd name="T6" fmla="*/ 20377 w 29210"/>
              <a:gd name="T7" fmla="*/ 4308 h 19050"/>
              <a:gd name="T8" fmla="*/ 28829 w 29210"/>
              <a:gd name="T9" fmla="*/ 0 h 19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210"/>
              <a:gd name="T16" fmla="*/ 0 h 19050"/>
              <a:gd name="T17" fmla="*/ 29210 w 29210"/>
              <a:gd name="T18" fmla="*/ 19050 h 190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210" h="19050">
                <a:moveTo>
                  <a:pt x="0" y="18542"/>
                </a:moveTo>
                <a:lnTo>
                  <a:pt x="5951" y="13590"/>
                </a:lnTo>
                <a:lnTo>
                  <a:pt x="12747" y="8842"/>
                </a:lnTo>
                <a:lnTo>
                  <a:pt x="20377" y="4308"/>
                </a:lnTo>
                <a:lnTo>
                  <a:pt x="2882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6" name="object 27"/>
          <p:cNvSpPr>
            <a:spLocks/>
          </p:cNvSpPr>
          <p:nvPr/>
        </p:nvSpPr>
        <p:spPr bwMode="auto">
          <a:xfrm>
            <a:off x="2090738" y="5553075"/>
            <a:ext cx="14287" cy="15875"/>
          </a:xfrm>
          <a:custGeom>
            <a:avLst/>
            <a:gdLst>
              <a:gd name="T0" fmla="*/ 0 w 13969"/>
              <a:gd name="T1" fmla="*/ 15874 h 15875"/>
              <a:gd name="T2" fmla="*/ 3047 w 13969"/>
              <a:gd name="T3" fmla="*/ 10413 h 15875"/>
              <a:gd name="T4" fmla="*/ 7746 w 13969"/>
              <a:gd name="T5" fmla="*/ 5079 h 15875"/>
              <a:gd name="T6" fmla="*/ 13969 w 13969"/>
              <a:gd name="T7" fmla="*/ 0 h 15875"/>
              <a:gd name="T8" fmla="*/ 0 60000 65536"/>
              <a:gd name="T9" fmla="*/ 0 60000 65536"/>
              <a:gd name="T10" fmla="*/ 0 60000 65536"/>
              <a:gd name="T11" fmla="*/ 0 60000 65536"/>
              <a:gd name="T12" fmla="*/ 0 w 13969"/>
              <a:gd name="T13" fmla="*/ 0 h 15875"/>
              <a:gd name="T14" fmla="*/ 13969 w 13969"/>
              <a:gd name="T15" fmla="*/ 15875 h 158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69" h="15875">
                <a:moveTo>
                  <a:pt x="0" y="15874"/>
                </a:moveTo>
                <a:lnTo>
                  <a:pt x="3047" y="10413"/>
                </a:lnTo>
                <a:lnTo>
                  <a:pt x="7746" y="5079"/>
                </a:lnTo>
                <a:lnTo>
                  <a:pt x="1396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7" name="object 28"/>
          <p:cNvSpPr>
            <a:spLocks/>
          </p:cNvSpPr>
          <p:nvPr/>
        </p:nvSpPr>
        <p:spPr bwMode="auto">
          <a:xfrm>
            <a:off x="1774825" y="5575300"/>
            <a:ext cx="50800" cy="15875"/>
          </a:xfrm>
          <a:custGeom>
            <a:avLst/>
            <a:gdLst>
              <a:gd name="T0" fmla="*/ 0 w 50800"/>
              <a:gd name="T1" fmla="*/ 0 h 15875"/>
              <a:gd name="T2" fmla="*/ 13450 w 50800"/>
              <a:gd name="T3" fmla="*/ 3403 h 15875"/>
              <a:gd name="T4" fmla="*/ 26352 w 50800"/>
              <a:gd name="T5" fmla="*/ 7132 h 15875"/>
              <a:gd name="T6" fmla="*/ 38683 w 50800"/>
              <a:gd name="T7" fmla="*/ 11178 h 15875"/>
              <a:gd name="T8" fmla="*/ 50418 w 50800"/>
              <a:gd name="T9" fmla="*/ 15532 h 15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800"/>
              <a:gd name="T16" fmla="*/ 0 h 15875"/>
              <a:gd name="T17" fmla="*/ 50800 w 50800"/>
              <a:gd name="T18" fmla="*/ 15875 h 15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800" h="15875">
                <a:moveTo>
                  <a:pt x="0" y="0"/>
                </a:moveTo>
                <a:lnTo>
                  <a:pt x="13450" y="3403"/>
                </a:lnTo>
                <a:lnTo>
                  <a:pt x="26352" y="7132"/>
                </a:lnTo>
                <a:lnTo>
                  <a:pt x="38683" y="11178"/>
                </a:lnTo>
                <a:lnTo>
                  <a:pt x="50418" y="15532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8" name="object 29"/>
          <p:cNvSpPr>
            <a:spLocks/>
          </p:cNvSpPr>
          <p:nvPr/>
        </p:nvSpPr>
        <p:spPr bwMode="auto">
          <a:xfrm>
            <a:off x="1382713" y="5680075"/>
            <a:ext cx="9525" cy="17463"/>
          </a:xfrm>
          <a:custGeom>
            <a:avLst/>
            <a:gdLst>
              <a:gd name="T0" fmla="*/ 8762 w 8890"/>
              <a:gd name="T1" fmla="*/ 16319 h 16510"/>
              <a:gd name="T2" fmla="*/ 4826 w 8890"/>
              <a:gd name="T3" fmla="*/ 10985 h 16510"/>
              <a:gd name="T4" fmla="*/ 1778 w 8890"/>
              <a:gd name="T5" fmla="*/ 5524 h 16510"/>
              <a:gd name="T6" fmla="*/ 0 w 8890"/>
              <a:gd name="T7" fmla="*/ 0 h 16510"/>
              <a:gd name="T8" fmla="*/ 0 60000 65536"/>
              <a:gd name="T9" fmla="*/ 0 60000 65536"/>
              <a:gd name="T10" fmla="*/ 0 60000 65536"/>
              <a:gd name="T11" fmla="*/ 0 60000 65536"/>
              <a:gd name="T12" fmla="*/ 0 w 8890"/>
              <a:gd name="T13" fmla="*/ 0 h 16510"/>
              <a:gd name="T14" fmla="*/ 8890 w 8890"/>
              <a:gd name="T15" fmla="*/ 16510 h 165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90" h="16510">
                <a:moveTo>
                  <a:pt x="8762" y="16319"/>
                </a:moveTo>
                <a:lnTo>
                  <a:pt x="4826" y="10985"/>
                </a:lnTo>
                <a:lnTo>
                  <a:pt x="1778" y="5524"/>
                </a:lnTo>
                <a:lnTo>
                  <a:pt x="0" y="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1917700" y="5597525"/>
            <a:ext cx="360363" cy="242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S1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230" name="object 31"/>
          <p:cNvSpPr>
            <a:spLocks noChangeArrowheads="1"/>
          </p:cNvSpPr>
          <p:nvPr/>
        </p:nvSpPr>
        <p:spPr bwMode="auto">
          <a:xfrm>
            <a:off x="393700" y="4413250"/>
            <a:ext cx="1295400" cy="6064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31" name="object 32"/>
          <p:cNvSpPr>
            <a:spLocks noChangeArrowheads="1"/>
          </p:cNvSpPr>
          <p:nvPr/>
        </p:nvSpPr>
        <p:spPr bwMode="auto">
          <a:xfrm>
            <a:off x="657225" y="4946650"/>
            <a:ext cx="33338" cy="3333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32" name="object 33"/>
          <p:cNvSpPr>
            <a:spLocks noChangeArrowheads="1"/>
          </p:cNvSpPr>
          <p:nvPr/>
        </p:nvSpPr>
        <p:spPr bwMode="auto">
          <a:xfrm>
            <a:off x="649288" y="4922838"/>
            <a:ext cx="68262" cy="6826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33" name="object 34"/>
          <p:cNvSpPr>
            <a:spLocks noChangeArrowheads="1"/>
          </p:cNvSpPr>
          <p:nvPr/>
        </p:nvSpPr>
        <p:spPr bwMode="auto">
          <a:xfrm>
            <a:off x="614363" y="4919663"/>
            <a:ext cx="100012" cy="10001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34" name="object 35"/>
          <p:cNvSpPr>
            <a:spLocks/>
          </p:cNvSpPr>
          <p:nvPr/>
        </p:nvSpPr>
        <p:spPr bwMode="auto">
          <a:xfrm>
            <a:off x="393700" y="4413250"/>
            <a:ext cx="1295400" cy="606425"/>
          </a:xfrm>
          <a:custGeom>
            <a:avLst/>
            <a:gdLst>
              <a:gd name="T0" fmla="*/ 130564 w 1296035"/>
              <a:gd name="T1" fmla="*/ 132734 h 607060"/>
              <a:gd name="T2" fmla="*/ 192757 w 1296035"/>
              <a:gd name="T3" fmla="*/ 80617 h 607060"/>
              <a:gd name="T4" fmla="*/ 290299 w 1296035"/>
              <a:gd name="T5" fmla="*/ 54352 h 607060"/>
              <a:gd name="T6" fmla="*/ 357309 w 1296035"/>
              <a:gd name="T7" fmla="*/ 55653 h 607060"/>
              <a:gd name="T8" fmla="*/ 419966 w 1296035"/>
              <a:gd name="T9" fmla="*/ 70862 h 607060"/>
              <a:gd name="T10" fmla="*/ 491515 w 1296035"/>
              <a:gd name="T11" fmla="*/ 26861 h 607060"/>
              <a:gd name="T12" fmla="*/ 587743 w 1296035"/>
              <a:gd name="T13" fmla="*/ 18046 h 607060"/>
              <a:gd name="T14" fmla="*/ 673369 w 1296035"/>
              <a:gd name="T15" fmla="*/ 45970 h 607060"/>
              <a:gd name="T16" fmla="*/ 748991 w 1296035"/>
              <a:gd name="T17" fmla="*/ 4155 h 607060"/>
              <a:gd name="T18" fmla="*/ 848921 w 1296035"/>
              <a:gd name="T19" fmla="*/ 8632 h 607060"/>
              <a:gd name="T20" fmla="*/ 873899 w 1296035"/>
              <a:gd name="T21" fmla="*/ 18966 h 607060"/>
              <a:gd name="T22" fmla="*/ 894590 w 1296035"/>
              <a:gd name="T23" fmla="*/ 32635 h 607060"/>
              <a:gd name="T24" fmla="*/ 993682 w 1296035"/>
              <a:gd name="T25" fmla="*/ 250 h 607060"/>
              <a:gd name="T26" fmla="*/ 1099822 w 1296035"/>
              <a:gd name="T27" fmla="*/ 21967 h 607060"/>
              <a:gd name="T28" fmla="*/ 1131826 w 1296035"/>
              <a:gd name="T29" fmla="*/ 46303 h 607060"/>
              <a:gd name="T30" fmla="*/ 1148971 w 1296035"/>
              <a:gd name="T31" fmla="*/ 76069 h 607060"/>
              <a:gd name="T32" fmla="*/ 1245777 w 1296035"/>
              <a:gd name="T33" fmla="*/ 123948 h 607060"/>
              <a:gd name="T34" fmla="*/ 1261239 w 1296035"/>
              <a:gd name="T35" fmla="*/ 201545 h 607060"/>
              <a:gd name="T36" fmla="*/ 1256921 w 1296035"/>
              <a:gd name="T37" fmla="*/ 210562 h 607060"/>
              <a:gd name="T38" fmla="*/ 1284889 w 1296035"/>
              <a:gd name="T39" fmla="*/ 251383 h 607060"/>
              <a:gd name="T40" fmla="*/ 1287888 w 1296035"/>
              <a:gd name="T41" fmla="*/ 330066 h 607060"/>
              <a:gd name="T42" fmla="*/ 1216662 w 1296035"/>
              <a:gd name="T43" fmla="*/ 396363 h 607060"/>
              <a:gd name="T44" fmla="*/ 1121666 w 1296035"/>
              <a:gd name="T45" fmla="*/ 421890 h 607060"/>
              <a:gd name="T46" fmla="*/ 1087358 w 1296035"/>
              <a:gd name="T47" fmla="*/ 486950 h 607060"/>
              <a:gd name="T48" fmla="*/ 1001673 w 1296035"/>
              <a:gd name="T49" fmla="*/ 526139 h 607060"/>
              <a:gd name="T50" fmla="*/ 922960 w 1296035"/>
              <a:gd name="T51" fmla="*/ 530336 h 607060"/>
              <a:gd name="T52" fmla="*/ 877371 w 1296035"/>
              <a:gd name="T53" fmla="*/ 521882 h 607060"/>
              <a:gd name="T54" fmla="*/ 833766 w 1296035"/>
              <a:gd name="T55" fmla="*/ 546285 h 607060"/>
              <a:gd name="T56" fmla="*/ 758041 w 1296035"/>
              <a:gd name="T57" fmla="*/ 591292 h 607060"/>
              <a:gd name="T58" fmla="*/ 657447 w 1296035"/>
              <a:gd name="T59" fmla="*/ 606622 h 607060"/>
              <a:gd name="T60" fmla="*/ 571443 w 1296035"/>
              <a:gd name="T61" fmla="*/ 592774 h 607060"/>
              <a:gd name="T62" fmla="*/ 515999 w 1296035"/>
              <a:gd name="T63" fmla="*/ 566529 h 607060"/>
              <a:gd name="T64" fmla="*/ 445542 w 1296035"/>
              <a:gd name="T65" fmla="*/ 563292 h 607060"/>
              <a:gd name="T66" fmla="*/ 343892 w 1296035"/>
              <a:gd name="T67" fmla="*/ 568974 h 607060"/>
              <a:gd name="T68" fmla="*/ 249132 w 1296035"/>
              <a:gd name="T69" fmla="*/ 546550 h 607060"/>
              <a:gd name="T70" fmla="*/ 176520 w 1296035"/>
              <a:gd name="T71" fmla="*/ 498471 h 607060"/>
              <a:gd name="T72" fmla="*/ 122327 w 1296035"/>
              <a:gd name="T73" fmla="*/ 493148 h 607060"/>
              <a:gd name="T74" fmla="*/ 45120 w 1296035"/>
              <a:gd name="T75" fmla="*/ 454406 h 607060"/>
              <a:gd name="T76" fmla="*/ 28767 w 1296035"/>
              <a:gd name="T77" fmla="*/ 404919 h 607060"/>
              <a:gd name="T78" fmla="*/ 46275 w 1296035"/>
              <a:gd name="T79" fmla="*/ 371026 h 607060"/>
              <a:gd name="T80" fmla="*/ 24789 w 1296035"/>
              <a:gd name="T81" fmla="*/ 334430 h 607060"/>
              <a:gd name="T82" fmla="*/ 0 w 1296035"/>
              <a:gd name="T83" fmla="*/ 273653 h 607060"/>
              <a:gd name="T84" fmla="*/ 35315 w 1296035"/>
              <a:gd name="T85" fmla="*/ 226619 h 607060"/>
              <a:gd name="T86" fmla="*/ 85906 w 1296035"/>
              <a:gd name="T87" fmla="*/ 205807 h 607060"/>
              <a:gd name="T88" fmla="*/ 116944 w 1296035"/>
              <a:gd name="T89" fmla="*/ 199640 h 60706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296035"/>
              <a:gd name="T136" fmla="*/ 0 h 607060"/>
              <a:gd name="T137" fmla="*/ 1296035 w 1296035"/>
              <a:gd name="T138" fmla="*/ 607060 h 60706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296035" h="607060">
                <a:moveTo>
                  <a:pt x="116944" y="199640"/>
                </a:moveTo>
                <a:lnTo>
                  <a:pt x="130564" y="132734"/>
                </a:lnTo>
                <a:lnTo>
                  <a:pt x="156415" y="104136"/>
                </a:lnTo>
                <a:lnTo>
                  <a:pt x="192757" y="80617"/>
                </a:lnTo>
                <a:lnTo>
                  <a:pt x="237936" y="63561"/>
                </a:lnTo>
                <a:lnTo>
                  <a:pt x="290299" y="54352"/>
                </a:lnTo>
                <a:lnTo>
                  <a:pt x="324006" y="53216"/>
                </a:lnTo>
                <a:lnTo>
                  <a:pt x="357309" y="55653"/>
                </a:lnTo>
                <a:lnTo>
                  <a:pt x="389524" y="61567"/>
                </a:lnTo>
                <a:lnTo>
                  <a:pt x="419966" y="70862"/>
                </a:lnTo>
                <a:lnTo>
                  <a:pt x="450875" y="44810"/>
                </a:lnTo>
                <a:lnTo>
                  <a:pt x="491515" y="26861"/>
                </a:lnTo>
                <a:lnTo>
                  <a:pt x="538325" y="17707"/>
                </a:lnTo>
                <a:lnTo>
                  <a:pt x="587743" y="18046"/>
                </a:lnTo>
                <a:lnTo>
                  <a:pt x="636209" y="28571"/>
                </a:lnTo>
                <a:lnTo>
                  <a:pt x="673369" y="45970"/>
                </a:lnTo>
                <a:lnTo>
                  <a:pt x="705317" y="19883"/>
                </a:lnTo>
                <a:lnTo>
                  <a:pt x="748991" y="4155"/>
                </a:lnTo>
                <a:lnTo>
                  <a:pt x="798742" y="0"/>
                </a:lnTo>
                <a:lnTo>
                  <a:pt x="848921" y="8632"/>
                </a:lnTo>
                <a:lnTo>
                  <a:pt x="861897" y="13364"/>
                </a:lnTo>
                <a:lnTo>
                  <a:pt x="873899" y="18966"/>
                </a:lnTo>
                <a:lnTo>
                  <a:pt x="884829" y="25401"/>
                </a:lnTo>
                <a:lnTo>
                  <a:pt x="894590" y="32635"/>
                </a:lnTo>
                <a:lnTo>
                  <a:pt x="939945" y="9858"/>
                </a:lnTo>
                <a:lnTo>
                  <a:pt x="993682" y="250"/>
                </a:lnTo>
                <a:lnTo>
                  <a:pt x="1049181" y="4167"/>
                </a:lnTo>
                <a:lnTo>
                  <a:pt x="1099822" y="21967"/>
                </a:lnTo>
                <a:lnTo>
                  <a:pt x="1117539" y="33295"/>
                </a:lnTo>
                <a:lnTo>
                  <a:pt x="1131826" y="46303"/>
                </a:lnTo>
                <a:lnTo>
                  <a:pt x="1142399" y="60668"/>
                </a:lnTo>
                <a:lnTo>
                  <a:pt x="1148971" y="76069"/>
                </a:lnTo>
                <a:lnTo>
                  <a:pt x="1205732" y="94281"/>
                </a:lnTo>
                <a:lnTo>
                  <a:pt x="1245777" y="123948"/>
                </a:lnTo>
                <a:lnTo>
                  <a:pt x="1265486" y="161043"/>
                </a:lnTo>
                <a:lnTo>
                  <a:pt x="1261239" y="201545"/>
                </a:lnTo>
                <a:lnTo>
                  <a:pt x="1259334" y="206117"/>
                </a:lnTo>
                <a:lnTo>
                  <a:pt x="1256921" y="210562"/>
                </a:lnTo>
                <a:lnTo>
                  <a:pt x="1254000" y="214880"/>
                </a:lnTo>
                <a:lnTo>
                  <a:pt x="1284889" y="251383"/>
                </a:lnTo>
                <a:lnTo>
                  <a:pt x="1295977" y="290777"/>
                </a:lnTo>
                <a:lnTo>
                  <a:pt x="1287888" y="330066"/>
                </a:lnTo>
                <a:lnTo>
                  <a:pt x="1261242" y="366259"/>
                </a:lnTo>
                <a:lnTo>
                  <a:pt x="1216662" y="396363"/>
                </a:lnTo>
                <a:lnTo>
                  <a:pt x="1171688" y="413031"/>
                </a:lnTo>
                <a:lnTo>
                  <a:pt x="1121666" y="421890"/>
                </a:lnTo>
                <a:lnTo>
                  <a:pt x="1112379" y="456745"/>
                </a:lnTo>
                <a:lnTo>
                  <a:pt x="1087358" y="486950"/>
                </a:lnTo>
                <a:lnTo>
                  <a:pt x="1049493" y="510687"/>
                </a:lnTo>
                <a:lnTo>
                  <a:pt x="1001673" y="526139"/>
                </a:lnTo>
                <a:lnTo>
                  <a:pt x="946787" y="531491"/>
                </a:lnTo>
                <a:lnTo>
                  <a:pt x="922960" y="530336"/>
                </a:lnTo>
                <a:lnTo>
                  <a:pt x="899708" y="527109"/>
                </a:lnTo>
                <a:lnTo>
                  <a:pt x="877371" y="521882"/>
                </a:lnTo>
                <a:lnTo>
                  <a:pt x="856287" y="514727"/>
                </a:lnTo>
                <a:lnTo>
                  <a:pt x="833766" y="546285"/>
                </a:lnTo>
                <a:lnTo>
                  <a:pt x="800215" y="572083"/>
                </a:lnTo>
                <a:lnTo>
                  <a:pt x="758041" y="591292"/>
                </a:lnTo>
                <a:lnTo>
                  <a:pt x="709650" y="603081"/>
                </a:lnTo>
                <a:lnTo>
                  <a:pt x="657447" y="606622"/>
                </a:lnTo>
                <a:lnTo>
                  <a:pt x="603836" y="601087"/>
                </a:lnTo>
                <a:lnTo>
                  <a:pt x="571443" y="592774"/>
                </a:lnTo>
                <a:lnTo>
                  <a:pt x="541957" y="581163"/>
                </a:lnTo>
                <a:lnTo>
                  <a:pt x="515999" y="566529"/>
                </a:lnTo>
                <a:lnTo>
                  <a:pt x="494185" y="549144"/>
                </a:lnTo>
                <a:lnTo>
                  <a:pt x="445542" y="563292"/>
                </a:lnTo>
                <a:lnTo>
                  <a:pt x="394809" y="569800"/>
                </a:lnTo>
                <a:lnTo>
                  <a:pt x="343892" y="568974"/>
                </a:lnTo>
                <a:lnTo>
                  <a:pt x="294697" y="561122"/>
                </a:lnTo>
                <a:lnTo>
                  <a:pt x="249132" y="546550"/>
                </a:lnTo>
                <a:lnTo>
                  <a:pt x="209104" y="525564"/>
                </a:lnTo>
                <a:lnTo>
                  <a:pt x="176520" y="498471"/>
                </a:lnTo>
                <a:lnTo>
                  <a:pt x="174068" y="495804"/>
                </a:lnTo>
                <a:lnTo>
                  <a:pt x="122327" y="493148"/>
                </a:lnTo>
                <a:lnTo>
                  <a:pt x="77790" y="478563"/>
                </a:lnTo>
                <a:lnTo>
                  <a:pt x="45120" y="454406"/>
                </a:lnTo>
                <a:lnTo>
                  <a:pt x="28984" y="423033"/>
                </a:lnTo>
                <a:lnTo>
                  <a:pt x="28767" y="404919"/>
                </a:lnTo>
                <a:lnTo>
                  <a:pt x="34635" y="387377"/>
                </a:lnTo>
                <a:lnTo>
                  <a:pt x="46275" y="371026"/>
                </a:lnTo>
                <a:lnTo>
                  <a:pt x="63375" y="356485"/>
                </a:lnTo>
                <a:lnTo>
                  <a:pt x="24789" y="334430"/>
                </a:lnTo>
                <a:lnTo>
                  <a:pt x="3165" y="305589"/>
                </a:lnTo>
                <a:lnTo>
                  <a:pt x="0" y="273653"/>
                </a:lnTo>
                <a:lnTo>
                  <a:pt x="16792" y="242312"/>
                </a:lnTo>
                <a:lnTo>
                  <a:pt x="35315" y="226619"/>
                </a:lnTo>
                <a:lnTo>
                  <a:pt x="58706" y="214308"/>
                </a:lnTo>
                <a:lnTo>
                  <a:pt x="85906" y="205807"/>
                </a:lnTo>
                <a:lnTo>
                  <a:pt x="115852" y="201545"/>
                </a:lnTo>
                <a:lnTo>
                  <a:pt x="116944" y="19964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5" name="object 36"/>
          <p:cNvSpPr>
            <a:spLocks/>
          </p:cNvSpPr>
          <p:nvPr/>
        </p:nvSpPr>
        <p:spPr bwMode="auto">
          <a:xfrm>
            <a:off x="657225" y="4946650"/>
            <a:ext cx="34925" cy="33338"/>
          </a:xfrm>
          <a:custGeom>
            <a:avLst/>
            <a:gdLst>
              <a:gd name="T0" fmla="*/ 33705 w 34290"/>
              <a:gd name="T1" fmla="*/ 16890 h 33654"/>
              <a:gd name="T2" fmla="*/ 33705 w 34290"/>
              <a:gd name="T3" fmla="*/ 26161 h 33654"/>
              <a:gd name="T4" fmla="*/ 26162 w 34290"/>
              <a:gd name="T5" fmla="*/ 33654 h 33654"/>
              <a:gd name="T6" fmla="*/ 16852 w 34290"/>
              <a:gd name="T7" fmla="*/ 33654 h 33654"/>
              <a:gd name="T8" fmla="*/ 7543 w 34290"/>
              <a:gd name="T9" fmla="*/ 33654 h 33654"/>
              <a:gd name="T10" fmla="*/ 0 w 34290"/>
              <a:gd name="T11" fmla="*/ 26161 h 33654"/>
              <a:gd name="T12" fmla="*/ 0 w 34290"/>
              <a:gd name="T13" fmla="*/ 16890 h 33654"/>
              <a:gd name="T14" fmla="*/ 0 w 34290"/>
              <a:gd name="T15" fmla="*/ 7619 h 33654"/>
              <a:gd name="T16" fmla="*/ 7543 w 34290"/>
              <a:gd name="T17" fmla="*/ 0 h 33654"/>
              <a:gd name="T18" fmla="*/ 16852 w 34290"/>
              <a:gd name="T19" fmla="*/ 0 h 33654"/>
              <a:gd name="T20" fmla="*/ 26162 w 34290"/>
              <a:gd name="T21" fmla="*/ 0 h 33654"/>
              <a:gd name="T22" fmla="*/ 33705 w 34290"/>
              <a:gd name="T23" fmla="*/ 7619 h 33654"/>
              <a:gd name="T24" fmla="*/ 33705 w 34290"/>
              <a:gd name="T25" fmla="*/ 16890 h 336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290"/>
              <a:gd name="T40" fmla="*/ 0 h 33654"/>
              <a:gd name="T41" fmla="*/ 34290 w 34290"/>
              <a:gd name="T42" fmla="*/ 33654 h 336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290" h="33654">
                <a:moveTo>
                  <a:pt x="33705" y="16890"/>
                </a:moveTo>
                <a:lnTo>
                  <a:pt x="33705" y="26161"/>
                </a:lnTo>
                <a:lnTo>
                  <a:pt x="26162" y="33654"/>
                </a:lnTo>
                <a:lnTo>
                  <a:pt x="16852" y="33654"/>
                </a:lnTo>
                <a:lnTo>
                  <a:pt x="7543" y="33654"/>
                </a:lnTo>
                <a:lnTo>
                  <a:pt x="0" y="26161"/>
                </a:lnTo>
                <a:lnTo>
                  <a:pt x="0" y="16890"/>
                </a:lnTo>
                <a:lnTo>
                  <a:pt x="0" y="7619"/>
                </a:lnTo>
                <a:lnTo>
                  <a:pt x="7543" y="0"/>
                </a:lnTo>
                <a:lnTo>
                  <a:pt x="16852" y="0"/>
                </a:lnTo>
                <a:lnTo>
                  <a:pt x="26162" y="0"/>
                </a:lnTo>
                <a:lnTo>
                  <a:pt x="33705" y="7619"/>
                </a:lnTo>
                <a:lnTo>
                  <a:pt x="33705" y="1689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6" name="object 37"/>
          <p:cNvSpPr>
            <a:spLocks/>
          </p:cNvSpPr>
          <p:nvPr/>
        </p:nvSpPr>
        <p:spPr bwMode="auto">
          <a:xfrm>
            <a:off x="649288" y="4922838"/>
            <a:ext cx="68262" cy="68262"/>
          </a:xfrm>
          <a:custGeom>
            <a:avLst/>
            <a:gdLst>
              <a:gd name="T0" fmla="*/ 67398 w 67945"/>
              <a:gd name="T1" fmla="*/ 33655 h 67945"/>
              <a:gd name="T2" fmla="*/ 64750 w 67945"/>
              <a:gd name="T3" fmla="*/ 46809 h 67945"/>
              <a:gd name="T4" fmla="*/ 57529 w 67945"/>
              <a:gd name="T5" fmla="*/ 57546 h 67945"/>
              <a:gd name="T6" fmla="*/ 46819 w 67945"/>
              <a:gd name="T7" fmla="*/ 64783 h 67945"/>
              <a:gd name="T8" fmla="*/ 33705 w 67945"/>
              <a:gd name="T9" fmla="*/ 67437 h 67945"/>
              <a:gd name="T10" fmla="*/ 20584 w 67945"/>
              <a:gd name="T11" fmla="*/ 64783 h 67945"/>
              <a:gd name="T12" fmla="*/ 9871 w 67945"/>
              <a:gd name="T13" fmla="*/ 57546 h 67945"/>
              <a:gd name="T14" fmla="*/ 2648 w 67945"/>
              <a:gd name="T15" fmla="*/ 46809 h 67945"/>
              <a:gd name="T16" fmla="*/ 0 w 67945"/>
              <a:gd name="T17" fmla="*/ 33655 h 67945"/>
              <a:gd name="T18" fmla="*/ 2648 w 67945"/>
              <a:gd name="T19" fmla="*/ 20574 h 67945"/>
              <a:gd name="T20" fmla="*/ 9871 w 67945"/>
              <a:gd name="T21" fmla="*/ 9874 h 67945"/>
              <a:gd name="T22" fmla="*/ 20584 w 67945"/>
              <a:gd name="T23" fmla="*/ 2651 h 67945"/>
              <a:gd name="T24" fmla="*/ 33705 w 67945"/>
              <a:gd name="T25" fmla="*/ 0 h 67945"/>
              <a:gd name="T26" fmla="*/ 46819 w 67945"/>
              <a:gd name="T27" fmla="*/ 2651 h 67945"/>
              <a:gd name="T28" fmla="*/ 57529 w 67945"/>
              <a:gd name="T29" fmla="*/ 9874 h 67945"/>
              <a:gd name="T30" fmla="*/ 64750 w 67945"/>
              <a:gd name="T31" fmla="*/ 20574 h 67945"/>
              <a:gd name="T32" fmla="*/ 67398 w 67945"/>
              <a:gd name="T33" fmla="*/ 33655 h 6794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7945"/>
              <a:gd name="T52" fmla="*/ 0 h 67945"/>
              <a:gd name="T53" fmla="*/ 67945 w 67945"/>
              <a:gd name="T54" fmla="*/ 67945 h 6794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7945" h="67945">
                <a:moveTo>
                  <a:pt x="67398" y="33655"/>
                </a:moveTo>
                <a:lnTo>
                  <a:pt x="64750" y="46809"/>
                </a:lnTo>
                <a:lnTo>
                  <a:pt x="57529" y="57546"/>
                </a:lnTo>
                <a:lnTo>
                  <a:pt x="46819" y="64783"/>
                </a:lnTo>
                <a:lnTo>
                  <a:pt x="33705" y="67437"/>
                </a:lnTo>
                <a:lnTo>
                  <a:pt x="20584" y="64783"/>
                </a:lnTo>
                <a:lnTo>
                  <a:pt x="9871" y="57546"/>
                </a:lnTo>
                <a:lnTo>
                  <a:pt x="2648" y="46809"/>
                </a:lnTo>
                <a:lnTo>
                  <a:pt x="0" y="33655"/>
                </a:lnTo>
                <a:lnTo>
                  <a:pt x="2648" y="20574"/>
                </a:lnTo>
                <a:lnTo>
                  <a:pt x="9871" y="9874"/>
                </a:lnTo>
                <a:lnTo>
                  <a:pt x="20584" y="2651"/>
                </a:lnTo>
                <a:lnTo>
                  <a:pt x="33705" y="0"/>
                </a:lnTo>
                <a:lnTo>
                  <a:pt x="46819" y="2651"/>
                </a:lnTo>
                <a:lnTo>
                  <a:pt x="57529" y="9874"/>
                </a:lnTo>
                <a:lnTo>
                  <a:pt x="64750" y="20574"/>
                </a:lnTo>
                <a:lnTo>
                  <a:pt x="67398" y="3365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7" name="object 38"/>
          <p:cNvSpPr>
            <a:spLocks/>
          </p:cNvSpPr>
          <p:nvPr/>
        </p:nvSpPr>
        <p:spPr bwMode="auto">
          <a:xfrm>
            <a:off x="614363" y="4919663"/>
            <a:ext cx="101600" cy="101600"/>
          </a:xfrm>
          <a:custGeom>
            <a:avLst/>
            <a:gdLst>
              <a:gd name="T0" fmla="*/ 101092 w 101600"/>
              <a:gd name="T1" fmla="*/ 50545 h 101600"/>
              <a:gd name="T2" fmla="*/ 97119 w 101600"/>
              <a:gd name="T3" fmla="*/ 70230 h 101600"/>
              <a:gd name="T4" fmla="*/ 86286 w 101600"/>
              <a:gd name="T5" fmla="*/ 86296 h 101600"/>
              <a:gd name="T6" fmla="*/ 70220 w 101600"/>
              <a:gd name="T7" fmla="*/ 97123 h 101600"/>
              <a:gd name="T8" fmla="*/ 50545 w 101600"/>
              <a:gd name="T9" fmla="*/ 101091 h 101600"/>
              <a:gd name="T10" fmla="*/ 30871 w 101600"/>
              <a:gd name="T11" fmla="*/ 97123 h 101600"/>
              <a:gd name="T12" fmla="*/ 14805 w 101600"/>
              <a:gd name="T13" fmla="*/ 86296 h 101600"/>
              <a:gd name="T14" fmla="*/ 3972 w 101600"/>
              <a:gd name="T15" fmla="*/ 70230 h 101600"/>
              <a:gd name="T16" fmla="*/ 0 w 101600"/>
              <a:gd name="T17" fmla="*/ 50545 h 101600"/>
              <a:gd name="T18" fmla="*/ 3972 w 101600"/>
              <a:gd name="T19" fmla="*/ 30860 h 101600"/>
              <a:gd name="T20" fmla="*/ 14805 w 101600"/>
              <a:gd name="T21" fmla="*/ 14795 h 101600"/>
              <a:gd name="T22" fmla="*/ 30871 w 101600"/>
              <a:gd name="T23" fmla="*/ 3968 h 101600"/>
              <a:gd name="T24" fmla="*/ 50545 w 101600"/>
              <a:gd name="T25" fmla="*/ 0 h 101600"/>
              <a:gd name="T26" fmla="*/ 70220 w 101600"/>
              <a:gd name="T27" fmla="*/ 3968 h 101600"/>
              <a:gd name="T28" fmla="*/ 86286 w 101600"/>
              <a:gd name="T29" fmla="*/ 14795 h 101600"/>
              <a:gd name="T30" fmla="*/ 97119 w 101600"/>
              <a:gd name="T31" fmla="*/ 30860 h 101600"/>
              <a:gd name="T32" fmla="*/ 101092 w 101600"/>
              <a:gd name="T33" fmla="*/ 50545 h 1016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1600"/>
              <a:gd name="T52" fmla="*/ 0 h 101600"/>
              <a:gd name="T53" fmla="*/ 101600 w 101600"/>
              <a:gd name="T54" fmla="*/ 101600 h 1016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1600" h="101600">
                <a:moveTo>
                  <a:pt x="101092" y="50545"/>
                </a:moveTo>
                <a:lnTo>
                  <a:pt x="97119" y="70230"/>
                </a:lnTo>
                <a:lnTo>
                  <a:pt x="86286" y="86296"/>
                </a:lnTo>
                <a:lnTo>
                  <a:pt x="70220" y="97123"/>
                </a:lnTo>
                <a:lnTo>
                  <a:pt x="50545" y="101091"/>
                </a:lnTo>
                <a:lnTo>
                  <a:pt x="30871" y="97123"/>
                </a:lnTo>
                <a:lnTo>
                  <a:pt x="14805" y="86296"/>
                </a:lnTo>
                <a:lnTo>
                  <a:pt x="3972" y="70230"/>
                </a:lnTo>
                <a:lnTo>
                  <a:pt x="0" y="50545"/>
                </a:lnTo>
                <a:lnTo>
                  <a:pt x="3972" y="30860"/>
                </a:lnTo>
                <a:lnTo>
                  <a:pt x="14805" y="14795"/>
                </a:lnTo>
                <a:lnTo>
                  <a:pt x="30871" y="3968"/>
                </a:lnTo>
                <a:lnTo>
                  <a:pt x="50545" y="0"/>
                </a:lnTo>
                <a:lnTo>
                  <a:pt x="70220" y="3968"/>
                </a:lnTo>
                <a:lnTo>
                  <a:pt x="86286" y="14795"/>
                </a:lnTo>
                <a:lnTo>
                  <a:pt x="97119" y="30860"/>
                </a:lnTo>
                <a:lnTo>
                  <a:pt x="101092" y="5054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8" name="object 39"/>
          <p:cNvSpPr>
            <a:spLocks/>
          </p:cNvSpPr>
          <p:nvPr/>
        </p:nvSpPr>
        <p:spPr bwMode="auto">
          <a:xfrm>
            <a:off x="457200" y="4767263"/>
            <a:ext cx="76200" cy="11112"/>
          </a:xfrm>
          <a:custGeom>
            <a:avLst/>
            <a:gdLst>
              <a:gd name="T0" fmla="*/ 75958 w 76200"/>
              <a:gd name="T1" fmla="*/ 11175 h 11429"/>
              <a:gd name="T2" fmla="*/ 56128 w 76200"/>
              <a:gd name="T3" fmla="*/ 11179 h 11429"/>
              <a:gd name="T4" fmla="*/ 36636 w 76200"/>
              <a:gd name="T5" fmla="*/ 9302 h 11429"/>
              <a:gd name="T6" fmla="*/ 17815 w 76200"/>
              <a:gd name="T7" fmla="*/ 5568 h 11429"/>
              <a:gd name="T8" fmla="*/ 0 w 76200"/>
              <a:gd name="T9" fmla="*/ 0 h 11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"/>
              <a:gd name="T16" fmla="*/ 0 h 11429"/>
              <a:gd name="T17" fmla="*/ 76200 w 76200"/>
              <a:gd name="T18" fmla="*/ 11429 h 11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" h="11429">
                <a:moveTo>
                  <a:pt x="75958" y="11175"/>
                </a:moveTo>
                <a:lnTo>
                  <a:pt x="56128" y="11179"/>
                </a:lnTo>
                <a:lnTo>
                  <a:pt x="36636" y="9302"/>
                </a:lnTo>
                <a:lnTo>
                  <a:pt x="17815" y="5568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9" name="object 40"/>
          <p:cNvSpPr>
            <a:spLocks/>
          </p:cNvSpPr>
          <p:nvPr/>
        </p:nvSpPr>
        <p:spPr bwMode="auto">
          <a:xfrm>
            <a:off x="568325" y="4900613"/>
            <a:ext cx="33338" cy="4762"/>
          </a:xfrm>
          <a:custGeom>
            <a:avLst/>
            <a:gdLst>
              <a:gd name="T0" fmla="*/ 33235 w 33654"/>
              <a:gd name="T1" fmla="*/ 0 h 5714"/>
              <a:gd name="T2" fmla="*/ 25145 w 33654"/>
              <a:gd name="T3" fmla="*/ 1905 h 5714"/>
              <a:gd name="T4" fmla="*/ 16894 w 33654"/>
              <a:gd name="T5" fmla="*/ 3429 h 5714"/>
              <a:gd name="T6" fmla="*/ 8504 w 33654"/>
              <a:gd name="T7" fmla="*/ 4572 h 5714"/>
              <a:gd name="T8" fmla="*/ 0 w 33654"/>
              <a:gd name="T9" fmla="*/ 5333 h 57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54"/>
              <a:gd name="T16" fmla="*/ 0 h 5714"/>
              <a:gd name="T17" fmla="*/ 33654 w 33654"/>
              <a:gd name="T18" fmla="*/ 5714 h 57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54" h="5714">
                <a:moveTo>
                  <a:pt x="33235" y="0"/>
                </a:moveTo>
                <a:lnTo>
                  <a:pt x="25145" y="1905"/>
                </a:lnTo>
                <a:lnTo>
                  <a:pt x="16894" y="3429"/>
                </a:lnTo>
                <a:lnTo>
                  <a:pt x="8504" y="4572"/>
                </a:lnTo>
                <a:lnTo>
                  <a:pt x="0" y="533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0" name="object 41"/>
          <p:cNvSpPr>
            <a:spLocks/>
          </p:cNvSpPr>
          <p:nvPr/>
        </p:nvSpPr>
        <p:spPr bwMode="auto">
          <a:xfrm>
            <a:off x="866775" y="4935538"/>
            <a:ext cx="20638" cy="23812"/>
          </a:xfrm>
          <a:custGeom>
            <a:avLst/>
            <a:gdLst>
              <a:gd name="T0" fmla="*/ 20015 w 20319"/>
              <a:gd name="T1" fmla="*/ 24511 h 24764"/>
              <a:gd name="T2" fmla="*/ 14249 w 20319"/>
              <a:gd name="T3" fmla="*/ 18627 h 24764"/>
              <a:gd name="T4" fmla="*/ 8983 w 20319"/>
              <a:gd name="T5" fmla="*/ 12588 h 24764"/>
              <a:gd name="T6" fmla="*/ 4229 w 20319"/>
              <a:gd name="T7" fmla="*/ 6383 h 24764"/>
              <a:gd name="T8" fmla="*/ 0 w 20319"/>
              <a:gd name="T9" fmla="*/ 0 h 24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19"/>
              <a:gd name="T16" fmla="*/ 0 h 24764"/>
              <a:gd name="T17" fmla="*/ 20319 w 20319"/>
              <a:gd name="T18" fmla="*/ 24764 h 247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19" h="24764">
                <a:moveTo>
                  <a:pt x="20015" y="24511"/>
                </a:moveTo>
                <a:lnTo>
                  <a:pt x="14249" y="18627"/>
                </a:lnTo>
                <a:lnTo>
                  <a:pt x="8983" y="12588"/>
                </a:lnTo>
                <a:lnTo>
                  <a:pt x="4229" y="6383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1" name="object 42"/>
          <p:cNvSpPr>
            <a:spLocks/>
          </p:cNvSpPr>
          <p:nvPr/>
        </p:nvSpPr>
        <p:spPr bwMode="auto">
          <a:xfrm>
            <a:off x="1249363" y="4899025"/>
            <a:ext cx="7937" cy="26988"/>
          </a:xfrm>
          <a:custGeom>
            <a:avLst/>
            <a:gdLst>
              <a:gd name="T0" fmla="*/ 8000 w 8255"/>
              <a:gd name="T1" fmla="*/ 0 h 27304"/>
              <a:gd name="T2" fmla="*/ 6834 w 8255"/>
              <a:gd name="T3" fmla="*/ 6758 h 27304"/>
              <a:gd name="T4" fmla="*/ 5110 w 8255"/>
              <a:gd name="T5" fmla="*/ 13493 h 27304"/>
              <a:gd name="T6" fmla="*/ 2830 w 8255"/>
              <a:gd name="T7" fmla="*/ 20181 h 27304"/>
              <a:gd name="T8" fmla="*/ 0 w 8255"/>
              <a:gd name="T9" fmla="*/ 26797 h 27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55"/>
              <a:gd name="T16" fmla="*/ 0 h 27304"/>
              <a:gd name="T17" fmla="*/ 8255 w 8255"/>
              <a:gd name="T18" fmla="*/ 27304 h 27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55" h="27304">
                <a:moveTo>
                  <a:pt x="8000" y="0"/>
                </a:moveTo>
                <a:lnTo>
                  <a:pt x="6834" y="6758"/>
                </a:lnTo>
                <a:lnTo>
                  <a:pt x="5110" y="13493"/>
                </a:lnTo>
                <a:lnTo>
                  <a:pt x="2830" y="20181"/>
                </a:lnTo>
                <a:lnTo>
                  <a:pt x="0" y="2679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2" name="object 43"/>
          <p:cNvSpPr>
            <a:spLocks/>
          </p:cNvSpPr>
          <p:nvPr/>
        </p:nvSpPr>
        <p:spPr bwMode="auto">
          <a:xfrm>
            <a:off x="1416050" y="4732338"/>
            <a:ext cx="98425" cy="100012"/>
          </a:xfrm>
          <a:custGeom>
            <a:avLst/>
            <a:gdLst>
              <a:gd name="T0" fmla="*/ 0 w 97790"/>
              <a:gd name="T1" fmla="*/ 0 h 100329"/>
              <a:gd name="T2" fmla="*/ 40653 w 97790"/>
              <a:gd name="T3" fmla="*/ 17478 h 100329"/>
              <a:gd name="T4" fmla="*/ 71485 w 97790"/>
              <a:gd name="T5" fmla="*/ 41052 h 100329"/>
              <a:gd name="T6" fmla="*/ 90957 w 97790"/>
              <a:gd name="T7" fmla="*/ 69151 h 100329"/>
              <a:gd name="T8" fmla="*/ 97535 w 97790"/>
              <a:gd name="T9" fmla="*/ 100203 h 1003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790"/>
              <a:gd name="T16" fmla="*/ 0 h 100329"/>
              <a:gd name="T17" fmla="*/ 97790 w 97790"/>
              <a:gd name="T18" fmla="*/ 100329 h 1003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790" h="100329">
                <a:moveTo>
                  <a:pt x="0" y="0"/>
                </a:moveTo>
                <a:lnTo>
                  <a:pt x="40653" y="17478"/>
                </a:lnTo>
                <a:lnTo>
                  <a:pt x="71485" y="41052"/>
                </a:lnTo>
                <a:lnTo>
                  <a:pt x="90957" y="69151"/>
                </a:lnTo>
                <a:lnTo>
                  <a:pt x="97535" y="10020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3" name="object 44"/>
          <p:cNvSpPr>
            <a:spLocks/>
          </p:cNvSpPr>
          <p:nvPr/>
        </p:nvSpPr>
        <p:spPr bwMode="auto">
          <a:xfrm>
            <a:off x="1603375" y="4625975"/>
            <a:ext cx="42863" cy="38100"/>
          </a:xfrm>
          <a:custGeom>
            <a:avLst/>
            <a:gdLst>
              <a:gd name="T0" fmla="*/ 43434 w 43814"/>
              <a:gd name="T1" fmla="*/ 0 h 38100"/>
              <a:gd name="T2" fmla="*/ 35165 w 43814"/>
              <a:gd name="T3" fmla="*/ 10606 h 38100"/>
              <a:gd name="T4" fmla="*/ 25098 w 43814"/>
              <a:gd name="T5" fmla="*/ 20462 h 38100"/>
              <a:gd name="T6" fmla="*/ 13340 w 43814"/>
              <a:gd name="T7" fmla="*/ 29485 h 38100"/>
              <a:gd name="T8" fmla="*/ 0 w 43814"/>
              <a:gd name="T9" fmla="*/ 37592 h 38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814"/>
              <a:gd name="T16" fmla="*/ 0 h 38100"/>
              <a:gd name="T17" fmla="*/ 43814 w 43814"/>
              <a:gd name="T18" fmla="*/ 38100 h 38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814" h="38100">
                <a:moveTo>
                  <a:pt x="43434" y="0"/>
                </a:moveTo>
                <a:lnTo>
                  <a:pt x="35165" y="10606"/>
                </a:lnTo>
                <a:lnTo>
                  <a:pt x="25098" y="20462"/>
                </a:lnTo>
                <a:lnTo>
                  <a:pt x="13340" y="29485"/>
                </a:lnTo>
                <a:lnTo>
                  <a:pt x="0" y="3759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4" name="object 45"/>
          <p:cNvSpPr>
            <a:spLocks/>
          </p:cNvSpPr>
          <p:nvPr/>
        </p:nvSpPr>
        <p:spPr bwMode="auto">
          <a:xfrm>
            <a:off x="1543050" y="4486275"/>
            <a:ext cx="1588" cy="17463"/>
          </a:xfrm>
          <a:custGeom>
            <a:avLst/>
            <a:gdLst>
              <a:gd name="T0" fmla="*/ 0 w 2540"/>
              <a:gd name="T1" fmla="*/ 0 h 17779"/>
              <a:gd name="T2" fmla="*/ 1650 w 2540"/>
              <a:gd name="T3" fmla="*/ 5842 h 17779"/>
              <a:gd name="T4" fmla="*/ 2412 w 2540"/>
              <a:gd name="T5" fmla="*/ 11811 h 17779"/>
              <a:gd name="T6" fmla="*/ 2285 w 2540"/>
              <a:gd name="T7" fmla="*/ 17780 h 17779"/>
              <a:gd name="T8" fmla="*/ 0 60000 65536"/>
              <a:gd name="T9" fmla="*/ 0 60000 65536"/>
              <a:gd name="T10" fmla="*/ 0 60000 65536"/>
              <a:gd name="T11" fmla="*/ 0 60000 65536"/>
              <a:gd name="T12" fmla="*/ 0 w 2540"/>
              <a:gd name="T13" fmla="*/ 0 h 17779"/>
              <a:gd name="T14" fmla="*/ 2540 w 2540"/>
              <a:gd name="T15" fmla="*/ 17779 h 177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0" h="17779">
                <a:moveTo>
                  <a:pt x="0" y="0"/>
                </a:moveTo>
                <a:lnTo>
                  <a:pt x="1650" y="5842"/>
                </a:lnTo>
                <a:lnTo>
                  <a:pt x="2412" y="11811"/>
                </a:lnTo>
                <a:lnTo>
                  <a:pt x="2285" y="1778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5" name="object 46"/>
          <p:cNvSpPr>
            <a:spLocks/>
          </p:cNvSpPr>
          <p:nvPr/>
        </p:nvSpPr>
        <p:spPr bwMode="auto">
          <a:xfrm>
            <a:off x="1265238" y="4443413"/>
            <a:ext cx="22225" cy="22225"/>
          </a:xfrm>
          <a:custGeom>
            <a:avLst/>
            <a:gdLst>
              <a:gd name="T0" fmla="*/ 0 w 22859"/>
              <a:gd name="T1" fmla="*/ 22606 h 22860"/>
              <a:gd name="T2" fmla="*/ 4573 w 22859"/>
              <a:gd name="T3" fmla="*/ 16537 h 22860"/>
              <a:gd name="T4" fmla="*/ 9823 w 22859"/>
              <a:gd name="T5" fmla="*/ 10731 h 22860"/>
              <a:gd name="T6" fmla="*/ 15730 w 22859"/>
              <a:gd name="T7" fmla="*/ 5210 h 22860"/>
              <a:gd name="T8" fmla="*/ 22275 w 22859"/>
              <a:gd name="T9" fmla="*/ 0 h 22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59"/>
              <a:gd name="T16" fmla="*/ 0 h 22860"/>
              <a:gd name="T17" fmla="*/ 22859 w 22859"/>
              <a:gd name="T18" fmla="*/ 22860 h 228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59" h="22860">
                <a:moveTo>
                  <a:pt x="0" y="22606"/>
                </a:moveTo>
                <a:lnTo>
                  <a:pt x="4573" y="16537"/>
                </a:lnTo>
                <a:lnTo>
                  <a:pt x="9823" y="10731"/>
                </a:lnTo>
                <a:lnTo>
                  <a:pt x="15730" y="5210"/>
                </a:lnTo>
                <a:lnTo>
                  <a:pt x="222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6" name="object 47"/>
          <p:cNvSpPr>
            <a:spLocks/>
          </p:cNvSpPr>
          <p:nvPr/>
        </p:nvSpPr>
        <p:spPr bwMode="auto">
          <a:xfrm>
            <a:off x="1057275" y="4457700"/>
            <a:ext cx="11113" cy="19050"/>
          </a:xfrm>
          <a:custGeom>
            <a:avLst/>
            <a:gdLst>
              <a:gd name="T0" fmla="*/ 0 w 10794"/>
              <a:gd name="T1" fmla="*/ 19557 h 19685"/>
              <a:gd name="T2" fmla="*/ 2311 w 10794"/>
              <a:gd name="T3" fmla="*/ 12826 h 19685"/>
              <a:gd name="T4" fmla="*/ 5930 w 10794"/>
              <a:gd name="T5" fmla="*/ 6222 h 19685"/>
              <a:gd name="T6" fmla="*/ 10782 w 10794"/>
              <a:gd name="T7" fmla="*/ 0 h 19685"/>
              <a:gd name="T8" fmla="*/ 0 60000 65536"/>
              <a:gd name="T9" fmla="*/ 0 60000 65536"/>
              <a:gd name="T10" fmla="*/ 0 60000 65536"/>
              <a:gd name="T11" fmla="*/ 0 60000 65536"/>
              <a:gd name="T12" fmla="*/ 0 w 10794"/>
              <a:gd name="T13" fmla="*/ 0 h 19685"/>
              <a:gd name="T14" fmla="*/ 10794 w 10794"/>
              <a:gd name="T15" fmla="*/ 19685 h 196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94" h="19685">
                <a:moveTo>
                  <a:pt x="0" y="19557"/>
                </a:moveTo>
                <a:lnTo>
                  <a:pt x="2311" y="12826"/>
                </a:lnTo>
                <a:lnTo>
                  <a:pt x="5930" y="6222"/>
                </a:lnTo>
                <a:lnTo>
                  <a:pt x="10782" y="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7" name="object 48"/>
          <p:cNvSpPr>
            <a:spLocks/>
          </p:cNvSpPr>
          <p:nvPr/>
        </p:nvSpPr>
        <p:spPr bwMode="auto">
          <a:xfrm>
            <a:off x="812800" y="4483100"/>
            <a:ext cx="39688" cy="19050"/>
          </a:xfrm>
          <a:custGeom>
            <a:avLst/>
            <a:gdLst>
              <a:gd name="T0" fmla="*/ 0 w 39369"/>
              <a:gd name="T1" fmla="*/ 0 h 19050"/>
              <a:gd name="T2" fmla="*/ 10406 w 39369"/>
              <a:gd name="T3" fmla="*/ 4189 h 19050"/>
              <a:gd name="T4" fmla="*/ 20388 w 39369"/>
              <a:gd name="T5" fmla="*/ 8747 h 19050"/>
              <a:gd name="T6" fmla="*/ 29919 w 39369"/>
              <a:gd name="T7" fmla="*/ 13662 h 19050"/>
              <a:gd name="T8" fmla="*/ 38976 w 39369"/>
              <a:gd name="T9" fmla="*/ 18923 h 19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369"/>
              <a:gd name="T16" fmla="*/ 0 h 19050"/>
              <a:gd name="T17" fmla="*/ 39369 w 39369"/>
              <a:gd name="T18" fmla="*/ 19050 h 190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369" h="19050">
                <a:moveTo>
                  <a:pt x="0" y="0"/>
                </a:moveTo>
                <a:lnTo>
                  <a:pt x="10406" y="4189"/>
                </a:lnTo>
                <a:lnTo>
                  <a:pt x="20388" y="8747"/>
                </a:lnTo>
                <a:lnTo>
                  <a:pt x="29919" y="13662"/>
                </a:lnTo>
                <a:lnTo>
                  <a:pt x="38976" y="1892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8" name="object 49"/>
          <p:cNvSpPr>
            <a:spLocks/>
          </p:cNvSpPr>
          <p:nvPr/>
        </p:nvSpPr>
        <p:spPr bwMode="auto">
          <a:xfrm>
            <a:off x="509588" y="4611688"/>
            <a:ext cx="7937" cy="20637"/>
          </a:xfrm>
          <a:custGeom>
            <a:avLst/>
            <a:gdLst>
              <a:gd name="T0" fmla="*/ 6794 w 6984"/>
              <a:gd name="T1" fmla="*/ 19939 h 20320"/>
              <a:gd name="T2" fmla="*/ 3708 w 6984"/>
              <a:gd name="T3" fmla="*/ 13335 h 20320"/>
              <a:gd name="T4" fmla="*/ 1435 w 6984"/>
              <a:gd name="T5" fmla="*/ 6731 h 20320"/>
              <a:gd name="T6" fmla="*/ 0 w 6984"/>
              <a:gd name="T7" fmla="*/ 0 h 20320"/>
              <a:gd name="T8" fmla="*/ 0 60000 65536"/>
              <a:gd name="T9" fmla="*/ 0 60000 65536"/>
              <a:gd name="T10" fmla="*/ 0 60000 65536"/>
              <a:gd name="T11" fmla="*/ 0 60000 65536"/>
              <a:gd name="T12" fmla="*/ 0 w 6984"/>
              <a:gd name="T13" fmla="*/ 0 h 20320"/>
              <a:gd name="T14" fmla="*/ 6984 w 6984"/>
              <a:gd name="T15" fmla="*/ 20320 h 20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84" h="20320">
                <a:moveTo>
                  <a:pt x="6794" y="19939"/>
                </a:moveTo>
                <a:lnTo>
                  <a:pt x="3708" y="13335"/>
                </a:lnTo>
                <a:lnTo>
                  <a:pt x="1435" y="6731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9" name="object 50"/>
          <p:cNvSpPr>
            <a:spLocks noChangeArrowheads="1"/>
          </p:cNvSpPr>
          <p:nvPr/>
        </p:nvSpPr>
        <p:spPr bwMode="auto">
          <a:xfrm>
            <a:off x="2679700" y="4413250"/>
            <a:ext cx="1295400" cy="60642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50" name="object 51"/>
          <p:cNvSpPr>
            <a:spLocks noChangeArrowheads="1"/>
          </p:cNvSpPr>
          <p:nvPr/>
        </p:nvSpPr>
        <p:spPr bwMode="auto">
          <a:xfrm>
            <a:off x="2943225" y="4946650"/>
            <a:ext cx="33338" cy="3333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51" name="object 52"/>
          <p:cNvSpPr>
            <a:spLocks noChangeArrowheads="1"/>
          </p:cNvSpPr>
          <p:nvPr/>
        </p:nvSpPr>
        <p:spPr bwMode="auto">
          <a:xfrm>
            <a:off x="2935288" y="4922838"/>
            <a:ext cx="68262" cy="68262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52" name="object 53"/>
          <p:cNvSpPr>
            <a:spLocks noChangeArrowheads="1"/>
          </p:cNvSpPr>
          <p:nvPr/>
        </p:nvSpPr>
        <p:spPr bwMode="auto">
          <a:xfrm>
            <a:off x="2900363" y="4919663"/>
            <a:ext cx="100012" cy="100012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53" name="object 54"/>
          <p:cNvSpPr>
            <a:spLocks/>
          </p:cNvSpPr>
          <p:nvPr/>
        </p:nvSpPr>
        <p:spPr bwMode="auto">
          <a:xfrm>
            <a:off x="2679700" y="4413250"/>
            <a:ext cx="1295400" cy="606425"/>
          </a:xfrm>
          <a:custGeom>
            <a:avLst/>
            <a:gdLst>
              <a:gd name="T0" fmla="*/ 130565 w 1296035"/>
              <a:gd name="T1" fmla="*/ 132734 h 607060"/>
              <a:gd name="T2" fmla="*/ 192753 w 1296035"/>
              <a:gd name="T3" fmla="*/ 80617 h 607060"/>
              <a:gd name="T4" fmla="*/ 290331 w 1296035"/>
              <a:gd name="T5" fmla="*/ 54352 h 607060"/>
              <a:gd name="T6" fmla="*/ 357308 w 1296035"/>
              <a:gd name="T7" fmla="*/ 55653 h 607060"/>
              <a:gd name="T8" fmla="*/ 419998 w 1296035"/>
              <a:gd name="T9" fmla="*/ 70862 h 607060"/>
              <a:gd name="T10" fmla="*/ 491513 w 1296035"/>
              <a:gd name="T11" fmla="*/ 26861 h 607060"/>
              <a:gd name="T12" fmla="*/ 587703 w 1296035"/>
              <a:gd name="T13" fmla="*/ 18046 h 607060"/>
              <a:gd name="T14" fmla="*/ 673363 w 1296035"/>
              <a:gd name="T15" fmla="*/ 45970 h 607060"/>
              <a:gd name="T16" fmla="*/ 748976 w 1296035"/>
              <a:gd name="T17" fmla="*/ 4155 h 607060"/>
              <a:gd name="T18" fmla="*/ 848877 w 1296035"/>
              <a:gd name="T19" fmla="*/ 8632 h 607060"/>
              <a:gd name="T20" fmla="*/ 873881 w 1296035"/>
              <a:gd name="T21" fmla="*/ 18966 h 607060"/>
              <a:gd name="T22" fmla="*/ 894597 w 1296035"/>
              <a:gd name="T23" fmla="*/ 32635 h 607060"/>
              <a:gd name="T24" fmla="*/ 993689 w 1296035"/>
              <a:gd name="T25" fmla="*/ 250 h 607060"/>
              <a:gd name="T26" fmla="*/ 1099829 w 1296035"/>
              <a:gd name="T27" fmla="*/ 21967 h 607060"/>
              <a:gd name="T28" fmla="*/ 1131833 w 1296035"/>
              <a:gd name="T29" fmla="*/ 46303 h 607060"/>
              <a:gd name="T30" fmla="*/ 1148978 w 1296035"/>
              <a:gd name="T31" fmla="*/ 76069 h 607060"/>
              <a:gd name="T32" fmla="*/ 1245784 w 1296035"/>
              <a:gd name="T33" fmla="*/ 123948 h 607060"/>
              <a:gd name="T34" fmla="*/ 1261246 w 1296035"/>
              <a:gd name="T35" fmla="*/ 201545 h 607060"/>
              <a:gd name="T36" fmla="*/ 1256928 w 1296035"/>
              <a:gd name="T37" fmla="*/ 210562 h 607060"/>
              <a:gd name="T38" fmla="*/ 1284896 w 1296035"/>
              <a:gd name="T39" fmla="*/ 251383 h 607060"/>
              <a:gd name="T40" fmla="*/ 1287895 w 1296035"/>
              <a:gd name="T41" fmla="*/ 330066 h 607060"/>
              <a:gd name="T42" fmla="*/ 1216669 w 1296035"/>
              <a:gd name="T43" fmla="*/ 396363 h 607060"/>
              <a:gd name="T44" fmla="*/ 1121673 w 1296035"/>
              <a:gd name="T45" fmla="*/ 421890 h 607060"/>
              <a:gd name="T46" fmla="*/ 1087365 w 1296035"/>
              <a:gd name="T47" fmla="*/ 486950 h 607060"/>
              <a:gd name="T48" fmla="*/ 1001680 w 1296035"/>
              <a:gd name="T49" fmla="*/ 526139 h 607060"/>
              <a:gd name="T50" fmla="*/ 922966 w 1296035"/>
              <a:gd name="T51" fmla="*/ 530336 h 607060"/>
              <a:gd name="T52" fmla="*/ 877357 w 1296035"/>
              <a:gd name="T53" fmla="*/ 521882 h 607060"/>
              <a:gd name="T54" fmla="*/ 833732 w 1296035"/>
              <a:gd name="T55" fmla="*/ 546285 h 607060"/>
              <a:gd name="T56" fmla="*/ 758025 w 1296035"/>
              <a:gd name="T57" fmla="*/ 591292 h 607060"/>
              <a:gd name="T58" fmla="*/ 657468 w 1296035"/>
              <a:gd name="T59" fmla="*/ 606622 h 607060"/>
              <a:gd name="T60" fmla="*/ 571444 w 1296035"/>
              <a:gd name="T61" fmla="*/ 592774 h 607060"/>
              <a:gd name="T62" fmla="*/ 515973 w 1296035"/>
              <a:gd name="T63" fmla="*/ 566529 h 607060"/>
              <a:gd name="T64" fmla="*/ 445521 w 1296035"/>
              <a:gd name="T65" fmla="*/ 563292 h 607060"/>
              <a:gd name="T66" fmla="*/ 343894 w 1296035"/>
              <a:gd name="T67" fmla="*/ 568974 h 607060"/>
              <a:gd name="T68" fmla="*/ 249162 w 1296035"/>
              <a:gd name="T69" fmla="*/ 546550 h 607060"/>
              <a:gd name="T70" fmla="*/ 176539 w 1296035"/>
              <a:gd name="T71" fmla="*/ 498471 h 607060"/>
              <a:gd name="T72" fmla="*/ 174126 w 1296035"/>
              <a:gd name="T73" fmla="*/ 495804 h 607060"/>
              <a:gd name="T74" fmla="*/ 77781 w 1296035"/>
              <a:gd name="T75" fmla="*/ 478563 h 607060"/>
              <a:gd name="T76" fmla="*/ 28771 w 1296035"/>
              <a:gd name="T77" fmla="*/ 404919 h 607060"/>
              <a:gd name="T78" fmla="*/ 46289 w 1296035"/>
              <a:gd name="T79" fmla="*/ 371026 h 607060"/>
              <a:gd name="T80" fmla="*/ 24792 w 1296035"/>
              <a:gd name="T81" fmla="*/ 334430 h 607060"/>
              <a:gd name="T82" fmla="*/ 0 w 1296035"/>
              <a:gd name="T83" fmla="*/ 273653 h 607060"/>
              <a:gd name="T84" fmla="*/ 35288 w 1296035"/>
              <a:gd name="T85" fmla="*/ 226619 h 607060"/>
              <a:gd name="T86" fmla="*/ 85889 w 1296035"/>
              <a:gd name="T87" fmla="*/ 205807 h 607060"/>
              <a:gd name="T88" fmla="*/ 116976 w 1296035"/>
              <a:gd name="T89" fmla="*/ 199640 h 60706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296035"/>
              <a:gd name="T136" fmla="*/ 0 h 607060"/>
              <a:gd name="T137" fmla="*/ 1296035 w 1296035"/>
              <a:gd name="T138" fmla="*/ 607060 h 60706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296035" h="607060">
                <a:moveTo>
                  <a:pt x="116976" y="199640"/>
                </a:moveTo>
                <a:lnTo>
                  <a:pt x="130565" y="132734"/>
                </a:lnTo>
                <a:lnTo>
                  <a:pt x="156410" y="104136"/>
                </a:lnTo>
                <a:lnTo>
                  <a:pt x="192753" y="80617"/>
                </a:lnTo>
                <a:lnTo>
                  <a:pt x="237944" y="63561"/>
                </a:lnTo>
                <a:lnTo>
                  <a:pt x="290331" y="54352"/>
                </a:lnTo>
                <a:lnTo>
                  <a:pt x="324004" y="53216"/>
                </a:lnTo>
                <a:lnTo>
                  <a:pt x="357308" y="55653"/>
                </a:lnTo>
                <a:lnTo>
                  <a:pt x="389540" y="61567"/>
                </a:lnTo>
                <a:lnTo>
                  <a:pt x="419998" y="70862"/>
                </a:lnTo>
                <a:lnTo>
                  <a:pt x="450891" y="44810"/>
                </a:lnTo>
                <a:lnTo>
                  <a:pt x="491513" y="26861"/>
                </a:lnTo>
                <a:lnTo>
                  <a:pt x="538303" y="17707"/>
                </a:lnTo>
                <a:lnTo>
                  <a:pt x="587703" y="18046"/>
                </a:lnTo>
                <a:lnTo>
                  <a:pt x="636152" y="28571"/>
                </a:lnTo>
                <a:lnTo>
                  <a:pt x="673363" y="45970"/>
                </a:lnTo>
                <a:lnTo>
                  <a:pt x="705306" y="19883"/>
                </a:lnTo>
                <a:lnTo>
                  <a:pt x="748976" y="4155"/>
                </a:lnTo>
                <a:lnTo>
                  <a:pt x="798718" y="0"/>
                </a:lnTo>
                <a:lnTo>
                  <a:pt x="848877" y="8632"/>
                </a:lnTo>
                <a:lnTo>
                  <a:pt x="861861" y="13364"/>
                </a:lnTo>
                <a:lnTo>
                  <a:pt x="873881" y="18966"/>
                </a:lnTo>
                <a:lnTo>
                  <a:pt x="884828" y="25401"/>
                </a:lnTo>
                <a:lnTo>
                  <a:pt x="894597" y="32635"/>
                </a:lnTo>
                <a:lnTo>
                  <a:pt x="939952" y="9858"/>
                </a:lnTo>
                <a:lnTo>
                  <a:pt x="993689" y="250"/>
                </a:lnTo>
                <a:lnTo>
                  <a:pt x="1049188" y="4167"/>
                </a:lnTo>
                <a:lnTo>
                  <a:pt x="1099829" y="21967"/>
                </a:lnTo>
                <a:lnTo>
                  <a:pt x="1117546" y="33295"/>
                </a:lnTo>
                <a:lnTo>
                  <a:pt x="1131833" y="46303"/>
                </a:lnTo>
                <a:lnTo>
                  <a:pt x="1142406" y="60668"/>
                </a:lnTo>
                <a:lnTo>
                  <a:pt x="1148978" y="76069"/>
                </a:lnTo>
                <a:lnTo>
                  <a:pt x="1205739" y="94281"/>
                </a:lnTo>
                <a:lnTo>
                  <a:pt x="1245784" y="123948"/>
                </a:lnTo>
                <a:lnTo>
                  <a:pt x="1265493" y="161043"/>
                </a:lnTo>
                <a:lnTo>
                  <a:pt x="1261246" y="201545"/>
                </a:lnTo>
                <a:lnTo>
                  <a:pt x="1259341" y="206117"/>
                </a:lnTo>
                <a:lnTo>
                  <a:pt x="1256928" y="210562"/>
                </a:lnTo>
                <a:lnTo>
                  <a:pt x="1254007" y="214880"/>
                </a:lnTo>
                <a:lnTo>
                  <a:pt x="1284896" y="251383"/>
                </a:lnTo>
                <a:lnTo>
                  <a:pt x="1295984" y="290777"/>
                </a:lnTo>
                <a:lnTo>
                  <a:pt x="1287895" y="330066"/>
                </a:lnTo>
                <a:lnTo>
                  <a:pt x="1261249" y="366259"/>
                </a:lnTo>
                <a:lnTo>
                  <a:pt x="1216669" y="396363"/>
                </a:lnTo>
                <a:lnTo>
                  <a:pt x="1171696" y="413031"/>
                </a:lnTo>
                <a:lnTo>
                  <a:pt x="1121673" y="421890"/>
                </a:lnTo>
                <a:lnTo>
                  <a:pt x="1112386" y="456745"/>
                </a:lnTo>
                <a:lnTo>
                  <a:pt x="1087365" y="486950"/>
                </a:lnTo>
                <a:lnTo>
                  <a:pt x="1049500" y="510687"/>
                </a:lnTo>
                <a:lnTo>
                  <a:pt x="1001680" y="526139"/>
                </a:lnTo>
                <a:lnTo>
                  <a:pt x="946794" y="531491"/>
                </a:lnTo>
                <a:lnTo>
                  <a:pt x="922966" y="530336"/>
                </a:lnTo>
                <a:lnTo>
                  <a:pt x="899709" y="527109"/>
                </a:lnTo>
                <a:lnTo>
                  <a:pt x="877357" y="521882"/>
                </a:lnTo>
                <a:lnTo>
                  <a:pt x="856243" y="514727"/>
                </a:lnTo>
                <a:lnTo>
                  <a:pt x="833732" y="546285"/>
                </a:lnTo>
                <a:lnTo>
                  <a:pt x="800189" y="572083"/>
                </a:lnTo>
                <a:lnTo>
                  <a:pt x="758025" y="591292"/>
                </a:lnTo>
                <a:lnTo>
                  <a:pt x="709648" y="603081"/>
                </a:lnTo>
                <a:lnTo>
                  <a:pt x="657468" y="606622"/>
                </a:lnTo>
                <a:lnTo>
                  <a:pt x="603894" y="601087"/>
                </a:lnTo>
                <a:lnTo>
                  <a:pt x="571444" y="592774"/>
                </a:lnTo>
                <a:lnTo>
                  <a:pt x="541934" y="581163"/>
                </a:lnTo>
                <a:lnTo>
                  <a:pt x="515973" y="566529"/>
                </a:lnTo>
                <a:lnTo>
                  <a:pt x="494166" y="549144"/>
                </a:lnTo>
                <a:lnTo>
                  <a:pt x="445521" y="563292"/>
                </a:lnTo>
                <a:lnTo>
                  <a:pt x="394796" y="569800"/>
                </a:lnTo>
                <a:lnTo>
                  <a:pt x="343894" y="568974"/>
                </a:lnTo>
                <a:lnTo>
                  <a:pt x="294715" y="561122"/>
                </a:lnTo>
                <a:lnTo>
                  <a:pt x="249162" y="546550"/>
                </a:lnTo>
                <a:lnTo>
                  <a:pt x="209136" y="525564"/>
                </a:lnTo>
                <a:lnTo>
                  <a:pt x="176539" y="498471"/>
                </a:lnTo>
                <a:lnTo>
                  <a:pt x="174888" y="496693"/>
                </a:lnTo>
                <a:lnTo>
                  <a:pt x="174126" y="495804"/>
                </a:lnTo>
                <a:lnTo>
                  <a:pt x="122352" y="493148"/>
                </a:lnTo>
                <a:lnTo>
                  <a:pt x="77781" y="478563"/>
                </a:lnTo>
                <a:lnTo>
                  <a:pt x="45092" y="454406"/>
                </a:lnTo>
                <a:lnTo>
                  <a:pt x="28771" y="404919"/>
                </a:lnTo>
                <a:lnTo>
                  <a:pt x="34649" y="387377"/>
                </a:lnTo>
                <a:lnTo>
                  <a:pt x="46289" y="371026"/>
                </a:lnTo>
                <a:lnTo>
                  <a:pt x="63382" y="356485"/>
                </a:lnTo>
                <a:lnTo>
                  <a:pt x="24792" y="334430"/>
                </a:lnTo>
                <a:lnTo>
                  <a:pt x="3169" y="305589"/>
                </a:lnTo>
                <a:lnTo>
                  <a:pt x="0" y="273653"/>
                </a:lnTo>
                <a:lnTo>
                  <a:pt x="16773" y="242312"/>
                </a:lnTo>
                <a:lnTo>
                  <a:pt x="35288" y="226619"/>
                </a:lnTo>
                <a:lnTo>
                  <a:pt x="58683" y="214308"/>
                </a:lnTo>
                <a:lnTo>
                  <a:pt x="85889" y="205807"/>
                </a:lnTo>
                <a:lnTo>
                  <a:pt x="115833" y="201545"/>
                </a:lnTo>
                <a:lnTo>
                  <a:pt x="116976" y="19964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4" name="object 55"/>
          <p:cNvSpPr>
            <a:spLocks/>
          </p:cNvSpPr>
          <p:nvPr/>
        </p:nvSpPr>
        <p:spPr bwMode="auto">
          <a:xfrm>
            <a:off x="2943225" y="4946650"/>
            <a:ext cx="33338" cy="33338"/>
          </a:xfrm>
          <a:custGeom>
            <a:avLst/>
            <a:gdLst>
              <a:gd name="T0" fmla="*/ 33655 w 33655"/>
              <a:gd name="T1" fmla="*/ 16890 h 33654"/>
              <a:gd name="T2" fmla="*/ 33655 w 33655"/>
              <a:gd name="T3" fmla="*/ 26161 h 33654"/>
              <a:gd name="T4" fmla="*/ 26162 w 33655"/>
              <a:gd name="T5" fmla="*/ 33654 h 33654"/>
              <a:gd name="T6" fmla="*/ 16764 w 33655"/>
              <a:gd name="T7" fmla="*/ 33654 h 33654"/>
              <a:gd name="T8" fmla="*/ 7493 w 33655"/>
              <a:gd name="T9" fmla="*/ 33654 h 33654"/>
              <a:gd name="T10" fmla="*/ 0 w 33655"/>
              <a:gd name="T11" fmla="*/ 26161 h 33654"/>
              <a:gd name="T12" fmla="*/ 0 w 33655"/>
              <a:gd name="T13" fmla="*/ 16890 h 33654"/>
              <a:gd name="T14" fmla="*/ 0 w 33655"/>
              <a:gd name="T15" fmla="*/ 7619 h 33654"/>
              <a:gd name="T16" fmla="*/ 7493 w 33655"/>
              <a:gd name="T17" fmla="*/ 0 h 33654"/>
              <a:gd name="T18" fmla="*/ 16764 w 33655"/>
              <a:gd name="T19" fmla="*/ 0 h 33654"/>
              <a:gd name="T20" fmla="*/ 26162 w 33655"/>
              <a:gd name="T21" fmla="*/ 0 h 33654"/>
              <a:gd name="T22" fmla="*/ 33655 w 33655"/>
              <a:gd name="T23" fmla="*/ 7619 h 33654"/>
              <a:gd name="T24" fmla="*/ 33655 w 33655"/>
              <a:gd name="T25" fmla="*/ 16890 h 336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655"/>
              <a:gd name="T40" fmla="*/ 0 h 33654"/>
              <a:gd name="T41" fmla="*/ 33655 w 33655"/>
              <a:gd name="T42" fmla="*/ 33654 h 336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655" h="33654">
                <a:moveTo>
                  <a:pt x="33655" y="16890"/>
                </a:moveTo>
                <a:lnTo>
                  <a:pt x="33655" y="26161"/>
                </a:lnTo>
                <a:lnTo>
                  <a:pt x="26162" y="33654"/>
                </a:lnTo>
                <a:lnTo>
                  <a:pt x="16764" y="33654"/>
                </a:lnTo>
                <a:lnTo>
                  <a:pt x="7493" y="33654"/>
                </a:lnTo>
                <a:lnTo>
                  <a:pt x="0" y="26161"/>
                </a:lnTo>
                <a:lnTo>
                  <a:pt x="0" y="16890"/>
                </a:lnTo>
                <a:lnTo>
                  <a:pt x="0" y="7619"/>
                </a:lnTo>
                <a:lnTo>
                  <a:pt x="7493" y="0"/>
                </a:lnTo>
                <a:lnTo>
                  <a:pt x="16764" y="0"/>
                </a:lnTo>
                <a:lnTo>
                  <a:pt x="26162" y="0"/>
                </a:lnTo>
                <a:lnTo>
                  <a:pt x="33655" y="7619"/>
                </a:lnTo>
                <a:lnTo>
                  <a:pt x="33655" y="1689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5" name="object 56"/>
          <p:cNvSpPr>
            <a:spLocks/>
          </p:cNvSpPr>
          <p:nvPr/>
        </p:nvSpPr>
        <p:spPr bwMode="auto">
          <a:xfrm>
            <a:off x="2935288" y="4922838"/>
            <a:ext cx="68262" cy="68262"/>
          </a:xfrm>
          <a:custGeom>
            <a:avLst/>
            <a:gdLst>
              <a:gd name="T0" fmla="*/ 67437 w 67944"/>
              <a:gd name="T1" fmla="*/ 33655 h 67945"/>
              <a:gd name="T2" fmla="*/ 64785 w 67944"/>
              <a:gd name="T3" fmla="*/ 46809 h 67945"/>
              <a:gd name="T4" fmla="*/ 57562 w 67944"/>
              <a:gd name="T5" fmla="*/ 57546 h 67945"/>
              <a:gd name="T6" fmla="*/ 46862 w 67944"/>
              <a:gd name="T7" fmla="*/ 64783 h 67945"/>
              <a:gd name="T8" fmla="*/ 33782 w 67944"/>
              <a:gd name="T9" fmla="*/ 67437 h 67945"/>
              <a:gd name="T10" fmla="*/ 20627 w 67944"/>
              <a:gd name="T11" fmla="*/ 64783 h 67945"/>
              <a:gd name="T12" fmla="*/ 9890 w 67944"/>
              <a:gd name="T13" fmla="*/ 57546 h 67945"/>
              <a:gd name="T14" fmla="*/ 2653 w 67944"/>
              <a:gd name="T15" fmla="*/ 46809 h 67945"/>
              <a:gd name="T16" fmla="*/ 0 w 67944"/>
              <a:gd name="T17" fmla="*/ 33655 h 67945"/>
              <a:gd name="T18" fmla="*/ 2653 w 67944"/>
              <a:gd name="T19" fmla="*/ 20574 h 67945"/>
              <a:gd name="T20" fmla="*/ 9890 w 67944"/>
              <a:gd name="T21" fmla="*/ 9874 h 67945"/>
              <a:gd name="T22" fmla="*/ 20627 w 67944"/>
              <a:gd name="T23" fmla="*/ 2651 h 67945"/>
              <a:gd name="T24" fmla="*/ 33782 w 67944"/>
              <a:gd name="T25" fmla="*/ 0 h 67945"/>
              <a:gd name="T26" fmla="*/ 46863 w 67944"/>
              <a:gd name="T27" fmla="*/ 2651 h 67945"/>
              <a:gd name="T28" fmla="*/ 57562 w 67944"/>
              <a:gd name="T29" fmla="*/ 9874 h 67945"/>
              <a:gd name="T30" fmla="*/ 64785 w 67944"/>
              <a:gd name="T31" fmla="*/ 20574 h 67945"/>
              <a:gd name="T32" fmla="*/ 67437 w 67944"/>
              <a:gd name="T33" fmla="*/ 33655 h 6794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7944"/>
              <a:gd name="T52" fmla="*/ 0 h 67945"/>
              <a:gd name="T53" fmla="*/ 67944 w 67944"/>
              <a:gd name="T54" fmla="*/ 67945 h 6794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7944" h="67945">
                <a:moveTo>
                  <a:pt x="67437" y="33655"/>
                </a:moveTo>
                <a:lnTo>
                  <a:pt x="64785" y="46809"/>
                </a:lnTo>
                <a:lnTo>
                  <a:pt x="57562" y="57546"/>
                </a:lnTo>
                <a:lnTo>
                  <a:pt x="46862" y="64783"/>
                </a:lnTo>
                <a:lnTo>
                  <a:pt x="33782" y="67437"/>
                </a:lnTo>
                <a:lnTo>
                  <a:pt x="20627" y="64783"/>
                </a:lnTo>
                <a:lnTo>
                  <a:pt x="9890" y="57546"/>
                </a:lnTo>
                <a:lnTo>
                  <a:pt x="2653" y="46809"/>
                </a:lnTo>
                <a:lnTo>
                  <a:pt x="0" y="33655"/>
                </a:lnTo>
                <a:lnTo>
                  <a:pt x="2653" y="20574"/>
                </a:lnTo>
                <a:lnTo>
                  <a:pt x="9890" y="9874"/>
                </a:lnTo>
                <a:lnTo>
                  <a:pt x="20627" y="2651"/>
                </a:lnTo>
                <a:lnTo>
                  <a:pt x="33782" y="0"/>
                </a:lnTo>
                <a:lnTo>
                  <a:pt x="46863" y="2651"/>
                </a:lnTo>
                <a:lnTo>
                  <a:pt x="57562" y="9874"/>
                </a:lnTo>
                <a:lnTo>
                  <a:pt x="64785" y="20574"/>
                </a:lnTo>
                <a:lnTo>
                  <a:pt x="67437" y="3365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6" name="object 57"/>
          <p:cNvSpPr>
            <a:spLocks/>
          </p:cNvSpPr>
          <p:nvPr/>
        </p:nvSpPr>
        <p:spPr bwMode="auto">
          <a:xfrm>
            <a:off x="2900363" y="4919663"/>
            <a:ext cx="101600" cy="101600"/>
          </a:xfrm>
          <a:custGeom>
            <a:avLst/>
            <a:gdLst>
              <a:gd name="T0" fmla="*/ 101092 w 101600"/>
              <a:gd name="T1" fmla="*/ 50545 h 101600"/>
              <a:gd name="T2" fmla="*/ 97105 w 101600"/>
              <a:gd name="T3" fmla="*/ 70230 h 101600"/>
              <a:gd name="T4" fmla="*/ 86248 w 101600"/>
              <a:gd name="T5" fmla="*/ 86296 h 101600"/>
              <a:gd name="T6" fmla="*/ 70177 w 101600"/>
              <a:gd name="T7" fmla="*/ 97123 h 101600"/>
              <a:gd name="T8" fmla="*/ 50545 w 101600"/>
              <a:gd name="T9" fmla="*/ 101091 h 101600"/>
              <a:gd name="T10" fmla="*/ 30861 w 101600"/>
              <a:gd name="T11" fmla="*/ 97123 h 101600"/>
              <a:gd name="T12" fmla="*/ 14795 w 101600"/>
              <a:gd name="T13" fmla="*/ 86296 h 101600"/>
              <a:gd name="T14" fmla="*/ 3968 w 101600"/>
              <a:gd name="T15" fmla="*/ 70230 h 101600"/>
              <a:gd name="T16" fmla="*/ 0 w 101600"/>
              <a:gd name="T17" fmla="*/ 50545 h 101600"/>
              <a:gd name="T18" fmla="*/ 3968 w 101600"/>
              <a:gd name="T19" fmla="*/ 30860 h 101600"/>
              <a:gd name="T20" fmla="*/ 14795 w 101600"/>
              <a:gd name="T21" fmla="*/ 14795 h 101600"/>
              <a:gd name="T22" fmla="*/ 30860 w 101600"/>
              <a:gd name="T23" fmla="*/ 3968 h 101600"/>
              <a:gd name="T24" fmla="*/ 50545 w 101600"/>
              <a:gd name="T25" fmla="*/ 0 h 101600"/>
              <a:gd name="T26" fmla="*/ 70177 w 101600"/>
              <a:gd name="T27" fmla="*/ 3968 h 101600"/>
              <a:gd name="T28" fmla="*/ 86248 w 101600"/>
              <a:gd name="T29" fmla="*/ 14795 h 101600"/>
              <a:gd name="T30" fmla="*/ 97105 w 101600"/>
              <a:gd name="T31" fmla="*/ 30860 h 101600"/>
              <a:gd name="T32" fmla="*/ 101092 w 101600"/>
              <a:gd name="T33" fmla="*/ 50545 h 1016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1600"/>
              <a:gd name="T52" fmla="*/ 0 h 101600"/>
              <a:gd name="T53" fmla="*/ 101600 w 101600"/>
              <a:gd name="T54" fmla="*/ 101600 h 1016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1600" h="101600">
                <a:moveTo>
                  <a:pt x="101092" y="50545"/>
                </a:moveTo>
                <a:lnTo>
                  <a:pt x="97105" y="70230"/>
                </a:lnTo>
                <a:lnTo>
                  <a:pt x="86248" y="86296"/>
                </a:lnTo>
                <a:lnTo>
                  <a:pt x="70177" y="97123"/>
                </a:lnTo>
                <a:lnTo>
                  <a:pt x="50545" y="101091"/>
                </a:lnTo>
                <a:lnTo>
                  <a:pt x="30861" y="97123"/>
                </a:lnTo>
                <a:lnTo>
                  <a:pt x="14795" y="86296"/>
                </a:lnTo>
                <a:lnTo>
                  <a:pt x="3968" y="70230"/>
                </a:lnTo>
                <a:lnTo>
                  <a:pt x="0" y="50545"/>
                </a:lnTo>
                <a:lnTo>
                  <a:pt x="3968" y="30860"/>
                </a:lnTo>
                <a:lnTo>
                  <a:pt x="14795" y="14795"/>
                </a:lnTo>
                <a:lnTo>
                  <a:pt x="30860" y="3968"/>
                </a:lnTo>
                <a:lnTo>
                  <a:pt x="50545" y="0"/>
                </a:lnTo>
                <a:lnTo>
                  <a:pt x="70177" y="3968"/>
                </a:lnTo>
                <a:lnTo>
                  <a:pt x="86248" y="14795"/>
                </a:lnTo>
                <a:lnTo>
                  <a:pt x="97105" y="30860"/>
                </a:lnTo>
                <a:lnTo>
                  <a:pt x="101092" y="5054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7" name="object 58"/>
          <p:cNvSpPr>
            <a:spLocks/>
          </p:cNvSpPr>
          <p:nvPr/>
        </p:nvSpPr>
        <p:spPr bwMode="auto">
          <a:xfrm>
            <a:off x="2743200" y="4767263"/>
            <a:ext cx="76200" cy="11112"/>
          </a:xfrm>
          <a:custGeom>
            <a:avLst/>
            <a:gdLst>
              <a:gd name="T0" fmla="*/ 75945 w 76200"/>
              <a:gd name="T1" fmla="*/ 11175 h 11429"/>
              <a:gd name="T2" fmla="*/ 56114 w 76200"/>
              <a:gd name="T3" fmla="*/ 11179 h 11429"/>
              <a:gd name="T4" fmla="*/ 36639 w 76200"/>
              <a:gd name="T5" fmla="*/ 9302 h 11429"/>
              <a:gd name="T6" fmla="*/ 17831 w 76200"/>
              <a:gd name="T7" fmla="*/ 5568 h 11429"/>
              <a:gd name="T8" fmla="*/ 0 w 76200"/>
              <a:gd name="T9" fmla="*/ 0 h 11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"/>
              <a:gd name="T16" fmla="*/ 0 h 11429"/>
              <a:gd name="T17" fmla="*/ 76200 w 76200"/>
              <a:gd name="T18" fmla="*/ 11429 h 11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" h="11429">
                <a:moveTo>
                  <a:pt x="75945" y="11175"/>
                </a:moveTo>
                <a:lnTo>
                  <a:pt x="56114" y="11179"/>
                </a:lnTo>
                <a:lnTo>
                  <a:pt x="36639" y="9302"/>
                </a:lnTo>
                <a:lnTo>
                  <a:pt x="17831" y="5568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8" name="object 59"/>
          <p:cNvSpPr>
            <a:spLocks/>
          </p:cNvSpPr>
          <p:nvPr/>
        </p:nvSpPr>
        <p:spPr bwMode="auto">
          <a:xfrm>
            <a:off x="2854325" y="4900613"/>
            <a:ext cx="33338" cy="4762"/>
          </a:xfrm>
          <a:custGeom>
            <a:avLst/>
            <a:gdLst>
              <a:gd name="T0" fmla="*/ 33274 w 33655"/>
              <a:gd name="T1" fmla="*/ 0 h 5714"/>
              <a:gd name="T2" fmla="*/ 25181 w 33655"/>
              <a:gd name="T3" fmla="*/ 1905 h 5714"/>
              <a:gd name="T4" fmla="*/ 16922 w 33655"/>
              <a:gd name="T5" fmla="*/ 3429 h 5714"/>
              <a:gd name="T6" fmla="*/ 8520 w 33655"/>
              <a:gd name="T7" fmla="*/ 4572 h 5714"/>
              <a:gd name="T8" fmla="*/ 0 w 33655"/>
              <a:gd name="T9" fmla="*/ 5333 h 57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55"/>
              <a:gd name="T16" fmla="*/ 0 h 5714"/>
              <a:gd name="T17" fmla="*/ 33655 w 33655"/>
              <a:gd name="T18" fmla="*/ 5714 h 57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55" h="5714">
                <a:moveTo>
                  <a:pt x="33274" y="0"/>
                </a:moveTo>
                <a:lnTo>
                  <a:pt x="25181" y="1905"/>
                </a:lnTo>
                <a:lnTo>
                  <a:pt x="16922" y="3429"/>
                </a:lnTo>
                <a:lnTo>
                  <a:pt x="8520" y="4572"/>
                </a:lnTo>
                <a:lnTo>
                  <a:pt x="0" y="533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9" name="object 60"/>
          <p:cNvSpPr>
            <a:spLocks/>
          </p:cNvSpPr>
          <p:nvPr/>
        </p:nvSpPr>
        <p:spPr bwMode="auto">
          <a:xfrm>
            <a:off x="3152775" y="4935538"/>
            <a:ext cx="20638" cy="23812"/>
          </a:xfrm>
          <a:custGeom>
            <a:avLst/>
            <a:gdLst>
              <a:gd name="T0" fmla="*/ 20066 w 20319"/>
              <a:gd name="T1" fmla="*/ 24511 h 24764"/>
              <a:gd name="T2" fmla="*/ 14305 w 20319"/>
              <a:gd name="T3" fmla="*/ 18627 h 24764"/>
              <a:gd name="T4" fmla="*/ 9032 w 20319"/>
              <a:gd name="T5" fmla="*/ 12588 h 24764"/>
              <a:gd name="T6" fmla="*/ 4260 w 20319"/>
              <a:gd name="T7" fmla="*/ 6383 h 24764"/>
              <a:gd name="T8" fmla="*/ 0 w 20319"/>
              <a:gd name="T9" fmla="*/ 0 h 24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19"/>
              <a:gd name="T16" fmla="*/ 0 h 24764"/>
              <a:gd name="T17" fmla="*/ 20319 w 20319"/>
              <a:gd name="T18" fmla="*/ 24764 h 247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19" h="24764">
                <a:moveTo>
                  <a:pt x="20066" y="24511"/>
                </a:moveTo>
                <a:lnTo>
                  <a:pt x="14305" y="18627"/>
                </a:lnTo>
                <a:lnTo>
                  <a:pt x="9032" y="12588"/>
                </a:lnTo>
                <a:lnTo>
                  <a:pt x="4260" y="6383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0" name="object 61"/>
          <p:cNvSpPr>
            <a:spLocks/>
          </p:cNvSpPr>
          <p:nvPr/>
        </p:nvSpPr>
        <p:spPr bwMode="auto">
          <a:xfrm>
            <a:off x="3535363" y="4899025"/>
            <a:ext cx="7937" cy="26988"/>
          </a:xfrm>
          <a:custGeom>
            <a:avLst/>
            <a:gdLst>
              <a:gd name="T0" fmla="*/ 8000 w 8254"/>
              <a:gd name="T1" fmla="*/ 0 h 27304"/>
              <a:gd name="T2" fmla="*/ 6858 w 8254"/>
              <a:gd name="T3" fmla="*/ 6758 h 27304"/>
              <a:gd name="T4" fmla="*/ 5143 w 8254"/>
              <a:gd name="T5" fmla="*/ 13493 h 27304"/>
              <a:gd name="T6" fmla="*/ 2857 w 8254"/>
              <a:gd name="T7" fmla="*/ 20181 h 27304"/>
              <a:gd name="T8" fmla="*/ 0 w 8254"/>
              <a:gd name="T9" fmla="*/ 26797 h 27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54"/>
              <a:gd name="T16" fmla="*/ 0 h 27304"/>
              <a:gd name="T17" fmla="*/ 8254 w 8254"/>
              <a:gd name="T18" fmla="*/ 27304 h 27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54" h="27304">
                <a:moveTo>
                  <a:pt x="8000" y="0"/>
                </a:moveTo>
                <a:lnTo>
                  <a:pt x="6858" y="6758"/>
                </a:lnTo>
                <a:lnTo>
                  <a:pt x="5143" y="13493"/>
                </a:lnTo>
                <a:lnTo>
                  <a:pt x="2857" y="20181"/>
                </a:lnTo>
                <a:lnTo>
                  <a:pt x="0" y="2679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1" name="object 62"/>
          <p:cNvSpPr>
            <a:spLocks/>
          </p:cNvSpPr>
          <p:nvPr/>
        </p:nvSpPr>
        <p:spPr bwMode="auto">
          <a:xfrm>
            <a:off x="3702050" y="4732338"/>
            <a:ext cx="98425" cy="100012"/>
          </a:xfrm>
          <a:custGeom>
            <a:avLst/>
            <a:gdLst>
              <a:gd name="T0" fmla="*/ 0 w 97789"/>
              <a:gd name="T1" fmla="*/ 0 h 100329"/>
              <a:gd name="T2" fmla="*/ 40653 w 97789"/>
              <a:gd name="T3" fmla="*/ 17478 h 100329"/>
              <a:gd name="T4" fmla="*/ 71485 w 97789"/>
              <a:gd name="T5" fmla="*/ 41052 h 100329"/>
              <a:gd name="T6" fmla="*/ 90957 w 97789"/>
              <a:gd name="T7" fmla="*/ 69151 h 100329"/>
              <a:gd name="T8" fmla="*/ 97536 w 97789"/>
              <a:gd name="T9" fmla="*/ 100203 h 1003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789"/>
              <a:gd name="T16" fmla="*/ 0 h 100329"/>
              <a:gd name="T17" fmla="*/ 97789 w 97789"/>
              <a:gd name="T18" fmla="*/ 100329 h 1003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789" h="100329">
                <a:moveTo>
                  <a:pt x="0" y="0"/>
                </a:moveTo>
                <a:lnTo>
                  <a:pt x="40653" y="17478"/>
                </a:lnTo>
                <a:lnTo>
                  <a:pt x="71485" y="41052"/>
                </a:lnTo>
                <a:lnTo>
                  <a:pt x="90957" y="69151"/>
                </a:lnTo>
                <a:lnTo>
                  <a:pt x="97536" y="10020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2" name="object 63"/>
          <p:cNvSpPr>
            <a:spLocks/>
          </p:cNvSpPr>
          <p:nvPr/>
        </p:nvSpPr>
        <p:spPr bwMode="auto">
          <a:xfrm>
            <a:off x="3889375" y="4625975"/>
            <a:ext cx="42863" cy="38100"/>
          </a:xfrm>
          <a:custGeom>
            <a:avLst/>
            <a:gdLst>
              <a:gd name="T0" fmla="*/ 43433 w 43814"/>
              <a:gd name="T1" fmla="*/ 0 h 38100"/>
              <a:gd name="T2" fmla="*/ 35165 w 43814"/>
              <a:gd name="T3" fmla="*/ 10606 h 38100"/>
              <a:gd name="T4" fmla="*/ 25098 w 43814"/>
              <a:gd name="T5" fmla="*/ 20462 h 38100"/>
              <a:gd name="T6" fmla="*/ 13340 w 43814"/>
              <a:gd name="T7" fmla="*/ 29485 h 38100"/>
              <a:gd name="T8" fmla="*/ 0 w 43814"/>
              <a:gd name="T9" fmla="*/ 37592 h 38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814"/>
              <a:gd name="T16" fmla="*/ 0 h 38100"/>
              <a:gd name="T17" fmla="*/ 43814 w 43814"/>
              <a:gd name="T18" fmla="*/ 38100 h 38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814" h="38100">
                <a:moveTo>
                  <a:pt x="43433" y="0"/>
                </a:moveTo>
                <a:lnTo>
                  <a:pt x="35165" y="10606"/>
                </a:lnTo>
                <a:lnTo>
                  <a:pt x="25098" y="20462"/>
                </a:lnTo>
                <a:lnTo>
                  <a:pt x="13340" y="29485"/>
                </a:lnTo>
                <a:lnTo>
                  <a:pt x="0" y="3759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3" name="object 64"/>
          <p:cNvSpPr>
            <a:spLocks/>
          </p:cNvSpPr>
          <p:nvPr/>
        </p:nvSpPr>
        <p:spPr bwMode="auto">
          <a:xfrm>
            <a:off x="3829050" y="4486275"/>
            <a:ext cx="1588" cy="17463"/>
          </a:xfrm>
          <a:custGeom>
            <a:avLst/>
            <a:gdLst>
              <a:gd name="T0" fmla="*/ 0 w 2539"/>
              <a:gd name="T1" fmla="*/ 0 h 17779"/>
              <a:gd name="T2" fmla="*/ 1650 w 2539"/>
              <a:gd name="T3" fmla="*/ 5842 h 17779"/>
              <a:gd name="T4" fmla="*/ 2412 w 2539"/>
              <a:gd name="T5" fmla="*/ 11811 h 17779"/>
              <a:gd name="T6" fmla="*/ 2286 w 2539"/>
              <a:gd name="T7" fmla="*/ 17780 h 17779"/>
              <a:gd name="T8" fmla="*/ 0 60000 65536"/>
              <a:gd name="T9" fmla="*/ 0 60000 65536"/>
              <a:gd name="T10" fmla="*/ 0 60000 65536"/>
              <a:gd name="T11" fmla="*/ 0 60000 65536"/>
              <a:gd name="T12" fmla="*/ 0 w 2539"/>
              <a:gd name="T13" fmla="*/ 0 h 17779"/>
              <a:gd name="T14" fmla="*/ 2539 w 2539"/>
              <a:gd name="T15" fmla="*/ 17779 h 177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9" h="17779">
                <a:moveTo>
                  <a:pt x="0" y="0"/>
                </a:moveTo>
                <a:lnTo>
                  <a:pt x="1650" y="5842"/>
                </a:lnTo>
                <a:lnTo>
                  <a:pt x="2412" y="11811"/>
                </a:lnTo>
                <a:lnTo>
                  <a:pt x="2286" y="1778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4" name="object 65"/>
          <p:cNvSpPr>
            <a:spLocks/>
          </p:cNvSpPr>
          <p:nvPr/>
        </p:nvSpPr>
        <p:spPr bwMode="auto">
          <a:xfrm>
            <a:off x="3551238" y="4443413"/>
            <a:ext cx="22225" cy="22225"/>
          </a:xfrm>
          <a:custGeom>
            <a:avLst/>
            <a:gdLst>
              <a:gd name="T0" fmla="*/ 0 w 22225"/>
              <a:gd name="T1" fmla="*/ 22606 h 22860"/>
              <a:gd name="T2" fmla="*/ 4544 w 22225"/>
              <a:gd name="T3" fmla="*/ 16537 h 22860"/>
              <a:gd name="T4" fmla="*/ 9779 w 22225"/>
              <a:gd name="T5" fmla="*/ 10731 h 22860"/>
              <a:gd name="T6" fmla="*/ 15680 w 22225"/>
              <a:gd name="T7" fmla="*/ 5210 h 22860"/>
              <a:gd name="T8" fmla="*/ 22225 w 22225"/>
              <a:gd name="T9" fmla="*/ 0 h 22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25"/>
              <a:gd name="T16" fmla="*/ 0 h 22860"/>
              <a:gd name="T17" fmla="*/ 22225 w 22225"/>
              <a:gd name="T18" fmla="*/ 22860 h 228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25" h="22860">
                <a:moveTo>
                  <a:pt x="0" y="22606"/>
                </a:moveTo>
                <a:lnTo>
                  <a:pt x="4544" y="16537"/>
                </a:lnTo>
                <a:lnTo>
                  <a:pt x="9779" y="10731"/>
                </a:lnTo>
                <a:lnTo>
                  <a:pt x="15680" y="5210"/>
                </a:lnTo>
                <a:lnTo>
                  <a:pt x="2222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5" name="object 66"/>
          <p:cNvSpPr>
            <a:spLocks/>
          </p:cNvSpPr>
          <p:nvPr/>
        </p:nvSpPr>
        <p:spPr bwMode="auto">
          <a:xfrm>
            <a:off x="3343275" y="4457700"/>
            <a:ext cx="11113" cy="19050"/>
          </a:xfrm>
          <a:custGeom>
            <a:avLst/>
            <a:gdLst>
              <a:gd name="T0" fmla="*/ 0 w 10795"/>
              <a:gd name="T1" fmla="*/ 19557 h 19685"/>
              <a:gd name="T2" fmla="*/ 2286 w 10795"/>
              <a:gd name="T3" fmla="*/ 12826 h 19685"/>
              <a:gd name="T4" fmla="*/ 5841 w 10795"/>
              <a:gd name="T5" fmla="*/ 6222 h 19685"/>
              <a:gd name="T6" fmla="*/ 10794 w 10795"/>
              <a:gd name="T7" fmla="*/ 0 h 19685"/>
              <a:gd name="T8" fmla="*/ 0 60000 65536"/>
              <a:gd name="T9" fmla="*/ 0 60000 65536"/>
              <a:gd name="T10" fmla="*/ 0 60000 65536"/>
              <a:gd name="T11" fmla="*/ 0 60000 65536"/>
              <a:gd name="T12" fmla="*/ 0 w 10795"/>
              <a:gd name="T13" fmla="*/ 0 h 19685"/>
              <a:gd name="T14" fmla="*/ 10795 w 10795"/>
              <a:gd name="T15" fmla="*/ 19685 h 196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95" h="19685">
                <a:moveTo>
                  <a:pt x="0" y="19557"/>
                </a:moveTo>
                <a:lnTo>
                  <a:pt x="2286" y="12826"/>
                </a:lnTo>
                <a:lnTo>
                  <a:pt x="5841" y="6222"/>
                </a:lnTo>
                <a:lnTo>
                  <a:pt x="1079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6" name="object 67"/>
          <p:cNvSpPr>
            <a:spLocks/>
          </p:cNvSpPr>
          <p:nvPr/>
        </p:nvSpPr>
        <p:spPr bwMode="auto">
          <a:xfrm>
            <a:off x="3098800" y="4483100"/>
            <a:ext cx="39688" cy="19050"/>
          </a:xfrm>
          <a:custGeom>
            <a:avLst/>
            <a:gdLst>
              <a:gd name="T0" fmla="*/ 0 w 39369"/>
              <a:gd name="T1" fmla="*/ 0 h 19050"/>
              <a:gd name="T2" fmla="*/ 10376 w 39369"/>
              <a:gd name="T3" fmla="*/ 4189 h 19050"/>
              <a:gd name="T4" fmla="*/ 20335 w 39369"/>
              <a:gd name="T5" fmla="*/ 8747 h 19050"/>
              <a:gd name="T6" fmla="*/ 29843 w 39369"/>
              <a:gd name="T7" fmla="*/ 13662 h 19050"/>
              <a:gd name="T8" fmla="*/ 38862 w 39369"/>
              <a:gd name="T9" fmla="*/ 18923 h 19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369"/>
              <a:gd name="T16" fmla="*/ 0 h 19050"/>
              <a:gd name="T17" fmla="*/ 39369 w 39369"/>
              <a:gd name="T18" fmla="*/ 19050 h 190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369" h="19050">
                <a:moveTo>
                  <a:pt x="0" y="0"/>
                </a:moveTo>
                <a:lnTo>
                  <a:pt x="10376" y="4189"/>
                </a:lnTo>
                <a:lnTo>
                  <a:pt x="20335" y="8747"/>
                </a:lnTo>
                <a:lnTo>
                  <a:pt x="29843" y="13662"/>
                </a:lnTo>
                <a:lnTo>
                  <a:pt x="38862" y="1892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7" name="object 68"/>
          <p:cNvSpPr>
            <a:spLocks/>
          </p:cNvSpPr>
          <p:nvPr/>
        </p:nvSpPr>
        <p:spPr bwMode="auto">
          <a:xfrm>
            <a:off x="2795588" y="4611688"/>
            <a:ext cx="7937" cy="20637"/>
          </a:xfrm>
          <a:custGeom>
            <a:avLst/>
            <a:gdLst>
              <a:gd name="T0" fmla="*/ 6731 w 6985"/>
              <a:gd name="T1" fmla="*/ 19939 h 20320"/>
              <a:gd name="T2" fmla="*/ 3683 w 6985"/>
              <a:gd name="T3" fmla="*/ 13335 h 20320"/>
              <a:gd name="T4" fmla="*/ 1397 w 6985"/>
              <a:gd name="T5" fmla="*/ 6731 h 20320"/>
              <a:gd name="T6" fmla="*/ 0 w 6985"/>
              <a:gd name="T7" fmla="*/ 0 h 20320"/>
              <a:gd name="T8" fmla="*/ 0 60000 65536"/>
              <a:gd name="T9" fmla="*/ 0 60000 65536"/>
              <a:gd name="T10" fmla="*/ 0 60000 65536"/>
              <a:gd name="T11" fmla="*/ 0 60000 65536"/>
              <a:gd name="T12" fmla="*/ 0 w 6985"/>
              <a:gd name="T13" fmla="*/ 0 h 20320"/>
              <a:gd name="T14" fmla="*/ 6985 w 6985"/>
              <a:gd name="T15" fmla="*/ 20320 h 20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85" h="20320">
                <a:moveTo>
                  <a:pt x="6731" y="19939"/>
                </a:moveTo>
                <a:lnTo>
                  <a:pt x="3683" y="13335"/>
                </a:lnTo>
                <a:lnTo>
                  <a:pt x="1397" y="6731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" name="object 69"/>
          <p:cNvSpPr txBox="1"/>
          <p:nvPr/>
        </p:nvSpPr>
        <p:spPr>
          <a:xfrm>
            <a:off x="1019175" y="4503738"/>
            <a:ext cx="393700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imes New Roman"/>
                <a:cs typeface="Times New Roman"/>
              </a:rPr>
              <a:t>ISP1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381375" y="4559300"/>
            <a:ext cx="393700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imes New Roman"/>
                <a:cs typeface="Times New Roman"/>
              </a:rPr>
              <a:t>ISP2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270" name="object 71"/>
          <p:cNvSpPr>
            <a:spLocks/>
          </p:cNvSpPr>
          <p:nvPr/>
        </p:nvSpPr>
        <p:spPr bwMode="auto">
          <a:xfrm>
            <a:off x="1301750" y="4903788"/>
            <a:ext cx="463550" cy="611187"/>
          </a:xfrm>
          <a:custGeom>
            <a:avLst/>
            <a:gdLst>
              <a:gd name="T0" fmla="*/ 411284 w 462280"/>
              <a:gd name="T1" fmla="*/ 553297 h 610870"/>
              <a:gd name="T2" fmla="*/ 385952 w 462280"/>
              <a:gd name="T3" fmla="*/ 572388 h 610870"/>
              <a:gd name="T4" fmla="*/ 462280 w 462280"/>
              <a:gd name="T5" fmla="*/ 610361 h 610870"/>
              <a:gd name="T6" fmla="*/ 453617 w 462280"/>
              <a:gd name="T7" fmla="*/ 563498 h 610870"/>
              <a:gd name="T8" fmla="*/ 418973 w 462280"/>
              <a:gd name="T9" fmla="*/ 563498 h 610870"/>
              <a:gd name="T10" fmla="*/ 411284 w 462280"/>
              <a:gd name="T11" fmla="*/ 553297 h 610870"/>
              <a:gd name="T12" fmla="*/ 421426 w 462280"/>
              <a:gd name="T13" fmla="*/ 545654 h 610870"/>
              <a:gd name="T14" fmla="*/ 411284 w 462280"/>
              <a:gd name="T15" fmla="*/ 553297 h 610870"/>
              <a:gd name="T16" fmla="*/ 418973 w 462280"/>
              <a:gd name="T17" fmla="*/ 563498 h 610870"/>
              <a:gd name="T18" fmla="*/ 429132 w 462280"/>
              <a:gd name="T19" fmla="*/ 555878 h 610870"/>
              <a:gd name="T20" fmla="*/ 421426 w 462280"/>
              <a:gd name="T21" fmla="*/ 545654 h 610870"/>
              <a:gd name="T22" fmla="*/ 446786 w 462280"/>
              <a:gd name="T23" fmla="*/ 526541 h 610870"/>
              <a:gd name="T24" fmla="*/ 421426 w 462280"/>
              <a:gd name="T25" fmla="*/ 545654 h 610870"/>
              <a:gd name="T26" fmla="*/ 429132 w 462280"/>
              <a:gd name="T27" fmla="*/ 555878 h 610870"/>
              <a:gd name="T28" fmla="*/ 418973 w 462280"/>
              <a:gd name="T29" fmla="*/ 563498 h 610870"/>
              <a:gd name="T30" fmla="*/ 453617 w 462280"/>
              <a:gd name="T31" fmla="*/ 563498 h 610870"/>
              <a:gd name="T32" fmla="*/ 446786 w 462280"/>
              <a:gd name="T33" fmla="*/ 526541 h 610870"/>
              <a:gd name="T34" fmla="*/ 10159 w 462280"/>
              <a:gd name="T35" fmla="*/ 0 h 610870"/>
              <a:gd name="T36" fmla="*/ 0 w 462280"/>
              <a:gd name="T37" fmla="*/ 7619 h 610870"/>
              <a:gd name="T38" fmla="*/ 411284 w 462280"/>
              <a:gd name="T39" fmla="*/ 553297 h 610870"/>
              <a:gd name="T40" fmla="*/ 421426 w 462280"/>
              <a:gd name="T41" fmla="*/ 545654 h 610870"/>
              <a:gd name="T42" fmla="*/ 10159 w 462280"/>
              <a:gd name="T43" fmla="*/ 0 h 61087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62280"/>
              <a:gd name="T67" fmla="*/ 0 h 610870"/>
              <a:gd name="T68" fmla="*/ 462280 w 462280"/>
              <a:gd name="T69" fmla="*/ 610870 h 61087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62280" h="610870">
                <a:moveTo>
                  <a:pt x="411284" y="553297"/>
                </a:moveTo>
                <a:lnTo>
                  <a:pt x="385952" y="572388"/>
                </a:lnTo>
                <a:lnTo>
                  <a:pt x="462280" y="610361"/>
                </a:lnTo>
                <a:lnTo>
                  <a:pt x="453617" y="563498"/>
                </a:lnTo>
                <a:lnTo>
                  <a:pt x="418973" y="563498"/>
                </a:lnTo>
                <a:lnTo>
                  <a:pt x="411284" y="553297"/>
                </a:lnTo>
                <a:close/>
              </a:path>
              <a:path w="462280" h="610870">
                <a:moveTo>
                  <a:pt x="421426" y="545654"/>
                </a:moveTo>
                <a:lnTo>
                  <a:pt x="411284" y="553297"/>
                </a:lnTo>
                <a:lnTo>
                  <a:pt x="418973" y="563498"/>
                </a:lnTo>
                <a:lnTo>
                  <a:pt x="429132" y="555878"/>
                </a:lnTo>
                <a:lnTo>
                  <a:pt x="421426" y="545654"/>
                </a:lnTo>
                <a:close/>
              </a:path>
              <a:path w="462280" h="610870">
                <a:moveTo>
                  <a:pt x="446786" y="526541"/>
                </a:moveTo>
                <a:lnTo>
                  <a:pt x="421426" y="545654"/>
                </a:lnTo>
                <a:lnTo>
                  <a:pt x="429132" y="555878"/>
                </a:lnTo>
                <a:lnTo>
                  <a:pt x="418973" y="563498"/>
                </a:lnTo>
                <a:lnTo>
                  <a:pt x="453617" y="563498"/>
                </a:lnTo>
                <a:lnTo>
                  <a:pt x="446786" y="526541"/>
                </a:lnTo>
                <a:close/>
              </a:path>
              <a:path w="462280" h="610870">
                <a:moveTo>
                  <a:pt x="10159" y="0"/>
                </a:moveTo>
                <a:lnTo>
                  <a:pt x="0" y="7619"/>
                </a:lnTo>
                <a:lnTo>
                  <a:pt x="411284" y="553297"/>
                </a:lnTo>
                <a:lnTo>
                  <a:pt x="421426" y="545654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1" name="object 72"/>
          <p:cNvSpPr>
            <a:spLocks/>
          </p:cNvSpPr>
          <p:nvPr/>
        </p:nvSpPr>
        <p:spPr bwMode="auto">
          <a:xfrm>
            <a:off x="1154113" y="5014913"/>
            <a:ext cx="388937" cy="558800"/>
          </a:xfrm>
          <a:custGeom>
            <a:avLst/>
            <a:gdLst>
              <a:gd name="T0" fmla="*/ 48586 w 389255"/>
              <a:gd name="T1" fmla="*/ 59073 h 558800"/>
              <a:gd name="T2" fmla="*/ 38137 w 389255"/>
              <a:gd name="T3" fmla="*/ 66296 h 558800"/>
              <a:gd name="T4" fmla="*/ 378841 w 389255"/>
              <a:gd name="T5" fmla="*/ 558292 h 558800"/>
              <a:gd name="T6" fmla="*/ 389254 w 389255"/>
              <a:gd name="T7" fmla="*/ 551180 h 558800"/>
              <a:gd name="T8" fmla="*/ 48586 w 389255"/>
              <a:gd name="T9" fmla="*/ 59073 h 558800"/>
              <a:gd name="T10" fmla="*/ 0 w 389255"/>
              <a:gd name="T11" fmla="*/ 0 h 558800"/>
              <a:gd name="T12" fmla="*/ 12052 w 389255"/>
              <a:gd name="T13" fmla="*/ 84328 h 558800"/>
              <a:gd name="T14" fmla="*/ 38137 w 389255"/>
              <a:gd name="T15" fmla="*/ 66296 h 558800"/>
              <a:gd name="T16" fmla="*/ 30924 w 389255"/>
              <a:gd name="T17" fmla="*/ 55880 h 558800"/>
              <a:gd name="T18" fmla="*/ 41363 w 389255"/>
              <a:gd name="T19" fmla="*/ 48641 h 558800"/>
              <a:gd name="T20" fmla="*/ 63678 w 389255"/>
              <a:gd name="T21" fmla="*/ 48641 h 558800"/>
              <a:gd name="T22" fmla="*/ 74701 w 389255"/>
              <a:gd name="T23" fmla="*/ 41021 h 558800"/>
              <a:gd name="T24" fmla="*/ 0 w 389255"/>
              <a:gd name="T25" fmla="*/ 0 h 558800"/>
              <a:gd name="T26" fmla="*/ 41363 w 389255"/>
              <a:gd name="T27" fmla="*/ 48641 h 558800"/>
              <a:gd name="T28" fmla="*/ 30924 w 389255"/>
              <a:gd name="T29" fmla="*/ 55880 h 558800"/>
              <a:gd name="T30" fmla="*/ 38137 w 389255"/>
              <a:gd name="T31" fmla="*/ 66296 h 558800"/>
              <a:gd name="T32" fmla="*/ 48586 w 389255"/>
              <a:gd name="T33" fmla="*/ 59073 h 558800"/>
              <a:gd name="T34" fmla="*/ 41363 w 389255"/>
              <a:gd name="T35" fmla="*/ 48641 h 558800"/>
              <a:gd name="T36" fmla="*/ 63678 w 389255"/>
              <a:gd name="T37" fmla="*/ 48641 h 558800"/>
              <a:gd name="T38" fmla="*/ 41363 w 389255"/>
              <a:gd name="T39" fmla="*/ 48641 h 558800"/>
              <a:gd name="T40" fmla="*/ 48586 w 389255"/>
              <a:gd name="T41" fmla="*/ 59073 h 558800"/>
              <a:gd name="T42" fmla="*/ 63678 w 389255"/>
              <a:gd name="T43" fmla="*/ 48641 h 5588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89255"/>
              <a:gd name="T67" fmla="*/ 0 h 558800"/>
              <a:gd name="T68" fmla="*/ 389255 w 389255"/>
              <a:gd name="T69" fmla="*/ 558800 h 5588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89255" h="558800">
                <a:moveTo>
                  <a:pt x="48586" y="59073"/>
                </a:moveTo>
                <a:lnTo>
                  <a:pt x="38137" y="66296"/>
                </a:lnTo>
                <a:lnTo>
                  <a:pt x="378841" y="558292"/>
                </a:lnTo>
                <a:lnTo>
                  <a:pt x="389254" y="551180"/>
                </a:lnTo>
                <a:lnTo>
                  <a:pt x="48586" y="59073"/>
                </a:lnTo>
                <a:close/>
              </a:path>
              <a:path w="389255" h="558800">
                <a:moveTo>
                  <a:pt x="0" y="0"/>
                </a:moveTo>
                <a:lnTo>
                  <a:pt x="12052" y="84328"/>
                </a:lnTo>
                <a:lnTo>
                  <a:pt x="38137" y="66296"/>
                </a:lnTo>
                <a:lnTo>
                  <a:pt x="30924" y="55880"/>
                </a:lnTo>
                <a:lnTo>
                  <a:pt x="41363" y="48641"/>
                </a:lnTo>
                <a:lnTo>
                  <a:pt x="63678" y="48641"/>
                </a:lnTo>
                <a:lnTo>
                  <a:pt x="74701" y="41021"/>
                </a:lnTo>
                <a:lnTo>
                  <a:pt x="0" y="0"/>
                </a:lnTo>
                <a:close/>
              </a:path>
              <a:path w="389255" h="558800">
                <a:moveTo>
                  <a:pt x="41363" y="48641"/>
                </a:moveTo>
                <a:lnTo>
                  <a:pt x="30924" y="55880"/>
                </a:lnTo>
                <a:lnTo>
                  <a:pt x="38137" y="66296"/>
                </a:lnTo>
                <a:lnTo>
                  <a:pt x="48586" y="59073"/>
                </a:lnTo>
                <a:lnTo>
                  <a:pt x="41363" y="48641"/>
                </a:lnTo>
                <a:close/>
              </a:path>
              <a:path w="389255" h="558800">
                <a:moveTo>
                  <a:pt x="63678" y="48641"/>
                </a:moveTo>
                <a:lnTo>
                  <a:pt x="41363" y="48641"/>
                </a:lnTo>
                <a:lnTo>
                  <a:pt x="48586" y="59073"/>
                </a:lnTo>
                <a:lnTo>
                  <a:pt x="63678" y="486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3" name="object 73"/>
          <p:cNvSpPr txBox="1"/>
          <p:nvPr/>
        </p:nvSpPr>
        <p:spPr>
          <a:xfrm>
            <a:off x="1612900" y="5045075"/>
            <a:ext cx="192088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19175" y="5275263"/>
            <a:ext cx="192088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076575" y="5275263"/>
            <a:ext cx="192088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275" name="object 76"/>
          <p:cNvSpPr>
            <a:spLocks/>
          </p:cNvSpPr>
          <p:nvPr/>
        </p:nvSpPr>
        <p:spPr bwMode="auto">
          <a:xfrm>
            <a:off x="2601913" y="4957763"/>
            <a:ext cx="541337" cy="501650"/>
          </a:xfrm>
          <a:custGeom>
            <a:avLst/>
            <a:gdLst>
              <a:gd name="T0" fmla="*/ 29971 w 541019"/>
              <a:gd name="T1" fmla="*/ 421766 h 501650"/>
              <a:gd name="T2" fmla="*/ 0 w 541019"/>
              <a:gd name="T3" fmla="*/ 501522 h 501650"/>
              <a:gd name="T4" fmla="*/ 81787 w 541019"/>
              <a:gd name="T5" fmla="*/ 477646 h 501650"/>
              <a:gd name="T6" fmla="*/ 68245 w 541019"/>
              <a:gd name="T7" fmla="*/ 463041 h 501650"/>
              <a:gd name="T8" fmla="*/ 50926 w 541019"/>
              <a:gd name="T9" fmla="*/ 463041 h 501650"/>
              <a:gd name="T10" fmla="*/ 42290 w 541019"/>
              <a:gd name="T11" fmla="*/ 453770 h 501650"/>
              <a:gd name="T12" fmla="*/ 51627 w 541019"/>
              <a:gd name="T13" fmla="*/ 445121 h 501650"/>
              <a:gd name="T14" fmla="*/ 29971 w 541019"/>
              <a:gd name="T15" fmla="*/ 421766 h 501650"/>
              <a:gd name="T16" fmla="*/ 51627 w 541019"/>
              <a:gd name="T17" fmla="*/ 445121 h 501650"/>
              <a:gd name="T18" fmla="*/ 42290 w 541019"/>
              <a:gd name="T19" fmla="*/ 453770 h 501650"/>
              <a:gd name="T20" fmla="*/ 50926 w 541019"/>
              <a:gd name="T21" fmla="*/ 463041 h 501650"/>
              <a:gd name="T22" fmla="*/ 60244 w 541019"/>
              <a:gd name="T23" fmla="*/ 454413 h 501650"/>
              <a:gd name="T24" fmla="*/ 51627 w 541019"/>
              <a:gd name="T25" fmla="*/ 445121 h 501650"/>
              <a:gd name="T26" fmla="*/ 60244 w 541019"/>
              <a:gd name="T27" fmla="*/ 454413 h 501650"/>
              <a:gd name="T28" fmla="*/ 50926 w 541019"/>
              <a:gd name="T29" fmla="*/ 463041 h 501650"/>
              <a:gd name="T30" fmla="*/ 68245 w 541019"/>
              <a:gd name="T31" fmla="*/ 463041 h 501650"/>
              <a:gd name="T32" fmla="*/ 60244 w 541019"/>
              <a:gd name="T33" fmla="*/ 454413 h 501650"/>
              <a:gd name="T34" fmla="*/ 532130 w 541019"/>
              <a:gd name="T35" fmla="*/ 0 h 501650"/>
              <a:gd name="T36" fmla="*/ 51627 w 541019"/>
              <a:gd name="T37" fmla="*/ 445121 h 501650"/>
              <a:gd name="T38" fmla="*/ 60244 w 541019"/>
              <a:gd name="T39" fmla="*/ 454413 h 501650"/>
              <a:gd name="T40" fmla="*/ 540765 w 541019"/>
              <a:gd name="T41" fmla="*/ 9397 h 501650"/>
              <a:gd name="T42" fmla="*/ 532130 w 541019"/>
              <a:gd name="T43" fmla="*/ 0 h 5016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41019"/>
              <a:gd name="T67" fmla="*/ 0 h 501650"/>
              <a:gd name="T68" fmla="*/ 541019 w 541019"/>
              <a:gd name="T69" fmla="*/ 501650 h 50165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41019" h="501650">
                <a:moveTo>
                  <a:pt x="29971" y="421766"/>
                </a:moveTo>
                <a:lnTo>
                  <a:pt x="0" y="501522"/>
                </a:lnTo>
                <a:lnTo>
                  <a:pt x="81787" y="477646"/>
                </a:lnTo>
                <a:lnTo>
                  <a:pt x="68245" y="463041"/>
                </a:lnTo>
                <a:lnTo>
                  <a:pt x="50926" y="463041"/>
                </a:lnTo>
                <a:lnTo>
                  <a:pt x="42290" y="453770"/>
                </a:lnTo>
                <a:lnTo>
                  <a:pt x="51627" y="445121"/>
                </a:lnTo>
                <a:lnTo>
                  <a:pt x="29971" y="421766"/>
                </a:lnTo>
                <a:close/>
              </a:path>
              <a:path w="541019" h="501650">
                <a:moveTo>
                  <a:pt x="51627" y="445121"/>
                </a:moveTo>
                <a:lnTo>
                  <a:pt x="42290" y="453770"/>
                </a:lnTo>
                <a:lnTo>
                  <a:pt x="50926" y="463041"/>
                </a:lnTo>
                <a:lnTo>
                  <a:pt x="60244" y="454413"/>
                </a:lnTo>
                <a:lnTo>
                  <a:pt x="51627" y="445121"/>
                </a:lnTo>
                <a:close/>
              </a:path>
              <a:path w="541019" h="501650">
                <a:moveTo>
                  <a:pt x="60244" y="454413"/>
                </a:moveTo>
                <a:lnTo>
                  <a:pt x="50926" y="463041"/>
                </a:lnTo>
                <a:lnTo>
                  <a:pt x="68245" y="463041"/>
                </a:lnTo>
                <a:lnTo>
                  <a:pt x="60244" y="454413"/>
                </a:lnTo>
                <a:close/>
              </a:path>
              <a:path w="541019" h="501650">
                <a:moveTo>
                  <a:pt x="532130" y="0"/>
                </a:moveTo>
                <a:lnTo>
                  <a:pt x="51627" y="445121"/>
                </a:lnTo>
                <a:lnTo>
                  <a:pt x="60244" y="454413"/>
                </a:lnTo>
                <a:lnTo>
                  <a:pt x="540765" y="9397"/>
                </a:lnTo>
                <a:lnTo>
                  <a:pt x="53213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6" name="object 77"/>
          <p:cNvSpPr>
            <a:spLocks/>
          </p:cNvSpPr>
          <p:nvPr/>
        </p:nvSpPr>
        <p:spPr bwMode="auto">
          <a:xfrm>
            <a:off x="2751138" y="5070475"/>
            <a:ext cx="461962" cy="449263"/>
          </a:xfrm>
          <a:custGeom>
            <a:avLst/>
            <a:gdLst>
              <a:gd name="T0" fmla="*/ 402621 w 461644"/>
              <a:gd name="T1" fmla="*/ 48619 h 449579"/>
              <a:gd name="T2" fmla="*/ 0 w 461644"/>
              <a:gd name="T3" fmla="*/ 440435 h 449579"/>
              <a:gd name="T4" fmla="*/ 8889 w 461644"/>
              <a:gd name="T5" fmla="*/ 449579 h 449579"/>
              <a:gd name="T6" fmla="*/ 411521 w 461644"/>
              <a:gd name="T7" fmla="*/ 57753 h 449579"/>
              <a:gd name="T8" fmla="*/ 402621 w 461644"/>
              <a:gd name="T9" fmla="*/ 48619 h 449579"/>
              <a:gd name="T10" fmla="*/ 447766 w 461644"/>
              <a:gd name="T11" fmla="*/ 39750 h 449579"/>
              <a:gd name="T12" fmla="*/ 411733 w 461644"/>
              <a:gd name="T13" fmla="*/ 39750 h 449579"/>
              <a:gd name="T14" fmla="*/ 420623 w 461644"/>
              <a:gd name="T15" fmla="*/ 48894 h 449579"/>
              <a:gd name="T16" fmla="*/ 411521 w 461644"/>
              <a:gd name="T17" fmla="*/ 57753 h 449579"/>
              <a:gd name="T18" fmla="*/ 433577 w 461644"/>
              <a:gd name="T19" fmla="*/ 80390 h 449579"/>
              <a:gd name="T20" fmla="*/ 447766 w 461644"/>
              <a:gd name="T21" fmla="*/ 39750 h 449579"/>
              <a:gd name="T22" fmla="*/ 411733 w 461644"/>
              <a:gd name="T23" fmla="*/ 39750 h 449579"/>
              <a:gd name="T24" fmla="*/ 402621 w 461644"/>
              <a:gd name="T25" fmla="*/ 48619 h 449579"/>
              <a:gd name="T26" fmla="*/ 411521 w 461644"/>
              <a:gd name="T27" fmla="*/ 57753 h 449579"/>
              <a:gd name="T28" fmla="*/ 420623 w 461644"/>
              <a:gd name="T29" fmla="*/ 48894 h 449579"/>
              <a:gd name="T30" fmla="*/ 411733 w 461644"/>
              <a:gd name="T31" fmla="*/ 39750 h 449579"/>
              <a:gd name="T32" fmla="*/ 461644 w 461644"/>
              <a:gd name="T33" fmla="*/ 0 h 449579"/>
              <a:gd name="T34" fmla="*/ 380491 w 461644"/>
              <a:gd name="T35" fmla="*/ 25907 h 449579"/>
              <a:gd name="T36" fmla="*/ 402621 w 461644"/>
              <a:gd name="T37" fmla="*/ 48619 h 449579"/>
              <a:gd name="T38" fmla="*/ 411733 w 461644"/>
              <a:gd name="T39" fmla="*/ 39750 h 449579"/>
              <a:gd name="T40" fmla="*/ 447766 w 461644"/>
              <a:gd name="T41" fmla="*/ 39750 h 449579"/>
              <a:gd name="T42" fmla="*/ 461644 w 461644"/>
              <a:gd name="T43" fmla="*/ 0 h 44957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61644"/>
              <a:gd name="T67" fmla="*/ 0 h 449579"/>
              <a:gd name="T68" fmla="*/ 461644 w 461644"/>
              <a:gd name="T69" fmla="*/ 449579 h 44957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61644" h="449579">
                <a:moveTo>
                  <a:pt x="402621" y="48619"/>
                </a:moveTo>
                <a:lnTo>
                  <a:pt x="0" y="440435"/>
                </a:lnTo>
                <a:lnTo>
                  <a:pt x="8889" y="449579"/>
                </a:lnTo>
                <a:lnTo>
                  <a:pt x="411521" y="57753"/>
                </a:lnTo>
                <a:lnTo>
                  <a:pt x="402621" y="48619"/>
                </a:lnTo>
                <a:close/>
              </a:path>
              <a:path w="461644" h="449579">
                <a:moveTo>
                  <a:pt x="447766" y="39750"/>
                </a:moveTo>
                <a:lnTo>
                  <a:pt x="411733" y="39750"/>
                </a:lnTo>
                <a:lnTo>
                  <a:pt x="420623" y="48894"/>
                </a:lnTo>
                <a:lnTo>
                  <a:pt x="411521" y="57753"/>
                </a:lnTo>
                <a:lnTo>
                  <a:pt x="433577" y="80390"/>
                </a:lnTo>
                <a:lnTo>
                  <a:pt x="447766" y="39750"/>
                </a:lnTo>
                <a:close/>
              </a:path>
              <a:path w="461644" h="449579">
                <a:moveTo>
                  <a:pt x="411733" y="39750"/>
                </a:moveTo>
                <a:lnTo>
                  <a:pt x="402621" y="48619"/>
                </a:lnTo>
                <a:lnTo>
                  <a:pt x="411521" y="57753"/>
                </a:lnTo>
                <a:lnTo>
                  <a:pt x="420623" y="48894"/>
                </a:lnTo>
                <a:lnTo>
                  <a:pt x="411733" y="39750"/>
                </a:lnTo>
                <a:close/>
              </a:path>
              <a:path w="461644" h="449579">
                <a:moveTo>
                  <a:pt x="461644" y="0"/>
                </a:moveTo>
                <a:lnTo>
                  <a:pt x="380491" y="25907"/>
                </a:lnTo>
                <a:lnTo>
                  <a:pt x="402621" y="48619"/>
                </a:lnTo>
                <a:lnTo>
                  <a:pt x="411733" y="39750"/>
                </a:lnTo>
                <a:lnTo>
                  <a:pt x="447766" y="39750"/>
                </a:lnTo>
                <a:lnTo>
                  <a:pt x="4616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" name="object 78"/>
          <p:cNvSpPr txBox="1"/>
          <p:nvPr/>
        </p:nvSpPr>
        <p:spPr>
          <a:xfrm>
            <a:off x="2619375" y="5111750"/>
            <a:ext cx="192088" cy="242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278" name="object 79"/>
          <p:cNvSpPr>
            <a:spLocks/>
          </p:cNvSpPr>
          <p:nvPr/>
        </p:nvSpPr>
        <p:spPr bwMode="auto">
          <a:xfrm>
            <a:off x="1536700" y="5746750"/>
            <a:ext cx="381000" cy="220663"/>
          </a:xfrm>
          <a:custGeom>
            <a:avLst/>
            <a:gdLst>
              <a:gd name="T0" fmla="*/ 190500 w 381000"/>
              <a:gd name="T1" fmla="*/ 0 h 220979"/>
              <a:gd name="T2" fmla="*/ 130308 w 381000"/>
              <a:gd name="T3" fmla="*/ 5632 h 220979"/>
              <a:gd name="T4" fmla="*/ 78016 w 381000"/>
              <a:gd name="T5" fmla="*/ 21317 h 220979"/>
              <a:gd name="T6" fmla="*/ 36771 w 381000"/>
              <a:gd name="T7" fmla="*/ 45235 h 220979"/>
              <a:gd name="T8" fmla="*/ 9717 w 381000"/>
              <a:gd name="T9" fmla="*/ 75566 h 220979"/>
              <a:gd name="T10" fmla="*/ 0 w 381000"/>
              <a:gd name="T11" fmla="*/ 110490 h 220979"/>
              <a:gd name="T12" fmla="*/ 9717 w 381000"/>
              <a:gd name="T13" fmla="*/ 145413 h 220979"/>
              <a:gd name="T14" fmla="*/ 36771 w 381000"/>
              <a:gd name="T15" fmla="*/ 175744 h 220979"/>
              <a:gd name="T16" fmla="*/ 78016 w 381000"/>
              <a:gd name="T17" fmla="*/ 199662 h 220979"/>
              <a:gd name="T18" fmla="*/ 130308 w 381000"/>
              <a:gd name="T19" fmla="*/ 215347 h 220979"/>
              <a:gd name="T20" fmla="*/ 190500 w 381000"/>
              <a:gd name="T21" fmla="*/ 220980 h 220979"/>
              <a:gd name="T22" fmla="*/ 250691 w 381000"/>
              <a:gd name="T23" fmla="*/ 215347 h 220979"/>
              <a:gd name="T24" fmla="*/ 302983 w 381000"/>
              <a:gd name="T25" fmla="*/ 199662 h 220979"/>
              <a:gd name="T26" fmla="*/ 344228 w 381000"/>
              <a:gd name="T27" fmla="*/ 175744 h 220979"/>
              <a:gd name="T28" fmla="*/ 371282 w 381000"/>
              <a:gd name="T29" fmla="*/ 145413 h 220979"/>
              <a:gd name="T30" fmla="*/ 381000 w 381000"/>
              <a:gd name="T31" fmla="*/ 110490 h 220979"/>
              <a:gd name="T32" fmla="*/ 371282 w 381000"/>
              <a:gd name="T33" fmla="*/ 75566 h 220979"/>
              <a:gd name="T34" fmla="*/ 344228 w 381000"/>
              <a:gd name="T35" fmla="*/ 45235 h 220979"/>
              <a:gd name="T36" fmla="*/ 302983 w 381000"/>
              <a:gd name="T37" fmla="*/ 21317 h 220979"/>
              <a:gd name="T38" fmla="*/ 250691 w 381000"/>
              <a:gd name="T39" fmla="*/ 5632 h 220979"/>
              <a:gd name="T40" fmla="*/ 190500 w 381000"/>
              <a:gd name="T41" fmla="*/ 0 h 2209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81000"/>
              <a:gd name="T64" fmla="*/ 0 h 220979"/>
              <a:gd name="T65" fmla="*/ 381000 w 381000"/>
              <a:gd name="T66" fmla="*/ 220979 h 2209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81000" h="220979">
                <a:moveTo>
                  <a:pt x="190500" y="0"/>
                </a:moveTo>
                <a:lnTo>
                  <a:pt x="130308" y="5632"/>
                </a:lnTo>
                <a:lnTo>
                  <a:pt x="78016" y="21317"/>
                </a:lnTo>
                <a:lnTo>
                  <a:pt x="36771" y="45235"/>
                </a:lnTo>
                <a:lnTo>
                  <a:pt x="9717" y="75566"/>
                </a:lnTo>
                <a:lnTo>
                  <a:pt x="0" y="110490"/>
                </a:lnTo>
                <a:lnTo>
                  <a:pt x="9717" y="145413"/>
                </a:lnTo>
                <a:lnTo>
                  <a:pt x="36771" y="175744"/>
                </a:lnTo>
                <a:lnTo>
                  <a:pt x="78016" y="199662"/>
                </a:lnTo>
                <a:lnTo>
                  <a:pt x="130308" y="215347"/>
                </a:lnTo>
                <a:lnTo>
                  <a:pt x="190500" y="220980"/>
                </a:lnTo>
                <a:lnTo>
                  <a:pt x="250691" y="215347"/>
                </a:lnTo>
                <a:lnTo>
                  <a:pt x="302983" y="199662"/>
                </a:lnTo>
                <a:lnTo>
                  <a:pt x="344228" y="175744"/>
                </a:lnTo>
                <a:lnTo>
                  <a:pt x="371282" y="145413"/>
                </a:lnTo>
                <a:lnTo>
                  <a:pt x="381000" y="110490"/>
                </a:lnTo>
                <a:lnTo>
                  <a:pt x="371282" y="75566"/>
                </a:lnTo>
                <a:lnTo>
                  <a:pt x="344228" y="45235"/>
                </a:lnTo>
                <a:lnTo>
                  <a:pt x="302983" y="21317"/>
                </a:lnTo>
                <a:lnTo>
                  <a:pt x="250691" y="5632"/>
                </a:lnTo>
                <a:lnTo>
                  <a:pt x="19050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9" name="object 80"/>
          <p:cNvSpPr>
            <a:spLocks/>
          </p:cNvSpPr>
          <p:nvPr/>
        </p:nvSpPr>
        <p:spPr bwMode="auto">
          <a:xfrm>
            <a:off x="1536700" y="5746750"/>
            <a:ext cx="381000" cy="220663"/>
          </a:xfrm>
          <a:custGeom>
            <a:avLst/>
            <a:gdLst>
              <a:gd name="T0" fmla="*/ 0 w 381000"/>
              <a:gd name="T1" fmla="*/ 110490 h 220979"/>
              <a:gd name="T2" fmla="*/ 36771 w 381000"/>
              <a:gd name="T3" fmla="*/ 45235 h 220979"/>
              <a:gd name="T4" fmla="*/ 78016 w 381000"/>
              <a:gd name="T5" fmla="*/ 21317 h 220979"/>
              <a:gd name="T6" fmla="*/ 130308 w 381000"/>
              <a:gd name="T7" fmla="*/ 5632 h 220979"/>
              <a:gd name="T8" fmla="*/ 190500 w 381000"/>
              <a:gd name="T9" fmla="*/ 0 h 220979"/>
              <a:gd name="T10" fmla="*/ 250691 w 381000"/>
              <a:gd name="T11" fmla="*/ 5632 h 220979"/>
              <a:gd name="T12" fmla="*/ 302983 w 381000"/>
              <a:gd name="T13" fmla="*/ 21317 h 220979"/>
              <a:gd name="T14" fmla="*/ 344228 w 381000"/>
              <a:gd name="T15" fmla="*/ 45235 h 220979"/>
              <a:gd name="T16" fmla="*/ 371282 w 381000"/>
              <a:gd name="T17" fmla="*/ 75566 h 220979"/>
              <a:gd name="T18" fmla="*/ 381000 w 381000"/>
              <a:gd name="T19" fmla="*/ 110490 h 220979"/>
              <a:gd name="T20" fmla="*/ 371282 w 381000"/>
              <a:gd name="T21" fmla="*/ 145413 h 220979"/>
              <a:gd name="T22" fmla="*/ 344228 w 381000"/>
              <a:gd name="T23" fmla="*/ 175744 h 220979"/>
              <a:gd name="T24" fmla="*/ 302983 w 381000"/>
              <a:gd name="T25" fmla="*/ 199662 h 220979"/>
              <a:gd name="T26" fmla="*/ 250691 w 381000"/>
              <a:gd name="T27" fmla="*/ 215347 h 220979"/>
              <a:gd name="T28" fmla="*/ 190500 w 381000"/>
              <a:gd name="T29" fmla="*/ 220980 h 220979"/>
              <a:gd name="T30" fmla="*/ 130308 w 381000"/>
              <a:gd name="T31" fmla="*/ 215347 h 220979"/>
              <a:gd name="T32" fmla="*/ 78016 w 381000"/>
              <a:gd name="T33" fmla="*/ 199662 h 220979"/>
              <a:gd name="T34" fmla="*/ 36771 w 381000"/>
              <a:gd name="T35" fmla="*/ 175744 h 220979"/>
              <a:gd name="T36" fmla="*/ 9717 w 381000"/>
              <a:gd name="T37" fmla="*/ 145413 h 220979"/>
              <a:gd name="T38" fmla="*/ 0 w 381000"/>
              <a:gd name="T39" fmla="*/ 110490 h 22097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81000"/>
              <a:gd name="T61" fmla="*/ 0 h 220979"/>
              <a:gd name="T62" fmla="*/ 381000 w 381000"/>
              <a:gd name="T63" fmla="*/ 220979 h 22097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81000" h="220979">
                <a:moveTo>
                  <a:pt x="0" y="110490"/>
                </a:moveTo>
                <a:lnTo>
                  <a:pt x="36771" y="45235"/>
                </a:lnTo>
                <a:lnTo>
                  <a:pt x="78016" y="21317"/>
                </a:lnTo>
                <a:lnTo>
                  <a:pt x="130308" y="5632"/>
                </a:lnTo>
                <a:lnTo>
                  <a:pt x="190500" y="0"/>
                </a:lnTo>
                <a:lnTo>
                  <a:pt x="250691" y="5632"/>
                </a:lnTo>
                <a:lnTo>
                  <a:pt x="302983" y="21317"/>
                </a:lnTo>
                <a:lnTo>
                  <a:pt x="344228" y="45235"/>
                </a:lnTo>
                <a:lnTo>
                  <a:pt x="371282" y="75566"/>
                </a:lnTo>
                <a:lnTo>
                  <a:pt x="381000" y="110490"/>
                </a:lnTo>
                <a:lnTo>
                  <a:pt x="371282" y="145413"/>
                </a:lnTo>
                <a:lnTo>
                  <a:pt x="344228" y="175744"/>
                </a:lnTo>
                <a:lnTo>
                  <a:pt x="302983" y="199662"/>
                </a:lnTo>
                <a:lnTo>
                  <a:pt x="250691" y="215347"/>
                </a:lnTo>
                <a:lnTo>
                  <a:pt x="190500" y="220980"/>
                </a:lnTo>
                <a:lnTo>
                  <a:pt x="130308" y="215347"/>
                </a:lnTo>
                <a:lnTo>
                  <a:pt x="78016" y="199662"/>
                </a:lnTo>
                <a:lnTo>
                  <a:pt x="36771" y="175744"/>
                </a:lnTo>
                <a:lnTo>
                  <a:pt x="9717" y="145413"/>
                </a:lnTo>
                <a:lnTo>
                  <a:pt x="0" y="11049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" name="object 81"/>
          <p:cNvSpPr txBox="1"/>
          <p:nvPr/>
        </p:nvSpPr>
        <p:spPr>
          <a:xfrm>
            <a:off x="1630363" y="5775325"/>
            <a:ext cx="192087" cy="242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281" name="object 82"/>
          <p:cNvSpPr>
            <a:spLocks/>
          </p:cNvSpPr>
          <p:nvPr/>
        </p:nvSpPr>
        <p:spPr bwMode="auto">
          <a:xfrm>
            <a:off x="622300" y="4641850"/>
            <a:ext cx="381000" cy="220663"/>
          </a:xfrm>
          <a:custGeom>
            <a:avLst/>
            <a:gdLst>
              <a:gd name="T0" fmla="*/ 190500 w 381000"/>
              <a:gd name="T1" fmla="*/ 0 h 220979"/>
              <a:gd name="T2" fmla="*/ 130288 w 381000"/>
              <a:gd name="T3" fmla="*/ 5638 h 220979"/>
              <a:gd name="T4" fmla="*/ 77994 w 381000"/>
              <a:gd name="T5" fmla="*/ 21336 h 220979"/>
              <a:gd name="T6" fmla="*/ 36756 w 381000"/>
              <a:gd name="T7" fmla="*/ 45262 h 220979"/>
              <a:gd name="T8" fmla="*/ 9712 w 381000"/>
              <a:gd name="T9" fmla="*/ 75590 h 220979"/>
              <a:gd name="T10" fmla="*/ 0 w 381000"/>
              <a:gd name="T11" fmla="*/ 110490 h 220979"/>
              <a:gd name="T12" fmla="*/ 9712 w 381000"/>
              <a:gd name="T13" fmla="*/ 145389 h 220979"/>
              <a:gd name="T14" fmla="*/ 36756 w 381000"/>
              <a:gd name="T15" fmla="*/ 175717 h 220979"/>
              <a:gd name="T16" fmla="*/ 77994 w 381000"/>
              <a:gd name="T17" fmla="*/ 199644 h 220979"/>
              <a:gd name="T18" fmla="*/ 130288 w 381000"/>
              <a:gd name="T19" fmla="*/ 215341 h 220979"/>
              <a:gd name="T20" fmla="*/ 190500 w 381000"/>
              <a:gd name="T21" fmla="*/ 220980 h 220979"/>
              <a:gd name="T22" fmla="*/ 250711 w 381000"/>
              <a:gd name="T23" fmla="*/ 215341 h 220979"/>
              <a:gd name="T24" fmla="*/ 303005 w 381000"/>
              <a:gd name="T25" fmla="*/ 199644 h 220979"/>
              <a:gd name="T26" fmla="*/ 344243 w 381000"/>
              <a:gd name="T27" fmla="*/ 175717 h 220979"/>
              <a:gd name="T28" fmla="*/ 371287 w 381000"/>
              <a:gd name="T29" fmla="*/ 145389 h 220979"/>
              <a:gd name="T30" fmla="*/ 380999 w 381000"/>
              <a:gd name="T31" fmla="*/ 110490 h 220979"/>
              <a:gd name="T32" fmla="*/ 371287 w 381000"/>
              <a:gd name="T33" fmla="*/ 75590 h 220979"/>
              <a:gd name="T34" fmla="*/ 344243 w 381000"/>
              <a:gd name="T35" fmla="*/ 45262 h 220979"/>
              <a:gd name="T36" fmla="*/ 303005 w 381000"/>
              <a:gd name="T37" fmla="*/ 21336 h 220979"/>
              <a:gd name="T38" fmla="*/ 250711 w 381000"/>
              <a:gd name="T39" fmla="*/ 5638 h 220979"/>
              <a:gd name="T40" fmla="*/ 190500 w 381000"/>
              <a:gd name="T41" fmla="*/ 0 h 2209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81000"/>
              <a:gd name="T64" fmla="*/ 0 h 220979"/>
              <a:gd name="T65" fmla="*/ 381000 w 381000"/>
              <a:gd name="T66" fmla="*/ 220979 h 2209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81000" h="220979">
                <a:moveTo>
                  <a:pt x="190500" y="0"/>
                </a:moveTo>
                <a:lnTo>
                  <a:pt x="130288" y="5638"/>
                </a:lnTo>
                <a:lnTo>
                  <a:pt x="77994" y="21336"/>
                </a:lnTo>
                <a:lnTo>
                  <a:pt x="36756" y="45262"/>
                </a:lnTo>
                <a:lnTo>
                  <a:pt x="9712" y="75590"/>
                </a:lnTo>
                <a:lnTo>
                  <a:pt x="0" y="110490"/>
                </a:lnTo>
                <a:lnTo>
                  <a:pt x="9712" y="145389"/>
                </a:lnTo>
                <a:lnTo>
                  <a:pt x="36756" y="175717"/>
                </a:lnTo>
                <a:lnTo>
                  <a:pt x="77994" y="199644"/>
                </a:lnTo>
                <a:lnTo>
                  <a:pt x="130288" y="215341"/>
                </a:lnTo>
                <a:lnTo>
                  <a:pt x="190500" y="220980"/>
                </a:lnTo>
                <a:lnTo>
                  <a:pt x="250711" y="215341"/>
                </a:lnTo>
                <a:lnTo>
                  <a:pt x="303005" y="199644"/>
                </a:lnTo>
                <a:lnTo>
                  <a:pt x="344243" y="175717"/>
                </a:lnTo>
                <a:lnTo>
                  <a:pt x="371287" y="145389"/>
                </a:lnTo>
                <a:lnTo>
                  <a:pt x="380999" y="110490"/>
                </a:lnTo>
                <a:lnTo>
                  <a:pt x="371287" y="75590"/>
                </a:lnTo>
                <a:lnTo>
                  <a:pt x="344243" y="45262"/>
                </a:lnTo>
                <a:lnTo>
                  <a:pt x="303005" y="21336"/>
                </a:lnTo>
                <a:lnTo>
                  <a:pt x="250711" y="5638"/>
                </a:lnTo>
                <a:lnTo>
                  <a:pt x="19050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2" name="object 83"/>
          <p:cNvSpPr>
            <a:spLocks/>
          </p:cNvSpPr>
          <p:nvPr/>
        </p:nvSpPr>
        <p:spPr bwMode="auto">
          <a:xfrm>
            <a:off x="622300" y="4641850"/>
            <a:ext cx="381000" cy="220663"/>
          </a:xfrm>
          <a:custGeom>
            <a:avLst/>
            <a:gdLst>
              <a:gd name="T0" fmla="*/ 0 w 381000"/>
              <a:gd name="T1" fmla="*/ 110490 h 220979"/>
              <a:gd name="T2" fmla="*/ 36756 w 381000"/>
              <a:gd name="T3" fmla="*/ 45262 h 220979"/>
              <a:gd name="T4" fmla="*/ 77994 w 381000"/>
              <a:gd name="T5" fmla="*/ 21336 h 220979"/>
              <a:gd name="T6" fmla="*/ 130288 w 381000"/>
              <a:gd name="T7" fmla="*/ 5638 h 220979"/>
              <a:gd name="T8" fmla="*/ 190500 w 381000"/>
              <a:gd name="T9" fmla="*/ 0 h 220979"/>
              <a:gd name="T10" fmla="*/ 250711 w 381000"/>
              <a:gd name="T11" fmla="*/ 5638 h 220979"/>
              <a:gd name="T12" fmla="*/ 303005 w 381000"/>
              <a:gd name="T13" fmla="*/ 21336 h 220979"/>
              <a:gd name="T14" fmla="*/ 344243 w 381000"/>
              <a:gd name="T15" fmla="*/ 45262 h 220979"/>
              <a:gd name="T16" fmla="*/ 371287 w 381000"/>
              <a:gd name="T17" fmla="*/ 75590 h 220979"/>
              <a:gd name="T18" fmla="*/ 380999 w 381000"/>
              <a:gd name="T19" fmla="*/ 110490 h 220979"/>
              <a:gd name="T20" fmla="*/ 371287 w 381000"/>
              <a:gd name="T21" fmla="*/ 145389 h 220979"/>
              <a:gd name="T22" fmla="*/ 344243 w 381000"/>
              <a:gd name="T23" fmla="*/ 175717 h 220979"/>
              <a:gd name="T24" fmla="*/ 303005 w 381000"/>
              <a:gd name="T25" fmla="*/ 199644 h 220979"/>
              <a:gd name="T26" fmla="*/ 250711 w 381000"/>
              <a:gd name="T27" fmla="*/ 215341 h 220979"/>
              <a:gd name="T28" fmla="*/ 190500 w 381000"/>
              <a:gd name="T29" fmla="*/ 220980 h 220979"/>
              <a:gd name="T30" fmla="*/ 130288 w 381000"/>
              <a:gd name="T31" fmla="*/ 215341 h 220979"/>
              <a:gd name="T32" fmla="*/ 77994 w 381000"/>
              <a:gd name="T33" fmla="*/ 199644 h 220979"/>
              <a:gd name="T34" fmla="*/ 36756 w 381000"/>
              <a:gd name="T35" fmla="*/ 175717 h 220979"/>
              <a:gd name="T36" fmla="*/ 9712 w 381000"/>
              <a:gd name="T37" fmla="*/ 145389 h 220979"/>
              <a:gd name="T38" fmla="*/ 0 w 381000"/>
              <a:gd name="T39" fmla="*/ 110490 h 22097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81000"/>
              <a:gd name="T61" fmla="*/ 0 h 220979"/>
              <a:gd name="T62" fmla="*/ 381000 w 381000"/>
              <a:gd name="T63" fmla="*/ 220979 h 22097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81000" h="220979">
                <a:moveTo>
                  <a:pt x="0" y="110490"/>
                </a:moveTo>
                <a:lnTo>
                  <a:pt x="36756" y="45262"/>
                </a:lnTo>
                <a:lnTo>
                  <a:pt x="77994" y="21336"/>
                </a:lnTo>
                <a:lnTo>
                  <a:pt x="130288" y="5638"/>
                </a:lnTo>
                <a:lnTo>
                  <a:pt x="190500" y="0"/>
                </a:lnTo>
                <a:lnTo>
                  <a:pt x="250711" y="5638"/>
                </a:lnTo>
                <a:lnTo>
                  <a:pt x="303005" y="21336"/>
                </a:lnTo>
                <a:lnTo>
                  <a:pt x="344243" y="45262"/>
                </a:lnTo>
                <a:lnTo>
                  <a:pt x="371287" y="75590"/>
                </a:lnTo>
                <a:lnTo>
                  <a:pt x="380999" y="110490"/>
                </a:lnTo>
                <a:lnTo>
                  <a:pt x="371287" y="145389"/>
                </a:lnTo>
                <a:lnTo>
                  <a:pt x="344243" y="175717"/>
                </a:lnTo>
                <a:lnTo>
                  <a:pt x="303005" y="199644"/>
                </a:lnTo>
                <a:lnTo>
                  <a:pt x="250711" y="215341"/>
                </a:lnTo>
                <a:lnTo>
                  <a:pt x="190500" y="220980"/>
                </a:lnTo>
                <a:lnTo>
                  <a:pt x="130288" y="215341"/>
                </a:lnTo>
                <a:lnTo>
                  <a:pt x="77994" y="199644"/>
                </a:lnTo>
                <a:lnTo>
                  <a:pt x="36756" y="175717"/>
                </a:lnTo>
                <a:lnTo>
                  <a:pt x="9712" y="145389"/>
                </a:lnTo>
                <a:lnTo>
                  <a:pt x="0" y="11049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4" name="object 84"/>
          <p:cNvSpPr txBox="1"/>
          <p:nvPr/>
        </p:nvSpPr>
        <p:spPr>
          <a:xfrm>
            <a:off x="715963" y="4668838"/>
            <a:ext cx="192087" cy="242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284" name="object 85"/>
          <p:cNvSpPr>
            <a:spLocks/>
          </p:cNvSpPr>
          <p:nvPr/>
        </p:nvSpPr>
        <p:spPr bwMode="auto">
          <a:xfrm>
            <a:off x="2908300" y="4586288"/>
            <a:ext cx="381000" cy="220662"/>
          </a:xfrm>
          <a:custGeom>
            <a:avLst/>
            <a:gdLst>
              <a:gd name="T0" fmla="*/ 190500 w 381000"/>
              <a:gd name="T1" fmla="*/ 0 h 220979"/>
              <a:gd name="T2" fmla="*/ 130308 w 381000"/>
              <a:gd name="T3" fmla="*/ 5638 h 220979"/>
              <a:gd name="T4" fmla="*/ 78016 w 381000"/>
              <a:gd name="T5" fmla="*/ 21335 h 220979"/>
              <a:gd name="T6" fmla="*/ 36771 w 381000"/>
              <a:gd name="T7" fmla="*/ 45262 h 220979"/>
              <a:gd name="T8" fmla="*/ 9717 w 381000"/>
              <a:gd name="T9" fmla="*/ 75590 h 220979"/>
              <a:gd name="T10" fmla="*/ 0 w 381000"/>
              <a:gd name="T11" fmla="*/ 110489 h 220979"/>
              <a:gd name="T12" fmla="*/ 9717 w 381000"/>
              <a:gd name="T13" fmla="*/ 145389 h 220979"/>
              <a:gd name="T14" fmla="*/ 36771 w 381000"/>
              <a:gd name="T15" fmla="*/ 175717 h 220979"/>
              <a:gd name="T16" fmla="*/ 78016 w 381000"/>
              <a:gd name="T17" fmla="*/ 199643 h 220979"/>
              <a:gd name="T18" fmla="*/ 130308 w 381000"/>
              <a:gd name="T19" fmla="*/ 215341 h 220979"/>
              <a:gd name="T20" fmla="*/ 190500 w 381000"/>
              <a:gd name="T21" fmla="*/ 220979 h 220979"/>
              <a:gd name="T22" fmla="*/ 250691 w 381000"/>
              <a:gd name="T23" fmla="*/ 215341 h 220979"/>
              <a:gd name="T24" fmla="*/ 302983 w 381000"/>
              <a:gd name="T25" fmla="*/ 199643 h 220979"/>
              <a:gd name="T26" fmla="*/ 344228 w 381000"/>
              <a:gd name="T27" fmla="*/ 175717 h 220979"/>
              <a:gd name="T28" fmla="*/ 371282 w 381000"/>
              <a:gd name="T29" fmla="*/ 145389 h 220979"/>
              <a:gd name="T30" fmla="*/ 380999 w 381000"/>
              <a:gd name="T31" fmla="*/ 110489 h 220979"/>
              <a:gd name="T32" fmla="*/ 371282 w 381000"/>
              <a:gd name="T33" fmla="*/ 75590 h 220979"/>
              <a:gd name="T34" fmla="*/ 344228 w 381000"/>
              <a:gd name="T35" fmla="*/ 45262 h 220979"/>
              <a:gd name="T36" fmla="*/ 302983 w 381000"/>
              <a:gd name="T37" fmla="*/ 21335 h 220979"/>
              <a:gd name="T38" fmla="*/ 250691 w 381000"/>
              <a:gd name="T39" fmla="*/ 5638 h 220979"/>
              <a:gd name="T40" fmla="*/ 190500 w 381000"/>
              <a:gd name="T41" fmla="*/ 0 h 2209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81000"/>
              <a:gd name="T64" fmla="*/ 0 h 220979"/>
              <a:gd name="T65" fmla="*/ 381000 w 381000"/>
              <a:gd name="T66" fmla="*/ 220979 h 2209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81000" h="220979">
                <a:moveTo>
                  <a:pt x="190500" y="0"/>
                </a:moveTo>
                <a:lnTo>
                  <a:pt x="130308" y="5638"/>
                </a:lnTo>
                <a:lnTo>
                  <a:pt x="78016" y="21335"/>
                </a:lnTo>
                <a:lnTo>
                  <a:pt x="36771" y="45262"/>
                </a:lnTo>
                <a:lnTo>
                  <a:pt x="9717" y="75590"/>
                </a:lnTo>
                <a:lnTo>
                  <a:pt x="0" y="110489"/>
                </a:lnTo>
                <a:lnTo>
                  <a:pt x="9717" y="145389"/>
                </a:lnTo>
                <a:lnTo>
                  <a:pt x="36771" y="175717"/>
                </a:lnTo>
                <a:lnTo>
                  <a:pt x="78016" y="199643"/>
                </a:lnTo>
                <a:lnTo>
                  <a:pt x="130308" y="215341"/>
                </a:lnTo>
                <a:lnTo>
                  <a:pt x="190500" y="220979"/>
                </a:lnTo>
                <a:lnTo>
                  <a:pt x="250691" y="215341"/>
                </a:lnTo>
                <a:lnTo>
                  <a:pt x="302983" y="199643"/>
                </a:lnTo>
                <a:lnTo>
                  <a:pt x="344228" y="175717"/>
                </a:lnTo>
                <a:lnTo>
                  <a:pt x="371282" y="145389"/>
                </a:lnTo>
                <a:lnTo>
                  <a:pt x="380999" y="110489"/>
                </a:lnTo>
                <a:lnTo>
                  <a:pt x="371282" y="75590"/>
                </a:lnTo>
                <a:lnTo>
                  <a:pt x="344228" y="45262"/>
                </a:lnTo>
                <a:lnTo>
                  <a:pt x="302983" y="21335"/>
                </a:lnTo>
                <a:lnTo>
                  <a:pt x="250691" y="5638"/>
                </a:lnTo>
                <a:lnTo>
                  <a:pt x="19050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5" name="object 86"/>
          <p:cNvSpPr>
            <a:spLocks/>
          </p:cNvSpPr>
          <p:nvPr/>
        </p:nvSpPr>
        <p:spPr bwMode="auto">
          <a:xfrm>
            <a:off x="2908300" y="4586288"/>
            <a:ext cx="381000" cy="220662"/>
          </a:xfrm>
          <a:custGeom>
            <a:avLst/>
            <a:gdLst>
              <a:gd name="T0" fmla="*/ 0 w 381000"/>
              <a:gd name="T1" fmla="*/ 110489 h 220979"/>
              <a:gd name="T2" fmla="*/ 36771 w 381000"/>
              <a:gd name="T3" fmla="*/ 45262 h 220979"/>
              <a:gd name="T4" fmla="*/ 78016 w 381000"/>
              <a:gd name="T5" fmla="*/ 21335 h 220979"/>
              <a:gd name="T6" fmla="*/ 130308 w 381000"/>
              <a:gd name="T7" fmla="*/ 5638 h 220979"/>
              <a:gd name="T8" fmla="*/ 190500 w 381000"/>
              <a:gd name="T9" fmla="*/ 0 h 220979"/>
              <a:gd name="T10" fmla="*/ 250691 w 381000"/>
              <a:gd name="T11" fmla="*/ 5638 h 220979"/>
              <a:gd name="T12" fmla="*/ 302983 w 381000"/>
              <a:gd name="T13" fmla="*/ 21335 h 220979"/>
              <a:gd name="T14" fmla="*/ 344228 w 381000"/>
              <a:gd name="T15" fmla="*/ 45262 h 220979"/>
              <a:gd name="T16" fmla="*/ 371282 w 381000"/>
              <a:gd name="T17" fmla="*/ 75590 h 220979"/>
              <a:gd name="T18" fmla="*/ 380999 w 381000"/>
              <a:gd name="T19" fmla="*/ 110489 h 220979"/>
              <a:gd name="T20" fmla="*/ 371282 w 381000"/>
              <a:gd name="T21" fmla="*/ 145389 h 220979"/>
              <a:gd name="T22" fmla="*/ 344228 w 381000"/>
              <a:gd name="T23" fmla="*/ 175717 h 220979"/>
              <a:gd name="T24" fmla="*/ 302983 w 381000"/>
              <a:gd name="T25" fmla="*/ 199643 h 220979"/>
              <a:gd name="T26" fmla="*/ 250691 w 381000"/>
              <a:gd name="T27" fmla="*/ 215341 h 220979"/>
              <a:gd name="T28" fmla="*/ 190500 w 381000"/>
              <a:gd name="T29" fmla="*/ 220979 h 220979"/>
              <a:gd name="T30" fmla="*/ 130308 w 381000"/>
              <a:gd name="T31" fmla="*/ 215341 h 220979"/>
              <a:gd name="T32" fmla="*/ 78016 w 381000"/>
              <a:gd name="T33" fmla="*/ 199643 h 220979"/>
              <a:gd name="T34" fmla="*/ 36771 w 381000"/>
              <a:gd name="T35" fmla="*/ 175717 h 220979"/>
              <a:gd name="T36" fmla="*/ 9717 w 381000"/>
              <a:gd name="T37" fmla="*/ 145389 h 220979"/>
              <a:gd name="T38" fmla="*/ 0 w 381000"/>
              <a:gd name="T39" fmla="*/ 110489 h 22097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81000"/>
              <a:gd name="T61" fmla="*/ 0 h 220979"/>
              <a:gd name="T62" fmla="*/ 381000 w 381000"/>
              <a:gd name="T63" fmla="*/ 220979 h 22097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81000" h="220979">
                <a:moveTo>
                  <a:pt x="0" y="110489"/>
                </a:moveTo>
                <a:lnTo>
                  <a:pt x="36771" y="45262"/>
                </a:lnTo>
                <a:lnTo>
                  <a:pt x="78016" y="21335"/>
                </a:lnTo>
                <a:lnTo>
                  <a:pt x="130308" y="5638"/>
                </a:lnTo>
                <a:lnTo>
                  <a:pt x="190500" y="0"/>
                </a:lnTo>
                <a:lnTo>
                  <a:pt x="250691" y="5638"/>
                </a:lnTo>
                <a:lnTo>
                  <a:pt x="302983" y="21335"/>
                </a:lnTo>
                <a:lnTo>
                  <a:pt x="344228" y="45262"/>
                </a:lnTo>
                <a:lnTo>
                  <a:pt x="371282" y="75590"/>
                </a:lnTo>
                <a:lnTo>
                  <a:pt x="380999" y="110489"/>
                </a:lnTo>
                <a:lnTo>
                  <a:pt x="371282" y="145389"/>
                </a:lnTo>
                <a:lnTo>
                  <a:pt x="344228" y="175717"/>
                </a:lnTo>
                <a:lnTo>
                  <a:pt x="302983" y="199643"/>
                </a:lnTo>
                <a:lnTo>
                  <a:pt x="250691" y="215341"/>
                </a:lnTo>
                <a:lnTo>
                  <a:pt x="190500" y="220979"/>
                </a:lnTo>
                <a:lnTo>
                  <a:pt x="130308" y="215341"/>
                </a:lnTo>
                <a:lnTo>
                  <a:pt x="78016" y="199643"/>
                </a:lnTo>
                <a:lnTo>
                  <a:pt x="36771" y="175717"/>
                </a:lnTo>
                <a:lnTo>
                  <a:pt x="9717" y="145389"/>
                </a:lnTo>
                <a:lnTo>
                  <a:pt x="0" y="11048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7" name="object 87"/>
          <p:cNvSpPr txBox="1"/>
          <p:nvPr/>
        </p:nvSpPr>
        <p:spPr>
          <a:xfrm>
            <a:off x="3001963" y="4613275"/>
            <a:ext cx="192087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55588" y="2889250"/>
            <a:ext cx="4084637" cy="946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3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i="1" spc="-5" dirty="0">
                <a:latin typeface="Times New Roman"/>
                <a:cs typeface="Times New Roman"/>
              </a:rPr>
              <a:t>Nontransit AS</a:t>
            </a:r>
            <a:r>
              <a:rPr sz="1800" spc="-5" dirty="0">
                <a:latin typeface="Times New Roman"/>
                <a:cs typeface="Times New Roman"/>
              </a:rPr>
              <a:t>: does </a:t>
            </a:r>
            <a:r>
              <a:rPr sz="1800" dirty="0">
                <a:latin typeface="Times New Roman"/>
                <a:cs typeface="Times New Roman"/>
              </a:rPr>
              <a:t>not carry transit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traffic</a:t>
            </a:r>
            <a:endParaRPr sz="1800">
              <a:latin typeface="Times New Roman"/>
              <a:cs typeface="Times New Roman"/>
            </a:endParaRPr>
          </a:p>
          <a:p>
            <a:pPr marL="111125" indent="-111125" fontAlgn="auto">
              <a:lnSpc>
                <a:spcPts val="1850"/>
              </a:lnSpc>
              <a:spcBef>
                <a:spcPts val="1610"/>
              </a:spcBef>
              <a:spcAft>
                <a:spcPts val="0"/>
              </a:spcAft>
              <a:buFontTx/>
              <a:buChar char="•"/>
              <a:tabLst>
                <a:tab pos="111760" algn="l"/>
              </a:tabLst>
              <a:defRPr/>
            </a:pPr>
            <a:r>
              <a:rPr sz="1600" spc="-5" dirty="0">
                <a:latin typeface="Times New Roman"/>
                <a:cs typeface="Times New Roman"/>
              </a:rPr>
              <a:t>Advertise own routes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only</a:t>
            </a:r>
            <a:endParaRPr sz="1600">
              <a:latin typeface="Times New Roman"/>
              <a:cs typeface="Times New Roman"/>
            </a:endParaRPr>
          </a:p>
          <a:p>
            <a:pPr marL="121920" indent="-121920" fontAlgn="auto">
              <a:lnSpc>
                <a:spcPts val="1839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121920" algn="l"/>
              </a:tabLst>
              <a:defRPr/>
            </a:pPr>
            <a:r>
              <a:rPr sz="1600" spc="-5" dirty="0">
                <a:latin typeface="Times New Roman"/>
                <a:cs typeface="Times New Roman"/>
              </a:rPr>
              <a:t>Do </a:t>
            </a:r>
            <a:r>
              <a:rPr sz="1600" dirty="0">
                <a:latin typeface="Times New Roman"/>
                <a:cs typeface="Times New Roman"/>
              </a:rPr>
              <a:t>not </a:t>
            </a:r>
            <a:r>
              <a:rPr sz="1600" spc="-5" dirty="0">
                <a:latin typeface="Times New Roman"/>
                <a:cs typeface="Times New Roman"/>
              </a:rPr>
              <a:t>propagate routes learned from other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AS’s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288" name="object 89"/>
          <p:cNvSpPr>
            <a:spLocks noChangeArrowheads="1"/>
          </p:cNvSpPr>
          <p:nvPr/>
        </p:nvSpPr>
        <p:spPr bwMode="auto">
          <a:xfrm>
            <a:off x="4643438" y="2686050"/>
            <a:ext cx="4248150" cy="381635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89" name="object 90"/>
          <p:cNvSpPr>
            <a:spLocks/>
          </p:cNvSpPr>
          <p:nvPr/>
        </p:nvSpPr>
        <p:spPr bwMode="auto">
          <a:xfrm>
            <a:off x="4643438" y="2686050"/>
            <a:ext cx="4248150" cy="3816350"/>
          </a:xfrm>
          <a:custGeom>
            <a:avLst/>
            <a:gdLst>
              <a:gd name="T0" fmla="*/ 0 w 4247515"/>
              <a:gd name="T1" fmla="*/ 3816096 h 3816350"/>
              <a:gd name="T2" fmla="*/ 4247387 w 4247515"/>
              <a:gd name="T3" fmla="*/ 3816096 h 3816350"/>
              <a:gd name="T4" fmla="*/ 4247387 w 4247515"/>
              <a:gd name="T5" fmla="*/ 0 h 3816350"/>
              <a:gd name="T6" fmla="*/ 0 w 4247515"/>
              <a:gd name="T7" fmla="*/ 0 h 3816350"/>
              <a:gd name="T8" fmla="*/ 0 w 4247515"/>
              <a:gd name="T9" fmla="*/ 3816096 h 3816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7515"/>
              <a:gd name="T16" fmla="*/ 0 h 3816350"/>
              <a:gd name="T17" fmla="*/ 4247515 w 4247515"/>
              <a:gd name="T18" fmla="*/ 3816350 h 3816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7515" h="3816350">
                <a:moveTo>
                  <a:pt x="0" y="3816096"/>
                </a:moveTo>
                <a:lnTo>
                  <a:pt x="4247387" y="3816096"/>
                </a:lnTo>
                <a:lnTo>
                  <a:pt x="4247387" y="0"/>
                </a:lnTo>
                <a:lnTo>
                  <a:pt x="0" y="0"/>
                </a:lnTo>
                <a:lnTo>
                  <a:pt x="0" y="3816096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0" name="object 91"/>
          <p:cNvSpPr>
            <a:spLocks/>
          </p:cNvSpPr>
          <p:nvPr/>
        </p:nvSpPr>
        <p:spPr bwMode="auto">
          <a:xfrm>
            <a:off x="5792788" y="5554663"/>
            <a:ext cx="1822450" cy="569912"/>
          </a:xfrm>
          <a:custGeom>
            <a:avLst/>
            <a:gdLst>
              <a:gd name="T0" fmla="*/ 695975 w 1823084"/>
              <a:gd name="T1" fmla="*/ 517159 h 570864"/>
              <a:gd name="T2" fmla="*/ 763238 w 1823084"/>
              <a:gd name="T3" fmla="*/ 547355 h 570864"/>
              <a:gd name="T4" fmla="*/ 850407 w 1823084"/>
              <a:gd name="T5" fmla="*/ 566092 h 570864"/>
              <a:gd name="T6" fmla="*/ 963082 w 1823084"/>
              <a:gd name="T7" fmla="*/ 570672 h 570864"/>
              <a:gd name="T8" fmla="*/ 1067530 w 1823084"/>
              <a:gd name="T9" fmla="*/ 556894 h 570864"/>
              <a:gd name="T10" fmla="*/ 1152284 w 1823084"/>
              <a:gd name="T11" fmla="*/ 527377 h 570864"/>
              <a:gd name="T12" fmla="*/ 456295 w 1823084"/>
              <a:gd name="T13" fmla="*/ 49931 h 570864"/>
              <a:gd name="T14" fmla="*/ 345048 w 1823084"/>
              <a:gd name="T15" fmla="*/ 57917 h 570864"/>
              <a:gd name="T16" fmla="*/ 240551 w 1823084"/>
              <a:gd name="T17" fmla="*/ 87691 h 570864"/>
              <a:gd name="T18" fmla="*/ 163387 w 1823084"/>
              <a:gd name="T19" fmla="*/ 159779 h 570864"/>
              <a:gd name="T20" fmla="*/ 163210 w 1823084"/>
              <a:gd name="T21" fmla="*/ 189614 h 570864"/>
              <a:gd name="T22" fmla="*/ 82708 w 1823084"/>
              <a:gd name="T23" fmla="*/ 201710 h 570864"/>
              <a:gd name="T24" fmla="*/ 0 w 1823084"/>
              <a:gd name="T25" fmla="*/ 257639 h 570864"/>
              <a:gd name="T26" fmla="*/ 34925 w 1823084"/>
              <a:gd name="T27" fmla="*/ 314907 h 570864"/>
              <a:gd name="T28" fmla="*/ 65196 w 1823084"/>
              <a:gd name="T29" fmla="*/ 349380 h 570864"/>
              <a:gd name="T30" fmla="*/ 40522 w 1823084"/>
              <a:gd name="T31" fmla="*/ 381265 h 570864"/>
              <a:gd name="T32" fmla="*/ 88790 w 1823084"/>
              <a:gd name="T33" fmla="*/ 442498 h 570864"/>
              <a:gd name="T34" fmla="*/ 186249 w 1823084"/>
              <a:gd name="T35" fmla="*/ 465890 h 570864"/>
              <a:gd name="T36" fmla="*/ 248554 w 1823084"/>
              <a:gd name="T37" fmla="*/ 469484 h 570864"/>
              <a:gd name="T38" fmla="*/ 324679 w 1823084"/>
              <a:gd name="T39" fmla="*/ 506696 h 570864"/>
              <a:gd name="T40" fmla="*/ 422538 w 1823084"/>
              <a:gd name="T41" fmla="*/ 529597 h 570864"/>
              <a:gd name="T42" fmla="*/ 532028 w 1823084"/>
              <a:gd name="T43" fmla="*/ 537108 h 570864"/>
              <a:gd name="T44" fmla="*/ 643048 w 1823084"/>
              <a:gd name="T45" fmla="*/ 528150 h 570864"/>
              <a:gd name="T46" fmla="*/ 1168457 w 1823084"/>
              <a:gd name="T47" fmla="*/ 517159 h 570864"/>
              <a:gd name="T48" fmla="*/ 1205880 w 1823084"/>
              <a:gd name="T49" fmla="*/ 484736 h 570864"/>
              <a:gd name="T50" fmla="*/ 1506537 w 1823084"/>
              <a:gd name="T51" fmla="*/ 470635 h 570864"/>
              <a:gd name="T52" fmla="*/ 1570243 w 1823084"/>
              <a:gd name="T53" fmla="*/ 424922 h 570864"/>
              <a:gd name="T54" fmla="*/ 1615447 w 1823084"/>
              <a:gd name="T55" fmla="*/ 394082 h 570864"/>
              <a:gd name="T56" fmla="*/ 1767350 w 1823084"/>
              <a:gd name="T57" fmla="*/ 350074 h 570864"/>
              <a:gd name="T58" fmla="*/ 1822870 w 1823084"/>
              <a:gd name="T59" fmla="*/ 261213 h 570864"/>
              <a:gd name="T60" fmla="*/ 1765950 w 1823084"/>
              <a:gd name="T61" fmla="*/ 202250 h 570864"/>
              <a:gd name="T62" fmla="*/ 1773443 w 1823084"/>
              <a:gd name="T63" fmla="*/ 193919 h 570864"/>
              <a:gd name="T64" fmla="*/ 1783848 w 1823084"/>
              <a:gd name="T65" fmla="*/ 158978 h 570864"/>
              <a:gd name="T66" fmla="*/ 1735025 w 1823084"/>
              <a:gd name="T67" fmla="*/ 104336 h 570864"/>
              <a:gd name="T68" fmla="*/ 1618122 w 1823084"/>
              <a:gd name="T69" fmla="*/ 71491 h 570864"/>
              <a:gd name="T70" fmla="*/ 591454 w 1823084"/>
              <a:gd name="T71" fmla="*/ 66551 h 570864"/>
              <a:gd name="T72" fmla="*/ 503189 w 1823084"/>
              <a:gd name="T73" fmla="*/ 52231 h 570864"/>
              <a:gd name="T74" fmla="*/ 1462981 w 1823084"/>
              <a:gd name="T75" fmla="*/ 484736 h 570864"/>
              <a:gd name="T76" fmla="*/ 1235571 w 1823084"/>
              <a:gd name="T77" fmla="*/ 491473 h 570864"/>
              <a:gd name="T78" fmla="*/ 1299714 w 1823084"/>
              <a:gd name="T79" fmla="*/ 499422 h 570864"/>
              <a:gd name="T80" fmla="*/ 1398254 w 1823084"/>
              <a:gd name="T81" fmla="*/ 497030 h 570864"/>
              <a:gd name="T82" fmla="*/ 1462981 w 1823084"/>
              <a:gd name="T83" fmla="*/ 484736 h 570864"/>
              <a:gd name="T84" fmla="*/ 724392 w 1823084"/>
              <a:gd name="T85" fmla="*/ 19715 h 570864"/>
              <a:gd name="T86" fmla="*/ 626625 w 1823084"/>
              <a:gd name="T87" fmla="*/ 45602 h 570864"/>
              <a:gd name="T88" fmla="*/ 1614964 w 1823084"/>
              <a:gd name="T89" fmla="*/ 66551 h 570864"/>
              <a:gd name="T90" fmla="*/ 1593945 w 1823084"/>
              <a:gd name="T91" fmla="*/ 43410 h 570864"/>
              <a:gd name="T92" fmla="*/ 948324 w 1823084"/>
              <a:gd name="T93" fmla="*/ 43132 h 570864"/>
              <a:gd name="T94" fmla="*/ 923544 w 1823084"/>
              <a:gd name="T95" fmla="*/ 34132 h 570864"/>
              <a:gd name="T96" fmla="*/ 896000 w 1823084"/>
              <a:gd name="T97" fmla="*/ 26685 h 570864"/>
              <a:gd name="T98" fmla="*/ 781174 w 1823084"/>
              <a:gd name="T99" fmla="*/ 15547 h 570864"/>
              <a:gd name="T100" fmla="*/ 1082193 w 1823084"/>
              <a:gd name="T101" fmla="*/ 690 h 570864"/>
              <a:gd name="T102" fmla="*/ 982696 w 1823084"/>
              <a:gd name="T103" fmla="*/ 22654 h 570864"/>
              <a:gd name="T104" fmla="*/ 1593489 w 1823084"/>
              <a:gd name="T105" fmla="*/ 43132 h 570864"/>
              <a:gd name="T106" fmla="*/ 1572317 w 1823084"/>
              <a:gd name="T107" fmla="*/ 30495 h 570864"/>
              <a:gd name="T108" fmla="*/ 1246062 w 1823084"/>
              <a:gd name="T109" fmla="*/ 23695 h 570864"/>
              <a:gd name="T110" fmla="*/ 1213776 w 1823084"/>
              <a:gd name="T111" fmla="*/ 12332 h 570864"/>
              <a:gd name="T112" fmla="*/ 1139149 w 1823084"/>
              <a:gd name="T113" fmla="*/ 356 h 570864"/>
              <a:gd name="T114" fmla="*/ 1348050 w 1823084"/>
              <a:gd name="T115" fmla="*/ 4639 h 570864"/>
              <a:gd name="T116" fmla="*/ 1259728 w 1823084"/>
              <a:gd name="T117" fmla="*/ 30495 h 570864"/>
              <a:gd name="T118" fmla="*/ 1548907 w 1823084"/>
              <a:gd name="T119" fmla="*/ 20462 h 570864"/>
              <a:gd name="T120" fmla="*/ 1451781 w 1823084"/>
              <a:gd name="T121" fmla="*/ 1022 h 57086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823084"/>
              <a:gd name="T184" fmla="*/ 0 h 570864"/>
              <a:gd name="T185" fmla="*/ 1823084 w 1823084"/>
              <a:gd name="T186" fmla="*/ 570864 h 570864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823084" h="570864">
                <a:moveTo>
                  <a:pt x="1168457" y="517159"/>
                </a:moveTo>
                <a:lnTo>
                  <a:pt x="695975" y="517159"/>
                </a:lnTo>
                <a:lnTo>
                  <a:pt x="726695" y="533551"/>
                </a:lnTo>
                <a:lnTo>
                  <a:pt x="763238" y="547355"/>
                </a:lnTo>
                <a:lnTo>
                  <a:pt x="804757" y="558295"/>
                </a:lnTo>
                <a:lnTo>
                  <a:pt x="850407" y="566092"/>
                </a:lnTo>
                <a:lnTo>
                  <a:pt x="907057" y="570840"/>
                </a:lnTo>
                <a:lnTo>
                  <a:pt x="963082" y="570672"/>
                </a:lnTo>
                <a:lnTo>
                  <a:pt x="1017051" y="565914"/>
                </a:lnTo>
                <a:lnTo>
                  <a:pt x="1067530" y="556894"/>
                </a:lnTo>
                <a:lnTo>
                  <a:pt x="1113085" y="543940"/>
                </a:lnTo>
                <a:lnTo>
                  <a:pt x="1152284" y="527377"/>
                </a:lnTo>
                <a:lnTo>
                  <a:pt x="1168457" y="517159"/>
                </a:lnTo>
                <a:close/>
              </a:path>
              <a:path w="1823084" h="570864">
                <a:moveTo>
                  <a:pt x="456295" y="49931"/>
                </a:moveTo>
                <a:lnTo>
                  <a:pt x="408828" y="50980"/>
                </a:lnTo>
                <a:lnTo>
                  <a:pt x="345048" y="57917"/>
                </a:lnTo>
                <a:lnTo>
                  <a:pt x="288469" y="70428"/>
                </a:lnTo>
                <a:lnTo>
                  <a:pt x="240551" y="87691"/>
                </a:lnTo>
                <a:lnTo>
                  <a:pt x="202757" y="108885"/>
                </a:lnTo>
                <a:lnTo>
                  <a:pt x="163387" y="159779"/>
                </a:lnTo>
                <a:lnTo>
                  <a:pt x="164734" y="187836"/>
                </a:lnTo>
                <a:lnTo>
                  <a:pt x="163210" y="189614"/>
                </a:lnTo>
                <a:lnTo>
                  <a:pt x="121025" y="193669"/>
                </a:lnTo>
                <a:lnTo>
                  <a:pt x="82708" y="201710"/>
                </a:lnTo>
                <a:lnTo>
                  <a:pt x="23637" y="228095"/>
                </a:lnTo>
                <a:lnTo>
                  <a:pt x="0" y="257639"/>
                </a:lnTo>
                <a:lnTo>
                  <a:pt x="4460" y="287729"/>
                </a:lnTo>
                <a:lnTo>
                  <a:pt x="34925" y="314907"/>
                </a:lnTo>
                <a:lnTo>
                  <a:pt x="89296" y="335714"/>
                </a:lnTo>
                <a:lnTo>
                  <a:pt x="65196" y="349380"/>
                </a:lnTo>
                <a:lnTo>
                  <a:pt x="48799" y="364755"/>
                </a:lnTo>
                <a:lnTo>
                  <a:pt x="40522" y="381265"/>
                </a:lnTo>
                <a:lnTo>
                  <a:pt x="40782" y="398338"/>
                </a:lnTo>
                <a:lnTo>
                  <a:pt x="88790" y="442498"/>
                </a:lnTo>
                <a:lnTo>
                  <a:pt x="133018" y="457355"/>
                </a:lnTo>
                <a:lnTo>
                  <a:pt x="186249" y="465890"/>
                </a:lnTo>
                <a:lnTo>
                  <a:pt x="245125" y="466969"/>
                </a:lnTo>
                <a:lnTo>
                  <a:pt x="248554" y="469484"/>
                </a:lnTo>
                <a:lnTo>
                  <a:pt x="283269" y="489812"/>
                </a:lnTo>
                <a:lnTo>
                  <a:pt x="324679" y="506696"/>
                </a:lnTo>
                <a:lnTo>
                  <a:pt x="371523" y="520003"/>
                </a:lnTo>
                <a:lnTo>
                  <a:pt x="422538" y="529597"/>
                </a:lnTo>
                <a:lnTo>
                  <a:pt x="476460" y="535344"/>
                </a:lnTo>
                <a:lnTo>
                  <a:pt x="532028" y="537108"/>
                </a:lnTo>
                <a:lnTo>
                  <a:pt x="587978" y="534755"/>
                </a:lnTo>
                <a:lnTo>
                  <a:pt x="643048" y="528150"/>
                </a:lnTo>
                <a:lnTo>
                  <a:pt x="695975" y="517159"/>
                </a:lnTo>
                <a:lnTo>
                  <a:pt x="1168457" y="517159"/>
                </a:lnTo>
                <a:lnTo>
                  <a:pt x="1183694" y="507533"/>
                </a:lnTo>
                <a:lnTo>
                  <a:pt x="1205880" y="484736"/>
                </a:lnTo>
                <a:lnTo>
                  <a:pt x="1462981" y="484736"/>
                </a:lnTo>
                <a:lnTo>
                  <a:pt x="1506537" y="470635"/>
                </a:lnTo>
                <a:lnTo>
                  <a:pt x="1545135" y="449701"/>
                </a:lnTo>
                <a:lnTo>
                  <a:pt x="1570243" y="424922"/>
                </a:lnTo>
                <a:lnTo>
                  <a:pt x="1579514" y="397284"/>
                </a:lnTo>
                <a:lnTo>
                  <a:pt x="1615447" y="394082"/>
                </a:lnTo>
                <a:lnTo>
                  <a:pt x="1682742" y="382005"/>
                </a:lnTo>
                <a:lnTo>
                  <a:pt x="1767350" y="350074"/>
                </a:lnTo>
                <a:lnTo>
                  <a:pt x="1803985" y="322573"/>
                </a:lnTo>
                <a:lnTo>
                  <a:pt x="1822870" y="261213"/>
                </a:lnTo>
                <a:lnTo>
                  <a:pt x="1804133" y="230617"/>
                </a:lnTo>
                <a:lnTo>
                  <a:pt x="1765950" y="202250"/>
                </a:lnTo>
                <a:lnTo>
                  <a:pt x="1770014" y="198148"/>
                </a:lnTo>
                <a:lnTo>
                  <a:pt x="1773443" y="193919"/>
                </a:lnTo>
                <a:lnTo>
                  <a:pt x="1776237" y="189614"/>
                </a:lnTo>
                <a:lnTo>
                  <a:pt x="1783848" y="158978"/>
                </a:lnTo>
                <a:lnTo>
                  <a:pt x="1769245" y="129904"/>
                </a:lnTo>
                <a:lnTo>
                  <a:pt x="1735025" y="104336"/>
                </a:lnTo>
                <a:lnTo>
                  <a:pt x="1683785" y="84217"/>
                </a:lnTo>
                <a:lnTo>
                  <a:pt x="1618122" y="71491"/>
                </a:lnTo>
                <a:lnTo>
                  <a:pt x="1614964" y="66551"/>
                </a:lnTo>
                <a:lnTo>
                  <a:pt x="591454" y="66551"/>
                </a:lnTo>
                <a:lnTo>
                  <a:pt x="548560" y="57799"/>
                </a:lnTo>
                <a:lnTo>
                  <a:pt x="503189" y="52231"/>
                </a:lnTo>
                <a:lnTo>
                  <a:pt x="456295" y="49931"/>
                </a:lnTo>
                <a:close/>
              </a:path>
              <a:path w="1823084" h="570864">
                <a:moveTo>
                  <a:pt x="1462981" y="484736"/>
                </a:moveTo>
                <a:lnTo>
                  <a:pt x="1205880" y="484736"/>
                </a:lnTo>
                <a:lnTo>
                  <a:pt x="1235571" y="491473"/>
                </a:lnTo>
                <a:lnTo>
                  <a:pt x="1266999" y="496387"/>
                </a:lnTo>
                <a:lnTo>
                  <a:pt x="1299714" y="499422"/>
                </a:lnTo>
                <a:lnTo>
                  <a:pt x="1333261" y="500522"/>
                </a:lnTo>
                <a:lnTo>
                  <a:pt x="1398254" y="497030"/>
                </a:lnTo>
                <a:lnTo>
                  <a:pt x="1456795" y="486739"/>
                </a:lnTo>
                <a:lnTo>
                  <a:pt x="1462981" y="484736"/>
                </a:lnTo>
                <a:close/>
              </a:path>
              <a:path w="1823084" h="570864">
                <a:moveTo>
                  <a:pt x="781174" y="15547"/>
                </a:moveTo>
                <a:lnTo>
                  <a:pt x="724392" y="19715"/>
                </a:lnTo>
                <a:lnTo>
                  <a:pt x="671907" y="29861"/>
                </a:lnTo>
                <a:lnTo>
                  <a:pt x="626625" y="45602"/>
                </a:lnTo>
                <a:lnTo>
                  <a:pt x="591454" y="66551"/>
                </a:lnTo>
                <a:lnTo>
                  <a:pt x="1614964" y="66551"/>
                </a:lnTo>
                <a:lnTo>
                  <a:pt x="1608826" y="56951"/>
                </a:lnTo>
                <a:lnTo>
                  <a:pt x="1593945" y="43410"/>
                </a:lnTo>
                <a:lnTo>
                  <a:pt x="1593489" y="43132"/>
                </a:lnTo>
                <a:lnTo>
                  <a:pt x="948324" y="43132"/>
                </a:lnTo>
                <a:lnTo>
                  <a:pt x="936309" y="38439"/>
                </a:lnTo>
                <a:lnTo>
                  <a:pt x="923544" y="34132"/>
                </a:lnTo>
                <a:lnTo>
                  <a:pt x="910087" y="30214"/>
                </a:lnTo>
                <a:lnTo>
                  <a:pt x="896000" y="26685"/>
                </a:lnTo>
                <a:lnTo>
                  <a:pt x="839345" y="17742"/>
                </a:lnTo>
                <a:lnTo>
                  <a:pt x="781174" y="15547"/>
                </a:lnTo>
                <a:close/>
              </a:path>
              <a:path w="1823084" h="570864">
                <a:moveTo>
                  <a:pt x="1139149" y="356"/>
                </a:moveTo>
                <a:lnTo>
                  <a:pt x="1082193" y="690"/>
                </a:lnTo>
                <a:lnTo>
                  <a:pt x="1028680" y="8315"/>
                </a:lnTo>
                <a:lnTo>
                  <a:pt x="982696" y="22654"/>
                </a:lnTo>
                <a:lnTo>
                  <a:pt x="948324" y="43132"/>
                </a:lnTo>
                <a:lnTo>
                  <a:pt x="1593489" y="43132"/>
                </a:lnTo>
                <a:lnTo>
                  <a:pt x="1573849" y="31152"/>
                </a:lnTo>
                <a:lnTo>
                  <a:pt x="1572317" y="30495"/>
                </a:lnTo>
                <a:lnTo>
                  <a:pt x="1259728" y="30495"/>
                </a:lnTo>
                <a:lnTo>
                  <a:pt x="1246062" y="23695"/>
                </a:lnTo>
                <a:lnTo>
                  <a:pt x="1230693" y="17621"/>
                </a:lnTo>
                <a:lnTo>
                  <a:pt x="1213776" y="12332"/>
                </a:lnTo>
                <a:lnTo>
                  <a:pt x="1195466" y="7889"/>
                </a:lnTo>
                <a:lnTo>
                  <a:pt x="1139149" y="356"/>
                </a:lnTo>
                <a:close/>
              </a:path>
              <a:path w="1823084" h="570864">
                <a:moveTo>
                  <a:pt x="1399365" y="0"/>
                </a:moveTo>
                <a:lnTo>
                  <a:pt x="1348050" y="4639"/>
                </a:lnTo>
                <a:lnTo>
                  <a:pt x="1300587" y="14839"/>
                </a:lnTo>
                <a:lnTo>
                  <a:pt x="1259728" y="30495"/>
                </a:lnTo>
                <a:lnTo>
                  <a:pt x="1572317" y="30495"/>
                </a:lnTo>
                <a:lnTo>
                  <a:pt x="1548907" y="20462"/>
                </a:lnTo>
                <a:lnTo>
                  <a:pt x="1502545" y="7809"/>
                </a:lnTo>
                <a:lnTo>
                  <a:pt x="1451781" y="1022"/>
                </a:lnTo>
                <a:lnTo>
                  <a:pt x="1399365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1" name="object 92"/>
          <p:cNvSpPr>
            <a:spLocks/>
          </p:cNvSpPr>
          <p:nvPr/>
        </p:nvSpPr>
        <p:spPr bwMode="auto">
          <a:xfrm>
            <a:off x="6497638" y="6172200"/>
            <a:ext cx="31750" cy="31750"/>
          </a:xfrm>
          <a:custGeom>
            <a:avLst/>
            <a:gdLst>
              <a:gd name="T0" fmla="*/ 24764 w 31750"/>
              <a:gd name="T1" fmla="*/ 0 h 31750"/>
              <a:gd name="T2" fmla="*/ 7112 w 31750"/>
              <a:gd name="T3" fmla="*/ 0 h 31750"/>
              <a:gd name="T4" fmla="*/ 0 w 31750"/>
              <a:gd name="T5" fmla="*/ 7111 h 31750"/>
              <a:gd name="T6" fmla="*/ 0 w 31750"/>
              <a:gd name="T7" fmla="*/ 24650 h 31750"/>
              <a:gd name="T8" fmla="*/ 7112 w 31750"/>
              <a:gd name="T9" fmla="*/ 31749 h 31750"/>
              <a:gd name="T10" fmla="*/ 24764 w 31750"/>
              <a:gd name="T11" fmla="*/ 31749 h 31750"/>
              <a:gd name="T12" fmla="*/ 31750 w 31750"/>
              <a:gd name="T13" fmla="*/ 24650 h 31750"/>
              <a:gd name="T14" fmla="*/ 31750 w 31750"/>
              <a:gd name="T15" fmla="*/ 7111 h 31750"/>
              <a:gd name="T16" fmla="*/ 24764 w 31750"/>
              <a:gd name="T17" fmla="*/ 0 h 317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750"/>
              <a:gd name="T28" fmla="*/ 0 h 31750"/>
              <a:gd name="T29" fmla="*/ 31750 w 31750"/>
              <a:gd name="T30" fmla="*/ 31750 h 317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750" h="31750">
                <a:moveTo>
                  <a:pt x="24764" y="0"/>
                </a:moveTo>
                <a:lnTo>
                  <a:pt x="7112" y="0"/>
                </a:lnTo>
                <a:lnTo>
                  <a:pt x="0" y="7111"/>
                </a:lnTo>
                <a:lnTo>
                  <a:pt x="0" y="24650"/>
                </a:lnTo>
                <a:lnTo>
                  <a:pt x="7112" y="31749"/>
                </a:lnTo>
                <a:lnTo>
                  <a:pt x="24764" y="31749"/>
                </a:lnTo>
                <a:lnTo>
                  <a:pt x="31750" y="24650"/>
                </a:lnTo>
                <a:lnTo>
                  <a:pt x="31750" y="7111"/>
                </a:lnTo>
                <a:lnTo>
                  <a:pt x="24764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2" name="object 93"/>
          <p:cNvSpPr>
            <a:spLocks/>
          </p:cNvSpPr>
          <p:nvPr/>
        </p:nvSpPr>
        <p:spPr bwMode="auto">
          <a:xfrm>
            <a:off x="6488113" y="6142038"/>
            <a:ext cx="63500" cy="63500"/>
          </a:xfrm>
          <a:custGeom>
            <a:avLst/>
            <a:gdLst>
              <a:gd name="T0" fmla="*/ 31749 w 63500"/>
              <a:gd name="T1" fmla="*/ 0 h 63500"/>
              <a:gd name="T2" fmla="*/ 19395 w 63500"/>
              <a:gd name="T3" fmla="*/ 2496 h 63500"/>
              <a:gd name="T4" fmla="*/ 9302 w 63500"/>
              <a:gd name="T5" fmla="*/ 9302 h 63500"/>
              <a:gd name="T6" fmla="*/ 2496 w 63500"/>
              <a:gd name="T7" fmla="*/ 19395 h 63500"/>
              <a:gd name="T8" fmla="*/ 0 w 63500"/>
              <a:gd name="T9" fmla="*/ 31750 h 63500"/>
              <a:gd name="T10" fmla="*/ 2496 w 63500"/>
              <a:gd name="T11" fmla="*/ 44110 h 63500"/>
              <a:gd name="T12" fmla="*/ 9302 w 63500"/>
              <a:gd name="T13" fmla="*/ 54202 h 63500"/>
              <a:gd name="T14" fmla="*/ 19395 w 63500"/>
              <a:gd name="T15" fmla="*/ 61005 h 63500"/>
              <a:gd name="T16" fmla="*/ 31749 w 63500"/>
              <a:gd name="T17" fmla="*/ 63500 h 63500"/>
              <a:gd name="T18" fmla="*/ 44158 w 63500"/>
              <a:gd name="T19" fmla="*/ 61005 h 63500"/>
              <a:gd name="T20" fmla="*/ 54244 w 63500"/>
              <a:gd name="T21" fmla="*/ 54202 h 63500"/>
              <a:gd name="T22" fmla="*/ 61021 w 63500"/>
              <a:gd name="T23" fmla="*/ 44110 h 63500"/>
              <a:gd name="T24" fmla="*/ 63499 w 63500"/>
              <a:gd name="T25" fmla="*/ 31750 h 63500"/>
              <a:gd name="T26" fmla="*/ 61021 w 63500"/>
              <a:gd name="T27" fmla="*/ 19395 h 63500"/>
              <a:gd name="T28" fmla="*/ 54244 w 63500"/>
              <a:gd name="T29" fmla="*/ 9302 h 63500"/>
              <a:gd name="T30" fmla="*/ 44158 w 63500"/>
              <a:gd name="T31" fmla="*/ 2496 h 63500"/>
              <a:gd name="T32" fmla="*/ 31749 w 63500"/>
              <a:gd name="T33" fmla="*/ 0 h 635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3500"/>
              <a:gd name="T52" fmla="*/ 0 h 63500"/>
              <a:gd name="T53" fmla="*/ 63500 w 63500"/>
              <a:gd name="T54" fmla="*/ 63500 h 635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3500" h="63500">
                <a:moveTo>
                  <a:pt x="31749" y="0"/>
                </a:moveTo>
                <a:lnTo>
                  <a:pt x="19395" y="2496"/>
                </a:lnTo>
                <a:lnTo>
                  <a:pt x="9302" y="9302"/>
                </a:lnTo>
                <a:lnTo>
                  <a:pt x="2496" y="19395"/>
                </a:lnTo>
                <a:lnTo>
                  <a:pt x="0" y="31750"/>
                </a:lnTo>
                <a:lnTo>
                  <a:pt x="2496" y="44110"/>
                </a:lnTo>
                <a:lnTo>
                  <a:pt x="9302" y="54202"/>
                </a:lnTo>
                <a:lnTo>
                  <a:pt x="19395" y="61005"/>
                </a:lnTo>
                <a:lnTo>
                  <a:pt x="31749" y="63500"/>
                </a:lnTo>
                <a:lnTo>
                  <a:pt x="44158" y="61005"/>
                </a:lnTo>
                <a:lnTo>
                  <a:pt x="54244" y="54202"/>
                </a:lnTo>
                <a:lnTo>
                  <a:pt x="61021" y="44110"/>
                </a:lnTo>
                <a:lnTo>
                  <a:pt x="63499" y="31750"/>
                </a:lnTo>
                <a:lnTo>
                  <a:pt x="61021" y="19395"/>
                </a:lnTo>
                <a:lnTo>
                  <a:pt x="54244" y="9302"/>
                </a:lnTo>
                <a:lnTo>
                  <a:pt x="44158" y="2496"/>
                </a:lnTo>
                <a:lnTo>
                  <a:pt x="31749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3" name="object 94"/>
          <p:cNvSpPr>
            <a:spLocks/>
          </p:cNvSpPr>
          <p:nvPr/>
        </p:nvSpPr>
        <p:spPr bwMode="auto">
          <a:xfrm>
            <a:off x="6496050" y="6084888"/>
            <a:ext cx="95250" cy="95250"/>
          </a:xfrm>
          <a:custGeom>
            <a:avLst/>
            <a:gdLst>
              <a:gd name="T0" fmla="*/ 47625 w 95250"/>
              <a:gd name="T1" fmla="*/ 0 h 95250"/>
              <a:gd name="T2" fmla="*/ 29092 w 95250"/>
              <a:gd name="T3" fmla="*/ 3742 h 95250"/>
              <a:gd name="T4" fmla="*/ 13954 w 95250"/>
              <a:gd name="T5" fmla="*/ 13949 h 95250"/>
              <a:gd name="T6" fmla="*/ 3744 w 95250"/>
              <a:gd name="T7" fmla="*/ 29087 h 95250"/>
              <a:gd name="T8" fmla="*/ 0 w 95250"/>
              <a:gd name="T9" fmla="*/ 47624 h 95250"/>
              <a:gd name="T10" fmla="*/ 3744 w 95250"/>
              <a:gd name="T11" fmla="*/ 66162 h 95250"/>
              <a:gd name="T12" fmla="*/ 13954 w 95250"/>
              <a:gd name="T13" fmla="*/ 81300 h 95250"/>
              <a:gd name="T14" fmla="*/ 29092 w 95250"/>
              <a:gd name="T15" fmla="*/ 91507 h 95250"/>
              <a:gd name="T16" fmla="*/ 47625 w 95250"/>
              <a:gd name="T17" fmla="*/ 95249 h 95250"/>
              <a:gd name="T18" fmla="*/ 66157 w 95250"/>
              <a:gd name="T19" fmla="*/ 91507 h 95250"/>
              <a:gd name="T20" fmla="*/ 81295 w 95250"/>
              <a:gd name="T21" fmla="*/ 81300 h 95250"/>
              <a:gd name="T22" fmla="*/ 91505 w 95250"/>
              <a:gd name="T23" fmla="*/ 66162 h 95250"/>
              <a:gd name="T24" fmla="*/ 95250 w 95250"/>
              <a:gd name="T25" fmla="*/ 47624 h 95250"/>
              <a:gd name="T26" fmla="*/ 91505 w 95250"/>
              <a:gd name="T27" fmla="*/ 29087 h 95250"/>
              <a:gd name="T28" fmla="*/ 81295 w 95250"/>
              <a:gd name="T29" fmla="*/ 13949 h 95250"/>
              <a:gd name="T30" fmla="*/ 66157 w 95250"/>
              <a:gd name="T31" fmla="*/ 3742 h 95250"/>
              <a:gd name="T32" fmla="*/ 47625 w 95250"/>
              <a:gd name="T33" fmla="*/ 0 h 9525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95250"/>
              <a:gd name="T53" fmla="*/ 95250 w 95250"/>
              <a:gd name="T54" fmla="*/ 95250 h 9525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95250">
                <a:moveTo>
                  <a:pt x="47625" y="0"/>
                </a:moveTo>
                <a:lnTo>
                  <a:pt x="29092" y="3742"/>
                </a:lnTo>
                <a:lnTo>
                  <a:pt x="13954" y="13949"/>
                </a:lnTo>
                <a:lnTo>
                  <a:pt x="3744" y="29087"/>
                </a:lnTo>
                <a:lnTo>
                  <a:pt x="0" y="47624"/>
                </a:lnTo>
                <a:lnTo>
                  <a:pt x="3744" y="66162"/>
                </a:lnTo>
                <a:lnTo>
                  <a:pt x="13954" y="81300"/>
                </a:lnTo>
                <a:lnTo>
                  <a:pt x="29092" y="91507"/>
                </a:lnTo>
                <a:lnTo>
                  <a:pt x="47625" y="95249"/>
                </a:lnTo>
                <a:lnTo>
                  <a:pt x="66157" y="91507"/>
                </a:lnTo>
                <a:lnTo>
                  <a:pt x="81295" y="81300"/>
                </a:lnTo>
                <a:lnTo>
                  <a:pt x="91505" y="66162"/>
                </a:lnTo>
                <a:lnTo>
                  <a:pt x="95250" y="47624"/>
                </a:lnTo>
                <a:lnTo>
                  <a:pt x="91505" y="29087"/>
                </a:lnTo>
                <a:lnTo>
                  <a:pt x="81295" y="13949"/>
                </a:lnTo>
                <a:lnTo>
                  <a:pt x="66157" y="3742"/>
                </a:lnTo>
                <a:lnTo>
                  <a:pt x="47625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4" name="object 95"/>
          <p:cNvSpPr>
            <a:spLocks/>
          </p:cNvSpPr>
          <p:nvPr/>
        </p:nvSpPr>
        <p:spPr bwMode="auto">
          <a:xfrm>
            <a:off x="5792788" y="5554663"/>
            <a:ext cx="1822450" cy="569912"/>
          </a:xfrm>
          <a:custGeom>
            <a:avLst/>
            <a:gdLst>
              <a:gd name="T0" fmla="*/ 176548 w 1823084"/>
              <a:gd name="T1" fmla="*/ 133189 h 570864"/>
              <a:gd name="T2" fmla="*/ 288469 w 1823084"/>
              <a:gd name="T3" fmla="*/ 70428 h 570864"/>
              <a:gd name="T4" fmla="*/ 408828 w 1823084"/>
              <a:gd name="T5" fmla="*/ 50980 h 570864"/>
              <a:gd name="T6" fmla="*/ 503189 w 1823084"/>
              <a:gd name="T7" fmla="*/ 52231 h 570864"/>
              <a:gd name="T8" fmla="*/ 591454 w 1823084"/>
              <a:gd name="T9" fmla="*/ 66551 h 570864"/>
              <a:gd name="T10" fmla="*/ 671907 w 1823084"/>
              <a:gd name="T11" fmla="*/ 29861 h 570864"/>
              <a:gd name="T12" fmla="*/ 781174 w 1823084"/>
              <a:gd name="T13" fmla="*/ 15547 h 570864"/>
              <a:gd name="T14" fmla="*/ 896000 w 1823084"/>
              <a:gd name="T15" fmla="*/ 26685 h 570864"/>
              <a:gd name="T16" fmla="*/ 948324 w 1823084"/>
              <a:gd name="T17" fmla="*/ 43132 h 570864"/>
              <a:gd name="T18" fmla="*/ 1028680 w 1823084"/>
              <a:gd name="T19" fmla="*/ 8315 h 570864"/>
              <a:gd name="T20" fmla="*/ 1139149 w 1823084"/>
              <a:gd name="T21" fmla="*/ 356 h 570864"/>
              <a:gd name="T22" fmla="*/ 1213776 w 1823084"/>
              <a:gd name="T23" fmla="*/ 12332 h 570864"/>
              <a:gd name="T24" fmla="*/ 1246062 w 1823084"/>
              <a:gd name="T25" fmla="*/ 23695 h 570864"/>
              <a:gd name="T26" fmla="*/ 1300587 w 1823084"/>
              <a:gd name="T27" fmla="*/ 14839 h 570864"/>
              <a:gd name="T28" fmla="*/ 1399365 w 1823084"/>
              <a:gd name="T29" fmla="*/ 0 h 570864"/>
              <a:gd name="T30" fmla="*/ 1502545 w 1823084"/>
              <a:gd name="T31" fmla="*/ 7809 h 570864"/>
              <a:gd name="T32" fmla="*/ 1593945 w 1823084"/>
              <a:gd name="T33" fmla="*/ 43410 h 570864"/>
              <a:gd name="T34" fmla="*/ 1683785 w 1823084"/>
              <a:gd name="T35" fmla="*/ 84217 h 570864"/>
              <a:gd name="T36" fmla="*/ 1769245 w 1823084"/>
              <a:gd name="T37" fmla="*/ 129904 h 570864"/>
              <a:gd name="T38" fmla="*/ 1776237 w 1823084"/>
              <a:gd name="T39" fmla="*/ 189614 h 570864"/>
              <a:gd name="T40" fmla="*/ 1770014 w 1823084"/>
              <a:gd name="T41" fmla="*/ 198148 h 570864"/>
              <a:gd name="T42" fmla="*/ 1804133 w 1823084"/>
              <a:gd name="T43" fmla="*/ 230617 h 570864"/>
              <a:gd name="T44" fmla="*/ 1822656 w 1823084"/>
              <a:gd name="T45" fmla="*/ 292409 h 570864"/>
              <a:gd name="T46" fmla="*/ 1767350 w 1823084"/>
              <a:gd name="T47" fmla="*/ 350074 h 570864"/>
              <a:gd name="T48" fmla="*/ 1649999 w 1823084"/>
              <a:gd name="T49" fmla="*/ 388964 h 570864"/>
              <a:gd name="T50" fmla="*/ 1570243 w 1823084"/>
              <a:gd name="T51" fmla="*/ 424922 h 570864"/>
              <a:gd name="T52" fmla="*/ 1456795 w 1823084"/>
              <a:gd name="T53" fmla="*/ 486739 h 570864"/>
              <a:gd name="T54" fmla="*/ 1333261 w 1823084"/>
              <a:gd name="T55" fmla="*/ 500522 h 570864"/>
              <a:gd name="T56" fmla="*/ 1266999 w 1823084"/>
              <a:gd name="T57" fmla="*/ 496387 h 570864"/>
              <a:gd name="T58" fmla="*/ 1205880 w 1823084"/>
              <a:gd name="T59" fmla="*/ 484736 h 570864"/>
              <a:gd name="T60" fmla="*/ 1113085 w 1823084"/>
              <a:gd name="T61" fmla="*/ 543940 h 570864"/>
              <a:gd name="T62" fmla="*/ 1017051 w 1823084"/>
              <a:gd name="T63" fmla="*/ 565914 h 570864"/>
              <a:gd name="T64" fmla="*/ 907057 w 1823084"/>
              <a:gd name="T65" fmla="*/ 570840 h 570864"/>
              <a:gd name="T66" fmla="*/ 804757 w 1823084"/>
              <a:gd name="T67" fmla="*/ 558295 h 570864"/>
              <a:gd name="T68" fmla="*/ 726695 w 1823084"/>
              <a:gd name="T69" fmla="*/ 533551 h 570864"/>
              <a:gd name="T70" fmla="*/ 643048 w 1823084"/>
              <a:gd name="T71" fmla="*/ 528150 h 570864"/>
              <a:gd name="T72" fmla="*/ 532028 w 1823084"/>
              <a:gd name="T73" fmla="*/ 537108 h 570864"/>
              <a:gd name="T74" fmla="*/ 422538 w 1823084"/>
              <a:gd name="T75" fmla="*/ 529597 h 570864"/>
              <a:gd name="T76" fmla="*/ 324679 w 1823084"/>
              <a:gd name="T77" fmla="*/ 506696 h 570864"/>
              <a:gd name="T78" fmla="*/ 248554 w 1823084"/>
              <a:gd name="T79" fmla="*/ 469484 h 570864"/>
              <a:gd name="T80" fmla="*/ 246268 w 1823084"/>
              <a:gd name="T81" fmla="*/ 467807 h 570864"/>
              <a:gd name="T82" fmla="*/ 186249 w 1823084"/>
              <a:gd name="T83" fmla="*/ 465890 h 570864"/>
              <a:gd name="T84" fmla="*/ 88790 w 1823084"/>
              <a:gd name="T85" fmla="*/ 442498 h 570864"/>
              <a:gd name="T86" fmla="*/ 40782 w 1823084"/>
              <a:gd name="T87" fmla="*/ 398338 h 570864"/>
              <a:gd name="T88" fmla="*/ 48799 w 1823084"/>
              <a:gd name="T89" fmla="*/ 364755 h 570864"/>
              <a:gd name="T90" fmla="*/ 89296 w 1823084"/>
              <a:gd name="T91" fmla="*/ 335714 h 570864"/>
              <a:gd name="T92" fmla="*/ 4460 w 1823084"/>
              <a:gd name="T93" fmla="*/ 287729 h 570864"/>
              <a:gd name="T94" fmla="*/ 23637 w 1823084"/>
              <a:gd name="T95" fmla="*/ 228095 h 570864"/>
              <a:gd name="T96" fmla="*/ 82708 w 1823084"/>
              <a:gd name="T97" fmla="*/ 201710 h 570864"/>
              <a:gd name="T98" fmla="*/ 163210 w 1823084"/>
              <a:gd name="T99" fmla="*/ 189614 h 57086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823084"/>
              <a:gd name="T151" fmla="*/ 0 h 570864"/>
              <a:gd name="T152" fmla="*/ 1823084 w 1823084"/>
              <a:gd name="T153" fmla="*/ 570864 h 57086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823084" h="570864">
                <a:moveTo>
                  <a:pt x="164734" y="187836"/>
                </a:moveTo>
                <a:lnTo>
                  <a:pt x="176548" y="133189"/>
                </a:lnTo>
                <a:lnTo>
                  <a:pt x="240551" y="87691"/>
                </a:lnTo>
                <a:lnTo>
                  <a:pt x="288469" y="70428"/>
                </a:lnTo>
                <a:lnTo>
                  <a:pt x="345048" y="57917"/>
                </a:lnTo>
                <a:lnTo>
                  <a:pt x="408828" y="50980"/>
                </a:lnTo>
                <a:lnTo>
                  <a:pt x="456295" y="49931"/>
                </a:lnTo>
                <a:lnTo>
                  <a:pt x="503189" y="52231"/>
                </a:lnTo>
                <a:lnTo>
                  <a:pt x="548560" y="57799"/>
                </a:lnTo>
                <a:lnTo>
                  <a:pt x="591454" y="66551"/>
                </a:lnTo>
                <a:lnTo>
                  <a:pt x="626625" y="45602"/>
                </a:lnTo>
                <a:lnTo>
                  <a:pt x="671907" y="29861"/>
                </a:lnTo>
                <a:lnTo>
                  <a:pt x="724392" y="19715"/>
                </a:lnTo>
                <a:lnTo>
                  <a:pt x="781174" y="15547"/>
                </a:lnTo>
                <a:lnTo>
                  <a:pt x="839345" y="17742"/>
                </a:lnTo>
                <a:lnTo>
                  <a:pt x="896000" y="26685"/>
                </a:lnTo>
                <a:lnTo>
                  <a:pt x="936309" y="38439"/>
                </a:lnTo>
                <a:lnTo>
                  <a:pt x="948324" y="43132"/>
                </a:lnTo>
                <a:lnTo>
                  <a:pt x="982696" y="22654"/>
                </a:lnTo>
                <a:lnTo>
                  <a:pt x="1028680" y="8315"/>
                </a:lnTo>
                <a:lnTo>
                  <a:pt x="1082193" y="690"/>
                </a:lnTo>
                <a:lnTo>
                  <a:pt x="1139149" y="356"/>
                </a:lnTo>
                <a:lnTo>
                  <a:pt x="1195466" y="7889"/>
                </a:lnTo>
                <a:lnTo>
                  <a:pt x="1213776" y="12332"/>
                </a:lnTo>
                <a:lnTo>
                  <a:pt x="1230693" y="17621"/>
                </a:lnTo>
                <a:lnTo>
                  <a:pt x="1246062" y="23695"/>
                </a:lnTo>
                <a:lnTo>
                  <a:pt x="1259728" y="30495"/>
                </a:lnTo>
                <a:lnTo>
                  <a:pt x="1300587" y="14839"/>
                </a:lnTo>
                <a:lnTo>
                  <a:pt x="1348050" y="4639"/>
                </a:lnTo>
                <a:lnTo>
                  <a:pt x="1399365" y="0"/>
                </a:lnTo>
                <a:lnTo>
                  <a:pt x="1451781" y="1022"/>
                </a:lnTo>
                <a:lnTo>
                  <a:pt x="1502545" y="7809"/>
                </a:lnTo>
                <a:lnTo>
                  <a:pt x="1548907" y="20462"/>
                </a:lnTo>
                <a:lnTo>
                  <a:pt x="1593945" y="43410"/>
                </a:lnTo>
                <a:lnTo>
                  <a:pt x="1618122" y="71491"/>
                </a:lnTo>
                <a:lnTo>
                  <a:pt x="1683785" y="84217"/>
                </a:lnTo>
                <a:lnTo>
                  <a:pt x="1735025" y="104336"/>
                </a:lnTo>
                <a:lnTo>
                  <a:pt x="1769245" y="129904"/>
                </a:lnTo>
                <a:lnTo>
                  <a:pt x="1783848" y="158978"/>
                </a:lnTo>
                <a:lnTo>
                  <a:pt x="1776237" y="189614"/>
                </a:lnTo>
                <a:lnTo>
                  <a:pt x="1773443" y="193919"/>
                </a:lnTo>
                <a:lnTo>
                  <a:pt x="1770014" y="198148"/>
                </a:lnTo>
                <a:lnTo>
                  <a:pt x="1765950" y="202250"/>
                </a:lnTo>
                <a:lnTo>
                  <a:pt x="1804133" y="230617"/>
                </a:lnTo>
                <a:lnTo>
                  <a:pt x="1822870" y="261213"/>
                </a:lnTo>
                <a:lnTo>
                  <a:pt x="1822656" y="292409"/>
                </a:lnTo>
                <a:lnTo>
                  <a:pt x="1803985" y="322573"/>
                </a:lnTo>
                <a:lnTo>
                  <a:pt x="1767350" y="350074"/>
                </a:lnTo>
                <a:lnTo>
                  <a:pt x="1713245" y="373281"/>
                </a:lnTo>
                <a:lnTo>
                  <a:pt x="1649999" y="388964"/>
                </a:lnTo>
                <a:lnTo>
                  <a:pt x="1579514" y="397284"/>
                </a:lnTo>
                <a:lnTo>
                  <a:pt x="1570243" y="424922"/>
                </a:lnTo>
                <a:lnTo>
                  <a:pt x="1506537" y="470635"/>
                </a:lnTo>
                <a:lnTo>
                  <a:pt x="1456795" y="486739"/>
                </a:lnTo>
                <a:lnTo>
                  <a:pt x="1398254" y="497030"/>
                </a:lnTo>
                <a:lnTo>
                  <a:pt x="1333261" y="500522"/>
                </a:lnTo>
                <a:lnTo>
                  <a:pt x="1299714" y="499422"/>
                </a:lnTo>
                <a:lnTo>
                  <a:pt x="1266999" y="496387"/>
                </a:lnTo>
                <a:lnTo>
                  <a:pt x="1235571" y="491473"/>
                </a:lnTo>
                <a:lnTo>
                  <a:pt x="1205880" y="484736"/>
                </a:lnTo>
                <a:lnTo>
                  <a:pt x="1183694" y="507533"/>
                </a:lnTo>
                <a:lnTo>
                  <a:pt x="1113085" y="543940"/>
                </a:lnTo>
                <a:lnTo>
                  <a:pt x="1067530" y="556894"/>
                </a:lnTo>
                <a:lnTo>
                  <a:pt x="1017051" y="565914"/>
                </a:lnTo>
                <a:lnTo>
                  <a:pt x="963082" y="570672"/>
                </a:lnTo>
                <a:lnTo>
                  <a:pt x="907057" y="570840"/>
                </a:lnTo>
                <a:lnTo>
                  <a:pt x="850407" y="566092"/>
                </a:lnTo>
                <a:lnTo>
                  <a:pt x="804757" y="558295"/>
                </a:lnTo>
                <a:lnTo>
                  <a:pt x="763238" y="547355"/>
                </a:lnTo>
                <a:lnTo>
                  <a:pt x="726695" y="533551"/>
                </a:lnTo>
                <a:lnTo>
                  <a:pt x="695975" y="517159"/>
                </a:lnTo>
                <a:lnTo>
                  <a:pt x="643048" y="528150"/>
                </a:lnTo>
                <a:lnTo>
                  <a:pt x="587978" y="534755"/>
                </a:lnTo>
                <a:lnTo>
                  <a:pt x="532028" y="537108"/>
                </a:lnTo>
                <a:lnTo>
                  <a:pt x="476460" y="535344"/>
                </a:lnTo>
                <a:lnTo>
                  <a:pt x="422538" y="529597"/>
                </a:lnTo>
                <a:lnTo>
                  <a:pt x="371523" y="520003"/>
                </a:lnTo>
                <a:lnTo>
                  <a:pt x="324679" y="506696"/>
                </a:lnTo>
                <a:lnTo>
                  <a:pt x="283269" y="489812"/>
                </a:lnTo>
                <a:lnTo>
                  <a:pt x="248554" y="469484"/>
                </a:lnTo>
                <a:lnTo>
                  <a:pt x="247411" y="468645"/>
                </a:lnTo>
                <a:lnTo>
                  <a:pt x="246268" y="467807"/>
                </a:lnTo>
                <a:lnTo>
                  <a:pt x="245125" y="466969"/>
                </a:lnTo>
                <a:lnTo>
                  <a:pt x="186249" y="465890"/>
                </a:lnTo>
                <a:lnTo>
                  <a:pt x="133018" y="457355"/>
                </a:lnTo>
                <a:lnTo>
                  <a:pt x="88790" y="442498"/>
                </a:lnTo>
                <a:lnTo>
                  <a:pt x="56926" y="422448"/>
                </a:lnTo>
                <a:lnTo>
                  <a:pt x="40782" y="398338"/>
                </a:lnTo>
                <a:lnTo>
                  <a:pt x="40522" y="381265"/>
                </a:lnTo>
                <a:lnTo>
                  <a:pt x="48799" y="364755"/>
                </a:lnTo>
                <a:lnTo>
                  <a:pt x="65196" y="349380"/>
                </a:lnTo>
                <a:lnTo>
                  <a:pt x="89296" y="335714"/>
                </a:lnTo>
                <a:lnTo>
                  <a:pt x="34925" y="314907"/>
                </a:lnTo>
                <a:lnTo>
                  <a:pt x="4460" y="287729"/>
                </a:lnTo>
                <a:lnTo>
                  <a:pt x="0" y="257639"/>
                </a:lnTo>
                <a:lnTo>
                  <a:pt x="23637" y="228095"/>
                </a:lnTo>
                <a:lnTo>
                  <a:pt x="49750" y="213324"/>
                </a:lnTo>
                <a:lnTo>
                  <a:pt x="82708" y="201710"/>
                </a:lnTo>
                <a:lnTo>
                  <a:pt x="121025" y="193669"/>
                </a:lnTo>
                <a:lnTo>
                  <a:pt x="163210" y="189614"/>
                </a:lnTo>
                <a:lnTo>
                  <a:pt x="164734" y="1878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5" name="object 96"/>
          <p:cNvSpPr>
            <a:spLocks/>
          </p:cNvSpPr>
          <p:nvPr/>
        </p:nvSpPr>
        <p:spPr bwMode="auto">
          <a:xfrm>
            <a:off x="6497638" y="6172200"/>
            <a:ext cx="31750" cy="31750"/>
          </a:xfrm>
          <a:custGeom>
            <a:avLst/>
            <a:gdLst>
              <a:gd name="T0" fmla="*/ 31750 w 31750"/>
              <a:gd name="T1" fmla="*/ 15874 h 31750"/>
              <a:gd name="T2" fmla="*/ 31750 w 31750"/>
              <a:gd name="T3" fmla="*/ 24650 h 31750"/>
              <a:gd name="T4" fmla="*/ 24764 w 31750"/>
              <a:gd name="T5" fmla="*/ 31749 h 31750"/>
              <a:gd name="T6" fmla="*/ 15875 w 31750"/>
              <a:gd name="T7" fmla="*/ 31749 h 31750"/>
              <a:gd name="T8" fmla="*/ 7112 w 31750"/>
              <a:gd name="T9" fmla="*/ 31749 h 31750"/>
              <a:gd name="T10" fmla="*/ 0 w 31750"/>
              <a:gd name="T11" fmla="*/ 24650 h 31750"/>
              <a:gd name="T12" fmla="*/ 0 w 31750"/>
              <a:gd name="T13" fmla="*/ 15874 h 31750"/>
              <a:gd name="T14" fmla="*/ 0 w 31750"/>
              <a:gd name="T15" fmla="*/ 7111 h 31750"/>
              <a:gd name="T16" fmla="*/ 7112 w 31750"/>
              <a:gd name="T17" fmla="*/ 0 h 31750"/>
              <a:gd name="T18" fmla="*/ 15875 w 31750"/>
              <a:gd name="T19" fmla="*/ 0 h 31750"/>
              <a:gd name="T20" fmla="*/ 24764 w 31750"/>
              <a:gd name="T21" fmla="*/ 0 h 31750"/>
              <a:gd name="T22" fmla="*/ 31750 w 31750"/>
              <a:gd name="T23" fmla="*/ 7111 h 31750"/>
              <a:gd name="T24" fmla="*/ 31750 w 31750"/>
              <a:gd name="T25" fmla="*/ 15874 h 317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750"/>
              <a:gd name="T40" fmla="*/ 0 h 31750"/>
              <a:gd name="T41" fmla="*/ 31750 w 31750"/>
              <a:gd name="T42" fmla="*/ 31750 h 317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750" h="31750">
                <a:moveTo>
                  <a:pt x="31750" y="15874"/>
                </a:moveTo>
                <a:lnTo>
                  <a:pt x="31750" y="24650"/>
                </a:lnTo>
                <a:lnTo>
                  <a:pt x="24764" y="31749"/>
                </a:lnTo>
                <a:lnTo>
                  <a:pt x="15875" y="31749"/>
                </a:lnTo>
                <a:lnTo>
                  <a:pt x="7112" y="31749"/>
                </a:lnTo>
                <a:lnTo>
                  <a:pt x="0" y="24650"/>
                </a:lnTo>
                <a:lnTo>
                  <a:pt x="0" y="15874"/>
                </a:lnTo>
                <a:lnTo>
                  <a:pt x="0" y="7111"/>
                </a:lnTo>
                <a:lnTo>
                  <a:pt x="7112" y="0"/>
                </a:lnTo>
                <a:lnTo>
                  <a:pt x="15875" y="0"/>
                </a:lnTo>
                <a:lnTo>
                  <a:pt x="24764" y="0"/>
                </a:lnTo>
                <a:lnTo>
                  <a:pt x="31750" y="7111"/>
                </a:lnTo>
                <a:lnTo>
                  <a:pt x="31750" y="1587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6" name="object 97"/>
          <p:cNvSpPr>
            <a:spLocks/>
          </p:cNvSpPr>
          <p:nvPr/>
        </p:nvSpPr>
        <p:spPr bwMode="auto">
          <a:xfrm>
            <a:off x="6488113" y="6142038"/>
            <a:ext cx="63500" cy="63500"/>
          </a:xfrm>
          <a:custGeom>
            <a:avLst/>
            <a:gdLst>
              <a:gd name="T0" fmla="*/ 63499 w 63500"/>
              <a:gd name="T1" fmla="*/ 31750 h 63500"/>
              <a:gd name="T2" fmla="*/ 61021 w 63500"/>
              <a:gd name="T3" fmla="*/ 44110 h 63500"/>
              <a:gd name="T4" fmla="*/ 54244 w 63500"/>
              <a:gd name="T5" fmla="*/ 54202 h 63500"/>
              <a:gd name="T6" fmla="*/ 44158 w 63500"/>
              <a:gd name="T7" fmla="*/ 61005 h 63500"/>
              <a:gd name="T8" fmla="*/ 31749 w 63500"/>
              <a:gd name="T9" fmla="*/ 63500 h 63500"/>
              <a:gd name="T10" fmla="*/ 19395 w 63500"/>
              <a:gd name="T11" fmla="*/ 61005 h 63500"/>
              <a:gd name="T12" fmla="*/ 9302 w 63500"/>
              <a:gd name="T13" fmla="*/ 54202 h 63500"/>
              <a:gd name="T14" fmla="*/ 2496 w 63500"/>
              <a:gd name="T15" fmla="*/ 44110 h 63500"/>
              <a:gd name="T16" fmla="*/ 0 w 63500"/>
              <a:gd name="T17" fmla="*/ 31750 h 63500"/>
              <a:gd name="T18" fmla="*/ 2496 w 63500"/>
              <a:gd name="T19" fmla="*/ 19395 h 63500"/>
              <a:gd name="T20" fmla="*/ 9302 w 63500"/>
              <a:gd name="T21" fmla="*/ 9302 h 63500"/>
              <a:gd name="T22" fmla="*/ 19395 w 63500"/>
              <a:gd name="T23" fmla="*/ 2496 h 63500"/>
              <a:gd name="T24" fmla="*/ 31749 w 63500"/>
              <a:gd name="T25" fmla="*/ 0 h 63500"/>
              <a:gd name="T26" fmla="*/ 44158 w 63500"/>
              <a:gd name="T27" fmla="*/ 2496 h 63500"/>
              <a:gd name="T28" fmla="*/ 54244 w 63500"/>
              <a:gd name="T29" fmla="*/ 9302 h 63500"/>
              <a:gd name="T30" fmla="*/ 61021 w 63500"/>
              <a:gd name="T31" fmla="*/ 19395 h 63500"/>
              <a:gd name="T32" fmla="*/ 63499 w 63500"/>
              <a:gd name="T33" fmla="*/ 31750 h 635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3500"/>
              <a:gd name="T52" fmla="*/ 0 h 63500"/>
              <a:gd name="T53" fmla="*/ 63500 w 63500"/>
              <a:gd name="T54" fmla="*/ 63500 h 635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3500" h="63500">
                <a:moveTo>
                  <a:pt x="63499" y="31750"/>
                </a:moveTo>
                <a:lnTo>
                  <a:pt x="61021" y="44110"/>
                </a:lnTo>
                <a:lnTo>
                  <a:pt x="54244" y="54202"/>
                </a:lnTo>
                <a:lnTo>
                  <a:pt x="44158" y="61005"/>
                </a:lnTo>
                <a:lnTo>
                  <a:pt x="31749" y="63500"/>
                </a:lnTo>
                <a:lnTo>
                  <a:pt x="19395" y="61005"/>
                </a:lnTo>
                <a:lnTo>
                  <a:pt x="9302" y="54202"/>
                </a:lnTo>
                <a:lnTo>
                  <a:pt x="2496" y="44110"/>
                </a:lnTo>
                <a:lnTo>
                  <a:pt x="0" y="31750"/>
                </a:lnTo>
                <a:lnTo>
                  <a:pt x="2496" y="19395"/>
                </a:lnTo>
                <a:lnTo>
                  <a:pt x="9302" y="9302"/>
                </a:lnTo>
                <a:lnTo>
                  <a:pt x="19395" y="2496"/>
                </a:lnTo>
                <a:lnTo>
                  <a:pt x="31749" y="0"/>
                </a:lnTo>
                <a:lnTo>
                  <a:pt x="44158" y="2496"/>
                </a:lnTo>
                <a:lnTo>
                  <a:pt x="54244" y="9302"/>
                </a:lnTo>
                <a:lnTo>
                  <a:pt x="61021" y="19395"/>
                </a:lnTo>
                <a:lnTo>
                  <a:pt x="63499" y="3175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7" name="object 98"/>
          <p:cNvSpPr>
            <a:spLocks/>
          </p:cNvSpPr>
          <p:nvPr/>
        </p:nvSpPr>
        <p:spPr bwMode="auto">
          <a:xfrm>
            <a:off x="6496050" y="6084888"/>
            <a:ext cx="95250" cy="95250"/>
          </a:xfrm>
          <a:custGeom>
            <a:avLst/>
            <a:gdLst>
              <a:gd name="T0" fmla="*/ 95250 w 95250"/>
              <a:gd name="T1" fmla="*/ 47624 h 95250"/>
              <a:gd name="T2" fmla="*/ 91505 w 95250"/>
              <a:gd name="T3" fmla="*/ 66162 h 95250"/>
              <a:gd name="T4" fmla="*/ 81295 w 95250"/>
              <a:gd name="T5" fmla="*/ 81300 h 95250"/>
              <a:gd name="T6" fmla="*/ 66157 w 95250"/>
              <a:gd name="T7" fmla="*/ 91507 h 95250"/>
              <a:gd name="T8" fmla="*/ 47625 w 95250"/>
              <a:gd name="T9" fmla="*/ 95249 h 95250"/>
              <a:gd name="T10" fmla="*/ 29092 w 95250"/>
              <a:gd name="T11" fmla="*/ 91507 h 95250"/>
              <a:gd name="T12" fmla="*/ 13954 w 95250"/>
              <a:gd name="T13" fmla="*/ 81300 h 95250"/>
              <a:gd name="T14" fmla="*/ 3744 w 95250"/>
              <a:gd name="T15" fmla="*/ 66162 h 95250"/>
              <a:gd name="T16" fmla="*/ 0 w 95250"/>
              <a:gd name="T17" fmla="*/ 47624 h 95250"/>
              <a:gd name="T18" fmla="*/ 3744 w 95250"/>
              <a:gd name="T19" fmla="*/ 29087 h 95250"/>
              <a:gd name="T20" fmla="*/ 13954 w 95250"/>
              <a:gd name="T21" fmla="*/ 13949 h 95250"/>
              <a:gd name="T22" fmla="*/ 29092 w 95250"/>
              <a:gd name="T23" fmla="*/ 3742 h 95250"/>
              <a:gd name="T24" fmla="*/ 47625 w 95250"/>
              <a:gd name="T25" fmla="*/ 0 h 95250"/>
              <a:gd name="T26" fmla="*/ 66157 w 95250"/>
              <a:gd name="T27" fmla="*/ 3742 h 95250"/>
              <a:gd name="T28" fmla="*/ 81295 w 95250"/>
              <a:gd name="T29" fmla="*/ 13949 h 95250"/>
              <a:gd name="T30" fmla="*/ 91505 w 95250"/>
              <a:gd name="T31" fmla="*/ 29087 h 95250"/>
              <a:gd name="T32" fmla="*/ 95250 w 95250"/>
              <a:gd name="T33" fmla="*/ 47624 h 9525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95250"/>
              <a:gd name="T53" fmla="*/ 95250 w 95250"/>
              <a:gd name="T54" fmla="*/ 95250 h 9525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95250">
                <a:moveTo>
                  <a:pt x="95250" y="47624"/>
                </a:moveTo>
                <a:lnTo>
                  <a:pt x="91505" y="66162"/>
                </a:lnTo>
                <a:lnTo>
                  <a:pt x="81295" y="81300"/>
                </a:lnTo>
                <a:lnTo>
                  <a:pt x="66157" y="91507"/>
                </a:lnTo>
                <a:lnTo>
                  <a:pt x="47625" y="95249"/>
                </a:lnTo>
                <a:lnTo>
                  <a:pt x="29092" y="91507"/>
                </a:lnTo>
                <a:lnTo>
                  <a:pt x="13954" y="81300"/>
                </a:lnTo>
                <a:lnTo>
                  <a:pt x="3744" y="66162"/>
                </a:lnTo>
                <a:lnTo>
                  <a:pt x="0" y="47624"/>
                </a:lnTo>
                <a:lnTo>
                  <a:pt x="3744" y="29087"/>
                </a:lnTo>
                <a:lnTo>
                  <a:pt x="13954" y="13949"/>
                </a:lnTo>
                <a:lnTo>
                  <a:pt x="29092" y="3742"/>
                </a:lnTo>
                <a:lnTo>
                  <a:pt x="47625" y="0"/>
                </a:lnTo>
                <a:lnTo>
                  <a:pt x="66157" y="3742"/>
                </a:lnTo>
                <a:lnTo>
                  <a:pt x="81295" y="13949"/>
                </a:lnTo>
                <a:lnTo>
                  <a:pt x="91505" y="29087"/>
                </a:lnTo>
                <a:lnTo>
                  <a:pt x="95250" y="4762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8" name="object 99"/>
          <p:cNvSpPr>
            <a:spLocks/>
          </p:cNvSpPr>
          <p:nvPr/>
        </p:nvSpPr>
        <p:spPr bwMode="auto">
          <a:xfrm>
            <a:off x="5883275" y="5888038"/>
            <a:ext cx="107950" cy="11112"/>
          </a:xfrm>
          <a:custGeom>
            <a:avLst/>
            <a:gdLst>
              <a:gd name="T0" fmla="*/ 106934 w 107314"/>
              <a:gd name="T1" fmla="*/ 10553 h 10795"/>
              <a:gd name="T2" fmla="*/ 79027 w 107314"/>
              <a:gd name="T3" fmla="*/ 10570 h 10795"/>
              <a:gd name="T4" fmla="*/ 51609 w 107314"/>
              <a:gd name="T5" fmla="*/ 8786 h 10795"/>
              <a:gd name="T6" fmla="*/ 25120 w 107314"/>
              <a:gd name="T7" fmla="*/ 5247 h 10795"/>
              <a:gd name="T8" fmla="*/ 0 w 107314"/>
              <a:gd name="T9" fmla="*/ 0 h 107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314"/>
              <a:gd name="T16" fmla="*/ 0 h 10795"/>
              <a:gd name="T17" fmla="*/ 107314 w 107314"/>
              <a:gd name="T18" fmla="*/ 10795 h 107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314" h="10795">
                <a:moveTo>
                  <a:pt x="106934" y="10553"/>
                </a:moveTo>
                <a:lnTo>
                  <a:pt x="79027" y="10570"/>
                </a:lnTo>
                <a:lnTo>
                  <a:pt x="51609" y="8786"/>
                </a:lnTo>
                <a:lnTo>
                  <a:pt x="25120" y="5247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9" name="object 100"/>
          <p:cNvSpPr>
            <a:spLocks/>
          </p:cNvSpPr>
          <p:nvPr/>
        </p:nvSpPr>
        <p:spPr bwMode="auto">
          <a:xfrm>
            <a:off x="6038850" y="6013450"/>
            <a:ext cx="46038" cy="4763"/>
          </a:xfrm>
          <a:custGeom>
            <a:avLst/>
            <a:gdLst>
              <a:gd name="T0" fmla="*/ 46862 w 46989"/>
              <a:gd name="T1" fmla="*/ 0 h 5079"/>
              <a:gd name="T2" fmla="*/ 35415 w 46989"/>
              <a:gd name="T3" fmla="*/ 1752 h 5079"/>
              <a:gd name="T4" fmla="*/ 23764 w 46989"/>
              <a:gd name="T5" fmla="*/ 3178 h 5079"/>
              <a:gd name="T6" fmla="*/ 11947 w 46989"/>
              <a:gd name="T7" fmla="*/ 4275 h 5079"/>
              <a:gd name="T8" fmla="*/ 0 w 46989"/>
              <a:gd name="T9" fmla="*/ 5041 h 5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989"/>
              <a:gd name="T16" fmla="*/ 0 h 5079"/>
              <a:gd name="T17" fmla="*/ 46989 w 46989"/>
              <a:gd name="T18" fmla="*/ 5079 h 5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989" h="5079">
                <a:moveTo>
                  <a:pt x="46862" y="0"/>
                </a:moveTo>
                <a:lnTo>
                  <a:pt x="35415" y="1752"/>
                </a:lnTo>
                <a:lnTo>
                  <a:pt x="23764" y="3178"/>
                </a:lnTo>
                <a:lnTo>
                  <a:pt x="11947" y="4275"/>
                </a:lnTo>
                <a:lnTo>
                  <a:pt x="0" y="504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0" name="object 101"/>
          <p:cNvSpPr>
            <a:spLocks/>
          </p:cNvSpPr>
          <p:nvPr/>
        </p:nvSpPr>
        <p:spPr bwMode="auto">
          <a:xfrm>
            <a:off x="6461125" y="6046788"/>
            <a:ext cx="28575" cy="22225"/>
          </a:xfrm>
          <a:custGeom>
            <a:avLst/>
            <a:gdLst>
              <a:gd name="T0" fmla="*/ 28194 w 28575"/>
              <a:gd name="T1" fmla="*/ 23025 h 23495"/>
              <a:gd name="T2" fmla="*/ 20073 w 28575"/>
              <a:gd name="T3" fmla="*/ 17514 h 23495"/>
              <a:gd name="T4" fmla="*/ 12668 w 28575"/>
              <a:gd name="T5" fmla="*/ 11831 h 23495"/>
              <a:gd name="T6" fmla="*/ 5976 w 28575"/>
              <a:gd name="T7" fmla="*/ 5989 h 23495"/>
              <a:gd name="T8" fmla="*/ 0 w 28575"/>
              <a:gd name="T9" fmla="*/ 0 h 23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75"/>
              <a:gd name="T16" fmla="*/ 0 h 23495"/>
              <a:gd name="T17" fmla="*/ 28575 w 28575"/>
              <a:gd name="T18" fmla="*/ 23495 h 234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" h="23495">
                <a:moveTo>
                  <a:pt x="28194" y="23025"/>
                </a:moveTo>
                <a:lnTo>
                  <a:pt x="20073" y="17514"/>
                </a:lnTo>
                <a:lnTo>
                  <a:pt x="12668" y="11831"/>
                </a:lnTo>
                <a:lnTo>
                  <a:pt x="5976" y="5989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1" name="object 102"/>
          <p:cNvSpPr>
            <a:spLocks/>
          </p:cNvSpPr>
          <p:nvPr/>
        </p:nvSpPr>
        <p:spPr bwMode="auto">
          <a:xfrm>
            <a:off x="6999288" y="6011863"/>
            <a:ext cx="11112" cy="25400"/>
          </a:xfrm>
          <a:custGeom>
            <a:avLst/>
            <a:gdLst>
              <a:gd name="T0" fmla="*/ 11302 w 11429"/>
              <a:gd name="T1" fmla="*/ 0 h 25400"/>
              <a:gd name="T2" fmla="*/ 9661 w 11429"/>
              <a:gd name="T3" fmla="*/ 6400 h 25400"/>
              <a:gd name="T4" fmla="*/ 7223 w 11429"/>
              <a:gd name="T5" fmla="*/ 12753 h 25400"/>
              <a:gd name="T6" fmla="*/ 3998 w 11429"/>
              <a:gd name="T7" fmla="*/ 19045 h 25400"/>
              <a:gd name="T8" fmla="*/ 0 w 11429"/>
              <a:gd name="T9" fmla="*/ 25260 h 25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29"/>
              <a:gd name="T16" fmla="*/ 0 h 25400"/>
              <a:gd name="T17" fmla="*/ 11429 w 11429"/>
              <a:gd name="T18" fmla="*/ 25400 h 25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29" h="25400">
                <a:moveTo>
                  <a:pt x="11302" y="0"/>
                </a:moveTo>
                <a:lnTo>
                  <a:pt x="9661" y="6400"/>
                </a:lnTo>
                <a:lnTo>
                  <a:pt x="7223" y="12753"/>
                </a:lnTo>
                <a:lnTo>
                  <a:pt x="3998" y="19045"/>
                </a:lnTo>
                <a:lnTo>
                  <a:pt x="0" y="2526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2" name="object 103"/>
          <p:cNvSpPr>
            <a:spLocks/>
          </p:cNvSpPr>
          <p:nvPr/>
        </p:nvSpPr>
        <p:spPr bwMode="auto">
          <a:xfrm>
            <a:off x="7234238" y="5856288"/>
            <a:ext cx="138112" cy="93662"/>
          </a:xfrm>
          <a:custGeom>
            <a:avLst/>
            <a:gdLst>
              <a:gd name="T0" fmla="*/ 0 w 137795"/>
              <a:gd name="T1" fmla="*/ 0 h 94614"/>
              <a:gd name="T2" fmla="*/ 57241 w 137795"/>
              <a:gd name="T3" fmla="*/ 16519 h 94614"/>
              <a:gd name="T4" fmla="*/ 100647 w 137795"/>
              <a:gd name="T5" fmla="*/ 38746 h 94614"/>
              <a:gd name="T6" fmla="*/ 128051 w 137795"/>
              <a:gd name="T7" fmla="*/ 65199 h 94614"/>
              <a:gd name="T8" fmla="*/ 137286 w 137795"/>
              <a:gd name="T9" fmla="*/ 94399 h 94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795"/>
              <a:gd name="T16" fmla="*/ 0 h 94614"/>
              <a:gd name="T17" fmla="*/ 137795 w 137795"/>
              <a:gd name="T18" fmla="*/ 94614 h 94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795" h="94614">
                <a:moveTo>
                  <a:pt x="0" y="0"/>
                </a:moveTo>
                <a:lnTo>
                  <a:pt x="57241" y="16519"/>
                </a:lnTo>
                <a:lnTo>
                  <a:pt x="100647" y="38746"/>
                </a:lnTo>
                <a:lnTo>
                  <a:pt x="128051" y="65199"/>
                </a:lnTo>
                <a:lnTo>
                  <a:pt x="137286" y="9439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3" name="object 104"/>
          <p:cNvSpPr>
            <a:spLocks/>
          </p:cNvSpPr>
          <p:nvPr/>
        </p:nvSpPr>
        <p:spPr bwMode="auto">
          <a:xfrm>
            <a:off x="7496175" y="5754688"/>
            <a:ext cx="61913" cy="36512"/>
          </a:xfrm>
          <a:custGeom>
            <a:avLst/>
            <a:gdLst>
              <a:gd name="T0" fmla="*/ 61214 w 61595"/>
              <a:gd name="T1" fmla="*/ 0 h 35560"/>
              <a:gd name="T2" fmla="*/ 49595 w 61595"/>
              <a:gd name="T3" fmla="*/ 9936 h 35560"/>
              <a:gd name="T4" fmla="*/ 35417 w 61595"/>
              <a:gd name="T5" fmla="*/ 19207 h 35560"/>
              <a:gd name="T6" fmla="*/ 18833 w 61595"/>
              <a:gd name="T7" fmla="*/ 27723 h 35560"/>
              <a:gd name="T8" fmla="*/ 0 w 61595"/>
              <a:gd name="T9" fmla="*/ 35394 h 35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595"/>
              <a:gd name="T16" fmla="*/ 0 h 35560"/>
              <a:gd name="T17" fmla="*/ 61595 w 61595"/>
              <a:gd name="T18" fmla="*/ 35560 h 35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595" h="35560">
                <a:moveTo>
                  <a:pt x="61214" y="0"/>
                </a:moveTo>
                <a:lnTo>
                  <a:pt x="49595" y="9936"/>
                </a:lnTo>
                <a:lnTo>
                  <a:pt x="35417" y="19207"/>
                </a:lnTo>
                <a:lnTo>
                  <a:pt x="18833" y="27723"/>
                </a:lnTo>
                <a:lnTo>
                  <a:pt x="0" y="35394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4" name="object 105"/>
          <p:cNvSpPr>
            <a:spLocks/>
          </p:cNvSpPr>
          <p:nvPr/>
        </p:nvSpPr>
        <p:spPr bwMode="auto">
          <a:xfrm>
            <a:off x="7410450" y="5622925"/>
            <a:ext cx="4763" cy="17463"/>
          </a:xfrm>
          <a:custGeom>
            <a:avLst/>
            <a:gdLst>
              <a:gd name="T0" fmla="*/ 0 w 3809"/>
              <a:gd name="T1" fmla="*/ 0 h 17145"/>
              <a:gd name="T2" fmla="*/ 2286 w 3809"/>
              <a:gd name="T3" fmla="*/ 5511 h 17145"/>
              <a:gd name="T4" fmla="*/ 3429 w 3809"/>
              <a:gd name="T5" fmla="*/ 11112 h 17145"/>
              <a:gd name="T6" fmla="*/ 3175 w 3809"/>
              <a:gd name="T7" fmla="*/ 16713 h 17145"/>
              <a:gd name="T8" fmla="*/ 0 60000 65536"/>
              <a:gd name="T9" fmla="*/ 0 60000 65536"/>
              <a:gd name="T10" fmla="*/ 0 60000 65536"/>
              <a:gd name="T11" fmla="*/ 0 60000 65536"/>
              <a:gd name="T12" fmla="*/ 0 w 3809"/>
              <a:gd name="T13" fmla="*/ 0 h 17145"/>
              <a:gd name="T14" fmla="*/ 3809 w 3809"/>
              <a:gd name="T15" fmla="*/ 17145 h 171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09" h="17145">
                <a:moveTo>
                  <a:pt x="0" y="0"/>
                </a:moveTo>
                <a:lnTo>
                  <a:pt x="2286" y="5511"/>
                </a:lnTo>
                <a:lnTo>
                  <a:pt x="3429" y="11112"/>
                </a:lnTo>
                <a:lnTo>
                  <a:pt x="3175" y="1671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5" name="object 106"/>
          <p:cNvSpPr>
            <a:spLocks/>
          </p:cNvSpPr>
          <p:nvPr/>
        </p:nvSpPr>
        <p:spPr bwMode="auto">
          <a:xfrm>
            <a:off x="7019925" y="5583238"/>
            <a:ext cx="31750" cy="20637"/>
          </a:xfrm>
          <a:custGeom>
            <a:avLst/>
            <a:gdLst>
              <a:gd name="T0" fmla="*/ 0 w 31750"/>
              <a:gd name="T1" fmla="*/ 21297 h 21589"/>
              <a:gd name="T2" fmla="*/ 6473 w 31750"/>
              <a:gd name="T3" fmla="*/ 15612 h 21589"/>
              <a:gd name="T4" fmla="*/ 13874 w 31750"/>
              <a:gd name="T5" fmla="*/ 10153 h 21589"/>
              <a:gd name="T6" fmla="*/ 22181 w 31750"/>
              <a:gd name="T7" fmla="*/ 4942 h 21589"/>
              <a:gd name="T8" fmla="*/ 31369 w 31750"/>
              <a:gd name="T9" fmla="*/ 0 h 21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50"/>
              <a:gd name="T16" fmla="*/ 0 h 21589"/>
              <a:gd name="T17" fmla="*/ 31750 w 31750"/>
              <a:gd name="T18" fmla="*/ 21589 h 21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50" h="21589">
                <a:moveTo>
                  <a:pt x="0" y="21297"/>
                </a:moveTo>
                <a:lnTo>
                  <a:pt x="6473" y="15612"/>
                </a:lnTo>
                <a:lnTo>
                  <a:pt x="13874" y="10153"/>
                </a:lnTo>
                <a:lnTo>
                  <a:pt x="22181" y="4942"/>
                </a:lnTo>
                <a:lnTo>
                  <a:pt x="3136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6" name="object 107"/>
          <p:cNvSpPr>
            <a:spLocks/>
          </p:cNvSpPr>
          <p:nvPr/>
        </p:nvSpPr>
        <p:spPr bwMode="auto">
          <a:xfrm>
            <a:off x="6727825" y="5595938"/>
            <a:ext cx="15875" cy="19050"/>
          </a:xfrm>
          <a:custGeom>
            <a:avLst/>
            <a:gdLst>
              <a:gd name="T0" fmla="*/ 0 w 15240"/>
              <a:gd name="T1" fmla="*/ 18389 h 18414"/>
              <a:gd name="T2" fmla="*/ 3175 w 15240"/>
              <a:gd name="T3" fmla="*/ 12014 h 18414"/>
              <a:gd name="T4" fmla="*/ 8381 w 15240"/>
              <a:gd name="T5" fmla="*/ 5829 h 18414"/>
              <a:gd name="T6" fmla="*/ 15112 w 15240"/>
              <a:gd name="T7" fmla="*/ 0 h 18414"/>
              <a:gd name="T8" fmla="*/ 0 60000 65536"/>
              <a:gd name="T9" fmla="*/ 0 60000 65536"/>
              <a:gd name="T10" fmla="*/ 0 60000 65536"/>
              <a:gd name="T11" fmla="*/ 0 60000 65536"/>
              <a:gd name="T12" fmla="*/ 0 w 15240"/>
              <a:gd name="T13" fmla="*/ 0 h 18414"/>
              <a:gd name="T14" fmla="*/ 15240 w 15240"/>
              <a:gd name="T15" fmla="*/ 18414 h 184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" h="18414">
                <a:moveTo>
                  <a:pt x="0" y="18389"/>
                </a:moveTo>
                <a:lnTo>
                  <a:pt x="3175" y="12014"/>
                </a:lnTo>
                <a:lnTo>
                  <a:pt x="8381" y="5829"/>
                </a:lnTo>
                <a:lnTo>
                  <a:pt x="15112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7" name="object 108"/>
          <p:cNvSpPr>
            <a:spLocks/>
          </p:cNvSpPr>
          <p:nvPr/>
        </p:nvSpPr>
        <p:spPr bwMode="auto">
          <a:xfrm>
            <a:off x="6383338" y="5621338"/>
            <a:ext cx="55562" cy="17462"/>
          </a:xfrm>
          <a:custGeom>
            <a:avLst/>
            <a:gdLst>
              <a:gd name="T0" fmla="*/ 0 w 55245"/>
              <a:gd name="T1" fmla="*/ 0 h 18414"/>
              <a:gd name="T2" fmla="*/ 14662 w 55245"/>
              <a:gd name="T3" fmla="*/ 3922 h 18414"/>
              <a:gd name="T4" fmla="*/ 28717 w 55245"/>
              <a:gd name="T5" fmla="*/ 8212 h 18414"/>
              <a:gd name="T6" fmla="*/ 42130 w 55245"/>
              <a:gd name="T7" fmla="*/ 12856 h 18414"/>
              <a:gd name="T8" fmla="*/ 54863 w 55245"/>
              <a:gd name="T9" fmla="*/ 17843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245"/>
              <a:gd name="T16" fmla="*/ 0 h 18414"/>
              <a:gd name="T17" fmla="*/ 55245 w 55245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245" h="18414">
                <a:moveTo>
                  <a:pt x="0" y="0"/>
                </a:moveTo>
                <a:lnTo>
                  <a:pt x="14662" y="3922"/>
                </a:lnTo>
                <a:lnTo>
                  <a:pt x="28717" y="8212"/>
                </a:lnTo>
                <a:lnTo>
                  <a:pt x="42130" y="12856"/>
                </a:lnTo>
                <a:lnTo>
                  <a:pt x="54863" y="1784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8" name="object 109"/>
          <p:cNvSpPr>
            <a:spLocks/>
          </p:cNvSpPr>
          <p:nvPr/>
        </p:nvSpPr>
        <p:spPr bwMode="auto">
          <a:xfrm>
            <a:off x="5957888" y="5741988"/>
            <a:ext cx="9525" cy="19050"/>
          </a:xfrm>
          <a:custGeom>
            <a:avLst/>
            <a:gdLst>
              <a:gd name="T0" fmla="*/ 9525 w 9525"/>
              <a:gd name="T1" fmla="*/ 18770 h 19050"/>
              <a:gd name="T2" fmla="*/ 5207 w 9525"/>
              <a:gd name="T3" fmla="*/ 12636 h 19050"/>
              <a:gd name="T4" fmla="*/ 2032 w 9525"/>
              <a:gd name="T5" fmla="*/ 6349 h 19050"/>
              <a:gd name="T6" fmla="*/ 0 w 9525"/>
              <a:gd name="T7" fmla="*/ 0 h 19050"/>
              <a:gd name="T8" fmla="*/ 0 60000 65536"/>
              <a:gd name="T9" fmla="*/ 0 60000 65536"/>
              <a:gd name="T10" fmla="*/ 0 60000 65536"/>
              <a:gd name="T11" fmla="*/ 0 60000 65536"/>
              <a:gd name="T12" fmla="*/ 0 w 9525"/>
              <a:gd name="T13" fmla="*/ 0 h 19050"/>
              <a:gd name="T14" fmla="*/ 9525 w 9525"/>
              <a:gd name="T15" fmla="*/ 19050 h 19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25" h="19050">
                <a:moveTo>
                  <a:pt x="9525" y="18770"/>
                </a:moveTo>
                <a:lnTo>
                  <a:pt x="5207" y="12636"/>
                </a:lnTo>
                <a:lnTo>
                  <a:pt x="2032" y="6349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" name="object 110"/>
          <p:cNvSpPr txBox="1"/>
          <p:nvPr/>
        </p:nvSpPr>
        <p:spPr>
          <a:xfrm>
            <a:off x="6529388" y="5643563"/>
            <a:ext cx="361950" cy="242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S1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310" name="object 111"/>
          <p:cNvSpPr>
            <a:spLocks noChangeArrowheads="1"/>
          </p:cNvSpPr>
          <p:nvPr/>
        </p:nvSpPr>
        <p:spPr bwMode="auto">
          <a:xfrm>
            <a:off x="4879975" y="4283075"/>
            <a:ext cx="1408113" cy="700088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311" name="object 112"/>
          <p:cNvSpPr>
            <a:spLocks noChangeArrowheads="1"/>
          </p:cNvSpPr>
          <p:nvPr/>
        </p:nvSpPr>
        <p:spPr bwMode="auto">
          <a:xfrm>
            <a:off x="5165725" y="4899025"/>
            <a:ext cx="39688" cy="381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312" name="object 113"/>
          <p:cNvSpPr>
            <a:spLocks noChangeArrowheads="1"/>
          </p:cNvSpPr>
          <p:nvPr/>
        </p:nvSpPr>
        <p:spPr bwMode="auto">
          <a:xfrm>
            <a:off x="5156200" y="4872038"/>
            <a:ext cx="77788" cy="77787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313" name="object 114"/>
          <p:cNvSpPr>
            <a:spLocks noChangeArrowheads="1"/>
          </p:cNvSpPr>
          <p:nvPr/>
        </p:nvSpPr>
        <p:spPr bwMode="auto">
          <a:xfrm>
            <a:off x="5116513" y="4867275"/>
            <a:ext cx="115887" cy="117475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314" name="object 115"/>
          <p:cNvSpPr>
            <a:spLocks/>
          </p:cNvSpPr>
          <p:nvPr/>
        </p:nvSpPr>
        <p:spPr bwMode="auto">
          <a:xfrm>
            <a:off x="4879975" y="4283075"/>
            <a:ext cx="1409700" cy="700088"/>
          </a:xfrm>
          <a:custGeom>
            <a:avLst/>
            <a:gdLst>
              <a:gd name="T0" fmla="*/ 127178 w 1409064"/>
              <a:gd name="T1" fmla="*/ 190280 h 699770"/>
              <a:gd name="T2" fmla="*/ 170239 w 1409064"/>
              <a:gd name="T3" fmla="*/ 120046 h 699770"/>
              <a:gd name="T4" fmla="*/ 258978 w 1409064"/>
              <a:gd name="T5" fmla="*/ 73266 h 699770"/>
              <a:gd name="T6" fmla="*/ 352607 w 1409064"/>
              <a:gd name="T7" fmla="*/ 61418 h 699770"/>
              <a:gd name="T8" fmla="*/ 423894 w 1409064"/>
              <a:gd name="T9" fmla="*/ 71050 h 699770"/>
              <a:gd name="T10" fmla="*/ 490715 w 1409064"/>
              <a:gd name="T11" fmla="*/ 51696 h 699770"/>
              <a:gd name="T12" fmla="*/ 585859 w 1409064"/>
              <a:gd name="T13" fmla="*/ 20505 h 699770"/>
              <a:gd name="T14" fmla="*/ 692415 w 1409064"/>
              <a:gd name="T15" fmla="*/ 33083 h 699770"/>
              <a:gd name="T16" fmla="*/ 767540 w 1409064"/>
              <a:gd name="T17" fmla="*/ 22971 h 699770"/>
              <a:gd name="T18" fmla="*/ 869211 w 1409064"/>
              <a:gd name="T19" fmla="*/ 0 h 699770"/>
              <a:gd name="T20" fmla="*/ 937962 w 1409064"/>
              <a:gd name="T21" fmla="*/ 15384 h 699770"/>
              <a:gd name="T22" fmla="*/ 962886 w 1409064"/>
              <a:gd name="T23" fmla="*/ 29311 h 699770"/>
              <a:gd name="T24" fmla="*/ 1012049 w 1409064"/>
              <a:gd name="T25" fmla="*/ 15440 h 699770"/>
              <a:gd name="T26" fmla="*/ 1105734 w 1409064"/>
              <a:gd name="T27" fmla="*/ 210 h 699770"/>
              <a:gd name="T28" fmla="*/ 1196859 w 1409064"/>
              <a:gd name="T29" fmla="*/ 25336 h 699770"/>
              <a:gd name="T30" fmla="*/ 1250453 w 1409064"/>
              <a:gd name="T31" fmla="*/ 87820 h 699770"/>
              <a:gd name="T32" fmla="*/ 1340788 w 1409064"/>
              <a:gd name="T33" fmla="*/ 127976 h 699770"/>
              <a:gd name="T34" fmla="*/ 1378526 w 1409064"/>
              <a:gd name="T35" fmla="*/ 194858 h 699770"/>
              <a:gd name="T36" fmla="*/ 1370468 w 1409064"/>
              <a:gd name="T37" fmla="*/ 237680 h 699770"/>
              <a:gd name="T38" fmla="*/ 1364626 w 1409064"/>
              <a:gd name="T39" fmla="*/ 247840 h 699770"/>
              <a:gd name="T40" fmla="*/ 1408672 w 1409064"/>
              <a:gd name="T41" fmla="*/ 320023 h 699770"/>
              <a:gd name="T42" fmla="*/ 1394072 w 1409064"/>
              <a:gd name="T43" fmla="*/ 395113 h 699770"/>
              <a:gd name="T44" fmla="*/ 1323986 w 1409064"/>
              <a:gd name="T45" fmla="*/ 457136 h 699770"/>
              <a:gd name="T46" fmla="*/ 1220608 w 1409064"/>
              <a:gd name="T47" fmla="*/ 486600 h 699770"/>
              <a:gd name="T48" fmla="*/ 1183250 w 1409064"/>
              <a:gd name="T49" fmla="*/ 561621 h 699770"/>
              <a:gd name="T50" fmla="*/ 1090052 w 1409064"/>
              <a:gd name="T51" fmla="*/ 606772 h 699770"/>
              <a:gd name="T52" fmla="*/ 1004391 w 1409064"/>
              <a:gd name="T53" fmla="*/ 611592 h 699770"/>
              <a:gd name="T54" fmla="*/ 954782 w 1409064"/>
              <a:gd name="T55" fmla="*/ 601892 h 699770"/>
              <a:gd name="T56" fmla="*/ 911629 w 1409064"/>
              <a:gd name="T57" fmla="*/ 625262 h 699770"/>
              <a:gd name="T58" fmla="*/ 845592 w 1409064"/>
              <a:gd name="T59" fmla="*/ 673478 h 699770"/>
              <a:gd name="T60" fmla="*/ 756345 w 1409064"/>
              <a:gd name="T61" fmla="*/ 697727 h 699770"/>
              <a:gd name="T62" fmla="*/ 657109 w 1409064"/>
              <a:gd name="T63" fmla="*/ 693229 h 699770"/>
              <a:gd name="T64" fmla="*/ 589815 w 1409064"/>
              <a:gd name="T65" fmla="*/ 670258 h 699770"/>
              <a:gd name="T66" fmla="*/ 537856 w 1409064"/>
              <a:gd name="T67" fmla="*/ 633285 h 699770"/>
              <a:gd name="T68" fmla="*/ 443605 w 1409064"/>
              <a:gd name="T69" fmla="*/ 656056 h 699770"/>
              <a:gd name="T70" fmla="*/ 347150 w 1409064"/>
              <a:gd name="T71" fmla="*/ 652668 h 699770"/>
              <a:gd name="T72" fmla="*/ 259625 w 1409064"/>
              <a:gd name="T73" fmla="*/ 625016 h 699770"/>
              <a:gd name="T74" fmla="*/ 192162 w 1409064"/>
              <a:gd name="T75" fmla="*/ 574992 h 699770"/>
              <a:gd name="T76" fmla="*/ 133145 w 1409064"/>
              <a:gd name="T77" fmla="*/ 568719 h 699770"/>
              <a:gd name="T78" fmla="*/ 49067 w 1409064"/>
              <a:gd name="T79" fmla="*/ 524043 h 699770"/>
              <a:gd name="T80" fmla="*/ 31307 w 1409064"/>
              <a:gd name="T81" fmla="*/ 466955 h 699770"/>
              <a:gd name="T82" fmla="*/ 50385 w 1409064"/>
              <a:gd name="T83" fmla="*/ 427934 h 699770"/>
              <a:gd name="T84" fmla="*/ 26979 w 1409064"/>
              <a:gd name="T85" fmla="*/ 385744 h 699770"/>
              <a:gd name="T86" fmla="*/ 0 w 1409064"/>
              <a:gd name="T87" fmla="*/ 315668 h 699770"/>
              <a:gd name="T88" fmla="*/ 38469 w 1409064"/>
              <a:gd name="T89" fmla="*/ 261403 h 699770"/>
              <a:gd name="T90" fmla="*/ 93523 w 1409064"/>
              <a:gd name="T91" fmla="*/ 237333 h 699770"/>
              <a:gd name="T92" fmla="*/ 127265 w 1409064"/>
              <a:gd name="T93" fmla="*/ 230187 h 69977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409064"/>
              <a:gd name="T142" fmla="*/ 0 h 699770"/>
              <a:gd name="T143" fmla="*/ 1409064 w 1409064"/>
              <a:gd name="T144" fmla="*/ 699770 h 699770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409064" h="699770">
                <a:moveTo>
                  <a:pt x="127265" y="230187"/>
                </a:moveTo>
                <a:lnTo>
                  <a:pt x="127178" y="190280"/>
                </a:lnTo>
                <a:lnTo>
                  <a:pt x="142101" y="153032"/>
                </a:lnTo>
                <a:lnTo>
                  <a:pt x="170239" y="120046"/>
                </a:lnTo>
                <a:lnTo>
                  <a:pt x="209797" y="92924"/>
                </a:lnTo>
                <a:lnTo>
                  <a:pt x="258978" y="73266"/>
                </a:lnTo>
                <a:lnTo>
                  <a:pt x="315987" y="62674"/>
                </a:lnTo>
                <a:lnTo>
                  <a:pt x="352607" y="61418"/>
                </a:lnTo>
                <a:lnTo>
                  <a:pt x="388822" y="64246"/>
                </a:lnTo>
                <a:lnTo>
                  <a:pt x="423894" y="71050"/>
                </a:lnTo>
                <a:lnTo>
                  <a:pt x="457084" y="81724"/>
                </a:lnTo>
                <a:lnTo>
                  <a:pt x="490715" y="51696"/>
                </a:lnTo>
                <a:lnTo>
                  <a:pt x="534928" y="31026"/>
                </a:lnTo>
                <a:lnTo>
                  <a:pt x="585859" y="20505"/>
                </a:lnTo>
                <a:lnTo>
                  <a:pt x="639643" y="20927"/>
                </a:lnTo>
                <a:lnTo>
                  <a:pt x="692415" y="33083"/>
                </a:lnTo>
                <a:lnTo>
                  <a:pt x="732801" y="53149"/>
                </a:lnTo>
                <a:lnTo>
                  <a:pt x="767540" y="22971"/>
                </a:lnTo>
                <a:lnTo>
                  <a:pt x="815066" y="4794"/>
                </a:lnTo>
                <a:lnTo>
                  <a:pt x="869211" y="0"/>
                </a:lnTo>
                <a:lnTo>
                  <a:pt x="923809" y="9969"/>
                </a:lnTo>
                <a:lnTo>
                  <a:pt x="937962" y="15384"/>
                </a:lnTo>
                <a:lnTo>
                  <a:pt x="951019" y="21859"/>
                </a:lnTo>
                <a:lnTo>
                  <a:pt x="962886" y="29311"/>
                </a:lnTo>
                <a:lnTo>
                  <a:pt x="973466" y="37655"/>
                </a:lnTo>
                <a:lnTo>
                  <a:pt x="1012049" y="15440"/>
                </a:lnTo>
                <a:lnTo>
                  <a:pt x="1057368" y="2887"/>
                </a:lnTo>
                <a:lnTo>
                  <a:pt x="1105734" y="210"/>
                </a:lnTo>
                <a:lnTo>
                  <a:pt x="1153461" y="7622"/>
                </a:lnTo>
                <a:lnTo>
                  <a:pt x="1196859" y="25336"/>
                </a:lnTo>
                <a:lnTo>
                  <a:pt x="1231705" y="53435"/>
                </a:lnTo>
                <a:lnTo>
                  <a:pt x="1250453" y="87820"/>
                </a:lnTo>
                <a:lnTo>
                  <a:pt x="1301186" y="103363"/>
                </a:lnTo>
                <a:lnTo>
                  <a:pt x="1340788" y="127976"/>
                </a:lnTo>
                <a:lnTo>
                  <a:pt x="1367241" y="159271"/>
                </a:lnTo>
                <a:lnTo>
                  <a:pt x="1378526" y="194858"/>
                </a:lnTo>
                <a:lnTo>
                  <a:pt x="1372627" y="232346"/>
                </a:lnTo>
                <a:lnTo>
                  <a:pt x="1370468" y="237680"/>
                </a:lnTo>
                <a:lnTo>
                  <a:pt x="1367801" y="242887"/>
                </a:lnTo>
                <a:lnTo>
                  <a:pt x="1364626" y="247840"/>
                </a:lnTo>
                <a:lnTo>
                  <a:pt x="1394177" y="282570"/>
                </a:lnTo>
                <a:lnTo>
                  <a:pt x="1408672" y="320023"/>
                </a:lnTo>
                <a:lnTo>
                  <a:pt x="1408505" y="358203"/>
                </a:lnTo>
                <a:lnTo>
                  <a:pt x="1394072" y="395113"/>
                </a:lnTo>
                <a:lnTo>
                  <a:pt x="1365767" y="428756"/>
                </a:lnTo>
                <a:lnTo>
                  <a:pt x="1323986" y="457136"/>
                </a:lnTo>
                <a:lnTo>
                  <a:pt x="1275060" y="476392"/>
                </a:lnTo>
                <a:lnTo>
                  <a:pt x="1220608" y="486600"/>
                </a:lnTo>
                <a:lnTo>
                  <a:pt x="1210479" y="526808"/>
                </a:lnTo>
                <a:lnTo>
                  <a:pt x="1183250" y="561621"/>
                </a:lnTo>
                <a:lnTo>
                  <a:pt x="1142061" y="588967"/>
                </a:lnTo>
                <a:lnTo>
                  <a:pt x="1090052" y="606772"/>
                </a:lnTo>
                <a:lnTo>
                  <a:pt x="1030362" y="612965"/>
                </a:lnTo>
                <a:lnTo>
                  <a:pt x="1004391" y="611592"/>
                </a:lnTo>
                <a:lnTo>
                  <a:pt x="979086" y="607885"/>
                </a:lnTo>
                <a:lnTo>
                  <a:pt x="954782" y="601892"/>
                </a:lnTo>
                <a:lnTo>
                  <a:pt x="931810" y="593661"/>
                </a:lnTo>
                <a:lnTo>
                  <a:pt x="911629" y="625262"/>
                </a:lnTo>
                <a:lnTo>
                  <a:pt x="882338" y="652067"/>
                </a:lnTo>
                <a:lnTo>
                  <a:pt x="845592" y="673478"/>
                </a:lnTo>
                <a:lnTo>
                  <a:pt x="803044" y="688897"/>
                </a:lnTo>
                <a:lnTo>
                  <a:pt x="756345" y="697727"/>
                </a:lnTo>
                <a:lnTo>
                  <a:pt x="707149" y="699370"/>
                </a:lnTo>
                <a:lnTo>
                  <a:pt x="657109" y="693229"/>
                </a:lnTo>
                <a:lnTo>
                  <a:pt x="621885" y="683666"/>
                </a:lnTo>
                <a:lnTo>
                  <a:pt x="589815" y="670258"/>
                </a:lnTo>
                <a:lnTo>
                  <a:pt x="561580" y="653349"/>
                </a:lnTo>
                <a:lnTo>
                  <a:pt x="537856" y="633285"/>
                </a:lnTo>
                <a:lnTo>
                  <a:pt x="491702" y="648058"/>
                </a:lnTo>
                <a:lnTo>
                  <a:pt x="443605" y="656056"/>
                </a:lnTo>
                <a:lnTo>
                  <a:pt x="394957" y="657513"/>
                </a:lnTo>
                <a:lnTo>
                  <a:pt x="347150" y="652668"/>
                </a:lnTo>
                <a:lnTo>
                  <a:pt x="301576" y="641757"/>
                </a:lnTo>
                <a:lnTo>
                  <a:pt x="259625" y="625016"/>
                </a:lnTo>
                <a:lnTo>
                  <a:pt x="222690" y="602682"/>
                </a:lnTo>
                <a:lnTo>
                  <a:pt x="192162" y="574992"/>
                </a:lnTo>
                <a:lnTo>
                  <a:pt x="189495" y="571817"/>
                </a:lnTo>
                <a:lnTo>
                  <a:pt x="133145" y="568719"/>
                </a:lnTo>
                <a:lnTo>
                  <a:pt x="84641" y="551894"/>
                </a:lnTo>
                <a:lnTo>
                  <a:pt x="49067" y="524043"/>
                </a:lnTo>
                <a:lnTo>
                  <a:pt x="31507" y="487870"/>
                </a:lnTo>
                <a:lnTo>
                  <a:pt x="31307" y="466955"/>
                </a:lnTo>
                <a:lnTo>
                  <a:pt x="37715" y="446754"/>
                </a:lnTo>
                <a:lnTo>
                  <a:pt x="50385" y="427934"/>
                </a:lnTo>
                <a:lnTo>
                  <a:pt x="68972" y="411162"/>
                </a:lnTo>
                <a:lnTo>
                  <a:pt x="26979" y="385744"/>
                </a:lnTo>
                <a:lnTo>
                  <a:pt x="3440" y="352504"/>
                </a:lnTo>
                <a:lnTo>
                  <a:pt x="0" y="315668"/>
                </a:lnTo>
                <a:lnTo>
                  <a:pt x="18299" y="279463"/>
                </a:lnTo>
                <a:lnTo>
                  <a:pt x="38469" y="261403"/>
                </a:lnTo>
                <a:lnTo>
                  <a:pt x="63924" y="247189"/>
                </a:lnTo>
                <a:lnTo>
                  <a:pt x="93523" y="237333"/>
                </a:lnTo>
                <a:lnTo>
                  <a:pt x="126122" y="232346"/>
                </a:lnTo>
                <a:lnTo>
                  <a:pt x="127265" y="23018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5" name="object 116"/>
          <p:cNvSpPr>
            <a:spLocks/>
          </p:cNvSpPr>
          <p:nvPr/>
        </p:nvSpPr>
        <p:spPr bwMode="auto">
          <a:xfrm>
            <a:off x="5165725" y="4899025"/>
            <a:ext cx="39688" cy="39688"/>
          </a:xfrm>
          <a:custGeom>
            <a:avLst/>
            <a:gdLst>
              <a:gd name="T0" fmla="*/ 38862 w 39370"/>
              <a:gd name="T1" fmla="*/ 19430 h 39370"/>
              <a:gd name="T2" fmla="*/ 37326 w 39370"/>
              <a:gd name="T3" fmla="*/ 26967 h 39370"/>
              <a:gd name="T4" fmla="*/ 33146 w 39370"/>
              <a:gd name="T5" fmla="*/ 33146 h 39370"/>
              <a:gd name="T6" fmla="*/ 26967 w 39370"/>
              <a:gd name="T7" fmla="*/ 37326 h 39370"/>
              <a:gd name="T8" fmla="*/ 19430 w 39370"/>
              <a:gd name="T9" fmla="*/ 38861 h 39370"/>
              <a:gd name="T10" fmla="*/ 11840 w 39370"/>
              <a:gd name="T11" fmla="*/ 37326 h 39370"/>
              <a:gd name="T12" fmla="*/ 5667 w 39370"/>
              <a:gd name="T13" fmla="*/ 33146 h 39370"/>
              <a:gd name="T14" fmla="*/ 1518 w 39370"/>
              <a:gd name="T15" fmla="*/ 26967 h 39370"/>
              <a:gd name="T16" fmla="*/ 0 w 39370"/>
              <a:gd name="T17" fmla="*/ 19430 h 39370"/>
              <a:gd name="T18" fmla="*/ 1518 w 39370"/>
              <a:gd name="T19" fmla="*/ 11840 h 39370"/>
              <a:gd name="T20" fmla="*/ 5667 w 39370"/>
              <a:gd name="T21" fmla="*/ 5667 h 39370"/>
              <a:gd name="T22" fmla="*/ 11840 w 39370"/>
              <a:gd name="T23" fmla="*/ 1518 h 39370"/>
              <a:gd name="T24" fmla="*/ 19430 w 39370"/>
              <a:gd name="T25" fmla="*/ 0 h 39370"/>
              <a:gd name="T26" fmla="*/ 26967 w 39370"/>
              <a:gd name="T27" fmla="*/ 1518 h 39370"/>
              <a:gd name="T28" fmla="*/ 33146 w 39370"/>
              <a:gd name="T29" fmla="*/ 5667 h 39370"/>
              <a:gd name="T30" fmla="*/ 37326 w 39370"/>
              <a:gd name="T31" fmla="*/ 11840 h 39370"/>
              <a:gd name="T32" fmla="*/ 38862 w 39370"/>
              <a:gd name="T33" fmla="*/ 19430 h 3937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9370"/>
              <a:gd name="T52" fmla="*/ 0 h 39370"/>
              <a:gd name="T53" fmla="*/ 39370 w 39370"/>
              <a:gd name="T54" fmla="*/ 39370 h 3937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9370" h="39370">
                <a:moveTo>
                  <a:pt x="38862" y="19430"/>
                </a:moveTo>
                <a:lnTo>
                  <a:pt x="37326" y="26967"/>
                </a:lnTo>
                <a:lnTo>
                  <a:pt x="33146" y="33146"/>
                </a:lnTo>
                <a:lnTo>
                  <a:pt x="26967" y="37326"/>
                </a:lnTo>
                <a:lnTo>
                  <a:pt x="19430" y="38861"/>
                </a:lnTo>
                <a:lnTo>
                  <a:pt x="11840" y="37326"/>
                </a:lnTo>
                <a:lnTo>
                  <a:pt x="5667" y="33146"/>
                </a:lnTo>
                <a:lnTo>
                  <a:pt x="1518" y="26967"/>
                </a:lnTo>
                <a:lnTo>
                  <a:pt x="0" y="19430"/>
                </a:lnTo>
                <a:lnTo>
                  <a:pt x="1518" y="11840"/>
                </a:lnTo>
                <a:lnTo>
                  <a:pt x="5667" y="5667"/>
                </a:lnTo>
                <a:lnTo>
                  <a:pt x="11840" y="1518"/>
                </a:lnTo>
                <a:lnTo>
                  <a:pt x="19430" y="0"/>
                </a:lnTo>
                <a:lnTo>
                  <a:pt x="26967" y="1518"/>
                </a:lnTo>
                <a:lnTo>
                  <a:pt x="33146" y="5667"/>
                </a:lnTo>
                <a:lnTo>
                  <a:pt x="37326" y="11840"/>
                </a:lnTo>
                <a:lnTo>
                  <a:pt x="38862" y="1943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6" name="object 117"/>
          <p:cNvSpPr>
            <a:spLocks/>
          </p:cNvSpPr>
          <p:nvPr/>
        </p:nvSpPr>
        <p:spPr bwMode="auto">
          <a:xfrm>
            <a:off x="5156200" y="4872038"/>
            <a:ext cx="79375" cy="77787"/>
          </a:xfrm>
          <a:custGeom>
            <a:avLst/>
            <a:gdLst>
              <a:gd name="T0" fmla="*/ 77724 w 78104"/>
              <a:gd name="T1" fmla="*/ 38861 h 78104"/>
              <a:gd name="T2" fmla="*/ 74670 w 78104"/>
              <a:gd name="T3" fmla="*/ 53988 h 78104"/>
              <a:gd name="T4" fmla="*/ 66341 w 78104"/>
              <a:gd name="T5" fmla="*/ 66341 h 78104"/>
              <a:gd name="T6" fmla="*/ 53988 w 78104"/>
              <a:gd name="T7" fmla="*/ 74670 h 78104"/>
              <a:gd name="T8" fmla="*/ 38862 w 78104"/>
              <a:gd name="T9" fmla="*/ 77723 h 78104"/>
              <a:gd name="T10" fmla="*/ 23735 w 78104"/>
              <a:gd name="T11" fmla="*/ 74670 h 78104"/>
              <a:gd name="T12" fmla="*/ 11382 w 78104"/>
              <a:gd name="T13" fmla="*/ 66341 h 78104"/>
              <a:gd name="T14" fmla="*/ 3053 w 78104"/>
              <a:gd name="T15" fmla="*/ 53988 h 78104"/>
              <a:gd name="T16" fmla="*/ 0 w 78104"/>
              <a:gd name="T17" fmla="*/ 38861 h 78104"/>
              <a:gd name="T18" fmla="*/ 3053 w 78104"/>
              <a:gd name="T19" fmla="*/ 23735 h 78104"/>
              <a:gd name="T20" fmla="*/ 11382 w 78104"/>
              <a:gd name="T21" fmla="*/ 11382 h 78104"/>
              <a:gd name="T22" fmla="*/ 23735 w 78104"/>
              <a:gd name="T23" fmla="*/ 3053 h 78104"/>
              <a:gd name="T24" fmla="*/ 38862 w 78104"/>
              <a:gd name="T25" fmla="*/ 0 h 78104"/>
              <a:gd name="T26" fmla="*/ 53988 w 78104"/>
              <a:gd name="T27" fmla="*/ 3053 h 78104"/>
              <a:gd name="T28" fmla="*/ 66341 w 78104"/>
              <a:gd name="T29" fmla="*/ 11382 h 78104"/>
              <a:gd name="T30" fmla="*/ 74670 w 78104"/>
              <a:gd name="T31" fmla="*/ 23735 h 78104"/>
              <a:gd name="T32" fmla="*/ 77724 w 78104"/>
              <a:gd name="T33" fmla="*/ 38861 h 7810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8104"/>
              <a:gd name="T52" fmla="*/ 0 h 78104"/>
              <a:gd name="T53" fmla="*/ 78104 w 78104"/>
              <a:gd name="T54" fmla="*/ 78104 h 7810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8104" h="78104">
                <a:moveTo>
                  <a:pt x="77724" y="38861"/>
                </a:moveTo>
                <a:lnTo>
                  <a:pt x="74670" y="53988"/>
                </a:lnTo>
                <a:lnTo>
                  <a:pt x="66341" y="66341"/>
                </a:lnTo>
                <a:lnTo>
                  <a:pt x="53988" y="74670"/>
                </a:lnTo>
                <a:lnTo>
                  <a:pt x="38862" y="77723"/>
                </a:lnTo>
                <a:lnTo>
                  <a:pt x="23735" y="74670"/>
                </a:lnTo>
                <a:lnTo>
                  <a:pt x="11382" y="66341"/>
                </a:lnTo>
                <a:lnTo>
                  <a:pt x="3053" y="53988"/>
                </a:lnTo>
                <a:lnTo>
                  <a:pt x="0" y="38861"/>
                </a:lnTo>
                <a:lnTo>
                  <a:pt x="3053" y="23735"/>
                </a:lnTo>
                <a:lnTo>
                  <a:pt x="11382" y="11382"/>
                </a:lnTo>
                <a:lnTo>
                  <a:pt x="23735" y="3053"/>
                </a:lnTo>
                <a:lnTo>
                  <a:pt x="38862" y="0"/>
                </a:lnTo>
                <a:lnTo>
                  <a:pt x="53988" y="3053"/>
                </a:lnTo>
                <a:lnTo>
                  <a:pt x="66341" y="11382"/>
                </a:lnTo>
                <a:lnTo>
                  <a:pt x="74670" y="23735"/>
                </a:lnTo>
                <a:lnTo>
                  <a:pt x="77724" y="3886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7" name="object 118"/>
          <p:cNvSpPr>
            <a:spLocks/>
          </p:cNvSpPr>
          <p:nvPr/>
        </p:nvSpPr>
        <p:spPr bwMode="auto">
          <a:xfrm>
            <a:off x="5116513" y="4867275"/>
            <a:ext cx="115887" cy="117475"/>
          </a:xfrm>
          <a:custGeom>
            <a:avLst/>
            <a:gdLst>
              <a:gd name="T0" fmla="*/ 116586 w 116839"/>
              <a:gd name="T1" fmla="*/ 58293 h 116839"/>
              <a:gd name="T2" fmla="*/ 111996 w 116839"/>
              <a:gd name="T3" fmla="*/ 81010 h 116839"/>
              <a:gd name="T4" fmla="*/ 99488 w 116839"/>
              <a:gd name="T5" fmla="*/ 99536 h 116839"/>
              <a:gd name="T6" fmla="*/ 80956 w 116839"/>
              <a:gd name="T7" fmla="*/ 112014 h 116839"/>
              <a:gd name="T8" fmla="*/ 58292 w 116839"/>
              <a:gd name="T9" fmla="*/ 116586 h 116839"/>
              <a:gd name="T10" fmla="*/ 35575 w 116839"/>
              <a:gd name="T11" fmla="*/ 112014 h 116839"/>
              <a:gd name="T12" fmla="*/ 17049 w 116839"/>
              <a:gd name="T13" fmla="*/ 99536 h 116839"/>
              <a:gd name="T14" fmla="*/ 4571 w 116839"/>
              <a:gd name="T15" fmla="*/ 81010 h 116839"/>
              <a:gd name="T16" fmla="*/ 0 w 116839"/>
              <a:gd name="T17" fmla="*/ 58293 h 116839"/>
              <a:gd name="T18" fmla="*/ 4572 w 116839"/>
              <a:gd name="T19" fmla="*/ 35629 h 116839"/>
              <a:gd name="T20" fmla="*/ 17049 w 116839"/>
              <a:gd name="T21" fmla="*/ 17097 h 116839"/>
              <a:gd name="T22" fmla="*/ 35575 w 116839"/>
              <a:gd name="T23" fmla="*/ 4589 h 116839"/>
              <a:gd name="T24" fmla="*/ 58292 w 116839"/>
              <a:gd name="T25" fmla="*/ 0 h 116839"/>
              <a:gd name="T26" fmla="*/ 80956 w 116839"/>
              <a:gd name="T27" fmla="*/ 4589 h 116839"/>
              <a:gd name="T28" fmla="*/ 99488 w 116839"/>
              <a:gd name="T29" fmla="*/ 17097 h 116839"/>
              <a:gd name="T30" fmla="*/ 111996 w 116839"/>
              <a:gd name="T31" fmla="*/ 35629 h 116839"/>
              <a:gd name="T32" fmla="*/ 116586 w 116839"/>
              <a:gd name="T33" fmla="*/ 58293 h 1168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16839"/>
              <a:gd name="T52" fmla="*/ 0 h 116839"/>
              <a:gd name="T53" fmla="*/ 116839 w 116839"/>
              <a:gd name="T54" fmla="*/ 116839 h 1168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16839" h="116839">
                <a:moveTo>
                  <a:pt x="116586" y="58293"/>
                </a:moveTo>
                <a:lnTo>
                  <a:pt x="111996" y="81010"/>
                </a:lnTo>
                <a:lnTo>
                  <a:pt x="99488" y="99536"/>
                </a:lnTo>
                <a:lnTo>
                  <a:pt x="80956" y="112014"/>
                </a:lnTo>
                <a:lnTo>
                  <a:pt x="58292" y="116586"/>
                </a:lnTo>
                <a:lnTo>
                  <a:pt x="35575" y="112014"/>
                </a:lnTo>
                <a:lnTo>
                  <a:pt x="17049" y="99536"/>
                </a:lnTo>
                <a:lnTo>
                  <a:pt x="4571" y="81010"/>
                </a:lnTo>
                <a:lnTo>
                  <a:pt x="0" y="58293"/>
                </a:lnTo>
                <a:lnTo>
                  <a:pt x="4572" y="35629"/>
                </a:lnTo>
                <a:lnTo>
                  <a:pt x="17049" y="17097"/>
                </a:lnTo>
                <a:lnTo>
                  <a:pt x="35575" y="4589"/>
                </a:lnTo>
                <a:lnTo>
                  <a:pt x="58292" y="0"/>
                </a:lnTo>
                <a:lnTo>
                  <a:pt x="80956" y="4589"/>
                </a:lnTo>
                <a:lnTo>
                  <a:pt x="99488" y="17097"/>
                </a:lnTo>
                <a:lnTo>
                  <a:pt x="111996" y="35629"/>
                </a:lnTo>
                <a:lnTo>
                  <a:pt x="116586" y="5829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8" name="object 119"/>
          <p:cNvSpPr>
            <a:spLocks/>
          </p:cNvSpPr>
          <p:nvPr/>
        </p:nvSpPr>
        <p:spPr bwMode="auto">
          <a:xfrm>
            <a:off x="4949825" y="4692650"/>
            <a:ext cx="84138" cy="12700"/>
          </a:xfrm>
          <a:custGeom>
            <a:avLst/>
            <a:gdLst>
              <a:gd name="T0" fmla="*/ 82676 w 83185"/>
              <a:gd name="T1" fmla="*/ 12954 h 13335"/>
              <a:gd name="T2" fmla="*/ 61114 w 83185"/>
              <a:gd name="T3" fmla="*/ 12965 h 13335"/>
              <a:gd name="T4" fmla="*/ 39909 w 83185"/>
              <a:gd name="T5" fmla="*/ 10763 h 13335"/>
              <a:gd name="T6" fmla="*/ 19419 w 83185"/>
              <a:gd name="T7" fmla="*/ 6417 h 13335"/>
              <a:gd name="T8" fmla="*/ 0 w 83185"/>
              <a:gd name="T9" fmla="*/ 0 h 133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185"/>
              <a:gd name="T16" fmla="*/ 0 h 13335"/>
              <a:gd name="T17" fmla="*/ 83185 w 83185"/>
              <a:gd name="T18" fmla="*/ 13335 h 133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185" h="13335">
                <a:moveTo>
                  <a:pt x="82676" y="12954"/>
                </a:moveTo>
                <a:lnTo>
                  <a:pt x="61114" y="12965"/>
                </a:lnTo>
                <a:lnTo>
                  <a:pt x="39909" y="10763"/>
                </a:lnTo>
                <a:lnTo>
                  <a:pt x="19419" y="6417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9" name="object 120"/>
          <p:cNvSpPr>
            <a:spLocks/>
          </p:cNvSpPr>
          <p:nvPr/>
        </p:nvSpPr>
        <p:spPr bwMode="auto">
          <a:xfrm>
            <a:off x="5070475" y="4846638"/>
            <a:ext cx="34925" cy="6350"/>
          </a:xfrm>
          <a:custGeom>
            <a:avLst/>
            <a:gdLst>
              <a:gd name="T0" fmla="*/ 36195 w 36195"/>
              <a:gd name="T1" fmla="*/ 0 h 6350"/>
              <a:gd name="T2" fmla="*/ 27414 w 36195"/>
              <a:gd name="T3" fmla="*/ 2113 h 6350"/>
              <a:gd name="T4" fmla="*/ 18430 w 36195"/>
              <a:gd name="T5" fmla="*/ 3857 h 6350"/>
              <a:gd name="T6" fmla="*/ 9280 w 36195"/>
              <a:gd name="T7" fmla="*/ 5197 h 6350"/>
              <a:gd name="T8" fmla="*/ 0 w 36195"/>
              <a:gd name="T9" fmla="*/ 6095 h 6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195"/>
              <a:gd name="T16" fmla="*/ 0 h 6350"/>
              <a:gd name="T17" fmla="*/ 36195 w 36195"/>
              <a:gd name="T18" fmla="*/ 6350 h 6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195" h="6350">
                <a:moveTo>
                  <a:pt x="36195" y="0"/>
                </a:moveTo>
                <a:lnTo>
                  <a:pt x="27414" y="2113"/>
                </a:lnTo>
                <a:lnTo>
                  <a:pt x="18430" y="3857"/>
                </a:lnTo>
                <a:lnTo>
                  <a:pt x="9280" y="5197"/>
                </a:lnTo>
                <a:lnTo>
                  <a:pt x="0" y="609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0" name="object 121"/>
          <p:cNvSpPr>
            <a:spLocks/>
          </p:cNvSpPr>
          <p:nvPr/>
        </p:nvSpPr>
        <p:spPr bwMode="auto">
          <a:xfrm>
            <a:off x="5395913" y="4886325"/>
            <a:ext cx="22225" cy="28575"/>
          </a:xfrm>
          <a:custGeom>
            <a:avLst/>
            <a:gdLst>
              <a:gd name="T0" fmla="*/ 21843 w 22225"/>
              <a:gd name="T1" fmla="*/ 28193 h 28575"/>
              <a:gd name="T2" fmla="*/ 15555 w 22225"/>
              <a:gd name="T3" fmla="*/ 21431 h 28575"/>
              <a:gd name="T4" fmla="*/ 9826 w 22225"/>
              <a:gd name="T5" fmla="*/ 14477 h 28575"/>
              <a:gd name="T6" fmla="*/ 4645 w 22225"/>
              <a:gd name="T7" fmla="*/ 7334 h 28575"/>
              <a:gd name="T8" fmla="*/ 0 w 22225"/>
              <a:gd name="T9" fmla="*/ 0 h 285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25"/>
              <a:gd name="T16" fmla="*/ 0 h 28575"/>
              <a:gd name="T17" fmla="*/ 22225 w 22225"/>
              <a:gd name="T18" fmla="*/ 28575 h 285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25" h="28575">
                <a:moveTo>
                  <a:pt x="21843" y="28193"/>
                </a:moveTo>
                <a:lnTo>
                  <a:pt x="15555" y="21431"/>
                </a:lnTo>
                <a:lnTo>
                  <a:pt x="9826" y="14477"/>
                </a:lnTo>
                <a:lnTo>
                  <a:pt x="4645" y="7334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1" name="object 122"/>
          <p:cNvSpPr>
            <a:spLocks/>
          </p:cNvSpPr>
          <p:nvPr/>
        </p:nvSpPr>
        <p:spPr bwMode="auto">
          <a:xfrm>
            <a:off x="5811838" y="4843463"/>
            <a:ext cx="9525" cy="31750"/>
          </a:xfrm>
          <a:custGeom>
            <a:avLst/>
            <a:gdLst>
              <a:gd name="T0" fmla="*/ 8762 w 8889"/>
              <a:gd name="T1" fmla="*/ 0 h 31114"/>
              <a:gd name="T2" fmla="*/ 7500 w 8889"/>
              <a:gd name="T3" fmla="*/ 7804 h 31114"/>
              <a:gd name="T4" fmla="*/ 5619 w 8889"/>
              <a:gd name="T5" fmla="*/ 15573 h 31114"/>
              <a:gd name="T6" fmla="*/ 3119 w 8889"/>
              <a:gd name="T7" fmla="*/ 23270 h 31114"/>
              <a:gd name="T8" fmla="*/ 0 w 8889"/>
              <a:gd name="T9" fmla="*/ 30861 h 3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89"/>
              <a:gd name="T16" fmla="*/ 0 h 31114"/>
              <a:gd name="T17" fmla="*/ 8889 w 8889"/>
              <a:gd name="T18" fmla="*/ 31114 h 3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89" h="31114">
                <a:moveTo>
                  <a:pt x="8762" y="0"/>
                </a:moveTo>
                <a:lnTo>
                  <a:pt x="7500" y="7804"/>
                </a:lnTo>
                <a:lnTo>
                  <a:pt x="5619" y="15573"/>
                </a:lnTo>
                <a:lnTo>
                  <a:pt x="3119" y="23270"/>
                </a:lnTo>
                <a:lnTo>
                  <a:pt x="0" y="30861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2" name="object 123"/>
          <p:cNvSpPr>
            <a:spLocks/>
          </p:cNvSpPr>
          <p:nvPr/>
        </p:nvSpPr>
        <p:spPr bwMode="auto">
          <a:xfrm>
            <a:off x="5992813" y="4652963"/>
            <a:ext cx="107950" cy="115887"/>
          </a:xfrm>
          <a:custGeom>
            <a:avLst/>
            <a:gdLst>
              <a:gd name="T0" fmla="*/ 0 w 106679"/>
              <a:gd name="T1" fmla="*/ 0 h 115570"/>
              <a:gd name="T2" fmla="*/ 44253 w 106679"/>
              <a:gd name="T3" fmla="*/ 20198 h 115570"/>
              <a:gd name="T4" fmla="*/ 77803 w 106679"/>
              <a:gd name="T5" fmla="*/ 47386 h 115570"/>
              <a:gd name="T6" fmla="*/ 98994 w 106679"/>
              <a:gd name="T7" fmla="*/ 79742 h 115570"/>
              <a:gd name="T8" fmla="*/ 106172 w 106679"/>
              <a:gd name="T9" fmla="*/ 115442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679"/>
              <a:gd name="T16" fmla="*/ 0 h 115570"/>
              <a:gd name="T17" fmla="*/ 106679 w 106679"/>
              <a:gd name="T18" fmla="*/ 115570 h 115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679" h="115570">
                <a:moveTo>
                  <a:pt x="0" y="0"/>
                </a:moveTo>
                <a:lnTo>
                  <a:pt x="44253" y="20198"/>
                </a:lnTo>
                <a:lnTo>
                  <a:pt x="77803" y="47386"/>
                </a:lnTo>
                <a:lnTo>
                  <a:pt x="98994" y="79742"/>
                </a:lnTo>
                <a:lnTo>
                  <a:pt x="106172" y="11544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3" name="object 124"/>
          <p:cNvSpPr>
            <a:spLocks/>
          </p:cNvSpPr>
          <p:nvPr/>
        </p:nvSpPr>
        <p:spPr bwMode="auto">
          <a:xfrm>
            <a:off x="6196013" y="4529138"/>
            <a:ext cx="47625" cy="44450"/>
          </a:xfrm>
          <a:custGeom>
            <a:avLst/>
            <a:gdLst>
              <a:gd name="T0" fmla="*/ 47243 w 47625"/>
              <a:gd name="T1" fmla="*/ 0 h 43814"/>
              <a:gd name="T2" fmla="*/ 38236 w 47625"/>
              <a:gd name="T3" fmla="*/ 12124 h 43814"/>
              <a:gd name="T4" fmla="*/ 27289 w 47625"/>
              <a:gd name="T5" fmla="*/ 23463 h 43814"/>
              <a:gd name="T6" fmla="*/ 14507 w 47625"/>
              <a:gd name="T7" fmla="*/ 33897 h 43814"/>
              <a:gd name="T8" fmla="*/ 0 w 47625"/>
              <a:gd name="T9" fmla="*/ 43307 h 43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25"/>
              <a:gd name="T16" fmla="*/ 0 h 43814"/>
              <a:gd name="T17" fmla="*/ 47625 w 47625"/>
              <a:gd name="T18" fmla="*/ 43814 h 438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25" h="43814">
                <a:moveTo>
                  <a:pt x="47243" y="0"/>
                </a:moveTo>
                <a:lnTo>
                  <a:pt x="38236" y="12124"/>
                </a:lnTo>
                <a:lnTo>
                  <a:pt x="27289" y="23463"/>
                </a:lnTo>
                <a:lnTo>
                  <a:pt x="14507" y="33897"/>
                </a:lnTo>
                <a:lnTo>
                  <a:pt x="0" y="4330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4" name="object 125"/>
          <p:cNvSpPr>
            <a:spLocks/>
          </p:cNvSpPr>
          <p:nvPr/>
        </p:nvSpPr>
        <p:spPr bwMode="auto">
          <a:xfrm>
            <a:off x="6130925" y="4368800"/>
            <a:ext cx="3175" cy="20638"/>
          </a:xfrm>
          <a:custGeom>
            <a:avLst/>
            <a:gdLst>
              <a:gd name="T0" fmla="*/ 0 w 3175"/>
              <a:gd name="T1" fmla="*/ 0 h 20954"/>
              <a:gd name="T2" fmla="*/ 1778 w 3175"/>
              <a:gd name="T3" fmla="*/ 6731 h 20954"/>
              <a:gd name="T4" fmla="*/ 2667 w 3175"/>
              <a:gd name="T5" fmla="*/ 13588 h 20954"/>
              <a:gd name="T6" fmla="*/ 2540 w 3175"/>
              <a:gd name="T7" fmla="*/ 20447 h 20954"/>
              <a:gd name="T8" fmla="*/ 0 60000 65536"/>
              <a:gd name="T9" fmla="*/ 0 60000 65536"/>
              <a:gd name="T10" fmla="*/ 0 60000 65536"/>
              <a:gd name="T11" fmla="*/ 0 60000 65536"/>
              <a:gd name="T12" fmla="*/ 0 w 3175"/>
              <a:gd name="T13" fmla="*/ 0 h 20954"/>
              <a:gd name="T14" fmla="*/ 3175 w 3175"/>
              <a:gd name="T15" fmla="*/ 20954 h 209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75" h="20954">
                <a:moveTo>
                  <a:pt x="0" y="0"/>
                </a:moveTo>
                <a:lnTo>
                  <a:pt x="1778" y="6731"/>
                </a:lnTo>
                <a:lnTo>
                  <a:pt x="2667" y="13588"/>
                </a:lnTo>
                <a:lnTo>
                  <a:pt x="2540" y="2044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5" name="object 126"/>
          <p:cNvSpPr>
            <a:spLocks/>
          </p:cNvSpPr>
          <p:nvPr/>
        </p:nvSpPr>
        <p:spPr bwMode="auto">
          <a:xfrm>
            <a:off x="5829300" y="4318000"/>
            <a:ext cx="23813" cy="26988"/>
          </a:xfrm>
          <a:custGeom>
            <a:avLst/>
            <a:gdLst>
              <a:gd name="T0" fmla="*/ 0 w 24764"/>
              <a:gd name="T1" fmla="*/ 26162 h 26670"/>
              <a:gd name="T2" fmla="*/ 5022 w 24764"/>
              <a:gd name="T3" fmla="*/ 19216 h 26670"/>
              <a:gd name="T4" fmla="*/ 10747 w 24764"/>
              <a:gd name="T5" fmla="*/ 12509 h 26670"/>
              <a:gd name="T6" fmla="*/ 17162 w 24764"/>
              <a:gd name="T7" fmla="*/ 6088 h 26670"/>
              <a:gd name="T8" fmla="*/ 24257 w 24764"/>
              <a:gd name="T9" fmla="*/ 0 h 26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764"/>
              <a:gd name="T16" fmla="*/ 0 h 26670"/>
              <a:gd name="T17" fmla="*/ 24764 w 24764"/>
              <a:gd name="T18" fmla="*/ 26670 h 26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764" h="26670">
                <a:moveTo>
                  <a:pt x="0" y="26162"/>
                </a:moveTo>
                <a:lnTo>
                  <a:pt x="5022" y="19216"/>
                </a:lnTo>
                <a:lnTo>
                  <a:pt x="10747" y="12509"/>
                </a:lnTo>
                <a:lnTo>
                  <a:pt x="17162" y="6088"/>
                </a:lnTo>
                <a:lnTo>
                  <a:pt x="24257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6" name="object 127"/>
          <p:cNvSpPr>
            <a:spLocks/>
          </p:cNvSpPr>
          <p:nvPr/>
        </p:nvSpPr>
        <p:spPr bwMode="auto">
          <a:xfrm>
            <a:off x="5602288" y="4335463"/>
            <a:ext cx="12700" cy="22225"/>
          </a:xfrm>
          <a:custGeom>
            <a:avLst/>
            <a:gdLst>
              <a:gd name="T0" fmla="*/ 0 w 12064"/>
              <a:gd name="T1" fmla="*/ 22478 h 22860"/>
              <a:gd name="T2" fmla="*/ 2539 w 12064"/>
              <a:gd name="T3" fmla="*/ 14604 h 22860"/>
              <a:gd name="T4" fmla="*/ 6476 w 12064"/>
              <a:gd name="T5" fmla="*/ 7111 h 22860"/>
              <a:gd name="T6" fmla="*/ 11684 w 12064"/>
              <a:gd name="T7" fmla="*/ 0 h 22860"/>
              <a:gd name="T8" fmla="*/ 0 60000 65536"/>
              <a:gd name="T9" fmla="*/ 0 60000 65536"/>
              <a:gd name="T10" fmla="*/ 0 60000 65536"/>
              <a:gd name="T11" fmla="*/ 0 60000 65536"/>
              <a:gd name="T12" fmla="*/ 0 w 12064"/>
              <a:gd name="T13" fmla="*/ 0 h 22860"/>
              <a:gd name="T14" fmla="*/ 12064 w 12064"/>
              <a:gd name="T15" fmla="*/ 22860 h 22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64" h="22860">
                <a:moveTo>
                  <a:pt x="0" y="22478"/>
                </a:moveTo>
                <a:lnTo>
                  <a:pt x="2539" y="14604"/>
                </a:lnTo>
                <a:lnTo>
                  <a:pt x="6476" y="7111"/>
                </a:lnTo>
                <a:lnTo>
                  <a:pt x="1168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7" name="object 128"/>
          <p:cNvSpPr>
            <a:spLocks/>
          </p:cNvSpPr>
          <p:nvPr/>
        </p:nvSpPr>
        <p:spPr bwMode="auto">
          <a:xfrm>
            <a:off x="5337175" y="4365625"/>
            <a:ext cx="41275" cy="22225"/>
          </a:xfrm>
          <a:custGeom>
            <a:avLst/>
            <a:gdLst>
              <a:gd name="T0" fmla="*/ 0 w 42545"/>
              <a:gd name="T1" fmla="*/ 0 h 22225"/>
              <a:gd name="T2" fmla="*/ 11324 w 42545"/>
              <a:gd name="T3" fmla="*/ 4806 h 22225"/>
              <a:gd name="T4" fmla="*/ 22209 w 42545"/>
              <a:gd name="T5" fmla="*/ 10064 h 22225"/>
              <a:gd name="T6" fmla="*/ 32593 w 42545"/>
              <a:gd name="T7" fmla="*/ 15751 h 22225"/>
              <a:gd name="T8" fmla="*/ 42418 w 42545"/>
              <a:gd name="T9" fmla="*/ 21843 h 22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545"/>
              <a:gd name="T16" fmla="*/ 0 h 22225"/>
              <a:gd name="T17" fmla="*/ 42545 w 42545"/>
              <a:gd name="T18" fmla="*/ 22225 h 222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545" h="22225">
                <a:moveTo>
                  <a:pt x="0" y="0"/>
                </a:moveTo>
                <a:lnTo>
                  <a:pt x="11324" y="4806"/>
                </a:lnTo>
                <a:lnTo>
                  <a:pt x="22209" y="10064"/>
                </a:lnTo>
                <a:lnTo>
                  <a:pt x="32593" y="15751"/>
                </a:lnTo>
                <a:lnTo>
                  <a:pt x="42418" y="2184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8" name="object 129"/>
          <p:cNvSpPr>
            <a:spLocks/>
          </p:cNvSpPr>
          <p:nvPr/>
        </p:nvSpPr>
        <p:spPr bwMode="auto">
          <a:xfrm>
            <a:off x="5006975" y="4513263"/>
            <a:ext cx="7938" cy="23812"/>
          </a:xfrm>
          <a:custGeom>
            <a:avLst/>
            <a:gdLst>
              <a:gd name="T0" fmla="*/ 7365 w 7620"/>
              <a:gd name="T1" fmla="*/ 22987 h 23495"/>
              <a:gd name="T2" fmla="*/ 4063 w 7620"/>
              <a:gd name="T3" fmla="*/ 15494 h 23495"/>
              <a:gd name="T4" fmla="*/ 1524 w 7620"/>
              <a:gd name="T5" fmla="*/ 7747 h 23495"/>
              <a:gd name="T6" fmla="*/ 0 w 7620"/>
              <a:gd name="T7" fmla="*/ 0 h 23495"/>
              <a:gd name="T8" fmla="*/ 0 60000 65536"/>
              <a:gd name="T9" fmla="*/ 0 60000 65536"/>
              <a:gd name="T10" fmla="*/ 0 60000 65536"/>
              <a:gd name="T11" fmla="*/ 0 60000 65536"/>
              <a:gd name="T12" fmla="*/ 0 w 7620"/>
              <a:gd name="T13" fmla="*/ 0 h 23495"/>
              <a:gd name="T14" fmla="*/ 7620 w 7620"/>
              <a:gd name="T15" fmla="*/ 23495 h 234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" h="23495">
                <a:moveTo>
                  <a:pt x="7365" y="22987"/>
                </a:moveTo>
                <a:lnTo>
                  <a:pt x="4063" y="15494"/>
                </a:lnTo>
                <a:lnTo>
                  <a:pt x="1524" y="7747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9" name="object 130"/>
          <p:cNvSpPr>
            <a:spLocks noChangeArrowheads="1"/>
          </p:cNvSpPr>
          <p:nvPr/>
        </p:nvSpPr>
        <p:spPr bwMode="auto">
          <a:xfrm>
            <a:off x="7367588" y="4283075"/>
            <a:ext cx="1408112" cy="700088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330" name="object 131"/>
          <p:cNvSpPr>
            <a:spLocks noChangeArrowheads="1"/>
          </p:cNvSpPr>
          <p:nvPr/>
        </p:nvSpPr>
        <p:spPr bwMode="auto">
          <a:xfrm>
            <a:off x="7653338" y="4899025"/>
            <a:ext cx="39687" cy="381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331" name="object 132"/>
          <p:cNvSpPr>
            <a:spLocks noChangeArrowheads="1"/>
          </p:cNvSpPr>
          <p:nvPr/>
        </p:nvSpPr>
        <p:spPr bwMode="auto">
          <a:xfrm>
            <a:off x="7643813" y="4872038"/>
            <a:ext cx="77787" cy="77787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332" name="object 133"/>
          <p:cNvSpPr>
            <a:spLocks noChangeArrowheads="1"/>
          </p:cNvSpPr>
          <p:nvPr/>
        </p:nvSpPr>
        <p:spPr bwMode="auto">
          <a:xfrm>
            <a:off x="7604125" y="4867275"/>
            <a:ext cx="115888" cy="117475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333" name="object 134"/>
          <p:cNvSpPr>
            <a:spLocks/>
          </p:cNvSpPr>
          <p:nvPr/>
        </p:nvSpPr>
        <p:spPr bwMode="auto">
          <a:xfrm>
            <a:off x="7367588" y="4283075"/>
            <a:ext cx="1408112" cy="700088"/>
          </a:xfrm>
          <a:custGeom>
            <a:avLst/>
            <a:gdLst>
              <a:gd name="T0" fmla="*/ 127178 w 1409065"/>
              <a:gd name="T1" fmla="*/ 190280 h 699770"/>
              <a:gd name="T2" fmla="*/ 170239 w 1409065"/>
              <a:gd name="T3" fmla="*/ 120046 h 699770"/>
              <a:gd name="T4" fmla="*/ 258978 w 1409065"/>
              <a:gd name="T5" fmla="*/ 73266 h 699770"/>
              <a:gd name="T6" fmla="*/ 352607 w 1409065"/>
              <a:gd name="T7" fmla="*/ 61418 h 699770"/>
              <a:gd name="T8" fmla="*/ 423894 w 1409065"/>
              <a:gd name="T9" fmla="*/ 71050 h 699770"/>
              <a:gd name="T10" fmla="*/ 490715 w 1409065"/>
              <a:gd name="T11" fmla="*/ 51696 h 699770"/>
              <a:gd name="T12" fmla="*/ 585859 w 1409065"/>
              <a:gd name="T13" fmla="*/ 20505 h 699770"/>
              <a:gd name="T14" fmla="*/ 692415 w 1409065"/>
              <a:gd name="T15" fmla="*/ 33083 h 699770"/>
              <a:gd name="T16" fmla="*/ 767540 w 1409065"/>
              <a:gd name="T17" fmla="*/ 22971 h 699770"/>
              <a:gd name="T18" fmla="*/ 869211 w 1409065"/>
              <a:gd name="T19" fmla="*/ 0 h 699770"/>
              <a:gd name="T20" fmla="*/ 937962 w 1409065"/>
              <a:gd name="T21" fmla="*/ 15384 h 699770"/>
              <a:gd name="T22" fmla="*/ 962886 w 1409065"/>
              <a:gd name="T23" fmla="*/ 29311 h 699770"/>
              <a:gd name="T24" fmla="*/ 1012049 w 1409065"/>
              <a:gd name="T25" fmla="*/ 15440 h 699770"/>
              <a:gd name="T26" fmla="*/ 1105734 w 1409065"/>
              <a:gd name="T27" fmla="*/ 210 h 699770"/>
              <a:gd name="T28" fmla="*/ 1196859 w 1409065"/>
              <a:gd name="T29" fmla="*/ 25336 h 699770"/>
              <a:gd name="T30" fmla="*/ 1250453 w 1409065"/>
              <a:gd name="T31" fmla="*/ 87820 h 699770"/>
              <a:gd name="T32" fmla="*/ 1340788 w 1409065"/>
              <a:gd name="T33" fmla="*/ 127976 h 699770"/>
              <a:gd name="T34" fmla="*/ 1378526 w 1409065"/>
              <a:gd name="T35" fmla="*/ 194858 h 699770"/>
              <a:gd name="T36" fmla="*/ 1370468 w 1409065"/>
              <a:gd name="T37" fmla="*/ 237680 h 699770"/>
              <a:gd name="T38" fmla="*/ 1364626 w 1409065"/>
              <a:gd name="T39" fmla="*/ 247840 h 699770"/>
              <a:gd name="T40" fmla="*/ 1408672 w 1409065"/>
              <a:gd name="T41" fmla="*/ 320023 h 699770"/>
              <a:gd name="T42" fmla="*/ 1394072 w 1409065"/>
              <a:gd name="T43" fmla="*/ 395113 h 699770"/>
              <a:gd name="T44" fmla="*/ 1323986 w 1409065"/>
              <a:gd name="T45" fmla="*/ 457136 h 699770"/>
              <a:gd name="T46" fmla="*/ 1220608 w 1409065"/>
              <a:gd name="T47" fmla="*/ 486600 h 699770"/>
              <a:gd name="T48" fmla="*/ 1183250 w 1409065"/>
              <a:gd name="T49" fmla="*/ 561621 h 699770"/>
              <a:gd name="T50" fmla="*/ 1090052 w 1409065"/>
              <a:gd name="T51" fmla="*/ 606772 h 699770"/>
              <a:gd name="T52" fmla="*/ 1004391 w 1409065"/>
              <a:gd name="T53" fmla="*/ 611592 h 699770"/>
              <a:gd name="T54" fmla="*/ 954782 w 1409065"/>
              <a:gd name="T55" fmla="*/ 601892 h 699770"/>
              <a:gd name="T56" fmla="*/ 911629 w 1409065"/>
              <a:gd name="T57" fmla="*/ 625262 h 699770"/>
              <a:gd name="T58" fmla="*/ 845592 w 1409065"/>
              <a:gd name="T59" fmla="*/ 673478 h 699770"/>
              <a:gd name="T60" fmla="*/ 756345 w 1409065"/>
              <a:gd name="T61" fmla="*/ 697727 h 699770"/>
              <a:gd name="T62" fmla="*/ 657109 w 1409065"/>
              <a:gd name="T63" fmla="*/ 693229 h 699770"/>
              <a:gd name="T64" fmla="*/ 589815 w 1409065"/>
              <a:gd name="T65" fmla="*/ 670258 h 699770"/>
              <a:gd name="T66" fmla="*/ 537856 w 1409065"/>
              <a:gd name="T67" fmla="*/ 633285 h 699770"/>
              <a:gd name="T68" fmla="*/ 443605 w 1409065"/>
              <a:gd name="T69" fmla="*/ 656056 h 699770"/>
              <a:gd name="T70" fmla="*/ 347150 w 1409065"/>
              <a:gd name="T71" fmla="*/ 652668 h 699770"/>
              <a:gd name="T72" fmla="*/ 259625 w 1409065"/>
              <a:gd name="T73" fmla="*/ 625016 h 699770"/>
              <a:gd name="T74" fmla="*/ 192162 w 1409065"/>
              <a:gd name="T75" fmla="*/ 574992 h 699770"/>
              <a:gd name="T76" fmla="*/ 133145 w 1409065"/>
              <a:gd name="T77" fmla="*/ 568719 h 699770"/>
              <a:gd name="T78" fmla="*/ 49067 w 1409065"/>
              <a:gd name="T79" fmla="*/ 524043 h 699770"/>
              <a:gd name="T80" fmla="*/ 31307 w 1409065"/>
              <a:gd name="T81" fmla="*/ 466955 h 699770"/>
              <a:gd name="T82" fmla="*/ 50385 w 1409065"/>
              <a:gd name="T83" fmla="*/ 427934 h 699770"/>
              <a:gd name="T84" fmla="*/ 26979 w 1409065"/>
              <a:gd name="T85" fmla="*/ 385744 h 699770"/>
              <a:gd name="T86" fmla="*/ 0 w 1409065"/>
              <a:gd name="T87" fmla="*/ 315668 h 699770"/>
              <a:gd name="T88" fmla="*/ 38469 w 1409065"/>
              <a:gd name="T89" fmla="*/ 261403 h 699770"/>
              <a:gd name="T90" fmla="*/ 93523 w 1409065"/>
              <a:gd name="T91" fmla="*/ 237333 h 699770"/>
              <a:gd name="T92" fmla="*/ 127265 w 1409065"/>
              <a:gd name="T93" fmla="*/ 230187 h 69977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409065"/>
              <a:gd name="T142" fmla="*/ 0 h 699770"/>
              <a:gd name="T143" fmla="*/ 1409065 w 1409065"/>
              <a:gd name="T144" fmla="*/ 699770 h 699770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409065" h="699770">
                <a:moveTo>
                  <a:pt x="127265" y="230187"/>
                </a:moveTo>
                <a:lnTo>
                  <a:pt x="127178" y="190280"/>
                </a:lnTo>
                <a:lnTo>
                  <a:pt x="142101" y="153032"/>
                </a:lnTo>
                <a:lnTo>
                  <a:pt x="170239" y="120046"/>
                </a:lnTo>
                <a:lnTo>
                  <a:pt x="209797" y="92924"/>
                </a:lnTo>
                <a:lnTo>
                  <a:pt x="258978" y="73266"/>
                </a:lnTo>
                <a:lnTo>
                  <a:pt x="315987" y="62674"/>
                </a:lnTo>
                <a:lnTo>
                  <a:pt x="352607" y="61418"/>
                </a:lnTo>
                <a:lnTo>
                  <a:pt x="388822" y="64246"/>
                </a:lnTo>
                <a:lnTo>
                  <a:pt x="423894" y="71050"/>
                </a:lnTo>
                <a:lnTo>
                  <a:pt x="457084" y="81724"/>
                </a:lnTo>
                <a:lnTo>
                  <a:pt x="490715" y="51696"/>
                </a:lnTo>
                <a:lnTo>
                  <a:pt x="534928" y="31026"/>
                </a:lnTo>
                <a:lnTo>
                  <a:pt x="585859" y="20505"/>
                </a:lnTo>
                <a:lnTo>
                  <a:pt x="639643" y="20927"/>
                </a:lnTo>
                <a:lnTo>
                  <a:pt x="692415" y="33083"/>
                </a:lnTo>
                <a:lnTo>
                  <a:pt x="732801" y="53149"/>
                </a:lnTo>
                <a:lnTo>
                  <a:pt x="767540" y="22971"/>
                </a:lnTo>
                <a:lnTo>
                  <a:pt x="815066" y="4794"/>
                </a:lnTo>
                <a:lnTo>
                  <a:pt x="869211" y="0"/>
                </a:lnTo>
                <a:lnTo>
                  <a:pt x="923809" y="9969"/>
                </a:lnTo>
                <a:lnTo>
                  <a:pt x="937962" y="15384"/>
                </a:lnTo>
                <a:lnTo>
                  <a:pt x="951019" y="21859"/>
                </a:lnTo>
                <a:lnTo>
                  <a:pt x="962886" y="29311"/>
                </a:lnTo>
                <a:lnTo>
                  <a:pt x="973466" y="37655"/>
                </a:lnTo>
                <a:lnTo>
                  <a:pt x="1012049" y="15440"/>
                </a:lnTo>
                <a:lnTo>
                  <a:pt x="1057368" y="2887"/>
                </a:lnTo>
                <a:lnTo>
                  <a:pt x="1105734" y="210"/>
                </a:lnTo>
                <a:lnTo>
                  <a:pt x="1153461" y="7622"/>
                </a:lnTo>
                <a:lnTo>
                  <a:pt x="1196859" y="25336"/>
                </a:lnTo>
                <a:lnTo>
                  <a:pt x="1231705" y="53435"/>
                </a:lnTo>
                <a:lnTo>
                  <a:pt x="1250453" y="87820"/>
                </a:lnTo>
                <a:lnTo>
                  <a:pt x="1301186" y="103363"/>
                </a:lnTo>
                <a:lnTo>
                  <a:pt x="1340788" y="127976"/>
                </a:lnTo>
                <a:lnTo>
                  <a:pt x="1367241" y="159271"/>
                </a:lnTo>
                <a:lnTo>
                  <a:pt x="1378526" y="194858"/>
                </a:lnTo>
                <a:lnTo>
                  <a:pt x="1372627" y="232346"/>
                </a:lnTo>
                <a:lnTo>
                  <a:pt x="1370468" y="237680"/>
                </a:lnTo>
                <a:lnTo>
                  <a:pt x="1367801" y="242887"/>
                </a:lnTo>
                <a:lnTo>
                  <a:pt x="1364626" y="247840"/>
                </a:lnTo>
                <a:lnTo>
                  <a:pt x="1394177" y="282570"/>
                </a:lnTo>
                <a:lnTo>
                  <a:pt x="1408672" y="320023"/>
                </a:lnTo>
                <a:lnTo>
                  <a:pt x="1408505" y="358203"/>
                </a:lnTo>
                <a:lnTo>
                  <a:pt x="1394072" y="395113"/>
                </a:lnTo>
                <a:lnTo>
                  <a:pt x="1365767" y="428756"/>
                </a:lnTo>
                <a:lnTo>
                  <a:pt x="1323986" y="457136"/>
                </a:lnTo>
                <a:lnTo>
                  <a:pt x="1275060" y="476392"/>
                </a:lnTo>
                <a:lnTo>
                  <a:pt x="1220608" y="486600"/>
                </a:lnTo>
                <a:lnTo>
                  <a:pt x="1210479" y="526808"/>
                </a:lnTo>
                <a:lnTo>
                  <a:pt x="1183250" y="561621"/>
                </a:lnTo>
                <a:lnTo>
                  <a:pt x="1142061" y="588967"/>
                </a:lnTo>
                <a:lnTo>
                  <a:pt x="1090052" y="606772"/>
                </a:lnTo>
                <a:lnTo>
                  <a:pt x="1030362" y="612965"/>
                </a:lnTo>
                <a:lnTo>
                  <a:pt x="1004391" y="611592"/>
                </a:lnTo>
                <a:lnTo>
                  <a:pt x="979086" y="607885"/>
                </a:lnTo>
                <a:lnTo>
                  <a:pt x="954782" y="601892"/>
                </a:lnTo>
                <a:lnTo>
                  <a:pt x="931810" y="593661"/>
                </a:lnTo>
                <a:lnTo>
                  <a:pt x="911629" y="625262"/>
                </a:lnTo>
                <a:lnTo>
                  <a:pt x="882338" y="652067"/>
                </a:lnTo>
                <a:lnTo>
                  <a:pt x="845592" y="673478"/>
                </a:lnTo>
                <a:lnTo>
                  <a:pt x="803044" y="688897"/>
                </a:lnTo>
                <a:lnTo>
                  <a:pt x="756345" y="697727"/>
                </a:lnTo>
                <a:lnTo>
                  <a:pt x="707149" y="699370"/>
                </a:lnTo>
                <a:lnTo>
                  <a:pt x="657109" y="693229"/>
                </a:lnTo>
                <a:lnTo>
                  <a:pt x="621885" y="683666"/>
                </a:lnTo>
                <a:lnTo>
                  <a:pt x="589815" y="670258"/>
                </a:lnTo>
                <a:lnTo>
                  <a:pt x="561580" y="653349"/>
                </a:lnTo>
                <a:lnTo>
                  <a:pt x="537856" y="633285"/>
                </a:lnTo>
                <a:lnTo>
                  <a:pt x="491702" y="648058"/>
                </a:lnTo>
                <a:lnTo>
                  <a:pt x="443605" y="656056"/>
                </a:lnTo>
                <a:lnTo>
                  <a:pt x="394957" y="657513"/>
                </a:lnTo>
                <a:lnTo>
                  <a:pt x="347150" y="652668"/>
                </a:lnTo>
                <a:lnTo>
                  <a:pt x="301576" y="641757"/>
                </a:lnTo>
                <a:lnTo>
                  <a:pt x="259625" y="625016"/>
                </a:lnTo>
                <a:lnTo>
                  <a:pt x="222690" y="602682"/>
                </a:lnTo>
                <a:lnTo>
                  <a:pt x="192162" y="574992"/>
                </a:lnTo>
                <a:lnTo>
                  <a:pt x="189495" y="571817"/>
                </a:lnTo>
                <a:lnTo>
                  <a:pt x="133145" y="568719"/>
                </a:lnTo>
                <a:lnTo>
                  <a:pt x="84641" y="551894"/>
                </a:lnTo>
                <a:lnTo>
                  <a:pt x="49067" y="524043"/>
                </a:lnTo>
                <a:lnTo>
                  <a:pt x="31507" y="487870"/>
                </a:lnTo>
                <a:lnTo>
                  <a:pt x="31307" y="466955"/>
                </a:lnTo>
                <a:lnTo>
                  <a:pt x="37715" y="446754"/>
                </a:lnTo>
                <a:lnTo>
                  <a:pt x="50385" y="427934"/>
                </a:lnTo>
                <a:lnTo>
                  <a:pt x="68972" y="411162"/>
                </a:lnTo>
                <a:lnTo>
                  <a:pt x="26979" y="385744"/>
                </a:lnTo>
                <a:lnTo>
                  <a:pt x="3440" y="352504"/>
                </a:lnTo>
                <a:lnTo>
                  <a:pt x="0" y="315668"/>
                </a:lnTo>
                <a:lnTo>
                  <a:pt x="18299" y="279463"/>
                </a:lnTo>
                <a:lnTo>
                  <a:pt x="38469" y="261403"/>
                </a:lnTo>
                <a:lnTo>
                  <a:pt x="63924" y="247189"/>
                </a:lnTo>
                <a:lnTo>
                  <a:pt x="93523" y="237333"/>
                </a:lnTo>
                <a:lnTo>
                  <a:pt x="126122" y="232346"/>
                </a:lnTo>
                <a:lnTo>
                  <a:pt x="127265" y="23018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34" name="object 135"/>
          <p:cNvSpPr>
            <a:spLocks/>
          </p:cNvSpPr>
          <p:nvPr/>
        </p:nvSpPr>
        <p:spPr bwMode="auto">
          <a:xfrm>
            <a:off x="7653338" y="4899025"/>
            <a:ext cx="39687" cy="39688"/>
          </a:xfrm>
          <a:custGeom>
            <a:avLst/>
            <a:gdLst>
              <a:gd name="T0" fmla="*/ 38862 w 39370"/>
              <a:gd name="T1" fmla="*/ 19430 h 39370"/>
              <a:gd name="T2" fmla="*/ 37326 w 39370"/>
              <a:gd name="T3" fmla="*/ 26967 h 39370"/>
              <a:gd name="T4" fmla="*/ 33147 w 39370"/>
              <a:gd name="T5" fmla="*/ 33146 h 39370"/>
              <a:gd name="T6" fmla="*/ 26967 w 39370"/>
              <a:gd name="T7" fmla="*/ 37326 h 39370"/>
              <a:gd name="T8" fmla="*/ 19430 w 39370"/>
              <a:gd name="T9" fmla="*/ 38861 h 39370"/>
              <a:gd name="T10" fmla="*/ 11840 w 39370"/>
              <a:gd name="T11" fmla="*/ 37326 h 39370"/>
              <a:gd name="T12" fmla="*/ 5667 w 39370"/>
              <a:gd name="T13" fmla="*/ 33146 h 39370"/>
              <a:gd name="T14" fmla="*/ 1518 w 39370"/>
              <a:gd name="T15" fmla="*/ 26967 h 39370"/>
              <a:gd name="T16" fmla="*/ 0 w 39370"/>
              <a:gd name="T17" fmla="*/ 19430 h 39370"/>
              <a:gd name="T18" fmla="*/ 1518 w 39370"/>
              <a:gd name="T19" fmla="*/ 11840 h 39370"/>
              <a:gd name="T20" fmla="*/ 5667 w 39370"/>
              <a:gd name="T21" fmla="*/ 5667 h 39370"/>
              <a:gd name="T22" fmla="*/ 11840 w 39370"/>
              <a:gd name="T23" fmla="*/ 1518 h 39370"/>
              <a:gd name="T24" fmla="*/ 19430 w 39370"/>
              <a:gd name="T25" fmla="*/ 0 h 39370"/>
              <a:gd name="T26" fmla="*/ 26967 w 39370"/>
              <a:gd name="T27" fmla="*/ 1518 h 39370"/>
              <a:gd name="T28" fmla="*/ 33147 w 39370"/>
              <a:gd name="T29" fmla="*/ 5667 h 39370"/>
              <a:gd name="T30" fmla="*/ 37326 w 39370"/>
              <a:gd name="T31" fmla="*/ 11840 h 39370"/>
              <a:gd name="T32" fmla="*/ 38862 w 39370"/>
              <a:gd name="T33" fmla="*/ 19430 h 3937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9370"/>
              <a:gd name="T52" fmla="*/ 0 h 39370"/>
              <a:gd name="T53" fmla="*/ 39370 w 39370"/>
              <a:gd name="T54" fmla="*/ 39370 h 3937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9370" h="39370">
                <a:moveTo>
                  <a:pt x="38862" y="19430"/>
                </a:moveTo>
                <a:lnTo>
                  <a:pt x="37326" y="26967"/>
                </a:lnTo>
                <a:lnTo>
                  <a:pt x="33147" y="33146"/>
                </a:lnTo>
                <a:lnTo>
                  <a:pt x="26967" y="37326"/>
                </a:lnTo>
                <a:lnTo>
                  <a:pt x="19430" y="38861"/>
                </a:lnTo>
                <a:lnTo>
                  <a:pt x="11840" y="37326"/>
                </a:lnTo>
                <a:lnTo>
                  <a:pt x="5667" y="33146"/>
                </a:lnTo>
                <a:lnTo>
                  <a:pt x="1518" y="26967"/>
                </a:lnTo>
                <a:lnTo>
                  <a:pt x="0" y="19430"/>
                </a:lnTo>
                <a:lnTo>
                  <a:pt x="1518" y="11840"/>
                </a:lnTo>
                <a:lnTo>
                  <a:pt x="5667" y="5667"/>
                </a:lnTo>
                <a:lnTo>
                  <a:pt x="11840" y="1518"/>
                </a:lnTo>
                <a:lnTo>
                  <a:pt x="19430" y="0"/>
                </a:lnTo>
                <a:lnTo>
                  <a:pt x="26967" y="1518"/>
                </a:lnTo>
                <a:lnTo>
                  <a:pt x="33147" y="5667"/>
                </a:lnTo>
                <a:lnTo>
                  <a:pt x="37326" y="11840"/>
                </a:lnTo>
                <a:lnTo>
                  <a:pt x="38862" y="1943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35" name="object 136"/>
          <p:cNvSpPr>
            <a:spLocks/>
          </p:cNvSpPr>
          <p:nvPr/>
        </p:nvSpPr>
        <p:spPr bwMode="auto">
          <a:xfrm>
            <a:off x="7643813" y="4872038"/>
            <a:ext cx="77787" cy="77787"/>
          </a:xfrm>
          <a:custGeom>
            <a:avLst/>
            <a:gdLst>
              <a:gd name="T0" fmla="*/ 77724 w 78104"/>
              <a:gd name="T1" fmla="*/ 38861 h 78104"/>
              <a:gd name="T2" fmla="*/ 74670 w 78104"/>
              <a:gd name="T3" fmla="*/ 53988 h 78104"/>
              <a:gd name="T4" fmla="*/ 66341 w 78104"/>
              <a:gd name="T5" fmla="*/ 66341 h 78104"/>
              <a:gd name="T6" fmla="*/ 53988 w 78104"/>
              <a:gd name="T7" fmla="*/ 74670 h 78104"/>
              <a:gd name="T8" fmla="*/ 38862 w 78104"/>
              <a:gd name="T9" fmla="*/ 77723 h 78104"/>
              <a:gd name="T10" fmla="*/ 23735 w 78104"/>
              <a:gd name="T11" fmla="*/ 74670 h 78104"/>
              <a:gd name="T12" fmla="*/ 11382 w 78104"/>
              <a:gd name="T13" fmla="*/ 66341 h 78104"/>
              <a:gd name="T14" fmla="*/ 3053 w 78104"/>
              <a:gd name="T15" fmla="*/ 53988 h 78104"/>
              <a:gd name="T16" fmla="*/ 0 w 78104"/>
              <a:gd name="T17" fmla="*/ 38861 h 78104"/>
              <a:gd name="T18" fmla="*/ 3053 w 78104"/>
              <a:gd name="T19" fmla="*/ 23735 h 78104"/>
              <a:gd name="T20" fmla="*/ 11382 w 78104"/>
              <a:gd name="T21" fmla="*/ 11382 h 78104"/>
              <a:gd name="T22" fmla="*/ 23735 w 78104"/>
              <a:gd name="T23" fmla="*/ 3053 h 78104"/>
              <a:gd name="T24" fmla="*/ 38862 w 78104"/>
              <a:gd name="T25" fmla="*/ 0 h 78104"/>
              <a:gd name="T26" fmla="*/ 53988 w 78104"/>
              <a:gd name="T27" fmla="*/ 3053 h 78104"/>
              <a:gd name="T28" fmla="*/ 66341 w 78104"/>
              <a:gd name="T29" fmla="*/ 11382 h 78104"/>
              <a:gd name="T30" fmla="*/ 74670 w 78104"/>
              <a:gd name="T31" fmla="*/ 23735 h 78104"/>
              <a:gd name="T32" fmla="*/ 77724 w 78104"/>
              <a:gd name="T33" fmla="*/ 38861 h 7810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8104"/>
              <a:gd name="T52" fmla="*/ 0 h 78104"/>
              <a:gd name="T53" fmla="*/ 78104 w 78104"/>
              <a:gd name="T54" fmla="*/ 78104 h 7810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8104" h="78104">
                <a:moveTo>
                  <a:pt x="77724" y="38861"/>
                </a:moveTo>
                <a:lnTo>
                  <a:pt x="74670" y="53988"/>
                </a:lnTo>
                <a:lnTo>
                  <a:pt x="66341" y="66341"/>
                </a:lnTo>
                <a:lnTo>
                  <a:pt x="53988" y="74670"/>
                </a:lnTo>
                <a:lnTo>
                  <a:pt x="38862" y="77723"/>
                </a:lnTo>
                <a:lnTo>
                  <a:pt x="23735" y="74670"/>
                </a:lnTo>
                <a:lnTo>
                  <a:pt x="11382" y="66341"/>
                </a:lnTo>
                <a:lnTo>
                  <a:pt x="3053" y="53988"/>
                </a:lnTo>
                <a:lnTo>
                  <a:pt x="0" y="38861"/>
                </a:lnTo>
                <a:lnTo>
                  <a:pt x="3053" y="23735"/>
                </a:lnTo>
                <a:lnTo>
                  <a:pt x="11382" y="11382"/>
                </a:lnTo>
                <a:lnTo>
                  <a:pt x="23735" y="3053"/>
                </a:lnTo>
                <a:lnTo>
                  <a:pt x="38862" y="0"/>
                </a:lnTo>
                <a:lnTo>
                  <a:pt x="53988" y="3053"/>
                </a:lnTo>
                <a:lnTo>
                  <a:pt x="66341" y="11382"/>
                </a:lnTo>
                <a:lnTo>
                  <a:pt x="74670" y="23735"/>
                </a:lnTo>
                <a:lnTo>
                  <a:pt x="77724" y="3886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36" name="object 137"/>
          <p:cNvSpPr>
            <a:spLocks/>
          </p:cNvSpPr>
          <p:nvPr/>
        </p:nvSpPr>
        <p:spPr bwMode="auto">
          <a:xfrm>
            <a:off x="7604125" y="4867275"/>
            <a:ext cx="115888" cy="117475"/>
          </a:xfrm>
          <a:custGeom>
            <a:avLst/>
            <a:gdLst>
              <a:gd name="T0" fmla="*/ 116585 w 116840"/>
              <a:gd name="T1" fmla="*/ 58293 h 116839"/>
              <a:gd name="T2" fmla="*/ 111996 w 116840"/>
              <a:gd name="T3" fmla="*/ 81010 h 116839"/>
              <a:gd name="T4" fmla="*/ 99488 w 116840"/>
              <a:gd name="T5" fmla="*/ 99536 h 116839"/>
              <a:gd name="T6" fmla="*/ 80956 w 116840"/>
              <a:gd name="T7" fmla="*/ 112014 h 116839"/>
              <a:gd name="T8" fmla="*/ 58292 w 116840"/>
              <a:gd name="T9" fmla="*/ 116586 h 116839"/>
              <a:gd name="T10" fmla="*/ 35575 w 116840"/>
              <a:gd name="T11" fmla="*/ 112014 h 116839"/>
              <a:gd name="T12" fmla="*/ 17049 w 116840"/>
              <a:gd name="T13" fmla="*/ 99536 h 116839"/>
              <a:gd name="T14" fmla="*/ 4572 w 116840"/>
              <a:gd name="T15" fmla="*/ 81010 h 116839"/>
              <a:gd name="T16" fmla="*/ 0 w 116840"/>
              <a:gd name="T17" fmla="*/ 58293 h 116839"/>
              <a:gd name="T18" fmla="*/ 4572 w 116840"/>
              <a:gd name="T19" fmla="*/ 35629 h 116839"/>
              <a:gd name="T20" fmla="*/ 17049 w 116840"/>
              <a:gd name="T21" fmla="*/ 17097 h 116839"/>
              <a:gd name="T22" fmla="*/ 35575 w 116840"/>
              <a:gd name="T23" fmla="*/ 4589 h 116839"/>
              <a:gd name="T24" fmla="*/ 58292 w 116840"/>
              <a:gd name="T25" fmla="*/ 0 h 116839"/>
              <a:gd name="T26" fmla="*/ 80956 w 116840"/>
              <a:gd name="T27" fmla="*/ 4589 h 116839"/>
              <a:gd name="T28" fmla="*/ 99488 w 116840"/>
              <a:gd name="T29" fmla="*/ 17097 h 116839"/>
              <a:gd name="T30" fmla="*/ 111996 w 116840"/>
              <a:gd name="T31" fmla="*/ 35629 h 116839"/>
              <a:gd name="T32" fmla="*/ 116585 w 116840"/>
              <a:gd name="T33" fmla="*/ 58293 h 1168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16840"/>
              <a:gd name="T52" fmla="*/ 0 h 116839"/>
              <a:gd name="T53" fmla="*/ 116840 w 116840"/>
              <a:gd name="T54" fmla="*/ 116839 h 1168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16840" h="116839">
                <a:moveTo>
                  <a:pt x="116585" y="58293"/>
                </a:moveTo>
                <a:lnTo>
                  <a:pt x="111996" y="81010"/>
                </a:lnTo>
                <a:lnTo>
                  <a:pt x="99488" y="99536"/>
                </a:lnTo>
                <a:lnTo>
                  <a:pt x="80956" y="112014"/>
                </a:lnTo>
                <a:lnTo>
                  <a:pt x="58292" y="116586"/>
                </a:lnTo>
                <a:lnTo>
                  <a:pt x="35575" y="112014"/>
                </a:lnTo>
                <a:lnTo>
                  <a:pt x="17049" y="99536"/>
                </a:lnTo>
                <a:lnTo>
                  <a:pt x="4572" y="81010"/>
                </a:lnTo>
                <a:lnTo>
                  <a:pt x="0" y="58293"/>
                </a:lnTo>
                <a:lnTo>
                  <a:pt x="4572" y="35629"/>
                </a:lnTo>
                <a:lnTo>
                  <a:pt x="17049" y="17097"/>
                </a:lnTo>
                <a:lnTo>
                  <a:pt x="35575" y="4589"/>
                </a:lnTo>
                <a:lnTo>
                  <a:pt x="58292" y="0"/>
                </a:lnTo>
                <a:lnTo>
                  <a:pt x="80956" y="4589"/>
                </a:lnTo>
                <a:lnTo>
                  <a:pt x="99488" y="17097"/>
                </a:lnTo>
                <a:lnTo>
                  <a:pt x="111996" y="35629"/>
                </a:lnTo>
                <a:lnTo>
                  <a:pt x="116585" y="58293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37" name="object 138"/>
          <p:cNvSpPr>
            <a:spLocks/>
          </p:cNvSpPr>
          <p:nvPr/>
        </p:nvSpPr>
        <p:spPr bwMode="auto">
          <a:xfrm>
            <a:off x="7437438" y="4692650"/>
            <a:ext cx="82550" cy="12700"/>
          </a:xfrm>
          <a:custGeom>
            <a:avLst/>
            <a:gdLst>
              <a:gd name="T0" fmla="*/ 82676 w 83184"/>
              <a:gd name="T1" fmla="*/ 12954 h 13335"/>
              <a:gd name="T2" fmla="*/ 61114 w 83184"/>
              <a:gd name="T3" fmla="*/ 12965 h 13335"/>
              <a:gd name="T4" fmla="*/ 39909 w 83184"/>
              <a:gd name="T5" fmla="*/ 10763 h 13335"/>
              <a:gd name="T6" fmla="*/ 19419 w 83184"/>
              <a:gd name="T7" fmla="*/ 6417 h 13335"/>
              <a:gd name="T8" fmla="*/ 0 w 83184"/>
              <a:gd name="T9" fmla="*/ 0 h 133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184"/>
              <a:gd name="T16" fmla="*/ 0 h 13335"/>
              <a:gd name="T17" fmla="*/ 83184 w 83184"/>
              <a:gd name="T18" fmla="*/ 13335 h 133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184" h="13335">
                <a:moveTo>
                  <a:pt x="82676" y="12954"/>
                </a:moveTo>
                <a:lnTo>
                  <a:pt x="61114" y="12965"/>
                </a:lnTo>
                <a:lnTo>
                  <a:pt x="39909" y="10763"/>
                </a:lnTo>
                <a:lnTo>
                  <a:pt x="19419" y="6417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38" name="object 139"/>
          <p:cNvSpPr>
            <a:spLocks/>
          </p:cNvSpPr>
          <p:nvPr/>
        </p:nvSpPr>
        <p:spPr bwMode="auto">
          <a:xfrm>
            <a:off x="7556500" y="4846638"/>
            <a:ext cx="36513" cy="6350"/>
          </a:xfrm>
          <a:custGeom>
            <a:avLst/>
            <a:gdLst>
              <a:gd name="T0" fmla="*/ 36195 w 36195"/>
              <a:gd name="T1" fmla="*/ 0 h 6350"/>
              <a:gd name="T2" fmla="*/ 27414 w 36195"/>
              <a:gd name="T3" fmla="*/ 2113 h 6350"/>
              <a:gd name="T4" fmla="*/ 18430 w 36195"/>
              <a:gd name="T5" fmla="*/ 3857 h 6350"/>
              <a:gd name="T6" fmla="*/ 9280 w 36195"/>
              <a:gd name="T7" fmla="*/ 5197 h 6350"/>
              <a:gd name="T8" fmla="*/ 0 w 36195"/>
              <a:gd name="T9" fmla="*/ 6095 h 6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195"/>
              <a:gd name="T16" fmla="*/ 0 h 6350"/>
              <a:gd name="T17" fmla="*/ 36195 w 36195"/>
              <a:gd name="T18" fmla="*/ 6350 h 6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195" h="6350">
                <a:moveTo>
                  <a:pt x="36195" y="0"/>
                </a:moveTo>
                <a:lnTo>
                  <a:pt x="27414" y="2113"/>
                </a:lnTo>
                <a:lnTo>
                  <a:pt x="18430" y="3857"/>
                </a:lnTo>
                <a:lnTo>
                  <a:pt x="9280" y="5197"/>
                </a:lnTo>
                <a:lnTo>
                  <a:pt x="0" y="609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39" name="object 140"/>
          <p:cNvSpPr>
            <a:spLocks/>
          </p:cNvSpPr>
          <p:nvPr/>
        </p:nvSpPr>
        <p:spPr bwMode="auto">
          <a:xfrm>
            <a:off x="7883525" y="4886325"/>
            <a:ext cx="22225" cy="28575"/>
          </a:xfrm>
          <a:custGeom>
            <a:avLst/>
            <a:gdLst>
              <a:gd name="T0" fmla="*/ 21843 w 22225"/>
              <a:gd name="T1" fmla="*/ 28193 h 28575"/>
              <a:gd name="T2" fmla="*/ 15555 w 22225"/>
              <a:gd name="T3" fmla="*/ 21431 h 28575"/>
              <a:gd name="T4" fmla="*/ 9826 w 22225"/>
              <a:gd name="T5" fmla="*/ 14477 h 28575"/>
              <a:gd name="T6" fmla="*/ 4645 w 22225"/>
              <a:gd name="T7" fmla="*/ 7334 h 28575"/>
              <a:gd name="T8" fmla="*/ 0 w 22225"/>
              <a:gd name="T9" fmla="*/ 0 h 285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25"/>
              <a:gd name="T16" fmla="*/ 0 h 28575"/>
              <a:gd name="T17" fmla="*/ 22225 w 22225"/>
              <a:gd name="T18" fmla="*/ 28575 h 285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25" h="28575">
                <a:moveTo>
                  <a:pt x="21843" y="28193"/>
                </a:moveTo>
                <a:lnTo>
                  <a:pt x="15555" y="21431"/>
                </a:lnTo>
                <a:lnTo>
                  <a:pt x="9826" y="14477"/>
                </a:lnTo>
                <a:lnTo>
                  <a:pt x="4645" y="7334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40" name="object 141"/>
          <p:cNvSpPr>
            <a:spLocks/>
          </p:cNvSpPr>
          <p:nvPr/>
        </p:nvSpPr>
        <p:spPr bwMode="auto">
          <a:xfrm>
            <a:off x="8299450" y="4843463"/>
            <a:ext cx="7938" cy="31750"/>
          </a:xfrm>
          <a:custGeom>
            <a:avLst/>
            <a:gdLst>
              <a:gd name="T0" fmla="*/ 8762 w 8890"/>
              <a:gd name="T1" fmla="*/ 0 h 31114"/>
              <a:gd name="T2" fmla="*/ 7500 w 8890"/>
              <a:gd name="T3" fmla="*/ 7804 h 31114"/>
              <a:gd name="T4" fmla="*/ 5619 w 8890"/>
              <a:gd name="T5" fmla="*/ 15573 h 31114"/>
              <a:gd name="T6" fmla="*/ 3119 w 8890"/>
              <a:gd name="T7" fmla="*/ 23270 h 31114"/>
              <a:gd name="T8" fmla="*/ 0 w 8890"/>
              <a:gd name="T9" fmla="*/ 30861 h 3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90"/>
              <a:gd name="T16" fmla="*/ 0 h 31114"/>
              <a:gd name="T17" fmla="*/ 8890 w 8890"/>
              <a:gd name="T18" fmla="*/ 31114 h 3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90" h="31114">
                <a:moveTo>
                  <a:pt x="8762" y="0"/>
                </a:moveTo>
                <a:lnTo>
                  <a:pt x="7500" y="7804"/>
                </a:lnTo>
                <a:lnTo>
                  <a:pt x="5619" y="15573"/>
                </a:lnTo>
                <a:lnTo>
                  <a:pt x="3119" y="23270"/>
                </a:lnTo>
                <a:lnTo>
                  <a:pt x="0" y="3086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41" name="object 142"/>
          <p:cNvSpPr>
            <a:spLocks/>
          </p:cNvSpPr>
          <p:nvPr/>
        </p:nvSpPr>
        <p:spPr bwMode="auto">
          <a:xfrm>
            <a:off x="8480425" y="4652963"/>
            <a:ext cx="106363" cy="115887"/>
          </a:xfrm>
          <a:custGeom>
            <a:avLst/>
            <a:gdLst>
              <a:gd name="T0" fmla="*/ 0 w 106679"/>
              <a:gd name="T1" fmla="*/ 0 h 115570"/>
              <a:gd name="T2" fmla="*/ 44253 w 106679"/>
              <a:gd name="T3" fmla="*/ 20198 h 115570"/>
              <a:gd name="T4" fmla="*/ 77803 w 106679"/>
              <a:gd name="T5" fmla="*/ 47386 h 115570"/>
              <a:gd name="T6" fmla="*/ 98994 w 106679"/>
              <a:gd name="T7" fmla="*/ 79742 h 115570"/>
              <a:gd name="T8" fmla="*/ 106172 w 106679"/>
              <a:gd name="T9" fmla="*/ 115442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679"/>
              <a:gd name="T16" fmla="*/ 0 h 115570"/>
              <a:gd name="T17" fmla="*/ 106679 w 106679"/>
              <a:gd name="T18" fmla="*/ 115570 h 115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679" h="115570">
                <a:moveTo>
                  <a:pt x="0" y="0"/>
                </a:moveTo>
                <a:lnTo>
                  <a:pt x="44253" y="20198"/>
                </a:lnTo>
                <a:lnTo>
                  <a:pt x="77803" y="47386"/>
                </a:lnTo>
                <a:lnTo>
                  <a:pt x="98994" y="79742"/>
                </a:lnTo>
                <a:lnTo>
                  <a:pt x="106172" y="11544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42" name="object 143"/>
          <p:cNvSpPr>
            <a:spLocks/>
          </p:cNvSpPr>
          <p:nvPr/>
        </p:nvSpPr>
        <p:spPr bwMode="auto">
          <a:xfrm>
            <a:off x="8683625" y="4529138"/>
            <a:ext cx="47625" cy="44450"/>
          </a:xfrm>
          <a:custGeom>
            <a:avLst/>
            <a:gdLst>
              <a:gd name="T0" fmla="*/ 47244 w 47625"/>
              <a:gd name="T1" fmla="*/ 0 h 43814"/>
              <a:gd name="T2" fmla="*/ 38236 w 47625"/>
              <a:gd name="T3" fmla="*/ 12124 h 43814"/>
              <a:gd name="T4" fmla="*/ 27289 w 47625"/>
              <a:gd name="T5" fmla="*/ 23463 h 43814"/>
              <a:gd name="T6" fmla="*/ 14507 w 47625"/>
              <a:gd name="T7" fmla="*/ 33897 h 43814"/>
              <a:gd name="T8" fmla="*/ 0 w 47625"/>
              <a:gd name="T9" fmla="*/ 43307 h 43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25"/>
              <a:gd name="T16" fmla="*/ 0 h 43814"/>
              <a:gd name="T17" fmla="*/ 47625 w 47625"/>
              <a:gd name="T18" fmla="*/ 43814 h 438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25" h="43814">
                <a:moveTo>
                  <a:pt x="47244" y="0"/>
                </a:moveTo>
                <a:lnTo>
                  <a:pt x="38236" y="12124"/>
                </a:lnTo>
                <a:lnTo>
                  <a:pt x="27289" y="23463"/>
                </a:lnTo>
                <a:lnTo>
                  <a:pt x="14507" y="33897"/>
                </a:lnTo>
                <a:lnTo>
                  <a:pt x="0" y="4330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43" name="object 144"/>
          <p:cNvSpPr>
            <a:spLocks/>
          </p:cNvSpPr>
          <p:nvPr/>
        </p:nvSpPr>
        <p:spPr bwMode="auto">
          <a:xfrm>
            <a:off x="8616950" y="4368800"/>
            <a:ext cx="3175" cy="20638"/>
          </a:xfrm>
          <a:custGeom>
            <a:avLst/>
            <a:gdLst>
              <a:gd name="T0" fmla="*/ 0 w 3175"/>
              <a:gd name="T1" fmla="*/ 0 h 20954"/>
              <a:gd name="T2" fmla="*/ 1778 w 3175"/>
              <a:gd name="T3" fmla="*/ 6731 h 20954"/>
              <a:gd name="T4" fmla="*/ 2667 w 3175"/>
              <a:gd name="T5" fmla="*/ 13588 h 20954"/>
              <a:gd name="T6" fmla="*/ 2540 w 3175"/>
              <a:gd name="T7" fmla="*/ 20447 h 20954"/>
              <a:gd name="T8" fmla="*/ 0 60000 65536"/>
              <a:gd name="T9" fmla="*/ 0 60000 65536"/>
              <a:gd name="T10" fmla="*/ 0 60000 65536"/>
              <a:gd name="T11" fmla="*/ 0 60000 65536"/>
              <a:gd name="T12" fmla="*/ 0 w 3175"/>
              <a:gd name="T13" fmla="*/ 0 h 20954"/>
              <a:gd name="T14" fmla="*/ 3175 w 3175"/>
              <a:gd name="T15" fmla="*/ 20954 h 209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75" h="20954">
                <a:moveTo>
                  <a:pt x="0" y="0"/>
                </a:moveTo>
                <a:lnTo>
                  <a:pt x="1778" y="6731"/>
                </a:lnTo>
                <a:lnTo>
                  <a:pt x="2667" y="13588"/>
                </a:lnTo>
                <a:lnTo>
                  <a:pt x="2540" y="2044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44" name="object 145"/>
          <p:cNvSpPr>
            <a:spLocks/>
          </p:cNvSpPr>
          <p:nvPr/>
        </p:nvSpPr>
        <p:spPr bwMode="auto">
          <a:xfrm>
            <a:off x="8315325" y="4318000"/>
            <a:ext cx="25400" cy="26988"/>
          </a:xfrm>
          <a:custGeom>
            <a:avLst/>
            <a:gdLst>
              <a:gd name="T0" fmla="*/ 0 w 24765"/>
              <a:gd name="T1" fmla="*/ 26162 h 26670"/>
              <a:gd name="T2" fmla="*/ 5022 w 24765"/>
              <a:gd name="T3" fmla="*/ 19216 h 26670"/>
              <a:gd name="T4" fmla="*/ 10747 w 24765"/>
              <a:gd name="T5" fmla="*/ 12509 h 26670"/>
              <a:gd name="T6" fmla="*/ 17162 w 24765"/>
              <a:gd name="T7" fmla="*/ 6088 h 26670"/>
              <a:gd name="T8" fmla="*/ 24257 w 24765"/>
              <a:gd name="T9" fmla="*/ 0 h 26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765"/>
              <a:gd name="T16" fmla="*/ 0 h 26670"/>
              <a:gd name="T17" fmla="*/ 24765 w 24765"/>
              <a:gd name="T18" fmla="*/ 26670 h 26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765" h="26670">
                <a:moveTo>
                  <a:pt x="0" y="26162"/>
                </a:moveTo>
                <a:lnTo>
                  <a:pt x="5022" y="19216"/>
                </a:lnTo>
                <a:lnTo>
                  <a:pt x="10747" y="12509"/>
                </a:lnTo>
                <a:lnTo>
                  <a:pt x="17162" y="6088"/>
                </a:lnTo>
                <a:lnTo>
                  <a:pt x="24257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45" name="object 146"/>
          <p:cNvSpPr>
            <a:spLocks/>
          </p:cNvSpPr>
          <p:nvPr/>
        </p:nvSpPr>
        <p:spPr bwMode="auto">
          <a:xfrm>
            <a:off x="8089900" y="4335463"/>
            <a:ext cx="11113" cy="22225"/>
          </a:xfrm>
          <a:custGeom>
            <a:avLst/>
            <a:gdLst>
              <a:gd name="T0" fmla="*/ 0 w 12065"/>
              <a:gd name="T1" fmla="*/ 22478 h 22860"/>
              <a:gd name="T2" fmla="*/ 2539 w 12065"/>
              <a:gd name="T3" fmla="*/ 14604 h 22860"/>
              <a:gd name="T4" fmla="*/ 6476 w 12065"/>
              <a:gd name="T5" fmla="*/ 7111 h 22860"/>
              <a:gd name="T6" fmla="*/ 11683 w 12065"/>
              <a:gd name="T7" fmla="*/ 0 h 22860"/>
              <a:gd name="T8" fmla="*/ 0 60000 65536"/>
              <a:gd name="T9" fmla="*/ 0 60000 65536"/>
              <a:gd name="T10" fmla="*/ 0 60000 65536"/>
              <a:gd name="T11" fmla="*/ 0 60000 65536"/>
              <a:gd name="T12" fmla="*/ 0 w 12065"/>
              <a:gd name="T13" fmla="*/ 0 h 22860"/>
              <a:gd name="T14" fmla="*/ 12065 w 12065"/>
              <a:gd name="T15" fmla="*/ 22860 h 22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65" h="22860">
                <a:moveTo>
                  <a:pt x="0" y="22478"/>
                </a:moveTo>
                <a:lnTo>
                  <a:pt x="2539" y="14604"/>
                </a:lnTo>
                <a:lnTo>
                  <a:pt x="6476" y="7111"/>
                </a:lnTo>
                <a:lnTo>
                  <a:pt x="11683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46" name="object 147"/>
          <p:cNvSpPr>
            <a:spLocks/>
          </p:cNvSpPr>
          <p:nvPr/>
        </p:nvSpPr>
        <p:spPr bwMode="auto">
          <a:xfrm>
            <a:off x="7823200" y="4365625"/>
            <a:ext cx="42863" cy="22225"/>
          </a:xfrm>
          <a:custGeom>
            <a:avLst/>
            <a:gdLst>
              <a:gd name="T0" fmla="*/ 0 w 42545"/>
              <a:gd name="T1" fmla="*/ 0 h 22225"/>
              <a:gd name="T2" fmla="*/ 11324 w 42545"/>
              <a:gd name="T3" fmla="*/ 4806 h 22225"/>
              <a:gd name="T4" fmla="*/ 22209 w 42545"/>
              <a:gd name="T5" fmla="*/ 10064 h 22225"/>
              <a:gd name="T6" fmla="*/ 32593 w 42545"/>
              <a:gd name="T7" fmla="*/ 15751 h 22225"/>
              <a:gd name="T8" fmla="*/ 42418 w 42545"/>
              <a:gd name="T9" fmla="*/ 21843 h 22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545"/>
              <a:gd name="T16" fmla="*/ 0 h 22225"/>
              <a:gd name="T17" fmla="*/ 42545 w 42545"/>
              <a:gd name="T18" fmla="*/ 22225 h 222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545" h="22225">
                <a:moveTo>
                  <a:pt x="0" y="0"/>
                </a:moveTo>
                <a:lnTo>
                  <a:pt x="11324" y="4806"/>
                </a:lnTo>
                <a:lnTo>
                  <a:pt x="22209" y="10064"/>
                </a:lnTo>
                <a:lnTo>
                  <a:pt x="32593" y="15751"/>
                </a:lnTo>
                <a:lnTo>
                  <a:pt x="42418" y="2184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47" name="object 148"/>
          <p:cNvSpPr>
            <a:spLocks/>
          </p:cNvSpPr>
          <p:nvPr/>
        </p:nvSpPr>
        <p:spPr bwMode="auto">
          <a:xfrm>
            <a:off x="7494588" y="4513263"/>
            <a:ext cx="7937" cy="23812"/>
          </a:xfrm>
          <a:custGeom>
            <a:avLst/>
            <a:gdLst>
              <a:gd name="T0" fmla="*/ 7365 w 7620"/>
              <a:gd name="T1" fmla="*/ 22987 h 23495"/>
              <a:gd name="T2" fmla="*/ 4063 w 7620"/>
              <a:gd name="T3" fmla="*/ 15494 h 23495"/>
              <a:gd name="T4" fmla="*/ 1524 w 7620"/>
              <a:gd name="T5" fmla="*/ 7747 h 23495"/>
              <a:gd name="T6" fmla="*/ 0 w 7620"/>
              <a:gd name="T7" fmla="*/ 0 h 23495"/>
              <a:gd name="T8" fmla="*/ 0 60000 65536"/>
              <a:gd name="T9" fmla="*/ 0 60000 65536"/>
              <a:gd name="T10" fmla="*/ 0 60000 65536"/>
              <a:gd name="T11" fmla="*/ 0 60000 65536"/>
              <a:gd name="T12" fmla="*/ 0 w 7620"/>
              <a:gd name="T13" fmla="*/ 0 h 23495"/>
              <a:gd name="T14" fmla="*/ 7620 w 7620"/>
              <a:gd name="T15" fmla="*/ 23495 h 234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" h="23495">
                <a:moveTo>
                  <a:pt x="7365" y="22987"/>
                </a:moveTo>
                <a:lnTo>
                  <a:pt x="4063" y="15494"/>
                </a:lnTo>
                <a:lnTo>
                  <a:pt x="1524" y="7747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9" name="object 149"/>
          <p:cNvSpPr txBox="1"/>
          <p:nvPr/>
        </p:nvSpPr>
        <p:spPr>
          <a:xfrm>
            <a:off x="5553075" y="4383088"/>
            <a:ext cx="395288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8126413" y="4446588"/>
            <a:ext cx="393700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350" name="object 151"/>
          <p:cNvSpPr>
            <a:spLocks/>
          </p:cNvSpPr>
          <p:nvPr/>
        </p:nvSpPr>
        <p:spPr bwMode="auto">
          <a:xfrm>
            <a:off x="5870575" y="4848225"/>
            <a:ext cx="501650" cy="704850"/>
          </a:xfrm>
          <a:custGeom>
            <a:avLst/>
            <a:gdLst>
              <a:gd name="T0" fmla="*/ 452782 w 502285"/>
              <a:gd name="T1" fmla="*/ 644736 h 703579"/>
              <a:gd name="T2" fmla="*/ 426847 w 502285"/>
              <a:gd name="T3" fmla="*/ 663194 h 703579"/>
              <a:gd name="T4" fmla="*/ 502031 w 502285"/>
              <a:gd name="T5" fmla="*/ 703199 h 703579"/>
              <a:gd name="T6" fmla="*/ 494553 w 502285"/>
              <a:gd name="T7" fmla="*/ 655066 h 703579"/>
              <a:gd name="T8" fmla="*/ 460121 w 502285"/>
              <a:gd name="T9" fmla="*/ 655066 h 703579"/>
              <a:gd name="T10" fmla="*/ 452782 w 502285"/>
              <a:gd name="T11" fmla="*/ 644736 h 703579"/>
              <a:gd name="T12" fmla="*/ 463092 w 502285"/>
              <a:gd name="T13" fmla="*/ 637399 h 703579"/>
              <a:gd name="T14" fmla="*/ 452782 w 502285"/>
              <a:gd name="T15" fmla="*/ 644736 h 703579"/>
              <a:gd name="T16" fmla="*/ 460121 w 502285"/>
              <a:gd name="T17" fmla="*/ 655066 h 703579"/>
              <a:gd name="T18" fmla="*/ 470408 w 502285"/>
              <a:gd name="T19" fmla="*/ 647700 h 703579"/>
              <a:gd name="T20" fmla="*/ 463092 w 502285"/>
              <a:gd name="T21" fmla="*/ 637399 h 703579"/>
              <a:gd name="T22" fmla="*/ 488950 w 502285"/>
              <a:gd name="T23" fmla="*/ 618998 h 703579"/>
              <a:gd name="T24" fmla="*/ 463092 w 502285"/>
              <a:gd name="T25" fmla="*/ 637399 h 703579"/>
              <a:gd name="T26" fmla="*/ 470408 w 502285"/>
              <a:gd name="T27" fmla="*/ 647700 h 703579"/>
              <a:gd name="T28" fmla="*/ 460121 w 502285"/>
              <a:gd name="T29" fmla="*/ 655066 h 703579"/>
              <a:gd name="T30" fmla="*/ 494553 w 502285"/>
              <a:gd name="T31" fmla="*/ 655066 h 703579"/>
              <a:gd name="T32" fmla="*/ 488950 w 502285"/>
              <a:gd name="T33" fmla="*/ 618998 h 703579"/>
              <a:gd name="T34" fmla="*/ 10413 w 502285"/>
              <a:gd name="T35" fmla="*/ 0 h 703579"/>
              <a:gd name="T36" fmla="*/ 0 w 502285"/>
              <a:gd name="T37" fmla="*/ 7366 h 703579"/>
              <a:gd name="T38" fmla="*/ 452782 w 502285"/>
              <a:gd name="T39" fmla="*/ 644736 h 703579"/>
              <a:gd name="T40" fmla="*/ 463092 w 502285"/>
              <a:gd name="T41" fmla="*/ 637399 h 703579"/>
              <a:gd name="T42" fmla="*/ 10413 w 502285"/>
              <a:gd name="T43" fmla="*/ 0 h 70357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02285"/>
              <a:gd name="T67" fmla="*/ 0 h 703579"/>
              <a:gd name="T68" fmla="*/ 502285 w 502285"/>
              <a:gd name="T69" fmla="*/ 703579 h 70357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02285" h="703579">
                <a:moveTo>
                  <a:pt x="452782" y="644736"/>
                </a:moveTo>
                <a:lnTo>
                  <a:pt x="426847" y="663194"/>
                </a:lnTo>
                <a:lnTo>
                  <a:pt x="502031" y="703199"/>
                </a:lnTo>
                <a:lnTo>
                  <a:pt x="494553" y="655066"/>
                </a:lnTo>
                <a:lnTo>
                  <a:pt x="460121" y="655066"/>
                </a:lnTo>
                <a:lnTo>
                  <a:pt x="452782" y="644736"/>
                </a:lnTo>
                <a:close/>
              </a:path>
              <a:path w="502285" h="703579">
                <a:moveTo>
                  <a:pt x="463092" y="637399"/>
                </a:moveTo>
                <a:lnTo>
                  <a:pt x="452782" y="644736"/>
                </a:lnTo>
                <a:lnTo>
                  <a:pt x="460121" y="655066"/>
                </a:lnTo>
                <a:lnTo>
                  <a:pt x="470408" y="647700"/>
                </a:lnTo>
                <a:lnTo>
                  <a:pt x="463092" y="637399"/>
                </a:lnTo>
                <a:close/>
              </a:path>
              <a:path w="502285" h="703579">
                <a:moveTo>
                  <a:pt x="488950" y="618998"/>
                </a:moveTo>
                <a:lnTo>
                  <a:pt x="463092" y="637399"/>
                </a:lnTo>
                <a:lnTo>
                  <a:pt x="470408" y="647700"/>
                </a:lnTo>
                <a:lnTo>
                  <a:pt x="460121" y="655066"/>
                </a:lnTo>
                <a:lnTo>
                  <a:pt x="494553" y="655066"/>
                </a:lnTo>
                <a:lnTo>
                  <a:pt x="488950" y="618998"/>
                </a:lnTo>
                <a:close/>
              </a:path>
              <a:path w="502285" h="703579">
                <a:moveTo>
                  <a:pt x="10413" y="0"/>
                </a:moveTo>
                <a:lnTo>
                  <a:pt x="0" y="7366"/>
                </a:lnTo>
                <a:lnTo>
                  <a:pt x="452782" y="644736"/>
                </a:lnTo>
                <a:lnTo>
                  <a:pt x="463092" y="637399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51" name="object 152"/>
          <p:cNvSpPr>
            <a:spLocks/>
          </p:cNvSpPr>
          <p:nvPr/>
        </p:nvSpPr>
        <p:spPr bwMode="auto">
          <a:xfrm>
            <a:off x="5707063" y="4978400"/>
            <a:ext cx="423862" cy="641350"/>
          </a:xfrm>
          <a:custGeom>
            <a:avLst/>
            <a:gdLst>
              <a:gd name="T0" fmla="*/ 47063 w 422910"/>
              <a:gd name="T1" fmla="*/ 60229 h 640714"/>
              <a:gd name="T2" fmla="*/ 36398 w 422910"/>
              <a:gd name="T3" fmla="*/ 67219 h 640714"/>
              <a:gd name="T4" fmla="*/ 412242 w 422910"/>
              <a:gd name="T5" fmla="*/ 640511 h 640714"/>
              <a:gd name="T6" fmla="*/ 422910 w 422910"/>
              <a:gd name="T7" fmla="*/ 633552 h 640714"/>
              <a:gd name="T8" fmla="*/ 47063 w 422910"/>
              <a:gd name="T9" fmla="*/ 60229 h 640714"/>
              <a:gd name="T10" fmla="*/ 0 w 422910"/>
              <a:gd name="T11" fmla="*/ 0 h 640714"/>
              <a:gd name="T12" fmla="*/ 9906 w 422910"/>
              <a:gd name="T13" fmla="*/ 84582 h 640714"/>
              <a:gd name="T14" fmla="*/ 36398 w 422910"/>
              <a:gd name="T15" fmla="*/ 67219 h 640714"/>
              <a:gd name="T16" fmla="*/ 29464 w 422910"/>
              <a:gd name="T17" fmla="*/ 56642 h 640714"/>
              <a:gd name="T18" fmla="*/ 40132 w 422910"/>
              <a:gd name="T19" fmla="*/ 49657 h 640714"/>
              <a:gd name="T20" fmla="*/ 63195 w 422910"/>
              <a:gd name="T21" fmla="*/ 49657 h 640714"/>
              <a:gd name="T22" fmla="*/ 73660 w 422910"/>
              <a:gd name="T23" fmla="*/ 42799 h 640714"/>
              <a:gd name="T24" fmla="*/ 0 w 422910"/>
              <a:gd name="T25" fmla="*/ 0 h 640714"/>
              <a:gd name="T26" fmla="*/ 40132 w 422910"/>
              <a:gd name="T27" fmla="*/ 49657 h 640714"/>
              <a:gd name="T28" fmla="*/ 29464 w 422910"/>
              <a:gd name="T29" fmla="*/ 56642 h 640714"/>
              <a:gd name="T30" fmla="*/ 36398 w 422910"/>
              <a:gd name="T31" fmla="*/ 67219 h 640714"/>
              <a:gd name="T32" fmla="*/ 47063 w 422910"/>
              <a:gd name="T33" fmla="*/ 60229 h 640714"/>
              <a:gd name="T34" fmla="*/ 40132 w 422910"/>
              <a:gd name="T35" fmla="*/ 49657 h 640714"/>
              <a:gd name="T36" fmla="*/ 63195 w 422910"/>
              <a:gd name="T37" fmla="*/ 49657 h 640714"/>
              <a:gd name="T38" fmla="*/ 40132 w 422910"/>
              <a:gd name="T39" fmla="*/ 49657 h 640714"/>
              <a:gd name="T40" fmla="*/ 47063 w 422910"/>
              <a:gd name="T41" fmla="*/ 60229 h 640714"/>
              <a:gd name="T42" fmla="*/ 63195 w 422910"/>
              <a:gd name="T43" fmla="*/ 49657 h 64071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22910"/>
              <a:gd name="T67" fmla="*/ 0 h 640714"/>
              <a:gd name="T68" fmla="*/ 422910 w 422910"/>
              <a:gd name="T69" fmla="*/ 640714 h 64071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22910" h="640714">
                <a:moveTo>
                  <a:pt x="47063" y="60229"/>
                </a:moveTo>
                <a:lnTo>
                  <a:pt x="36398" y="67219"/>
                </a:lnTo>
                <a:lnTo>
                  <a:pt x="412242" y="640511"/>
                </a:lnTo>
                <a:lnTo>
                  <a:pt x="422910" y="633552"/>
                </a:lnTo>
                <a:lnTo>
                  <a:pt x="47063" y="60229"/>
                </a:lnTo>
                <a:close/>
              </a:path>
              <a:path w="422910" h="640714">
                <a:moveTo>
                  <a:pt x="0" y="0"/>
                </a:moveTo>
                <a:lnTo>
                  <a:pt x="9906" y="84582"/>
                </a:lnTo>
                <a:lnTo>
                  <a:pt x="36398" y="67219"/>
                </a:lnTo>
                <a:lnTo>
                  <a:pt x="29464" y="56642"/>
                </a:lnTo>
                <a:lnTo>
                  <a:pt x="40132" y="49657"/>
                </a:lnTo>
                <a:lnTo>
                  <a:pt x="63195" y="49657"/>
                </a:lnTo>
                <a:lnTo>
                  <a:pt x="73660" y="42799"/>
                </a:lnTo>
                <a:lnTo>
                  <a:pt x="0" y="0"/>
                </a:lnTo>
                <a:close/>
              </a:path>
              <a:path w="422910" h="640714">
                <a:moveTo>
                  <a:pt x="40132" y="49657"/>
                </a:moveTo>
                <a:lnTo>
                  <a:pt x="29464" y="56642"/>
                </a:lnTo>
                <a:lnTo>
                  <a:pt x="36398" y="67219"/>
                </a:lnTo>
                <a:lnTo>
                  <a:pt x="47063" y="60229"/>
                </a:lnTo>
                <a:lnTo>
                  <a:pt x="40132" y="49657"/>
                </a:lnTo>
                <a:close/>
              </a:path>
              <a:path w="422910" h="640714">
                <a:moveTo>
                  <a:pt x="63195" y="49657"/>
                </a:moveTo>
                <a:lnTo>
                  <a:pt x="40132" y="49657"/>
                </a:lnTo>
                <a:lnTo>
                  <a:pt x="47063" y="60229"/>
                </a:lnTo>
                <a:lnTo>
                  <a:pt x="63195" y="496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" name="object 153"/>
          <p:cNvSpPr txBox="1"/>
          <p:nvPr/>
        </p:nvSpPr>
        <p:spPr>
          <a:xfrm>
            <a:off x="6199188" y="5006975"/>
            <a:ext cx="192087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5386388" y="5272088"/>
            <a:ext cx="433387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dirty="0">
                <a:latin typeface="Times New Roman"/>
                <a:cs typeface="Times New Roman"/>
              </a:rPr>
              <a:t>2</a:t>
            </a:r>
            <a:r>
              <a:rPr sz="1600" b="1" spc="-10" dirty="0">
                <a:latin typeface="Times New Roman"/>
                <a:cs typeface="Times New Roman"/>
              </a:rPr>
              <a:t>,r</a:t>
            </a:r>
            <a:r>
              <a:rPr sz="1600" b="1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793038" y="5272088"/>
            <a:ext cx="434975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Times New Roman"/>
                <a:cs typeface="Times New Roman"/>
              </a:rPr>
              <a:t>r2,r1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355" name="object 156"/>
          <p:cNvSpPr>
            <a:spLocks/>
          </p:cNvSpPr>
          <p:nvPr/>
        </p:nvSpPr>
        <p:spPr bwMode="auto">
          <a:xfrm>
            <a:off x="7283450" y="4911725"/>
            <a:ext cx="588963" cy="576263"/>
          </a:xfrm>
          <a:custGeom>
            <a:avLst/>
            <a:gdLst>
              <a:gd name="T0" fmla="*/ 27939 w 589915"/>
              <a:gd name="T1" fmla="*/ 495554 h 576579"/>
              <a:gd name="T2" fmla="*/ 0 w 589915"/>
              <a:gd name="T3" fmla="*/ 576072 h 576579"/>
              <a:gd name="T4" fmla="*/ 81152 w 589915"/>
              <a:gd name="T5" fmla="*/ 550037 h 576579"/>
              <a:gd name="T6" fmla="*/ 67632 w 589915"/>
              <a:gd name="T7" fmla="*/ 536194 h 576579"/>
              <a:gd name="T8" fmla="*/ 49910 w 589915"/>
              <a:gd name="T9" fmla="*/ 536194 h 576579"/>
              <a:gd name="T10" fmla="*/ 41021 w 589915"/>
              <a:gd name="T11" fmla="*/ 527177 h 576579"/>
              <a:gd name="T12" fmla="*/ 50133 w 589915"/>
              <a:gd name="T13" fmla="*/ 518276 h 576579"/>
              <a:gd name="T14" fmla="*/ 27939 w 589915"/>
              <a:gd name="T15" fmla="*/ 495554 h 576579"/>
              <a:gd name="T16" fmla="*/ 50133 w 589915"/>
              <a:gd name="T17" fmla="*/ 518276 h 576579"/>
              <a:gd name="T18" fmla="*/ 41021 w 589915"/>
              <a:gd name="T19" fmla="*/ 527177 h 576579"/>
              <a:gd name="T20" fmla="*/ 49910 w 589915"/>
              <a:gd name="T21" fmla="*/ 536194 h 576579"/>
              <a:gd name="T22" fmla="*/ 58981 w 589915"/>
              <a:gd name="T23" fmla="*/ 527336 h 576579"/>
              <a:gd name="T24" fmla="*/ 50133 w 589915"/>
              <a:gd name="T25" fmla="*/ 518276 h 576579"/>
              <a:gd name="T26" fmla="*/ 58981 w 589915"/>
              <a:gd name="T27" fmla="*/ 527336 h 576579"/>
              <a:gd name="T28" fmla="*/ 49910 w 589915"/>
              <a:gd name="T29" fmla="*/ 536194 h 576579"/>
              <a:gd name="T30" fmla="*/ 67632 w 589915"/>
              <a:gd name="T31" fmla="*/ 536194 h 576579"/>
              <a:gd name="T32" fmla="*/ 58981 w 589915"/>
              <a:gd name="T33" fmla="*/ 527336 h 576579"/>
              <a:gd name="T34" fmla="*/ 580771 w 589915"/>
              <a:gd name="T35" fmla="*/ 0 h 576579"/>
              <a:gd name="T36" fmla="*/ 50133 w 589915"/>
              <a:gd name="T37" fmla="*/ 518276 h 576579"/>
              <a:gd name="T38" fmla="*/ 58981 w 589915"/>
              <a:gd name="T39" fmla="*/ 527336 h 576579"/>
              <a:gd name="T40" fmla="*/ 589660 w 589915"/>
              <a:gd name="T41" fmla="*/ 9143 h 576579"/>
              <a:gd name="T42" fmla="*/ 580771 w 589915"/>
              <a:gd name="T43" fmla="*/ 0 h 57657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89915"/>
              <a:gd name="T67" fmla="*/ 0 h 576579"/>
              <a:gd name="T68" fmla="*/ 589915 w 589915"/>
              <a:gd name="T69" fmla="*/ 576579 h 57657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89915" h="576579">
                <a:moveTo>
                  <a:pt x="27939" y="495554"/>
                </a:moveTo>
                <a:lnTo>
                  <a:pt x="0" y="576072"/>
                </a:lnTo>
                <a:lnTo>
                  <a:pt x="81152" y="550037"/>
                </a:lnTo>
                <a:lnTo>
                  <a:pt x="67632" y="536194"/>
                </a:lnTo>
                <a:lnTo>
                  <a:pt x="49910" y="536194"/>
                </a:lnTo>
                <a:lnTo>
                  <a:pt x="41021" y="527177"/>
                </a:lnTo>
                <a:lnTo>
                  <a:pt x="50133" y="518276"/>
                </a:lnTo>
                <a:lnTo>
                  <a:pt x="27939" y="495554"/>
                </a:lnTo>
                <a:close/>
              </a:path>
              <a:path w="589915" h="576579">
                <a:moveTo>
                  <a:pt x="50133" y="518276"/>
                </a:moveTo>
                <a:lnTo>
                  <a:pt x="41021" y="527177"/>
                </a:lnTo>
                <a:lnTo>
                  <a:pt x="49910" y="536194"/>
                </a:lnTo>
                <a:lnTo>
                  <a:pt x="58981" y="527336"/>
                </a:lnTo>
                <a:lnTo>
                  <a:pt x="50133" y="518276"/>
                </a:lnTo>
                <a:close/>
              </a:path>
              <a:path w="589915" h="576579">
                <a:moveTo>
                  <a:pt x="58981" y="527336"/>
                </a:moveTo>
                <a:lnTo>
                  <a:pt x="49910" y="536194"/>
                </a:lnTo>
                <a:lnTo>
                  <a:pt x="67632" y="536194"/>
                </a:lnTo>
                <a:lnTo>
                  <a:pt x="58981" y="527336"/>
                </a:lnTo>
                <a:close/>
              </a:path>
              <a:path w="589915" h="576579">
                <a:moveTo>
                  <a:pt x="580771" y="0"/>
                </a:moveTo>
                <a:lnTo>
                  <a:pt x="50133" y="518276"/>
                </a:lnTo>
                <a:lnTo>
                  <a:pt x="58981" y="527336"/>
                </a:lnTo>
                <a:lnTo>
                  <a:pt x="589660" y="9143"/>
                </a:lnTo>
                <a:lnTo>
                  <a:pt x="5807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56" name="object 157"/>
          <p:cNvSpPr>
            <a:spLocks/>
          </p:cNvSpPr>
          <p:nvPr/>
        </p:nvSpPr>
        <p:spPr bwMode="auto">
          <a:xfrm>
            <a:off x="7448550" y="5041900"/>
            <a:ext cx="501650" cy="515938"/>
          </a:xfrm>
          <a:custGeom>
            <a:avLst/>
            <a:gdLst>
              <a:gd name="T0" fmla="*/ 443746 w 501650"/>
              <a:gd name="T1" fmla="*/ 50300 h 516889"/>
              <a:gd name="T2" fmla="*/ 0 w 501650"/>
              <a:gd name="T3" fmla="*/ 507618 h 516889"/>
              <a:gd name="T4" fmla="*/ 9143 w 501650"/>
              <a:gd name="T5" fmla="*/ 516508 h 516889"/>
              <a:gd name="T6" fmla="*/ 452891 w 501650"/>
              <a:gd name="T7" fmla="*/ 59190 h 516889"/>
              <a:gd name="T8" fmla="*/ 443746 w 501650"/>
              <a:gd name="T9" fmla="*/ 50300 h 516889"/>
              <a:gd name="T10" fmla="*/ 488344 w 501650"/>
              <a:gd name="T11" fmla="*/ 41147 h 516889"/>
              <a:gd name="T12" fmla="*/ 452627 w 501650"/>
              <a:gd name="T13" fmla="*/ 41147 h 516889"/>
              <a:gd name="T14" fmla="*/ 461771 w 501650"/>
              <a:gd name="T15" fmla="*/ 50037 h 516889"/>
              <a:gd name="T16" fmla="*/ 452891 w 501650"/>
              <a:gd name="T17" fmla="*/ 59190 h 516889"/>
              <a:gd name="T18" fmla="*/ 475614 w 501650"/>
              <a:gd name="T19" fmla="*/ 81279 h 516889"/>
              <a:gd name="T20" fmla="*/ 488344 w 501650"/>
              <a:gd name="T21" fmla="*/ 41147 h 516889"/>
              <a:gd name="T22" fmla="*/ 452627 w 501650"/>
              <a:gd name="T23" fmla="*/ 41147 h 516889"/>
              <a:gd name="T24" fmla="*/ 443746 w 501650"/>
              <a:gd name="T25" fmla="*/ 50300 h 516889"/>
              <a:gd name="T26" fmla="*/ 452891 w 501650"/>
              <a:gd name="T27" fmla="*/ 59190 h 516889"/>
              <a:gd name="T28" fmla="*/ 461771 w 501650"/>
              <a:gd name="T29" fmla="*/ 50037 h 516889"/>
              <a:gd name="T30" fmla="*/ 452627 w 501650"/>
              <a:gd name="T31" fmla="*/ 41147 h 516889"/>
              <a:gd name="T32" fmla="*/ 501395 w 501650"/>
              <a:gd name="T33" fmla="*/ 0 h 516889"/>
              <a:gd name="T34" fmla="*/ 421004 w 501650"/>
              <a:gd name="T35" fmla="*/ 28193 h 516889"/>
              <a:gd name="T36" fmla="*/ 443746 w 501650"/>
              <a:gd name="T37" fmla="*/ 50300 h 516889"/>
              <a:gd name="T38" fmla="*/ 452627 w 501650"/>
              <a:gd name="T39" fmla="*/ 41147 h 516889"/>
              <a:gd name="T40" fmla="*/ 488344 w 501650"/>
              <a:gd name="T41" fmla="*/ 41147 h 516889"/>
              <a:gd name="T42" fmla="*/ 501395 w 501650"/>
              <a:gd name="T43" fmla="*/ 0 h 51688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01650"/>
              <a:gd name="T67" fmla="*/ 0 h 516889"/>
              <a:gd name="T68" fmla="*/ 501650 w 501650"/>
              <a:gd name="T69" fmla="*/ 516889 h 51688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01650" h="516889">
                <a:moveTo>
                  <a:pt x="443746" y="50300"/>
                </a:moveTo>
                <a:lnTo>
                  <a:pt x="0" y="507618"/>
                </a:lnTo>
                <a:lnTo>
                  <a:pt x="9143" y="516508"/>
                </a:lnTo>
                <a:lnTo>
                  <a:pt x="452891" y="59190"/>
                </a:lnTo>
                <a:lnTo>
                  <a:pt x="443746" y="50300"/>
                </a:lnTo>
                <a:close/>
              </a:path>
              <a:path w="501650" h="516889">
                <a:moveTo>
                  <a:pt x="488344" y="41147"/>
                </a:moveTo>
                <a:lnTo>
                  <a:pt x="452627" y="41147"/>
                </a:lnTo>
                <a:lnTo>
                  <a:pt x="461771" y="50037"/>
                </a:lnTo>
                <a:lnTo>
                  <a:pt x="452891" y="59190"/>
                </a:lnTo>
                <a:lnTo>
                  <a:pt x="475614" y="81279"/>
                </a:lnTo>
                <a:lnTo>
                  <a:pt x="488344" y="41147"/>
                </a:lnTo>
                <a:close/>
              </a:path>
              <a:path w="501650" h="516889">
                <a:moveTo>
                  <a:pt x="452627" y="41147"/>
                </a:moveTo>
                <a:lnTo>
                  <a:pt x="443746" y="50300"/>
                </a:lnTo>
                <a:lnTo>
                  <a:pt x="452891" y="59190"/>
                </a:lnTo>
                <a:lnTo>
                  <a:pt x="461771" y="50037"/>
                </a:lnTo>
                <a:lnTo>
                  <a:pt x="452627" y="41147"/>
                </a:lnTo>
                <a:close/>
              </a:path>
              <a:path w="501650" h="516889">
                <a:moveTo>
                  <a:pt x="501395" y="0"/>
                </a:moveTo>
                <a:lnTo>
                  <a:pt x="421004" y="28193"/>
                </a:lnTo>
                <a:lnTo>
                  <a:pt x="443746" y="50300"/>
                </a:lnTo>
                <a:lnTo>
                  <a:pt x="452627" y="41147"/>
                </a:lnTo>
                <a:lnTo>
                  <a:pt x="488344" y="41147"/>
                </a:lnTo>
                <a:lnTo>
                  <a:pt x="50139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8" name="object 158"/>
          <p:cNvSpPr txBox="1"/>
          <p:nvPr/>
        </p:nvSpPr>
        <p:spPr>
          <a:xfrm>
            <a:off x="7296150" y="5081588"/>
            <a:ext cx="190500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358" name="object 159"/>
          <p:cNvSpPr>
            <a:spLocks/>
          </p:cNvSpPr>
          <p:nvPr/>
        </p:nvSpPr>
        <p:spPr bwMode="auto">
          <a:xfrm>
            <a:off x="6124575" y="5819775"/>
            <a:ext cx="414338" cy="254000"/>
          </a:xfrm>
          <a:custGeom>
            <a:avLst/>
            <a:gdLst>
              <a:gd name="T0" fmla="*/ 207264 w 414654"/>
              <a:gd name="T1" fmla="*/ 0 h 253364"/>
              <a:gd name="T2" fmla="*/ 152179 w 414654"/>
              <a:gd name="T3" fmla="*/ 4518 h 253364"/>
              <a:gd name="T4" fmla="*/ 102672 w 414654"/>
              <a:gd name="T5" fmla="*/ 17269 h 253364"/>
              <a:gd name="T6" fmla="*/ 60721 w 414654"/>
              <a:gd name="T7" fmla="*/ 37047 h 253364"/>
              <a:gd name="T8" fmla="*/ 28306 w 414654"/>
              <a:gd name="T9" fmla="*/ 62647 h 253364"/>
              <a:gd name="T10" fmla="*/ 0 w 414654"/>
              <a:gd name="T11" fmla="*/ 126492 h 253364"/>
              <a:gd name="T12" fmla="*/ 7406 w 414654"/>
              <a:gd name="T13" fmla="*/ 160119 h 253364"/>
              <a:gd name="T14" fmla="*/ 60721 w 414654"/>
              <a:gd name="T15" fmla="*/ 215936 h 253364"/>
              <a:gd name="T16" fmla="*/ 102672 w 414654"/>
              <a:gd name="T17" fmla="*/ 235714 h 253364"/>
              <a:gd name="T18" fmla="*/ 152179 w 414654"/>
              <a:gd name="T19" fmla="*/ 248465 h 253364"/>
              <a:gd name="T20" fmla="*/ 207264 w 414654"/>
              <a:gd name="T21" fmla="*/ 252984 h 253364"/>
              <a:gd name="T22" fmla="*/ 262348 w 414654"/>
              <a:gd name="T23" fmla="*/ 248465 h 253364"/>
              <a:gd name="T24" fmla="*/ 311855 w 414654"/>
              <a:gd name="T25" fmla="*/ 235714 h 253364"/>
              <a:gd name="T26" fmla="*/ 353806 w 414654"/>
              <a:gd name="T27" fmla="*/ 215936 h 253364"/>
              <a:gd name="T28" fmla="*/ 386221 w 414654"/>
              <a:gd name="T29" fmla="*/ 190336 h 253364"/>
              <a:gd name="T30" fmla="*/ 414527 w 414654"/>
              <a:gd name="T31" fmla="*/ 126492 h 253364"/>
              <a:gd name="T32" fmla="*/ 407121 w 414654"/>
              <a:gd name="T33" fmla="*/ 92864 h 253364"/>
              <a:gd name="T34" fmla="*/ 353806 w 414654"/>
              <a:gd name="T35" fmla="*/ 37047 h 253364"/>
              <a:gd name="T36" fmla="*/ 311855 w 414654"/>
              <a:gd name="T37" fmla="*/ 17269 h 253364"/>
              <a:gd name="T38" fmla="*/ 262348 w 414654"/>
              <a:gd name="T39" fmla="*/ 4518 h 253364"/>
              <a:gd name="T40" fmla="*/ 207264 w 414654"/>
              <a:gd name="T41" fmla="*/ 0 h 25336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14654"/>
              <a:gd name="T64" fmla="*/ 0 h 253364"/>
              <a:gd name="T65" fmla="*/ 414654 w 414654"/>
              <a:gd name="T66" fmla="*/ 253364 h 25336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14654" h="253364">
                <a:moveTo>
                  <a:pt x="207264" y="0"/>
                </a:moveTo>
                <a:lnTo>
                  <a:pt x="152179" y="4518"/>
                </a:lnTo>
                <a:lnTo>
                  <a:pt x="102672" y="17269"/>
                </a:lnTo>
                <a:lnTo>
                  <a:pt x="60721" y="37047"/>
                </a:lnTo>
                <a:lnTo>
                  <a:pt x="28306" y="62647"/>
                </a:lnTo>
                <a:lnTo>
                  <a:pt x="0" y="126492"/>
                </a:lnTo>
                <a:lnTo>
                  <a:pt x="7406" y="160119"/>
                </a:lnTo>
                <a:lnTo>
                  <a:pt x="60721" y="215936"/>
                </a:lnTo>
                <a:lnTo>
                  <a:pt x="102672" y="235714"/>
                </a:lnTo>
                <a:lnTo>
                  <a:pt x="152179" y="248465"/>
                </a:lnTo>
                <a:lnTo>
                  <a:pt x="207264" y="252984"/>
                </a:lnTo>
                <a:lnTo>
                  <a:pt x="262348" y="248465"/>
                </a:lnTo>
                <a:lnTo>
                  <a:pt x="311855" y="235714"/>
                </a:lnTo>
                <a:lnTo>
                  <a:pt x="353806" y="215936"/>
                </a:lnTo>
                <a:lnTo>
                  <a:pt x="386221" y="190336"/>
                </a:lnTo>
                <a:lnTo>
                  <a:pt x="414527" y="126492"/>
                </a:lnTo>
                <a:lnTo>
                  <a:pt x="407121" y="92864"/>
                </a:lnTo>
                <a:lnTo>
                  <a:pt x="353806" y="37047"/>
                </a:lnTo>
                <a:lnTo>
                  <a:pt x="311855" y="17269"/>
                </a:lnTo>
                <a:lnTo>
                  <a:pt x="262348" y="4518"/>
                </a:lnTo>
                <a:lnTo>
                  <a:pt x="20726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59" name="object 160"/>
          <p:cNvSpPr>
            <a:spLocks/>
          </p:cNvSpPr>
          <p:nvPr/>
        </p:nvSpPr>
        <p:spPr bwMode="auto">
          <a:xfrm>
            <a:off x="6124575" y="5819775"/>
            <a:ext cx="414338" cy="254000"/>
          </a:xfrm>
          <a:custGeom>
            <a:avLst/>
            <a:gdLst>
              <a:gd name="T0" fmla="*/ 0 w 414654"/>
              <a:gd name="T1" fmla="*/ 126492 h 253364"/>
              <a:gd name="T2" fmla="*/ 28306 w 414654"/>
              <a:gd name="T3" fmla="*/ 62647 h 253364"/>
              <a:gd name="T4" fmla="*/ 60721 w 414654"/>
              <a:gd name="T5" fmla="*/ 37047 h 253364"/>
              <a:gd name="T6" fmla="*/ 102672 w 414654"/>
              <a:gd name="T7" fmla="*/ 17269 h 253364"/>
              <a:gd name="T8" fmla="*/ 152179 w 414654"/>
              <a:gd name="T9" fmla="*/ 4518 h 253364"/>
              <a:gd name="T10" fmla="*/ 207264 w 414654"/>
              <a:gd name="T11" fmla="*/ 0 h 253364"/>
              <a:gd name="T12" fmla="*/ 262348 w 414654"/>
              <a:gd name="T13" fmla="*/ 4518 h 253364"/>
              <a:gd name="T14" fmla="*/ 311855 w 414654"/>
              <a:gd name="T15" fmla="*/ 17269 h 253364"/>
              <a:gd name="T16" fmla="*/ 353806 w 414654"/>
              <a:gd name="T17" fmla="*/ 37047 h 253364"/>
              <a:gd name="T18" fmla="*/ 386221 w 414654"/>
              <a:gd name="T19" fmla="*/ 62647 h 253364"/>
              <a:gd name="T20" fmla="*/ 414527 w 414654"/>
              <a:gd name="T21" fmla="*/ 126492 h 253364"/>
              <a:gd name="T22" fmla="*/ 407121 w 414654"/>
              <a:gd name="T23" fmla="*/ 160119 h 253364"/>
              <a:gd name="T24" fmla="*/ 353806 w 414654"/>
              <a:gd name="T25" fmla="*/ 215936 h 253364"/>
              <a:gd name="T26" fmla="*/ 311855 w 414654"/>
              <a:gd name="T27" fmla="*/ 235714 h 253364"/>
              <a:gd name="T28" fmla="*/ 262348 w 414654"/>
              <a:gd name="T29" fmla="*/ 248465 h 253364"/>
              <a:gd name="T30" fmla="*/ 207264 w 414654"/>
              <a:gd name="T31" fmla="*/ 252984 h 253364"/>
              <a:gd name="T32" fmla="*/ 152179 w 414654"/>
              <a:gd name="T33" fmla="*/ 248465 h 253364"/>
              <a:gd name="T34" fmla="*/ 102672 w 414654"/>
              <a:gd name="T35" fmla="*/ 235714 h 253364"/>
              <a:gd name="T36" fmla="*/ 60721 w 414654"/>
              <a:gd name="T37" fmla="*/ 215936 h 253364"/>
              <a:gd name="T38" fmla="*/ 28306 w 414654"/>
              <a:gd name="T39" fmla="*/ 190336 h 253364"/>
              <a:gd name="T40" fmla="*/ 0 w 414654"/>
              <a:gd name="T41" fmla="*/ 126492 h 25336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14654"/>
              <a:gd name="T64" fmla="*/ 0 h 253364"/>
              <a:gd name="T65" fmla="*/ 414654 w 414654"/>
              <a:gd name="T66" fmla="*/ 253364 h 25336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14654" h="253364">
                <a:moveTo>
                  <a:pt x="0" y="126492"/>
                </a:moveTo>
                <a:lnTo>
                  <a:pt x="28306" y="62647"/>
                </a:lnTo>
                <a:lnTo>
                  <a:pt x="60721" y="37047"/>
                </a:lnTo>
                <a:lnTo>
                  <a:pt x="102672" y="17269"/>
                </a:lnTo>
                <a:lnTo>
                  <a:pt x="152179" y="4518"/>
                </a:lnTo>
                <a:lnTo>
                  <a:pt x="207264" y="0"/>
                </a:lnTo>
                <a:lnTo>
                  <a:pt x="262348" y="4518"/>
                </a:lnTo>
                <a:lnTo>
                  <a:pt x="311855" y="17269"/>
                </a:lnTo>
                <a:lnTo>
                  <a:pt x="353806" y="37047"/>
                </a:lnTo>
                <a:lnTo>
                  <a:pt x="386221" y="62647"/>
                </a:lnTo>
                <a:lnTo>
                  <a:pt x="414527" y="126492"/>
                </a:lnTo>
                <a:lnTo>
                  <a:pt x="407121" y="160119"/>
                </a:lnTo>
                <a:lnTo>
                  <a:pt x="353806" y="215936"/>
                </a:lnTo>
                <a:lnTo>
                  <a:pt x="311855" y="235714"/>
                </a:lnTo>
                <a:lnTo>
                  <a:pt x="262348" y="248465"/>
                </a:lnTo>
                <a:lnTo>
                  <a:pt x="207264" y="252984"/>
                </a:lnTo>
                <a:lnTo>
                  <a:pt x="152179" y="248465"/>
                </a:lnTo>
                <a:lnTo>
                  <a:pt x="102672" y="235714"/>
                </a:lnTo>
                <a:lnTo>
                  <a:pt x="60721" y="215936"/>
                </a:lnTo>
                <a:lnTo>
                  <a:pt x="28306" y="190336"/>
                </a:lnTo>
                <a:lnTo>
                  <a:pt x="0" y="12649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1" name="object 161"/>
          <p:cNvSpPr txBox="1"/>
          <p:nvPr/>
        </p:nvSpPr>
        <p:spPr>
          <a:xfrm>
            <a:off x="6218238" y="5846763"/>
            <a:ext cx="192087" cy="242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361" name="object 162"/>
          <p:cNvSpPr>
            <a:spLocks/>
          </p:cNvSpPr>
          <p:nvPr/>
        </p:nvSpPr>
        <p:spPr bwMode="auto">
          <a:xfrm>
            <a:off x="5129213" y="4548188"/>
            <a:ext cx="415925" cy="254000"/>
          </a:xfrm>
          <a:custGeom>
            <a:avLst/>
            <a:gdLst>
              <a:gd name="T0" fmla="*/ 207263 w 414654"/>
              <a:gd name="T1" fmla="*/ 0 h 254635"/>
              <a:gd name="T2" fmla="*/ 152179 w 414654"/>
              <a:gd name="T3" fmla="*/ 4549 h 254635"/>
              <a:gd name="T4" fmla="*/ 102672 w 414654"/>
              <a:gd name="T5" fmla="*/ 17384 h 254635"/>
              <a:gd name="T6" fmla="*/ 60721 w 414654"/>
              <a:gd name="T7" fmla="*/ 37290 h 254635"/>
              <a:gd name="T8" fmla="*/ 28306 w 414654"/>
              <a:gd name="T9" fmla="*/ 63048 h 254635"/>
              <a:gd name="T10" fmla="*/ 0 w 414654"/>
              <a:gd name="T11" fmla="*/ 127253 h 254635"/>
              <a:gd name="T12" fmla="*/ 7406 w 414654"/>
              <a:gd name="T13" fmla="*/ 161065 h 254635"/>
              <a:gd name="T14" fmla="*/ 60721 w 414654"/>
              <a:gd name="T15" fmla="*/ 217217 h 254635"/>
              <a:gd name="T16" fmla="*/ 102672 w 414654"/>
              <a:gd name="T17" fmla="*/ 237123 h 254635"/>
              <a:gd name="T18" fmla="*/ 152179 w 414654"/>
              <a:gd name="T19" fmla="*/ 249958 h 254635"/>
              <a:gd name="T20" fmla="*/ 207263 w 414654"/>
              <a:gd name="T21" fmla="*/ 254507 h 254635"/>
              <a:gd name="T22" fmla="*/ 262348 w 414654"/>
              <a:gd name="T23" fmla="*/ 249958 h 254635"/>
              <a:gd name="T24" fmla="*/ 311855 w 414654"/>
              <a:gd name="T25" fmla="*/ 237123 h 254635"/>
              <a:gd name="T26" fmla="*/ 353806 w 414654"/>
              <a:gd name="T27" fmla="*/ 217217 h 254635"/>
              <a:gd name="T28" fmla="*/ 386221 w 414654"/>
              <a:gd name="T29" fmla="*/ 191459 h 254635"/>
              <a:gd name="T30" fmla="*/ 414527 w 414654"/>
              <a:gd name="T31" fmla="*/ 127253 h 254635"/>
              <a:gd name="T32" fmla="*/ 407121 w 414654"/>
              <a:gd name="T33" fmla="*/ 93442 h 254635"/>
              <a:gd name="T34" fmla="*/ 353806 w 414654"/>
              <a:gd name="T35" fmla="*/ 37290 h 254635"/>
              <a:gd name="T36" fmla="*/ 311855 w 414654"/>
              <a:gd name="T37" fmla="*/ 17384 h 254635"/>
              <a:gd name="T38" fmla="*/ 262348 w 414654"/>
              <a:gd name="T39" fmla="*/ 4549 h 254635"/>
              <a:gd name="T40" fmla="*/ 207263 w 414654"/>
              <a:gd name="T41" fmla="*/ 0 h 2546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14654"/>
              <a:gd name="T64" fmla="*/ 0 h 254635"/>
              <a:gd name="T65" fmla="*/ 414654 w 414654"/>
              <a:gd name="T66" fmla="*/ 254635 h 2546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14654" h="254635">
                <a:moveTo>
                  <a:pt x="207263" y="0"/>
                </a:moveTo>
                <a:lnTo>
                  <a:pt x="152179" y="4549"/>
                </a:lnTo>
                <a:lnTo>
                  <a:pt x="102672" y="17384"/>
                </a:lnTo>
                <a:lnTo>
                  <a:pt x="60721" y="37290"/>
                </a:lnTo>
                <a:lnTo>
                  <a:pt x="28306" y="63048"/>
                </a:lnTo>
                <a:lnTo>
                  <a:pt x="0" y="127253"/>
                </a:lnTo>
                <a:lnTo>
                  <a:pt x="7406" y="161065"/>
                </a:lnTo>
                <a:lnTo>
                  <a:pt x="60721" y="217217"/>
                </a:lnTo>
                <a:lnTo>
                  <a:pt x="102672" y="237123"/>
                </a:lnTo>
                <a:lnTo>
                  <a:pt x="152179" y="249958"/>
                </a:lnTo>
                <a:lnTo>
                  <a:pt x="207263" y="254507"/>
                </a:lnTo>
                <a:lnTo>
                  <a:pt x="262348" y="249958"/>
                </a:lnTo>
                <a:lnTo>
                  <a:pt x="311855" y="237123"/>
                </a:lnTo>
                <a:lnTo>
                  <a:pt x="353806" y="217217"/>
                </a:lnTo>
                <a:lnTo>
                  <a:pt x="386221" y="191459"/>
                </a:lnTo>
                <a:lnTo>
                  <a:pt x="414527" y="127253"/>
                </a:lnTo>
                <a:lnTo>
                  <a:pt x="407121" y="93442"/>
                </a:lnTo>
                <a:lnTo>
                  <a:pt x="353806" y="37290"/>
                </a:lnTo>
                <a:lnTo>
                  <a:pt x="311855" y="17384"/>
                </a:lnTo>
                <a:lnTo>
                  <a:pt x="262348" y="4549"/>
                </a:lnTo>
                <a:lnTo>
                  <a:pt x="20726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62" name="object 163"/>
          <p:cNvSpPr>
            <a:spLocks/>
          </p:cNvSpPr>
          <p:nvPr/>
        </p:nvSpPr>
        <p:spPr bwMode="auto">
          <a:xfrm>
            <a:off x="5129213" y="4548188"/>
            <a:ext cx="415925" cy="254000"/>
          </a:xfrm>
          <a:custGeom>
            <a:avLst/>
            <a:gdLst>
              <a:gd name="T0" fmla="*/ 0 w 414654"/>
              <a:gd name="T1" fmla="*/ 127253 h 254635"/>
              <a:gd name="T2" fmla="*/ 28306 w 414654"/>
              <a:gd name="T3" fmla="*/ 63048 h 254635"/>
              <a:gd name="T4" fmla="*/ 60721 w 414654"/>
              <a:gd name="T5" fmla="*/ 37290 h 254635"/>
              <a:gd name="T6" fmla="*/ 102672 w 414654"/>
              <a:gd name="T7" fmla="*/ 17384 h 254635"/>
              <a:gd name="T8" fmla="*/ 152179 w 414654"/>
              <a:gd name="T9" fmla="*/ 4549 h 254635"/>
              <a:gd name="T10" fmla="*/ 207263 w 414654"/>
              <a:gd name="T11" fmla="*/ 0 h 254635"/>
              <a:gd name="T12" fmla="*/ 262348 w 414654"/>
              <a:gd name="T13" fmla="*/ 4549 h 254635"/>
              <a:gd name="T14" fmla="*/ 311855 w 414654"/>
              <a:gd name="T15" fmla="*/ 17384 h 254635"/>
              <a:gd name="T16" fmla="*/ 353806 w 414654"/>
              <a:gd name="T17" fmla="*/ 37290 h 254635"/>
              <a:gd name="T18" fmla="*/ 386221 w 414654"/>
              <a:gd name="T19" fmla="*/ 63048 h 254635"/>
              <a:gd name="T20" fmla="*/ 414527 w 414654"/>
              <a:gd name="T21" fmla="*/ 127253 h 254635"/>
              <a:gd name="T22" fmla="*/ 407121 w 414654"/>
              <a:gd name="T23" fmla="*/ 161065 h 254635"/>
              <a:gd name="T24" fmla="*/ 353806 w 414654"/>
              <a:gd name="T25" fmla="*/ 217217 h 254635"/>
              <a:gd name="T26" fmla="*/ 311855 w 414654"/>
              <a:gd name="T27" fmla="*/ 237123 h 254635"/>
              <a:gd name="T28" fmla="*/ 262348 w 414654"/>
              <a:gd name="T29" fmla="*/ 249958 h 254635"/>
              <a:gd name="T30" fmla="*/ 207263 w 414654"/>
              <a:gd name="T31" fmla="*/ 254507 h 254635"/>
              <a:gd name="T32" fmla="*/ 152179 w 414654"/>
              <a:gd name="T33" fmla="*/ 249958 h 254635"/>
              <a:gd name="T34" fmla="*/ 102672 w 414654"/>
              <a:gd name="T35" fmla="*/ 237123 h 254635"/>
              <a:gd name="T36" fmla="*/ 60721 w 414654"/>
              <a:gd name="T37" fmla="*/ 217217 h 254635"/>
              <a:gd name="T38" fmla="*/ 28306 w 414654"/>
              <a:gd name="T39" fmla="*/ 191459 h 254635"/>
              <a:gd name="T40" fmla="*/ 0 w 414654"/>
              <a:gd name="T41" fmla="*/ 127253 h 2546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14654"/>
              <a:gd name="T64" fmla="*/ 0 h 254635"/>
              <a:gd name="T65" fmla="*/ 414654 w 414654"/>
              <a:gd name="T66" fmla="*/ 254635 h 2546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14654" h="254635">
                <a:moveTo>
                  <a:pt x="0" y="127253"/>
                </a:moveTo>
                <a:lnTo>
                  <a:pt x="28306" y="63048"/>
                </a:lnTo>
                <a:lnTo>
                  <a:pt x="60721" y="37290"/>
                </a:lnTo>
                <a:lnTo>
                  <a:pt x="102672" y="17384"/>
                </a:lnTo>
                <a:lnTo>
                  <a:pt x="152179" y="4549"/>
                </a:lnTo>
                <a:lnTo>
                  <a:pt x="207263" y="0"/>
                </a:lnTo>
                <a:lnTo>
                  <a:pt x="262348" y="4549"/>
                </a:lnTo>
                <a:lnTo>
                  <a:pt x="311855" y="17384"/>
                </a:lnTo>
                <a:lnTo>
                  <a:pt x="353806" y="37290"/>
                </a:lnTo>
                <a:lnTo>
                  <a:pt x="386221" y="63048"/>
                </a:lnTo>
                <a:lnTo>
                  <a:pt x="414527" y="127253"/>
                </a:lnTo>
                <a:lnTo>
                  <a:pt x="407121" y="161065"/>
                </a:lnTo>
                <a:lnTo>
                  <a:pt x="353806" y="217217"/>
                </a:lnTo>
                <a:lnTo>
                  <a:pt x="311855" y="237123"/>
                </a:lnTo>
                <a:lnTo>
                  <a:pt x="262348" y="249958"/>
                </a:lnTo>
                <a:lnTo>
                  <a:pt x="207263" y="254507"/>
                </a:lnTo>
                <a:lnTo>
                  <a:pt x="152179" y="249958"/>
                </a:lnTo>
                <a:lnTo>
                  <a:pt x="102672" y="237123"/>
                </a:lnTo>
                <a:lnTo>
                  <a:pt x="60721" y="217217"/>
                </a:lnTo>
                <a:lnTo>
                  <a:pt x="28306" y="191459"/>
                </a:lnTo>
                <a:lnTo>
                  <a:pt x="0" y="12725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" name="object 164"/>
          <p:cNvSpPr txBox="1"/>
          <p:nvPr/>
        </p:nvSpPr>
        <p:spPr>
          <a:xfrm>
            <a:off x="5222875" y="4573588"/>
            <a:ext cx="192088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364" name="object 165"/>
          <p:cNvSpPr>
            <a:spLocks/>
          </p:cNvSpPr>
          <p:nvPr/>
        </p:nvSpPr>
        <p:spPr bwMode="auto">
          <a:xfrm>
            <a:off x="7616825" y="4484688"/>
            <a:ext cx="414338" cy="254000"/>
          </a:xfrm>
          <a:custGeom>
            <a:avLst/>
            <a:gdLst>
              <a:gd name="T0" fmla="*/ 207264 w 414654"/>
              <a:gd name="T1" fmla="*/ 0 h 253364"/>
              <a:gd name="T2" fmla="*/ 152179 w 414654"/>
              <a:gd name="T3" fmla="*/ 4519 h 253364"/>
              <a:gd name="T4" fmla="*/ 102672 w 414654"/>
              <a:gd name="T5" fmla="*/ 17272 h 253364"/>
              <a:gd name="T6" fmla="*/ 60721 w 414654"/>
              <a:gd name="T7" fmla="*/ 37052 h 253364"/>
              <a:gd name="T8" fmla="*/ 28306 w 414654"/>
              <a:gd name="T9" fmla="*/ 62653 h 253364"/>
              <a:gd name="T10" fmla="*/ 0 w 414654"/>
              <a:gd name="T11" fmla="*/ 126492 h 253364"/>
              <a:gd name="T12" fmla="*/ 7406 w 414654"/>
              <a:gd name="T13" fmla="*/ 160115 h 253364"/>
              <a:gd name="T14" fmla="*/ 60721 w 414654"/>
              <a:gd name="T15" fmla="*/ 215931 h 253364"/>
              <a:gd name="T16" fmla="*/ 102672 w 414654"/>
              <a:gd name="T17" fmla="*/ 235712 h 253364"/>
              <a:gd name="T18" fmla="*/ 152179 w 414654"/>
              <a:gd name="T19" fmla="*/ 248464 h 253364"/>
              <a:gd name="T20" fmla="*/ 207264 w 414654"/>
              <a:gd name="T21" fmla="*/ 252984 h 253364"/>
              <a:gd name="T22" fmla="*/ 262348 w 414654"/>
              <a:gd name="T23" fmla="*/ 248464 h 253364"/>
              <a:gd name="T24" fmla="*/ 311855 w 414654"/>
              <a:gd name="T25" fmla="*/ 235712 h 253364"/>
              <a:gd name="T26" fmla="*/ 353806 w 414654"/>
              <a:gd name="T27" fmla="*/ 215931 h 253364"/>
              <a:gd name="T28" fmla="*/ 386221 w 414654"/>
              <a:gd name="T29" fmla="*/ 190330 h 253364"/>
              <a:gd name="T30" fmla="*/ 414527 w 414654"/>
              <a:gd name="T31" fmla="*/ 126492 h 253364"/>
              <a:gd name="T32" fmla="*/ 407121 w 414654"/>
              <a:gd name="T33" fmla="*/ 92868 h 253364"/>
              <a:gd name="T34" fmla="*/ 353806 w 414654"/>
              <a:gd name="T35" fmla="*/ 37052 h 253364"/>
              <a:gd name="T36" fmla="*/ 311855 w 414654"/>
              <a:gd name="T37" fmla="*/ 17272 h 253364"/>
              <a:gd name="T38" fmla="*/ 262348 w 414654"/>
              <a:gd name="T39" fmla="*/ 4519 h 253364"/>
              <a:gd name="T40" fmla="*/ 207264 w 414654"/>
              <a:gd name="T41" fmla="*/ 0 h 25336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14654"/>
              <a:gd name="T64" fmla="*/ 0 h 253364"/>
              <a:gd name="T65" fmla="*/ 414654 w 414654"/>
              <a:gd name="T66" fmla="*/ 253364 h 25336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14654" h="253364">
                <a:moveTo>
                  <a:pt x="207264" y="0"/>
                </a:moveTo>
                <a:lnTo>
                  <a:pt x="152179" y="4519"/>
                </a:lnTo>
                <a:lnTo>
                  <a:pt x="102672" y="17272"/>
                </a:lnTo>
                <a:lnTo>
                  <a:pt x="60721" y="37052"/>
                </a:lnTo>
                <a:lnTo>
                  <a:pt x="28306" y="62653"/>
                </a:lnTo>
                <a:lnTo>
                  <a:pt x="0" y="126492"/>
                </a:lnTo>
                <a:lnTo>
                  <a:pt x="7406" y="160115"/>
                </a:lnTo>
                <a:lnTo>
                  <a:pt x="60721" y="215931"/>
                </a:lnTo>
                <a:lnTo>
                  <a:pt x="102672" y="235712"/>
                </a:lnTo>
                <a:lnTo>
                  <a:pt x="152179" y="248464"/>
                </a:lnTo>
                <a:lnTo>
                  <a:pt x="207264" y="252984"/>
                </a:lnTo>
                <a:lnTo>
                  <a:pt x="262348" y="248464"/>
                </a:lnTo>
                <a:lnTo>
                  <a:pt x="311855" y="235712"/>
                </a:lnTo>
                <a:lnTo>
                  <a:pt x="353806" y="215931"/>
                </a:lnTo>
                <a:lnTo>
                  <a:pt x="386221" y="190330"/>
                </a:lnTo>
                <a:lnTo>
                  <a:pt x="414527" y="126492"/>
                </a:lnTo>
                <a:lnTo>
                  <a:pt x="407121" y="92868"/>
                </a:lnTo>
                <a:lnTo>
                  <a:pt x="353806" y="37052"/>
                </a:lnTo>
                <a:lnTo>
                  <a:pt x="311855" y="17272"/>
                </a:lnTo>
                <a:lnTo>
                  <a:pt x="262348" y="4519"/>
                </a:lnTo>
                <a:lnTo>
                  <a:pt x="20726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65" name="object 166"/>
          <p:cNvSpPr>
            <a:spLocks/>
          </p:cNvSpPr>
          <p:nvPr/>
        </p:nvSpPr>
        <p:spPr bwMode="auto">
          <a:xfrm>
            <a:off x="7616825" y="4484688"/>
            <a:ext cx="414338" cy="254000"/>
          </a:xfrm>
          <a:custGeom>
            <a:avLst/>
            <a:gdLst>
              <a:gd name="T0" fmla="*/ 0 w 414654"/>
              <a:gd name="T1" fmla="*/ 126492 h 253364"/>
              <a:gd name="T2" fmla="*/ 28306 w 414654"/>
              <a:gd name="T3" fmla="*/ 62653 h 253364"/>
              <a:gd name="T4" fmla="*/ 60721 w 414654"/>
              <a:gd name="T5" fmla="*/ 37052 h 253364"/>
              <a:gd name="T6" fmla="*/ 102672 w 414654"/>
              <a:gd name="T7" fmla="*/ 17272 h 253364"/>
              <a:gd name="T8" fmla="*/ 152179 w 414654"/>
              <a:gd name="T9" fmla="*/ 4519 h 253364"/>
              <a:gd name="T10" fmla="*/ 207264 w 414654"/>
              <a:gd name="T11" fmla="*/ 0 h 253364"/>
              <a:gd name="T12" fmla="*/ 262348 w 414654"/>
              <a:gd name="T13" fmla="*/ 4519 h 253364"/>
              <a:gd name="T14" fmla="*/ 311855 w 414654"/>
              <a:gd name="T15" fmla="*/ 17272 h 253364"/>
              <a:gd name="T16" fmla="*/ 353806 w 414654"/>
              <a:gd name="T17" fmla="*/ 37052 h 253364"/>
              <a:gd name="T18" fmla="*/ 386221 w 414654"/>
              <a:gd name="T19" fmla="*/ 62653 h 253364"/>
              <a:gd name="T20" fmla="*/ 414527 w 414654"/>
              <a:gd name="T21" fmla="*/ 126492 h 253364"/>
              <a:gd name="T22" fmla="*/ 407121 w 414654"/>
              <a:gd name="T23" fmla="*/ 160115 h 253364"/>
              <a:gd name="T24" fmla="*/ 353806 w 414654"/>
              <a:gd name="T25" fmla="*/ 215931 h 253364"/>
              <a:gd name="T26" fmla="*/ 311855 w 414654"/>
              <a:gd name="T27" fmla="*/ 235712 h 253364"/>
              <a:gd name="T28" fmla="*/ 262348 w 414654"/>
              <a:gd name="T29" fmla="*/ 248464 h 253364"/>
              <a:gd name="T30" fmla="*/ 207264 w 414654"/>
              <a:gd name="T31" fmla="*/ 252984 h 253364"/>
              <a:gd name="T32" fmla="*/ 152179 w 414654"/>
              <a:gd name="T33" fmla="*/ 248464 h 253364"/>
              <a:gd name="T34" fmla="*/ 102672 w 414654"/>
              <a:gd name="T35" fmla="*/ 235712 h 253364"/>
              <a:gd name="T36" fmla="*/ 60721 w 414654"/>
              <a:gd name="T37" fmla="*/ 215931 h 253364"/>
              <a:gd name="T38" fmla="*/ 28306 w 414654"/>
              <a:gd name="T39" fmla="*/ 190330 h 253364"/>
              <a:gd name="T40" fmla="*/ 0 w 414654"/>
              <a:gd name="T41" fmla="*/ 126492 h 25336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14654"/>
              <a:gd name="T64" fmla="*/ 0 h 253364"/>
              <a:gd name="T65" fmla="*/ 414654 w 414654"/>
              <a:gd name="T66" fmla="*/ 253364 h 25336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14654" h="253364">
                <a:moveTo>
                  <a:pt x="0" y="126492"/>
                </a:moveTo>
                <a:lnTo>
                  <a:pt x="28306" y="62653"/>
                </a:lnTo>
                <a:lnTo>
                  <a:pt x="60721" y="37052"/>
                </a:lnTo>
                <a:lnTo>
                  <a:pt x="102672" y="17272"/>
                </a:lnTo>
                <a:lnTo>
                  <a:pt x="152179" y="4519"/>
                </a:lnTo>
                <a:lnTo>
                  <a:pt x="207264" y="0"/>
                </a:lnTo>
                <a:lnTo>
                  <a:pt x="262348" y="4519"/>
                </a:lnTo>
                <a:lnTo>
                  <a:pt x="311855" y="17272"/>
                </a:lnTo>
                <a:lnTo>
                  <a:pt x="353806" y="37052"/>
                </a:lnTo>
                <a:lnTo>
                  <a:pt x="386221" y="62653"/>
                </a:lnTo>
                <a:lnTo>
                  <a:pt x="414527" y="126492"/>
                </a:lnTo>
                <a:lnTo>
                  <a:pt x="407121" y="160115"/>
                </a:lnTo>
                <a:lnTo>
                  <a:pt x="353806" y="215931"/>
                </a:lnTo>
                <a:lnTo>
                  <a:pt x="311855" y="235712"/>
                </a:lnTo>
                <a:lnTo>
                  <a:pt x="262348" y="248464"/>
                </a:lnTo>
                <a:lnTo>
                  <a:pt x="207264" y="252984"/>
                </a:lnTo>
                <a:lnTo>
                  <a:pt x="152179" y="248464"/>
                </a:lnTo>
                <a:lnTo>
                  <a:pt x="102672" y="235712"/>
                </a:lnTo>
                <a:lnTo>
                  <a:pt x="60721" y="215931"/>
                </a:lnTo>
                <a:lnTo>
                  <a:pt x="28306" y="190330"/>
                </a:lnTo>
                <a:lnTo>
                  <a:pt x="0" y="12649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7" name="object 167"/>
          <p:cNvSpPr txBox="1"/>
          <p:nvPr/>
        </p:nvSpPr>
        <p:spPr>
          <a:xfrm>
            <a:off x="7710488" y="4510088"/>
            <a:ext cx="192087" cy="242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Times New Roman"/>
                <a:cs typeface="Times New Roman"/>
              </a:rPr>
              <a:t>r3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367" name="object 16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EF91F6CE-4A7D-454A-A375-10FEA4DAFBF6}" type="slidenum">
              <a:rPr lang="en-US" smtClean="0"/>
              <a:pPr marL="209550"/>
              <a:t>33</a:t>
            </a:fld>
            <a:endParaRPr lang="th-TH" smtClean="0"/>
          </a:p>
        </p:txBody>
      </p:sp>
      <p:sp>
        <p:nvSpPr>
          <p:cNvPr id="168" name="object 168"/>
          <p:cNvSpPr txBox="1"/>
          <p:nvPr/>
        </p:nvSpPr>
        <p:spPr>
          <a:xfrm>
            <a:off x="4741863" y="2889250"/>
            <a:ext cx="3644900" cy="946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i="1" spc="-15" dirty="0">
                <a:latin typeface="Times New Roman"/>
                <a:cs typeface="Times New Roman"/>
              </a:rPr>
              <a:t>Transit </a:t>
            </a:r>
            <a:r>
              <a:rPr sz="1800" b="1" i="1" spc="-5" dirty="0">
                <a:latin typeface="Times New Roman"/>
                <a:cs typeface="Times New Roman"/>
              </a:rPr>
              <a:t>AS</a:t>
            </a:r>
            <a:r>
              <a:rPr sz="1800" spc="-5" dirty="0">
                <a:latin typeface="Times New Roman"/>
                <a:cs typeface="Times New Roman"/>
              </a:rPr>
              <a:t>: </a:t>
            </a:r>
            <a:r>
              <a:rPr sz="1800" dirty="0">
                <a:latin typeface="Times New Roman"/>
                <a:cs typeface="Times New Roman"/>
              </a:rPr>
              <a:t>does carry transit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traffic</a:t>
            </a:r>
            <a:endParaRPr sz="18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374650" fontAlgn="auto">
              <a:lnSpc>
                <a:spcPts val="1780"/>
              </a:lnSpc>
              <a:spcBef>
                <a:spcPts val="5"/>
              </a:spcBef>
              <a:spcAft>
                <a:spcPts val="0"/>
              </a:spcAft>
              <a:buFontTx/>
              <a:buChar char="•"/>
              <a:tabLst>
                <a:tab pos="486409" algn="l"/>
              </a:tabLst>
              <a:defRPr/>
            </a:pPr>
            <a:r>
              <a:rPr sz="1600" spc="-5" dirty="0">
                <a:latin typeface="Times New Roman"/>
                <a:cs typeface="Times New Roman"/>
              </a:rPr>
              <a:t>Advertises its own routes PLUS routes  learned from other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AS’s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>
              <a:gd name="T0" fmla="*/ 0 w 422275"/>
              <a:gd name="T1" fmla="*/ 473963 h 474344"/>
              <a:gd name="T2" fmla="*/ 422148 w 422275"/>
              <a:gd name="T3" fmla="*/ 473963 h 474344"/>
              <a:gd name="T4" fmla="*/ 422148 w 422275"/>
              <a:gd name="T5" fmla="*/ 0 h 474344"/>
              <a:gd name="T6" fmla="*/ 0 w 422275"/>
              <a:gd name="T7" fmla="*/ 0 h 474344"/>
              <a:gd name="T8" fmla="*/ 0 w 42227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4"/>
              <a:gd name="T17" fmla="*/ 422275 w 42227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0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1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2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>
              <a:gd name="T0" fmla="*/ 0 h 1051560"/>
              <a:gd name="T1" fmla="*/ 1051560 h 1051560"/>
              <a:gd name="T2" fmla="*/ 0 60000 65536"/>
              <a:gd name="T3" fmla="*/ 0 60000 65536"/>
              <a:gd name="T4" fmla="*/ 0 h 1051560"/>
              <a:gd name="T5" fmla="*/ 1051560 h 1051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3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831850"/>
            <a:ext cx="7718425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b="1" spc="-5" dirty="0"/>
              <a:t>C</a:t>
            </a:r>
            <a:r>
              <a:rPr sz="3600" spc="-5" dirty="0"/>
              <a:t>lassless </a:t>
            </a:r>
            <a:r>
              <a:rPr sz="3600" b="1" spc="-5" dirty="0"/>
              <a:t>I</a:t>
            </a:r>
            <a:r>
              <a:rPr sz="3600" spc="-5" dirty="0"/>
              <a:t>nter</a:t>
            </a:r>
            <a:r>
              <a:rPr sz="3600" b="1" spc="-5" dirty="0"/>
              <a:t>D</a:t>
            </a:r>
            <a:r>
              <a:rPr sz="3600" spc="-5" dirty="0"/>
              <a:t>omain </a:t>
            </a:r>
            <a:r>
              <a:rPr sz="3600" b="1" dirty="0"/>
              <a:t>R</a:t>
            </a:r>
            <a:r>
              <a:rPr sz="3600" dirty="0"/>
              <a:t>outing</a:t>
            </a:r>
            <a:r>
              <a:rPr sz="3600" spc="15" dirty="0"/>
              <a:t> </a:t>
            </a:r>
            <a:r>
              <a:rPr sz="3200" dirty="0"/>
              <a:t>(CIDR)</a:t>
            </a:r>
            <a:endParaRPr sz="3200"/>
          </a:p>
        </p:txBody>
      </p:sp>
      <p:sp>
        <p:nvSpPr>
          <p:cNvPr id="12295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5AAF4D09-92A5-4E7E-B956-243892C6F652}" type="slidenum">
              <a:rPr lang="en-US" smtClean="0"/>
              <a:pPr marL="306388"/>
              <a:t>4</a:t>
            </a:fld>
            <a:endParaRPr lang="th-TH" smtClean="0"/>
          </a:p>
        </p:txBody>
      </p:sp>
      <p:sp>
        <p:nvSpPr>
          <p:cNvPr id="12296" name="object 8"/>
          <p:cNvSpPr txBox="1">
            <a:spLocks noChangeArrowheads="1"/>
          </p:cNvSpPr>
          <p:nvPr/>
        </p:nvSpPr>
        <p:spPr bwMode="auto">
          <a:xfrm>
            <a:off x="1050925" y="1830388"/>
            <a:ext cx="6343650" cy="319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Try to balance two competing effects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Address utilization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Router complexity</a:t>
            </a:r>
          </a:p>
          <a:p>
            <a:pPr marL="354013" indent="-341313">
              <a:spcBef>
                <a:spcPts val="6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CIDR allows routers to break the rigid  interpretation of IP address structures</a:t>
            </a:r>
          </a:p>
          <a:p>
            <a:pPr marL="354013" indent="-341313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Also called “Supernet”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Opposite of “Subnet”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Classful &amp; Classless</a:t>
            </a:r>
            <a:r>
              <a:rPr spc="-180" dirty="0"/>
              <a:t> </a:t>
            </a:r>
            <a:r>
              <a:rPr dirty="0"/>
              <a:t>addressing</a:t>
            </a:r>
          </a:p>
        </p:txBody>
      </p:sp>
      <p:sp>
        <p:nvSpPr>
          <p:cNvPr id="14338" name="object 3"/>
          <p:cNvSpPr txBox="1">
            <a:spLocks noChangeArrowheads="1"/>
          </p:cNvSpPr>
          <p:nvPr/>
        </p:nvSpPr>
        <p:spPr bwMode="auto">
          <a:xfrm>
            <a:off x="8745538" y="6442075"/>
            <a:ext cx="1238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0163" y="3355975"/>
            <a:ext cx="2192337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>
                <a:latin typeface="Times New Roman"/>
                <a:cs typeface="Times New Roman"/>
              </a:rPr>
              <a:t>16K </a:t>
            </a:r>
            <a:r>
              <a:rPr sz="1600" spc="-5" dirty="0">
                <a:latin typeface="Times New Roman"/>
                <a:cs typeface="Times New Roman"/>
              </a:rPr>
              <a:t>networks x </a:t>
            </a:r>
            <a:r>
              <a:rPr sz="1600" dirty="0">
                <a:latin typeface="Times New Roman"/>
                <a:cs typeface="Times New Roman"/>
              </a:rPr>
              <a:t>64K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hosts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340" name="object 5"/>
          <p:cNvSpPr>
            <a:spLocks noChangeArrowheads="1"/>
          </p:cNvSpPr>
          <p:nvPr/>
        </p:nvSpPr>
        <p:spPr bwMode="auto">
          <a:xfrm>
            <a:off x="1196975" y="3119438"/>
            <a:ext cx="541338" cy="1412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1" name="object 6"/>
          <p:cNvSpPr>
            <a:spLocks/>
          </p:cNvSpPr>
          <p:nvPr/>
        </p:nvSpPr>
        <p:spPr bwMode="auto">
          <a:xfrm>
            <a:off x="1196975" y="3119438"/>
            <a:ext cx="542925" cy="142875"/>
          </a:xfrm>
          <a:custGeom>
            <a:avLst/>
            <a:gdLst>
              <a:gd name="T0" fmla="*/ 0 w 542925"/>
              <a:gd name="T1" fmla="*/ 141732 h 142239"/>
              <a:gd name="T2" fmla="*/ 542544 w 542925"/>
              <a:gd name="T3" fmla="*/ 141732 h 142239"/>
              <a:gd name="T4" fmla="*/ 542544 w 542925"/>
              <a:gd name="T5" fmla="*/ 0 h 142239"/>
              <a:gd name="T6" fmla="*/ 0 w 542925"/>
              <a:gd name="T7" fmla="*/ 0 h 142239"/>
              <a:gd name="T8" fmla="*/ 0 w 542925"/>
              <a:gd name="T9" fmla="*/ 141732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2925"/>
              <a:gd name="T16" fmla="*/ 0 h 142239"/>
              <a:gd name="T17" fmla="*/ 542925 w 542925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2925" h="142239">
                <a:moveTo>
                  <a:pt x="0" y="141732"/>
                </a:moveTo>
                <a:lnTo>
                  <a:pt x="542544" y="141732"/>
                </a:lnTo>
                <a:lnTo>
                  <a:pt x="542544" y="0"/>
                </a:lnTo>
                <a:lnTo>
                  <a:pt x="0" y="0"/>
                </a:lnTo>
                <a:lnTo>
                  <a:pt x="0" y="141732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2" name="object 7"/>
          <p:cNvSpPr>
            <a:spLocks noChangeArrowheads="1"/>
          </p:cNvSpPr>
          <p:nvPr/>
        </p:nvSpPr>
        <p:spPr bwMode="auto">
          <a:xfrm>
            <a:off x="1739900" y="3119438"/>
            <a:ext cx="1627188" cy="1412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3" name="object 8"/>
          <p:cNvSpPr>
            <a:spLocks/>
          </p:cNvSpPr>
          <p:nvPr/>
        </p:nvSpPr>
        <p:spPr bwMode="auto">
          <a:xfrm>
            <a:off x="1739900" y="3119438"/>
            <a:ext cx="1627188" cy="142875"/>
          </a:xfrm>
          <a:custGeom>
            <a:avLst/>
            <a:gdLst>
              <a:gd name="T0" fmla="*/ 0 w 1626235"/>
              <a:gd name="T1" fmla="*/ 141732 h 142239"/>
              <a:gd name="T2" fmla="*/ 1626108 w 1626235"/>
              <a:gd name="T3" fmla="*/ 141732 h 142239"/>
              <a:gd name="T4" fmla="*/ 1626108 w 1626235"/>
              <a:gd name="T5" fmla="*/ 0 h 142239"/>
              <a:gd name="T6" fmla="*/ 0 w 1626235"/>
              <a:gd name="T7" fmla="*/ 0 h 142239"/>
              <a:gd name="T8" fmla="*/ 0 w 1626235"/>
              <a:gd name="T9" fmla="*/ 141732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6235"/>
              <a:gd name="T16" fmla="*/ 0 h 142239"/>
              <a:gd name="T17" fmla="*/ 1626235 w 1626235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6235" h="142239">
                <a:moveTo>
                  <a:pt x="0" y="141732"/>
                </a:moveTo>
                <a:lnTo>
                  <a:pt x="1626108" y="141732"/>
                </a:lnTo>
                <a:lnTo>
                  <a:pt x="1626108" y="0"/>
                </a:lnTo>
                <a:lnTo>
                  <a:pt x="0" y="0"/>
                </a:lnTo>
                <a:lnTo>
                  <a:pt x="0" y="141732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4" name="object 9"/>
          <p:cNvSpPr>
            <a:spLocks/>
          </p:cNvSpPr>
          <p:nvPr/>
        </p:nvSpPr>
        <p:spPr bwMode="auto">
          <a:xfrm>
            <a:off x="1217613" y="3119438"/>
            <a:ext cx="1587" cy="142875"/>
          </a:xfrm>
          <a:custGeom>
            <a:avLst/>
            <a:gdLst>
              <a:gd name="T0" fmla="*/ 0 w 1905"/>
              <a:gd name="T1" fmla="*/ 0 h 142239"/>
              <a:gd name="T2" fmla="*/ 1524 w 1905"/>
              <a:gd name="T3" fmla="*/ 141732 h 142239"/>
              <a:gd name="T4" fmla="*/ 0 60000 65536"/>
              <a:gd name="T5" fmla="*/ 0 60000 65536"/>
              <a:gd name="T6" fmla="*/ 0 w 1905"/>
              <a:gd name="T7" fmla="*/ 0 h 142239"/>
              <a:gd name="T8" fmla="*/ 1905 w 1905"/>
              <a:gd name="T9" fmla="*/ 142239 h 142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42239">
                <a:moveTo>
                  <a:pt x="0" y="0"/>
                </a:moveTo>
                <a:lnTo>
                  <a:pt x="1524" y="14173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1249363" y="2870200"/>
            <a:ext cx="2184400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>
                <a:latin typeface="Times New Roman"/>
                <a:cs typeface="Times New Roman"/>
              </a:rPr>
              <a:t>128 </a:t>
            </a:r>
            <a:r>
              <a:rPr sz="1600" spc="-5" dirty="0">
                <a:latin typeface="Times New Roman"/>
                <a:cs typeface="Times New Roman"/>
              </a:rPr>
              <a:t>networks x </a:t>
            </a:r>
            <a:r>
              <a:rPr sz="1600" dirty="0">
                <a:latin typeface="Times New Roman"/>
                <a:cs typeface="Times New Roman"/>
              </a:rPr>
              <a:t>16M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hosts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346" name="object 11"/>
          <p:cNvSpPr txBox="1">
            <a:spLocks noChangeArrowheads="1"/>
          </p:cNvSpPr>
          <p:nvPr/>
        </p:nvSpPr>
        <p:spPr bwMode="auto">
          <a:xfrm>
            <a:off x="908050" y="2981325"/>
            <a:ext cx="20955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4347" name="object 12"/>
          <p:cNvSpPr>
            <a:spLocks noChangeArrowheads="1"/>
          </p:cNvSpPr>
          <p:nvPr/>
        </p:nvSpPr>
        <p:spPr bwMode="auto">
          <a:xfrm>
            <a:off x="1190625" y="3657600"/>
            <a:ext cx="1084263" cy="1349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8" name="object 13"/>
          <p:cNvSpPr>
            <a:spLocks/>
          </p:cNvSpPr>
          <p:nvPr/>
        </p:nvSpPr>
        <p:spPr bwMode="auto">
          <a:xfrm>
            <a:off x="1190625" y="3657600"/>
            <a:ext cx="1084263" cy="136525"/>
          </a:xfrm>
          <a:custGeom>
            <a:avLst/>
            <a:gdLst>
              <a:gd name="T0" fmla="*/ 0 w 1085214"/>
              <a:gd name="T1" fmla="*/ 135636 h 135889"/>
              <a:gd name="T2" fmla="*/ 1085088 w 1085214"/>
              <a:gd name="T3" fmla="*/ 135636 h 135889"/>
              <a:gd name="T4" fmla="*/ 1085088 w 1085214"/>
              <a:gd name="T5" fmla="*/ 0 h 135889"/>
              <a:gd name="T6" fmla="*/ 0 w 1085214"/>
              <a:gd name="T7" fmla="*/ 0 h 135889"/>
              <a:gd name="T8" fmla="*/ 0 w 1085214"/>
              <a:gd name="T9" fmla="*/ 135636 h 1358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5214"/>
              <a:gd name="T16" fmla="*/ 0 h 135889"/>
              <a:gd name="T17" fmla="*/ 1085214 w 1085214"/>
              <a:gd name="T18" fmla="*/ 135889 h 1358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5214" h="135889">
                <a:moveTo>
                  <a:pt x="0" y="135636"/>
                </a:moveTo>
                <a:lnTo>
                  <a:pt x="1085088" y="135636"/>
                </a:lnTo>
                <a:lnTo>
                  <a:pt x="1085088" y="0"/>
                </a:lnTo>
                <a:lnTo>
                  <a:pt x="0" y="0"/>
                </a:lnTo>
                <a:lnTo>
                  <a:pt x="0" y="135636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9" name="object 14"/>
          <p:cNvSpPr>
            <a:spLocks noChangeArrowheads="1"/>
          </p:cNvSpPr>
          <p:nvPr/>
        </p:nvSpPr>
        <p:spPr bwMode="auto">
          <a:xfrm>
            <a:off x="2274888" y="3657600"/>
            <a:ext cx="1084262" cy="1349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50" name="object 15"/>
          <p:cNvSpPr>
            <a:spLocks/>
          </p:cNvSpPr>
          <p:nvPr/>
        </p:nvSpPr>
        <p:spPr bwMode="auto">
          <a:xfrm>
            <a:off x="2274888" y="3657600"/>
            <a:ext cx="1084262" cy="136525"/>
          </a:xfrm>
          <a:custGeom>
            <a:avLst/>
            <a:gdLst>
              <a:gd name="T0" fmla="*/ 0 w 1083945"/>
              <a:gd name="T1" fmla="*/ 135636 h 135889"/>
              <a:gd name="T2" fmla="*/ 1083564 w 1083945"/>
              <a:gd name="T3" fmla="*/ 135636 h 135889"/>
              <a:gd name="T4" fmla="*/ 1083564 w 1083945"/>
              <a:gd name="T5" fmla="*/ 0 h 135889"/>
              <a:gd name="T6" fmla="*/ 0 w 1083945"/>
              <a:gd name="T7" fmla="*/ 0 h 135889"/>
              <a:gd name="T8" fmla="*/ 0 w 1083945"/>
              <a:gd name="T9" fmla="*/ 135636 h 1358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3945"/>
              <a:gd name="T16" fmla="*/ 0 h 135889"/>
              <a:gd name="T17" fmla="*/ 1083945 w 1083945"/>
              <a:gd name="T18" fmla="*/ 135889 h 1358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3945" h="135889">
                <a:moveTo>
                  <a:pt x="0" y="135636"/>
                </a:moveTo>
                <a:lnTo>
                  <a:pt x="1083564" y="135636"/>
                </a:lnTo>
                <a:lnTo>
                  <a:pt x="1083564" y="0"/>
                </a:lnTo>
                <a:lnTo>
                  <a:pt x="0" y="0"/>
                </a:lnTo>
                <a:lnTo>
                  <a:pt x="0" y="135636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1" name="object 16"/>
          <p:cNvSpPr>
            <a:spLocks/>
          </p:cNvSpPr>
          <p:nvPr/>
        </p:nvSpPr>
        <p:spPr bwMode="auto">
          <a:xfrm>
            <a:off x="1233488" y="3657600"/>
            <a:ext cx="1587" cy="136525"/>
          </a:xfrm>
          <a:custGeom>
            <a:avLst/>
            <a:gdLst>
              <a:gd name="T0" fmla="*/ 0 w 1905"/>
              <a:gd name="T1" fmla="*/ 0 h 135889"/>
              <a:gd name="T2" fmla="*/ 1524 w 1905"/>
              <a:gd name="T3" fmla="*/ 135636 h 135889"/>
              <a:gd name="T4" fmla="*/ 0 60000 65536"/>
              <a:gd name="T5" fmla="*/ 0 60000 65536"/>
              <a:gd name="T6" fmla="*/ 0 w 1905"/>
              <a:gd name="T7" fmla="*/ 0 h 135889"/>
              <a:gd name="T8" fmla="*/ 1905 w 1905"/>
              <a:gd name="T9" fmla="*/ 135889 h 135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35889">
                <a:moveTo>
                  <a:pt x="0" y="0"/>
                </a:moveTo>
                <a:lnTo>
                  <a:pt x="1524" y="135636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2" name="object 17"/>
          <p:cNvSpPr txBox="1">
            <a:spLocks noChangeArrowheads="1"/>
          </p:cNvSpPr>
          <p:nvPr/>
        </p:nvSpPr>
        <p:spPr bwMode="auto">
          <a:xfrm>
            <a:off x="895350" y="3530600"/>
            <a:ext cx="195263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4353" name="object 18"/>
          <p:cNvSpPr>
            <a:spLocks noChangeArrowheads="1"/>
          </p:cNvSpPr>
          <p:nvPr/>
        </p:nvSpPr>
        <p:spPr bwMode="auto">
          <a:xfrm>
            <a:off x="2817813" y="4167188"/>
            <a:ext cx="541337" cy="1492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54" name="object 19"/>
          <p:cNvSpPr>
            <a:spLocks/>
          </p:cNvSpPr>
          <p:nvPr/>
        </p:nvSpPr>
        <p:spPr bwMode="auto">
          <a:xfrm>
            <a:off x="2817813" y="4167188"/>
            <a:ext cx="541337" cy="149225"/>
          </a:xfrm>
          <a:custGeom>
            <a:avLst/>
            <a:gdLst>
              <a:gd name="T0" fmla="*/ 0 w 541020"/>
              <a:gd name="T1" fmla="*/ 149351 h 149860"/>
              <a:gd name="T2" fmla="*/ 541020 w 541020"/>
              <a:gd name="T3" fmla="*/ 149351 h 149860"/>
              <a:gd name="T4" fmla="*/ 541020 w 541020"/>
              <a:gd name="T5" fmla="*/ 0 h 149860"/>
              <a:gd name="T6" fmla="*/ 0 w 541020"/>
              <a:gd name="T7" fmla="*/ 0 h 149860"/>
              <a:gd name="T8" fmla="*/ 0 w 541020"/>
              <a:gd name="T9" fmla="*/ 149351 h 149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1020"/>
              <a:gd name="T16" fmla="*/ 0 h 149860"/>
              <a:gd name="T17" fmla="*/ 541020 w 541020"/>
              <a:gd name="T18" fmla="*/ 149860 h 1498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1020" h="149860">
                <a:moveTo>
                  <a:pt x="0" y="149351"/>
                </a:moveTo>
                <a:lnTo>
                  <a:pt x="541020" y="149351"/>
                </a:lnTo>
                <a:lnTo>
                  <a:pt x="54102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5" name="object 20"/>
          <p:cNvSpPr>
            <a:spLocks noChangeArrowheads="1"/>
          </p:cNvSpPr>
          <p:nvPr/>
        </p:nvSpPr>
        <p:spPr bwMode="auto">
          <a:xfrm>
            <a:off x="1195388" y="4167188"/>
            <a:ext cx="1622425" cy="14763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56" name="object 21"/>
          <p:cNvSpPr>
            <a:spLocks/>
          </p:cNvSpPr>
          <p:nvPr/>
        </p:nvSpPr>
        <p:spPr bwMode="auto">
          <a:xfrm>
            <a:off x="1195388" y="4167188"/>
            <a:ext cx="1622425" cy="147637"/>
          </a:xfrm>
          <a:custGeom>
            <a:avLst/>
            <a:gdLst>
              <a:gd name="T0" fmla="*/ 0 w 1623060"/>
              <a:gd name="T1" fmla="*/ 147828 h 147954"/>
              <a:gd name="T2" fmla="*/ 1623060 w 1623060"/>
              <a:gd name="T3" fmla="*/ 147828 h 147954"/>
              <a:gd name="T4" fmla="*/ 1623060 w 1623060"/>
              <a:gd name="T5" fmla="*/ 0 h 147954"/>
              <a:gd name="T6" fmla="*/ 0 w 1623060"/>
              <a:gd name="T7" fmla="*/ 0 h 147954"/>
              <a:gd name="T8" fmla="*/ 0 w 1623060"/>
              <a:gd name="T9" fmla="*/ 147828 h 1479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3060"/>
              <a:gd name="T16" fmla="*/ 0 h 147954"/>
              <a:gd name="T17" fmla="*/ 1623060 w 1623060"/>
              <a:gd name="T18" fmla="*/ 147954 h 1479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3060" h="147954">
                <a:moveTo>
                  <a:pt x="0" y="147828"/>
                </a:moveTo>
                <a:lnTo>
                  <a:pt x="1623060" y="147828"/>
                </a:lnTo>
                <a:lnTo>
                  <a:pt x="1623060" y="0"/>
                </a:lnTo>
                <a:lnTo>
                  <a:pt x="0" y="0"/>
                </a:lnTo>
                <a:lnTo>
                  <a:pt x="0" y="147828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7" name="object 22"/>
          <p:cNvSpPr>
            <a:spLocks/>
          </p:cNvSpPr>
          <p:nvPr/>
        </p:nvSpPr>
        <p:spPr bwMode="auto">
          <a:xfrm>
            <a:off x="1262063" y="4167188"/>
            <a:ext cx="1587" cy="149225"/>
          </a:xfrm>
          <a:custGeom>
            <a:avLst/>
            <a:gdLst>
              <a:gd name="T0" fmla="*/ 0 w 1905"/>
              <a:gd name="T1" fmla="*/ 0 h 149860"/>
              <a:gd name="T2" fmla="*/ 1524 w 1905"/>
              <a:gd name="T3" fmla="*/ 149351 h 149860"/>
              <a:gd name="T4" fmla="*/ 0 60000 65536"/>
              <a:gd name="T5" fmla="*/ 0 60000 65536"/>
              <a:gd name="T6" fmla="*/ 0 w 1905"/>
              <a:gd name="T7" fmla="*/ 0 h 149860"/>
              <a:gd name="T8" fmla="*/ 1905 w 1905"/>
              <a:gd name="T9" fmla="*/ 149860 h 149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49860">
                <a:moveTo>
                  <a:pt x="0" y="0"/>
                </a:moveTo>
                <a:lnTo>
                  <a:pt x="1524" y="14935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1309688" y="3919538"/>
            <a:ext cx="2079625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imes New Roman"/>
                <a:cs typeface="Times New Roman"/>
              </a:rPr>
              <a:t>2M networks x 256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hosts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359" name="object 24"/>
          <p:cNvSpPr txBox="1">
            <a:spLocks noChangeArrowheads="1"/>
          </p:cNvSpPr>
          <p:nvPr/>
        </p:nvSpPr>
        <p:spPr bwMode="auto">
          <a:xfrm>
            <a:off x="895350" y="4065588"/>
            <a:ext cx="195263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01638" y="4616450"/>
            <a:ext cx="3213100" cy="1168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3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Obsolete</a:t>
            </a:r>
            <a:endParaRPr sz="2000">
              <a:latin typeface="Times New Roman"/>
              <a:cs typeface="Times New Roman"/>
            </a:endParaRPr>
          </a:p>
          <a:p>
            <a:pPr marL="165100" indent="-152400" fontAlgn="auto">
              <a:lnSpc>
                <a:spcPts val="2235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65100" algn="l"/>
              </a:tabLst>
              <a:defRPr/>
            </a:pPr>
            <a:r>
              <a:rPr sz="2000" i="1" spc="-5" dirty="0">
                <a:latin typeface="Times New Roman"/>
                <a:cs typeface="Times New Roman"/>
              </a:rPr>
              <a:t>inefficient</a:t>
            </a:r>
            <a:endParaRPr sz="2000">
              <a:latin typeface="Times New Roman"/>
              <a:cs typeface="Times New Roman"/>
            </a:endParaRPr>
          </a:p>
          <a:p>
            <a:pPr marL="165100" indent="-152400" fontAlgn="auto">
              <a:lnSpc>
                <a:spcPts val="223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65100" algn="l"/>
              </a:tabLst>
              <a:defRPr/>
            </a:pPr>
            <a:r>
              <a:rPr sz="2000" i="1" dirty="0">
                <a:latin typeface="Times New Roman"/>
                <a:cs typeface="Times New Roman"/>
              </a:rPr>
              <a:t>depletion of B</a:t>
            </a:r>
            <a:r>
              <a:rPr sz="2000" i="1" spc="-1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space</a:t>
            </a:r>
            <a:endParaRPr sz="2000">
              <a:latin typeface="Times New Roman"/>
              <a:cs typeface="Times New Roman"/>
            </a:endParaRPr>
          </a:p>
          <a:p>
            <a:pPr marL="165100" indent="-152400" fontAlgn="auto">
              <a:lnSpc>
                <a:spcPts val="2315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65100" algn="l"/>
              </a:tabLst>
              <a:defRPr/>
            </a:pPr>
            <a:r>
              <a:rPr sz="2000" i="1" dirty="0">
                <a:latin typeface="Times New Roman"/>
                <a:cs typeface="Times New Roman"/>
              </a:rPr>
              <a:t>too many </a:t>
            </a:r>
            <a:r>
              <a:rPr sz="2000" i="1" spc="-15" dirty="0">
                <a:latin typeface="Times New Roman"/>
                <a:cs typeface="Times New Roman"/>
              </a:rPr>
              <a:t>routes </a:t>
            </a:r>
            <a:r>
              <a:rPr sz="2000" i="1" spc="-20" dirty="0">
                <a:latin typeface="Times New Roman"/>
                <a:cs typeface="Times New Roman"/>
              </a:rPr>
              <a:t>from </a:t>
            </a:r>
            <a:r>
              <a:rPr sz="2000" i="1" dirty="0">
                <a:latin typeface="Times New Roman"/>
                <a:cs typeface="Times New Roman"/>
              </a:rPr>
              <a:t>C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space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361" name="object 26"/>
          <p:cNvSpPr>
            <a:spLocks/>
          </p:cNvSpPr>
          <p:nvPr/>
        </p:nvSpPr>
        <p:spPr bwMode="auto">
          <a:xfrm>
            <a:off x="901700" y="2713038"/>
            <a:ext cx="2625725" cy="1800225"/>
          </a:xfrm>
          <a:custGeom>
            <a:avLst/>
            <a:gdLst>
              <a:gd name="T0" fmla="*/ 0 w 2626360"/>
              <a:gd name="T1" fmla="*/ 0 h 1800225"/>
              <a:gd name="T2" fmla="*/ 2625852 w 2626360"/>
              <a:gd name="T3" fmla="*/ 1799843 h 1800225"/>
              <a:gd name="T4" fmla="*/ 0 60000 65536"/>
              <a:gd name="T5" fmla="*/ 0 60000 65536"/>
              <a:gd name="T6" fmla="*/ 0 w 2626360"/>
              <a:gd name="T7" fmla="*/ 0 h 1800225"/>
              <a:gd name="T8" fmla="*/ 2626360 w 2626360"/>
              <a:gd name="T9" fmla="*/ 1800225 h 18002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26360" h="1800225">
                <a:moveTo>
                  <a:pt x="0" y="0"/>
                </a:moveTo>
                <a:lnTo>
                  <a:pt x="2625852" y="1799843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2" name="object 27"/>
          <p:cNvSpPr>
            <a:spLocks/>
          </p:cNvSpPr>
          <p:nvPr/>
        </p:nvSpPr>
        <p:spPr bwMode="auto">
          <a:xfrm>
            <a:off x="885825" y="2727325"/>
            <a:ext cx="2643188" cy="1803400"/>
          </a:xfrm>
          <a:custGeom>
            <a:avLst/>
            <a:gdLst>
              <a:gd name="T0" fmla="*/ 0 w 2642870"/>
              <a:gd name="T1" fmla="*/ 1802891 h 1803400"/>
              <a:gd name="T2" fmla="*/ 2642616 w 2642870"/>
              <a:gd name="T3" fmla="*/ 0 h 1803400"/>
              <a:gd name="T4" fmla="*/ 0 60000 65536"/>
              <a:gd name="T5" fmla="*/ 0 60000 65536"/>
              <a:gd name="T6" fmla="*/ 0 w 2642870"/>
              <a:gd name="T7" fmla="*/ 0 h 1803400"/>
              <a:gd name="T8" fmla="*/ 2642870 w 2642870"/>
              <a:gd name="T9" fmla="*/ 1803400 h 1803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2870" h="1803400">
                <a:moveTo>
                  <a:pt x="0" y="1802891"/>
                </a:moveTo>
                <a:lnTo>
                  <a:pt x="264261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1144588" y="2043113"/>
            <a:ext cx="102552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5" dirty="0">
                <a:latin typeface="Times New Roman"/>
                <a:cs typeface="Times New Roman"/>
              </a:rPr>
              <a:t>Clas</a:t>
            </a:r>
            <a:r>
              <a:rPr sz="2400" u="heavy" dirty="0">
                <a:latin typeface="Times New Roman"/>
                <a:cs typeface="Times New Roman"/>
              </a:rPr>
              <a:t>sful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87875" y="2051050"/>
            <a:ext cx="1144588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5" dirty="0">
                <a:latin typeface="Times New Roman"/>
                <a:cs typeface="Times New Roman"/>
              </a:rPr>
              <a:t>Clas</a:t>
            </a:r>
            <a:r>
              <a:rPr sz="2400" u="heavy" dirty="0">
                <a:latin typeface="Times New Roman"/>
                <a:cs typeface="Times New Roman"/>
              </a:rPr>
              <a:t>s</a:t>
            </a:r>
            <a:r>
              <a:rPr sz="2400" u="heavy" spc="-5" dirty="0">
                <a:latin typeface="Times New Roman"/>
                <a:cs typeface="Times New Roman"/>
              </a:rPr>
              <a:t>le</a:t>
            </a:r>
            <a:r>
              <a:rPr sz="2400" u="heavy" dirty="0">
                <a:latin typeface="Times New Roman"/>
                <a:cs typeface="Times New Roman"/>
              </a:rPr>
              <a:t>s</a:t>
            </a:r>
            <a:r>
              <a:rPr sz="2400" u="heavy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365" name="object 30"/>
          <p:cNvSpPr>
            <a:spLocks noChangeArrowheads="1"/>
          </p:cNvSpPr>
          <p:nvPr/>
        </p:nvSpPr>
        <p:spPr bwMode="auto">
          <a:xfrm>
            <a:off x="7380288" y="2997200"/>
            <a:ext cx="1604962" cy="868363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66" name="object 31"/>
          <p:cNvSpPr>
            <a:spLocks/>
          </p:cNvSpPr>
          <p:nvPr/>
        </p:nvSpPr>
        <p:spPr bwMode="auto">
          <a:xfrm>
            <a:off x="7380288" y="2997200"/>
            <a:ext cx="1604962" cy="868363"/>
          </a:xfrm>
          <a:custGeom>
            <a:avLst/>
            <a:gdLst>
              <a:gd name="T0" fmla="*/ 9538 w 1605279"/>
              <a:gd name="T1" fmla="*/ 366538 h 867410"/>
              <a:gd name="T2" fmla="*/ 81562 w 1605279"/>
              <a:gd name="T3" fmla="*/ 242929 h 867410"/>
              <a:gd name="T4" fmla="*/ 141193 w 1605279"/>
              <a:gd name="T5" fmla="*/ 187903 h 867410"/>
              <a:gd name="T6" fmla="*/ 214665 w 1605279"/>
              <a:gd name="T7" fmla="*/ 138427 h 867410"/>
              <a:gd name="T8" fmla="*/ 300552 w 1605279"/>
              <a:gd name="T9" fmla="*/ 95272 h 867410"/>
              <a:gd name="T10" fmla="*/ 397425 w 1605279"/>
              <a:gd name="T11" fmla="*/ 59210 h 867410"/>
              <a:gd name="T12" fmla="*/ 503857 w 1605279"/>
              <a:gd name="T13" fmla="*/ 31013 h 867410"/>
              <a:gd name="T14" fmla="*/ 618419 w 1605279"/>
              <a:gd name="T15" fmla="*/ 11454 h 867410"/>
              <a:gd name="T16" fmla="*/ 739685 w 1605279"/>
              <a:gd name="T17" fmla="*/ 1304 h 867410"/>
              <a:gd name="T18" fmla="*/ 865086 w 1605279"/>
              <a:gd name="T19" fmla="*/ 1304 h 867410"/>
              <a:gd name="T20" fmla="*/ 986352 w 1605279"/>
              <a:gd name="T21" fmla="*/ 11454 h 867410"/>
              <a:gd name="T22" fmla="*/ 1100914 w 1605279"/>
              <a:gd name="T23" fmla="*/ 31013 h 867410"/>
              <a:gd name="T24" fmla="*/ 1207346 w 1605279"/>
              <a:gd name="T25" fmla="*/ 59210 h 867410"/>
              <a:gd name="T26" fmla="*/ 1304219 w 1605279"/>
              <a:gd name="T27" fmla="*/ 95272 h 867410"/>
              <a:gd name="T28" fmla="*/ 1390106 w 1605279"/>
              <a:gd name="T29" fmla="*/ 138427 h 867410"/>
              <a:gd name="T30" fmla="*/ 1463578 w 1605279"/>
              <a:gd name="T31" fmla="*/ 187903 h 867410"/>
              <a:gd name="T32" fmla="*/ 1523209 w 1605279"/>
              <a:gd name="T33" fmla="*/ 242929 h 867410"/>
              <a:gd name="T34" fmla="*/ 1595233 w 1605279"/>
              <a:gd name="T35" fmla="*/ 366538 h 867410"/>
              <a:gd name="T36" fmla="*/ 1602357 w 1605279"/>
              <a:gd name="T37" fmla="*/ 467453 h 867410"/>
              <a:gd name="T38" fmla="*/ 1547387 w 1605279"/>
              <a:gd name="T39" fmla="*/ 594874 h 867410"/>
              <a:gd name="T40" fmla="*/ 1463578 w 1605279"/>
              <a:gd name="T41" fmla="*/ 679252 h 867410"/>
              <a:gd name="T42" fmla="*/ 1390106 w 1605279"/>
              <a:gd name="T43" fmla="*/ 728728 h 867410"/>
              <a:gd name="T44" fmla="*/ 1304219 w 1605279"/>
              <a:gd name="T45" fmla="*/ 771883 h 867410"/>
              <a:gd name="T46" fmla="*/ 1207346 w 1605279"/>
              <a:gd name="T47" fmla="*/ 807945 h 867410"/>
              <a:gd name="T48" fmla="*/ 1100914 w 1605279"/>
              <a:gd name="T49" fmla="*/ 836142 h 867410"/>
              <a:gd name="T50" fmla="*/ 986352 w 1605279"/>
              <a:gd name="T51" fmla="*/ 855701 h 867410"/>
              <a:gd name="T52" fmla="*/ 865086 w 1605279"/>
              <a:gd name="T53" fmla="*/ 865851 h 867410"/>
              <a:gd name="T54" fmla="*/ 739685 w 1605279"/>
              <a:gd name="T55" fmla="*/ 865851 h 867410"/>
              <a:gd name="T56" fmla="*/ 618419 w 1605279"/>
              <a:gd name="T57" fmla="*/ 855701 h 867410"/>
              <a:gd name="T58" fmla="*/ 503857 w 1605279"/>
              <a:gd name="T59" fmla="*/ 836142 h 867410"/>
              <a:gd name="T60" fmla="*/ 397425 w 1605279"/>
              <a:gd name="T61" fmla="*/ 807945 h 867410"/>
              <a:gd name="T62" fmla="*/ 300552 w 1605279"/>
              <a:gd name="T63" fmla="*/ 771883 h 867410"/>
              <a:gd name="T64" fmla="*/ 214665 w 1605279"/>
              <a:gd name="T65" fmla="*/ 728728 h 867410"/>
              <a:gd name="T66" fmla="*/ 141193 w 1605279"/>
              <a:gd name="T67" fmla="*/ 679252 h 867410"/>
              <a:gd name="T68" fmla="*/ 81562 w 1605279"/>
              <a:gd name="T69" fmla="*/ 624226 h 867410"/>
              <a:gd name="T70" fmla="*/ 9538 w 1605279"/>
              <a:gd name="T71" fmla="*/ 500617 h 86741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605279"/>
              <a:gd name="T109" fmla="*/ 0 h 867410"/>
              <a:gd name="T110" fmla="*/ 1605279 w 1605279"/>
              <a:gd name="T111" fmla="*/ 867410 h 86741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605279" h="867410">
                <a:moveTo>
                  <a:pt x="0" y="433577"/>
                </a:moveTo>
                <a:lnTo>
                  <a:pt x="9538" y="366538"/>
                </a:lnTo>
                <a:lnTo>
                  <a:pt x="37201" y="302731"/>
                </a:lnTo>
                <a:lnTo>
                  <a:pt x="81562" y="242929"/>
                </a:lnTo>
                <a:lnTo>
                  <a:pt x="109558" y="214771"/>
                </a:lnTo>
                <a:lnTo>
                  <a:pt x="141193" y="187903"/>
                </a:lnTo>
                <a:lnTo>
                  <a:pt x="176288" y="162423"/>
                </a:lnTo>
                <a:lnTo>
                  <a:pt x="214665" y="138427"/>
                </a:lnTo>
                <a:lnTo>
                  <a:pt x="256146" y="116011"/>
                </a:lnTo>
                <a:lnTo>
                  <a:pt x="300552" y="95272"/>
                </a:lnTo>
                <a:lnTo>
                  <a:pt x="347704" y="76306"/>
                </a:lnTo>
                <a:lnTo>
                  <a:pt x="397425" y="59210"/>
                </a:lnTo>
                <a:lnTo>
                  <a:pt x="449535" y="44080"/>
                </a:lnTo>
                <a:lnTo>
                  <a:pt x="503857" y="31013"/>
                </a:lnTo>
                <a:lnTo>
                  <a:pt x="560211" y="20106"/>
                </a:lnTo>
                <a:lnTo>
                  <a:pt x="618419" y="11454"/>
                </a:lnTo>
                <a:lnTo>
                  <a:pt x="678303" y="5155"/>
                </a:lnTo>
                <a:lnTo>
                  <a:pt x="739685" y="1304"/>
                </a:lnTo>
                <a:lnTo>
                  <a:pt x="802386" y="0"/>
                </a:lnTo>
                <a:lnTo>
                  <a:pt x="865086" y="1304"/>
                </a:lnTo>
                <a:lnTo>
                  <a:pt x="926468" y="5155"/>
                </a:lnTo>
                <a:lnTo>
                  <a:pt x="986352" y="11454"/>
                </a:lnTo>
                <a:lnTo>
                  <a:pt x="1044560" y="20106"/>
                </a:lnTo>
                <a:lnTo>
                  <a:pt x="1100914" y="31013"/>
                </a:lnTo>
                <a:lnTo>
                  <a:pt x="1155236" y="44080"/>
                </a:lnTo>
                <a:lnTo>
                  <a:pt x="1207346" y="59210"/>
                </a:lnTo>
                <a:lnTo>
                  <a:pt x="1257067" y="76306"/>
                </a:lnTo>
                <a:lnTo>
                  <a:pt x="1304219" y="95272"/>
                </a:lnTo>
                <a:lnTo>
                  <a:pt x="1348625" y="116011"/>
                </a:lnTo>
                <a:lnTo>
                  <a:pt x="1390106" y="138427"/>
                </a:lnTo>
                <a:lnTo>
                  <a:pt x="1428483" y="162423"/>
                </a:lnTo>
                <a:lnTo>
                  <a:pt x="1463578" y="187903"/>
                </a:lnTo>
                <a:lnTo>
                  <a:pt x="1495213" y="214771"/>
                </a:lnTo>
                <a:lnTo>
                  <a:pt x="1523209" y="242929"/>
                </a:lnTo>
                <a:lnTo>
                  <a:pt x="1567570" y="302731"/>
                </a:lnTo>
                <a:lnTo>
                  <a:pt x="1595233" y="366538"/>
                </a:lnTo>
                <a:lnTo>
                  <a:pt x="1604772" y="433577"/>
                </a:lnTo>
                <a:lnTo>
                  <a:pt x="1602357" y="467453"/>
                </a:lnTo>
                <a:lnTo>
                  <a:pt x="1583578" y="532973"/>
                </a:lnTo>
                <a:lnTo>
                  <a:pt x="1547387" y="594874"/>
                </a:lnTo>
                <a:lnTo>
                  <a:pt x="1495213" y="652384"/>
                </a:lnTo>
                <a:lnTo>
                  <a:pt x="1463578" y="679252"/>
                </a:lnTo>
                <a:lnTo>
                  <a:pt x="1428483" y="704732"/>
                </a:lnTo>
                <a:lnTo>
                  <a:pt x="1390106" y="728728"/>
                </a:lnTo>
                <a:lnTo>
                  <a:pt x="1348625" y="751144"/>
                </a:lnTo>
                <a:lnTo>
                  <a:pt x="1304219" y="771883"/>
                </a:lnTo>
                <a:lnTo>
                  <a:pt x="1257067" y="790849"/>
                </a:lnTo>
                <a:lnTo>
                  <a:pt x="1207346" y="807945"/>
                </a:lnTo>
                <a:lnTo>
                  <a:pt x="1155236" y="823075"/>
                </a:lnTo>
                <a:lnTo>
                  <a:pt x="1100914" y="836142"/>
                </a:lnTo>
                <a:lnTo>
                  <a:pt x="1044560" y="847049"/>
                </a:lnTo>
                <a:lnTo>
                  <a:pt x="986352" y="855701"/>
                </a:lnTo>
                <a:lnTo>
                  <a:pt x="926468" y="862000"/>
                </a:lnTo>
                <a:lnTo>
                  <a:pt x="865086" y="865851"/>
                </a:lnTo>
                <a:lnTo>
                  <a:pt x="802386" y="867155"/>
                </a:lnTo>
                <a:lnTo>
                  <a:pt x="739685" y="865851"/>
                </a:lnTo>
                <a:lnTo>
                  <a:pt x="678303" y="862000"/>
                </a:lnTo>
                <a:lnTo>
                  <a:pt x="618419" y="855701"/>
                </a:lnTo>
                <a:lnTo>
                  <a:pt x="560211" y="847049"/>
                </a:lnTo>
                <a:lnTo>
                  <a:pt x="503857" y="836142"/>
                </a:lnTo>
                <a:lnTo>
                  <a:pt x="449535" y="823075"/>
                </a:lnTo>
                <a:lnTo>
                  <a:pt x="397425" y="807945"/>
                </a:lnTo>
                <a:lnTo>
                  <a:pt x="347704" y="790849"/>
                </a:lnTo>
                <a:lnTo>
                  <a:pt x="300552" y="771883"/>
                </a:lnTo>
                <a:lnTo>
                  <a:pt x="256146" y="751144"/>
                </a:lnTo>
                <a:lnTo>
                  <a:pt x="214665" y="728728"/>
                </a:lnTo>
                <a:lnTo>
                  <a:pt x="176288" y="704732"/>
                </a:lnTo>
                <a:lnTo>
                  <a:pt x="141193" y="679252"/>
                </a:lnTo>
                <a:lnTo>
                  <a:pt x="109558" y="652384"/>
                </a:lnTo>
                <a:lnTo>
                  <a:pt x="81562" y="624226"/>
                </a:lnTo>
                <a:lnTo>
                  <a:pt x="37201" y="564424"/>
                </a:lnTo>
                <a:lnTo>
                  <a:pt x="9538" y="500617"/>
                </a:lnTo>
                <a:lnTo>
                  <a:pt x="0" y="433577"/>
                </a:lnTo>
                <a:close/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7589838" y="3157538"/>
            <a:ext cx="1189037" cy="542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0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000066"/>
                </a:solidFill>
                <a:latin typeface="Times New Roman"/>
                <a:cs typeface="Times New Roman"/>
              </a:rPr>
              <a:t>Best</a:t>
            </a:r>
            <a:r>
              <a:rPr sz="1800" spc="-10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6"/>
                </a:solidFill>
                <a:latin typeface="Times New Roman"/>
                <a:cs typeface="Times New Roman"/>
              </a:rPr>
              <a:t>Current</a:t>
            </a:r>
            <a:endParaRPr sz="1800">
              <a:latin typeface="Times New Roman"/>
              <a:cs typeface="Times New Roman"/>
            </a:endParaRPr>
          </a:p>
          <a:p>
            <a:pPr algn="ctr" fontAlgn="auto">
              <a:lnSpc>
                <a:spcPts val="20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000066"/>
                </a:solidFill>
                <a:latin typeface="Times New Roman"/>
                <a:cs typeface="Times New Roman"/>
              </a:rPr>
              <a:t>Practice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48425" y="2586038"/>
            <a:ext cx="725488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Times New Roman"/>
                <a:cs typeface="Times New Roman"/>
              </a:rPr>
              <a:t>Classful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369" name="object 34"/>
          <p:cNvSpPr txBox="1">
            <a:spLocks noChangeArrowheads="1"/>
          </p:cNvSpPr>
          <p:nvPr/>
        </p:nvSpPr>
        <p:spPr bwMode="auto">
          <a:xfrm>
            <a:off x="6672263" y="4633913"/>
            <a:ext cx="538162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2725" algn="ctr">
              <a:lnSpc>
                <a:spcPts val="1700"/>
              </a:lnSpc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1 C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212725" algn="r">
              <a:lnSpc>
                <a:spcPts val="1700"/>
              </a:lnSpc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...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212725" algn="ctr">
              <a:spcBef>
                <a:spcPts val="500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16 C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212725" algn="ctr">
              <a:spcBef>
                <a:spcPts val="38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32 C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212725" algn="ctr">
              <a:spcBef>
                <a:spcPts val="50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64 C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212725" algn="ctr">
              <a:spcBef>
                <a:spcPts val="38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128 C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212725" algn="ctr">
              <a:lnSpc>
                <a:spcPts val="1713"/>
              </a:lnSpc>
              <a:spcBef>
                <a:spcPts val="25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1 B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212725" algn="r">
              <a:lnSpc>
                <a:spcPts val="1713"/>
              </a:lnSpc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...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70" name="object 35"/>
          <p:cNvSpPr txBox="1">
            <a:spLocks noChangeArrowheads="1"/>
          </p:cNvSpPr>
          <p:nvPr/>
        </p:nvSpPr>
        <p:spPr bwMode="auto">
          <a:xfrm>
            <a:off x="4332288" y="2586038"/>
            <a:ext cx="600075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latin typeface="Times New Roman" pitchFamily="18" charset="0"/>
                <a:cs typeface="Times New Roman" pitchFamily="18" charset="0"/>
              </a:rPr>
              <a:t>Hosts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>
              <a:spcBef>
                <a:spcPts val="25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2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>
              <a:spcBef>
                <a:spcPts val="238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4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>
              <a:spcBef>
                <a:spcPts val="125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8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>
              <a:spcBef>
                <a:spcPts val="150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16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32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64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128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256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...  4096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8192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16384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32768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65536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...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71" name="object 36"/>
          <p:cNvSpPr txBox="1">
            <a:spLocks noChangeArrowheads="1"/>
          </p:cNvSpPr>
          <p:nvPr/>
        </p:nvSpPr>
        <p:spPr bwMode="auto">
          <a:xfrm>
            <a:off x="5238750" y="2586038"/>
            <a:ext cx="5588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Prefix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25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/31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238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/30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125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/29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150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/28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600" b="1">
                <a:latin typeface="Times New Roman" pitchFamily="18" charset="0"/>
                <a:cs typeface="Times New Roman" pitchFamily="18" charset="0"/>
              </a:rPr>
              <a:t>/27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600" b="1">
                <a:latin typeface="Times New Roman" pitchFamily="18" charset="0"/>
                <a:cs typeface="Times New Roman" pitchFamily="18" charset="0"/>
              </a:rPr>
              <a:t>/26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600" b="1">
                <a:latin typeface="Times New Roman" pitchFamily="18" charset="0"/>
                <a:cs typeface="Times New Roman" pitchFamily="18" charset="0"/>
              </a:rPr>
              <a:t>/25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600" b="1">
                <a:latin typeface="Times New Roman" pitchFamily="18" charset="0"/>
                <a:cs typeface="Times New Roman" pitchFamily="18" charset="0"/>
              </a:rPr>
              <a:t>/24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...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600" b="1">
                <a:latin typeface="Times New Roman" pitchFamily="18" charset="0"/>
                <a:cs typeface="Times New Roman" pitchFamily="18" charset="0"/>
              </a:rPr>
              <a:t>/20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600" b="1">
                <a:latin typeface="Times New Roman" pitchFamily="18" charset="0"/>
                <a:cs typeface="Times New Roman" pitchFamily="18" charset="0"/>
              </a:rPr>
              <a:t>/19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600" b="1">
                <a:latin typeface="Times New Roman" pitchFamily="18" charset="0"/>
                <a:cs typeface="Times New Roman" pitchFamily="18" charset="0"/>
              </a:rPr>
              <a:t>/18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600" b="1">
                <a:latin typeface="Times New Roman" pitchFamily="18" charset="0"/>
                <a:cs typeface="Times New Roman" pitchFamily="18" charset="0"/>
              </a:rPr>
              <a:t>/17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600" b="1">
                <a:latin typeface="Times New Roman" pitchFamily="18" charset="0"/>
                <a:cs typeface="Times New Roman" pitchFamily="18" charset="0"/>
              </a:rPr>
              <a:t>/16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...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>
              <a:gd name="T0" fmla="*/ 0 w 422275"/>
              <a:gd name="T1" fmla="*/ 473963 h 474344"/>
              <a:gd name="T2" fmla="*/ 422148 w 422275"/>
              <a:gd name="T3" fmla="*/ 473963 h 474344"/>
              <a:gd name="T4" fmla="*/ 422148 w 422275"/>
              <a:gd name="T5" fmla="*/ 0 h 474344"/>
              <a:gd name="T6" fmla="*/ 0 w 422275"/>
              <a:gd name="T7" fmla="*/ 0 h 474344"/>
              <a:gd name="T8" fmla="*/ 0 w 42227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4"/>
              <a:gd name="T17" fmla="*/ 422275 w 42227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86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7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8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>
              <a:gd name="T0" fmla="*/ 0 h 1051560"/>
              <a:gd name="T1" fmla="*/ 1051560 h 1051560"/>
              <a:gd name="T2" fmla="*/ 0 60000 65536"/>
              <a:gd name="T3" fmla="*/ 0 60000 65536"/>
              <a:gd name="T4" fmla="*/ 0 h 1051560"/>
              <a:gd name="T5" fmla="*/ 1051560 h 1051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89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Prefix</a:t>
            </a:r>
            <a:r>
              <a:rPr spc="-90" dirty="0"/>
              <a:t> </a:t>
            </a:r>
            <a:r>
              <a:rPr dirty="0"/>
              <a:t>Length</a:t>
            </a:r>
          </a:p>
        </p:txBody>
      </p:sp>
      <p:sp>
        <p:nvSpPr>
          <p:cNvPr id="16391" name="object 8"/>
          <p:cNvSpPr>
            <a:spLocks noChangeArrowheads="1"/>
          </p:cNvSpPr>
          <p:nvPr/>
        </p:nvSpPr>
        <p:spPr bwMode="auto">
          <a:xfrm>
            <a:off x="484188" y="1795463"/>
            <a:ext cx="8175625" cy="32686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2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075579E-ABE9-4260-9226-9377B3031AB4}" type="slidenum">
              <a:rPr lang="en-US" smtClean="0"/>
              <a:pPr marL="209550"/>
              <a:t>6</a:t>
            </a:fld>
            <a:endParaRPr lang="th-TH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>
              <a:gd name="T0" fmla="*/ 0 w 422275"/>
              <a:gd name="T1" fmla="*/ 473963 h 474344"/>
              <a:gd name="T2" fmla="*/ 422148 w 422275"/>
              <a:gd name="T3" fmla="*/ 473963 h 474344"/>
              <a:gd name="T4" fmla="*/ 422148 w 422275"/>
              <a:gd name="T5" fmla="*/ 0 h 474344"/>
              <a:gd name="T6" fmla="*/ 0 w 422275"/>
              <a:gd name="T7" fmla="*/ 0 h 474344"/>
              <a:gd name="T8" fmla="*/ 0 w 42227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4"/>
              <a:gd name="T17" fmla="*/ 422275 w 42227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0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1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2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>
              <a:gd name="T0" fmla="*/ 0 h 1051560"/>
              <a:gd name="T1" fmla="*/ 1051560 h 1051560"/>
              <a:gd name="T2" fmla="*/ 0 60000 65536"/>
              <a:gd name="T3" fmla="*/ 0 60000 65536"/>
              <a:gd name="T4" fmla="*/ 0 h 1051560"/>
              <a:gd name="T5" fmla="*/ 1051560 h 1051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3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CIDR</a:t>
            </a:r>
            <a:r>
              <a:rPr spc="-114" dirty="0"/>
              <a:t> </a:t>
            </a:r>
            <a:r>
              <a:rPr spc="-5" dirty="0"/>
              <a:t>Example</a:t>
            </a:r>
          </a:p>
        </p:txBody>
      </p:sp>
      <p:sp>
        <p:nvSpPr>
          <p:cNvPr id="17415" name="object 8"/>
          <p:cNvSpPr>
            <a:spLocks/>
          </p:cNvSpPr>
          <p:nvPr/>
        </p:nvSpPr>
        <p:spPr bwMode="auto">
          <a:xfrm>
            <a:off x="381000" y="3611563"/>
            <a:ext cx="8153400" cy="989012"/>
          </a:xfrm>
          <a:custGeom>
            <a:avLst/>
            <a:gdLst>
              <a:gd name="T0" fmla="*/ 0 w 8153400"/>
              <a:gd name="T1" fmla="*/ 987552 h 988060"/>
              <a:gd name="T2" fmla="*/ 8153400 w 8153400"/>
              <a:gd name="T3" fmla="*/ 987552 h 988060"/>
              <a:gd name="T4" fmla="*/ 8153400 w 8153400"/>
              <a:gd name="T5" fmla="*/ 0 h 988060"/>
              <a:gd name="T6" fmla="*/ 0 w 8153400"/>
              <a:gd name="T7" fmla="*/ 0 h 988060"/>
              <a:gd name="T8" fmla="*/ 0 w 8153400"/>
              <a:gd name="T9" fmla="*/ 987552 h 9880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53400"/>
              <a:gd name="T16" fmla="*/ 0 h 988060"/>
              <a:gd name="T17" fmla="*/ 8153400 w 8153400"/>
              <a:gd name="T18" fmla="*/ 988060 h 9880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53400" h="988060">
                <a:moveTo>
                  <a:pt x="0" y="987552"/>
                </a:moveTo>
                <a:lnTo>
                  <a:pt x="8153400" y="987552"/>
                </a:lnTo>
                <a:lnTo>
                  <a:pt x="8153400" y="0"/>
                </a:lnTo>
                <a:lnTo>
                  <a:pt x="0" y="0"/>
                </a:lnTo>
                <a:lnTo>
                  <a:pt x="0" y="987552"/>
                </a:lnTo>
                <a:close/>
              </a:path>
            </a:pathLst>
          </a:custGeom>
          <a:solidFill>
            <a:srgbClr val="D9D9D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471488" y="3657600"/>
            <a:ext cx="2417762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tabLst>
                <a:tab pos="1147445" algn="l"/>
                <a:tab pos="1517650" algn="l"/>
              </a:tabLst>
              <a:defRPr/>
            </a:pPr>
            <a:r>
              <a:rPr sz="2000" b="1" dirty="0">
                <a:latin typeface="Tahoma"/>
                <a:cs typeface="Tahoma"/>
              </a:rPr>
              <a:t>Add</a:t>
            </a:r>
            <a:r>
              <a:rPr sz="2000" b="1" spc="-15" dirty="0">
                <a:latin typeface="Tahoma"/>
                <a:cs typeface="Tahoma"/>
              </a:rPr>
              <a:t>r</a:t>
            </a:r>
            <a:r>
              <a:rPr sz="2000" b="1" dirty="0">
                <a:latin typeface="Tahoma"/>
                <a:cs typeface="Tahoma"/>
              </a:rPr>
              <a:t>ess	</a:t>
            </a:r>
            <a:r>
              <a:rPr sz="2000" b="1" spc="-5" dirty="0">
                <a:latin typeface="Tahoma"/>
                <a:cs typeface="Tahoma"/>
              </a:rPr>
              <a:t>i</a:t>
            </a:r>
            <a:r>
              <a:rPr sz="2000" b="1" dirty="0">
                <a:latin typeface="Tahoma"/>
                <a:cs typeface="Tahoma"/>
              </a:rPr>
              <a:t>n	b</a:t>
            </a:r>
            <a:r>
              <a:rPr sz="2000" b="1" spc="-15" dirty="0">
                <a:latin typeface="Tahoma"/>
                <a:cs typeface="Tahoma"/>
              </a:rPr>
              <a:t>i</a:t>
            </a:r>
            <a:r>
              <a:rPr sz="2000" b="1" spc="-5" dirty="0">
                <a:latin typeface="Tahoma"/>
                <a:cs typeface="Tahoma"/>
              </a:rPr>
              <a:t>nary</a:t>
            </a:r>
            <a:r>
              <a:rPr sz="2000" b="1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417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DC78E28A-4942-4996-A80F-46EB4167B552}" type="slidenum">
              <a:rPr lang="en-US" smtClean="0"/>
              <a:pPr marL="209550"/>
              <a:t>7</a:t>
            </a:fld>
            <a:endParaRPr lang="th-TH" smtClean="0"/>
          </a:p>
        </p:txBody>
      </p:sp>
      <p:sp>
        <p:nvSpPr>
          <p:cNvPr id="10" name="object 10"/>
          <p:cNvSpPr txBox="1"/>
          <p:nvPr/>
        </p:nvSpPr>
        <p:spPr>
          <a:xfrm>
            <a:off x="3414713" y="3683000"/>
            <a:ext cx="5029200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Tahoma"/>
                <a:cs typeface="Tahoma"/>
              </a:rPr>
              <a:t>10100111  11000111  </a:t>
            </a:r>
            <a:r>
              <a:rPr sz="1800" b="1" spc="-5" dirty="0">
                <a:latin typeface="Tahoma"/>
                <a:cs typeface="Tahoma"/>
              </a:rPr>
              <a:t>10101010</a:t>
            </a:r>
            <a:r>
              <a:rPr sz="1800" b="1" spc="16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01010010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488" y="3962400"/>
            <a:ext cx="7974012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latin typeface="Tahoma"/>
                <a:cs typeface="Tahoma"/>
              </a:rPr>
              <a:t>Keep</a:t>
            </a:r>
            <a:r>
              <a:rPr sz="2000" b="1" spc="36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the</a:t>
            </a:r>
            <a:r>
              <a:rPr sz="2000" b="1" spc="35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left</a:t>
            </a:r>
            <a:r>
              <a:rPr sz="2000" b="1" spc="36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27</a:t>
            </a:r>
            <a:r>
              <a:rPr sz="2000" b="1" spc="35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bits:</a:t>
            </a:r>
            <a:r>
              <a:rPr sz="2000" b="1" spc="350" dirty="0"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10100111</a:t>
            </a:r>
            <a:r>
              <a:rPr sz="1800" b="1" spc="3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11000111</a:t>
            </a:r>
            <a:r>
              <a:rPr sz="1800" b="1" spc="3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10101010</a:t>
            </a:r>
            <a:r>
              <a:rPr sz="1800" b="1" spc="3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010</a:t>
            </a:r>
            <a:r>
              <a:rPr sz="1800" b="1" dirty="0">
                <a:latin typeface="Tahoma"/>
                <a:cs typeface="Tahoma"/>
              </a:rPr>
              <a:t>00000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420" name="object 12"/>
          <p:cNvSpPr txBox="1">
            <a:spLocks noChangeArrowheads="1"/>
          </p:cNvSpPr>
          <p:nvPr/>
        </p:nvSpPr>
        <p:spPr bwMode="auto">
          <a:xfrm>
            <a:off x="382588" y="1879600"/>
            <a:ext cx="800100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What is the first address in the block if one of the  addresses is </a:t>
            </a:r>
            <a:r>
              <a:rPr lang="th-TH" sz="2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167.199.170.82/27</a:t>
            </a:r>
            <a:r>
              <a:rPr lang="th-TH" sz="2400" b="1">
                <a:latin typeface="Tahoma" pitchFamily="34" charset="0"/>
                <a:cs typeface="Tahoma" pitchFamily="34" charset="0"/>
              </a:rPr>
              <a:t>?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12700" algn="ctr">
              <a:spcBef>
                <a:spcPts val="2125"/>
              </a:spcBef>
            </a:pPr>
            <a:r>
              <a:rPr lang="th-TH" sz="1900" b="1" i="1">
                <a:solidFill>
                  <a:srgbClr val="3333CC"/>
                </a:solidFill>
                <a:latin typeface="Tahoma" pitchFamily="34" charset="0"/>
                <a:cs typeface="Tahoma" pitchFamily="34" charset="0"/>
              </a:rPr>
              <a:t>Solution</a:t>
            </a:r>
            <a:endParaRPr lang="th-TH" sz="19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3588" y="5060950"/>
            <a:ext cx="5141912" cy="295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b="1" i="1" spc="-60" dirty="0">
                <a:latin typeface="Tahoma"/>
                <a:cs typeface="Tahoma"/>
              </a:rPr>
              <a:t>Result </a:t>
            </a:r>
            <a:r>
              <a:rPr sz="1900" b="1" i="1" spc="-50" dirty="0">
                <a:latin typeface="Tahoma"/>
                <a:cs typeface="Tahoma"/>
              </a:rPr>
              <a:t>in </a:t>
            </a:r>
            <a:r>
              <a:rPr sz="1900" b="1" i="1" spc="-70" dirty="0">
                <a:latin typeface="Tahoma"/>
                <a:cs typeface="Tahoma"/>
              </a:rPr>
              <a:t>CIDR </a:t>
            </a:r>
            <a:r>
              <a:rPr sz="1900" b="1" i="1" spc="-55" dirty="0">
                <a:latin typeface="Tahoma"/>
                <a:cs typeface="Tahoma"/>
              </a:rPr>
              <a:t>notation:</a:t>
            </a:r>
            <a:r>
              <a:rPr sz="1900" b="1" i="1" dirty="0">
                <a:latin typeface="Tahoma"/>
                <a:cs typeface="Tahoma"/>
              </a:rPr>
              <a:t> </a:t>
            </a:r>
            <a:r>
              <a:rPr sz="1900" b="1" i="1" spc="-55" dirty="0">
                <a:latin typeface="Tahoma"/>
                <a:cs typeface="Tahoma"/>
              </a:rPr>
              <a:t>167.199.170.64/27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>
              <a:gd name="T0" fmla="*/ 0 w 422275"/>
              <a:gd name="T1" fmla="*/ 473963 h 474344"/>
              <a:gd name="T2" fmla="*/ 422148 w 422275"/>
              <a:gd name="T3" fmla="*/ 473963 h 474344"/>
              <a:gd name="T4" fmla="*/ 422148 w 422275"/>
              <a:gd name="T5" fmla="*/ 0 h 474344"/>
              <a:gd name="T6" fmla="*/ 0 w 422275"/>
              <a:gd name="T7" fmla="*/ 0 h 474344"/>
              <a:gd name="T8" fmla="*/ 0 w 42227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4"/>
              <a:gd name="T17" fmla="*/ 422275 w 42227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58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59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60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>
              <a:gd name="T0" fmla="*/ 0 h 1051560"/>
              <a:gd name="T1" fmla="*/ 1051560 h 1051560"/>
              <a:gd name="T2" fmla="*/ 0 60000 65536"/>
              <a:gd name="T3" fmla="*/ 0 60000 65536"/>
              <a:gd name="T4" fmla="*/ 0 h 1051560"/>
              <a:gd name="T5" fmla="*/ 1051560 h 1051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1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Supernetting:</a:t>
            </a:r>
            <a:r>
              <a:rPr spc="-85" dirty="0"/>
              <a:t> </a:t>
            </a:r>
            <a:r>
              <a:rPr dirty="0"/>
              <a:t>CIDR</a:t>
            </a:r>
          </a:p>
        </p:txBody>
      </p:sp>
      <p:sp>
        <p:nvSpPr>
          <p:cNvPr id="19463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919D0C82-E0CB-42EA-9044-C1223D9EF224}" type="slidenum">
              <a:rPr lang="en-US" smtClean="0"/>
              <a:pPr marL="209550"/>
              <a:t>8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050925" y="1830388"/>
            <a:ext cx="7635875" cy="3519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Enable </a:t>
            </a:r>
            <a:r>
              <a:rPr sz="2400" spc="-5" dirty="0">
                <a:latin typeface="Tahoma"/>
                <a:cs typeface="Tahoma"/>
              </a:rPr>
              <a:t>network number to </a:t>
            </a:r>
            <a:r>
              <a:rPr sz="2400" dirty="0">
                <a:latin typeface="Tahoma"/>
                <a:cs typeface="Tahoma"/>
              </a:rPr>
              <a:t>be any length (No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Class)</a:t>
            </a:r>
            <a:endParaRPr sz="2400">
              <a:latin typeface="Tahoma"/>
              <a:cs typeface="Tahoma"/>
            </a:endParaRPr>
          </a:p>
          <a:p>
            <a:pPr marL="354965" indent="-342265" fontAlgn="auto"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Collapse multiple </a:t>
            </a:r>
            <a:r>
              <a:rPr sz="2400" spc="-5" dirty="0">
                <a:latin typeface="Tahoma"/>
                <a:cs typeface="Tahoma"/>
              </a:rPr>
              <a:t>addresses assigned to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single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</a:t>
            </a:r>
            <a:endParaRPr sz="2400">
              <a:latin typeface="Tahoma"/>
              <a:cs typeface="Tahoma"/>
            </a:endParaRPr>
          </a:p>
          <a:p>
            <a:pPr marL="354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one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address</a:t>
            </a:r>
            <a:endParaRPr sz="2400">
              <a:latin typeface="Tahoma"/>
              <a:cs typeface="Tahoma"/>
            </a:endParaRPr>
          </a:p>
          <a:p>
            <a:pPr marL="354965" indent="-342265" fontAlgn="auto"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routers </a:t>
            </a:r>
            <a:r>
              <a:rPr sz="2400" dirty="0">
                <a:latin typeface="Tahoma"/>
                <a:cs typeface="Tahoma"/>
              </a:rPr>
              <a:t>must </a:t>
            </a:r>
            <a:r>
              <a:rPr sz="2400" spc="-5" dirty="0">
                <a:latin typeface="Tahoma"/>
                <a:cs typeface="Tahoma"/>
              </a:rPr>
              <a:t>understand </a:t>
            </a:r>
            <a:r>
              <a:rPr sz="2400" dirty="0">
                <a:latin typeface="Tahoma"/>
                <a:cs typeface="Tahoma"/>
              </a:rPr>
              <a:t>CIDR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addressing</a:t>
            </a:r>
            <a:endParaRPr sz="24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Need </a:t>
            </a:r>
            <a:r>
              <a:rPr sz="2000" dirty="0">
                <a:latin typeface="Tahoma"/>
                <a:cs typeface="Tahoma"/>
              </a:rPr>
              <a:t>both </a:t>
            </a:r>
            <a:r>
              <a:rPr sz="2000" spc="-5" dirty="0">
                <a:latin typeface="Tahoma"/>
                <a:cs typeface="Tahoma"/>
              </a:rPr>
              <a:t>Address </a:t>
            </a:r>
            <a:r>
              <a:rPr sz="2000" dirty="0">
                <a:latin typeface="Tahoma"/>
                <a:cs typeface="Tahoma"/>
              </a:rPr>
              <a:t>and Mask </a:t>
            </a:r>
            <a:r>
              <a:rPr sz="2000" spc="-5" dirty="0">
                <a:latin typeface="Tahoma"/>
                <a:cs typeface="Tahoma"/>
              </a:rPr>
              <a:t>(prefix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suffix)</a:t>
            </a:r>
            <a:endParaRPr sz="2000">
              <a:latin typeface="Tahoma"/>
              <a:cs typeface="Tahoma"/>
            </a:endParaRPr>
          </a:p>
          <a:p>
            <a:pPr marL="469265" fontAlgn="auto">
              <a:spcBef>
                <a:spcPts val="480"/>
              </a:spcBef>
              <a:spcAft>
                <a:spcPts val="0"/>
              </a:spcAft>
              <a:tabLst>
                <a:tab pos="756285" algn="l"/>
              </a:tabLst>
              <a:defRPr/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ahoma"/>
                <a:cs typeface="Tahoma"/>
              </a:rPr>
              <a:t>Slash </a:t>
            </a:r>
            <a:r>
              <a:rPr sz="2000" dirty="0">
                <a:latin typeface="Tahoma"/>
                <a:cs typeface="Tahoma"/>
              </a:rPr>
              <a:t>notation </a:t>
            </a:r>
            <a:r>
              <a:rPr sz="2000" spc="-5" dirty="0">
                <a:latin typeface="Tahoma"/>
                <a:cs typeface="Tahoma"/>
              </a:rPr>
              <a:t>(123.10.16.0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/20)</a:t>
            </a:r>
            <a:endParaRPr sz="2000">
              <a:latin typeface="Tahoma"/>
              <a:cs typeface="Tahoma"/>
            </a:endParaRPr>
          </a:p>
          <a:p>
            <a:pPr marL="354965" indent="-342265" fontAlgn="auto">
              <a:spcBef>
                <a:spcPts val="57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Some </a:t>
            </a:r>
            <a:r>
              <a:rPr sz="2400" dirty="0">
                <a:latin typeface="Tahoma"/>
                <a:cs typeface="Tahoma"/>
              </a:rPr>
              <a:t>prefixes are </a:t>
            </a:r>
            <a:r>
              <a:rPr sz="2400" spc="-5" dirty="0">
                <a:latin typeface="Tahoma"/>
                <a:cs typeface="Tahoma"/>
              </a:rPr>
              <a:t>reserved </a:t>
            </a:r>
            <a:r>
              <a:rPr sz="240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private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add.</a:t>
            </a:r>
            <a:endParaRPr sz="2400">
              <a:latin typeface="Tahoma"/>
              <a:cs typeface="Tahoma"/>
            </a:endParaRPr>
          </a:p>
          <a:p>
            <a:pPr marL="469265" fontAlgn="auto">
              <a:spcBef>
                <a:spcPts val="480"/>
              </a:spcBef>
              <a:spcAft>
                <a:spcPts val="0"/>
              </a:spcAft>
              <a:tabLst>
                <a:tab pos="756285" algn="l"/>
                <a:tab pos="1661160" algn="l"/>
                <a:tab pos="3273425" algn="l"/>
                <a:tab pos="5024755" algn="l"/>
              </a:tabLst>
              <a:defRPr/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ahoma"/>
                <a:cs typeface="Tahoma"/>
              </a:rPr>
              <a:t>10/8,	</a:t>
            </a:r>
            <a:r>
              <a:rPr sz="2000" spc="-5" dirty="0">
                <a:latin typeface="Tahoma"/>
                <a:cs typeface="Tahoma"/>
              </a:rPr>
              <a:t>172.16/12,	192.168/16,	169.254/16</a:t>
            </a:r>
            <a:endParaRPr sz="20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These are not </a:t>
            </a:r>
            <a:r>
              <a:rPr sz="2000" spc="-5" dirty="0">
                <a:latin typeface="Tahoma"/>
                <a:cs typeface="Tahoma"/>
              </a:rPr>
              <a:t>routable </a:t>
            </a:r>
            <a:r>
              <a:rPr sz="2000" dirty="0">
                <a:latin typeface="Tahoma"/>
                <a:cs typeface="Tahoma"/>
              </a:rPr>
              <a:t>in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Internet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>
              <a:gd name="T0" fmla="*/ 0 w 422275"/>
              <a:gd name="T1" fmla="*/ 473963 h 474344"/>
              <a:gd name="T2" fmla="*/ 422148 w 422275"/>
              <a:gd name="T3" fmla="*/ 473963 h 474344"/>
              <a:gd name="T4" fmla="*/ 422148 w 422275"/>
              <a:gd name="T5" fmla="*/ 0 h 474344"/>
              <a:gd name="T6" fmla="*/ 0 w 422275"/>
              <a:gd name="T7" fmla="*/ 0 h 474344"/>
              <a:gd name="T8" fmla="*/ 0 w 42227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4"/>
              <a:gd name="T17" fmla="*/ 422275 w 42227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6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07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08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>
              <a:gd name="T0" fmla="*/ 0 h 1051560"/>
              <a:gd name="T1" fmla="*/ 1051560 h 1051560"/>
              <a:gd name="T2" fmla="*/ 0 60000 65536"/>
              <a:gd name="T3" fmla="*/ 0 60000 65536"/>
              <a:gd name="T4" fmla="*/ 0 h 1051560"/>
              <a:gd name="T5" fmla="*/ 1051560 h 1051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9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 </a:t>
            </a:r>
            <a:r>
              <a:rPr dirty="0"/>
              <a:t>of</a:t>
            </a:r>
            <a:r>
              <a:rPr spc="-85" dirty="0"/>
              <a:t> </a:t>
            </a:r>
            <a:r>
              <a:rPr spc="-10" dirty="0"/>
              <a:t>CIDR</a:t>
            </a:r>
          </a:p>
        </p:txBody>
      </p:sp>
      <p:sp>
        <p:nvSpPr>
          <p:cNvPr id="21511" name="object 8"/>
          <p:cNvSpPr>
            <a:spLocks noChangeArrowheads="1"/>
          </p:cNvSpPr>
          <p:nvPr/>
        </p:nvSpPr>
        <p:spPr bwMode="auto">
          <a:xfrm>
            <a:off x="2271713" y="4984750"/>
            <a:ext cx="993775" cy="10191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2" name="object 9"/>
          <p:cNvSpPr>
            <a:spLocks noChangeArrowheads="1"/>
          </p:cNvSpPr>
          <p:nvPr/>
        </p:nvSpPr>
        <p:spPr bwMode="auto">
          <a:xfrm>
            <a:off x="5676900" y="4583113"/>
            <a:ext cx="628650" cy="6223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3" name="object 10"/>
          <p:cNvSpPr>
            <a:spLocks noChangeArrowheads="1"/>
          </p:cNvSpPr>
          <p:nvPr/>
        </p:nvSpPr>
        <p:spPr bwMode="auto">
          <a:xfrm>
            <a:off x="4875213" y="5183188"/>
            <a:ext cx="630237" cy="6223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4" name="object 11"/>
          <p:cNvSpPr>
            <a:spLocks noChangeArrowheads="1"/>
          </p:cNvSpPr>
          <p:nvPr/>
        </p:nvSpPr>
        <p:spPr bwMode="auto">
          <a:xfrm>
            <a:off x="5676900" y="5757863"/>
            <a:ext cx="628650" cy="6207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5" name="object 12"/>
          <p:cNvSpPr>
            <a:spLocks/>
          </p:cNvSpPr>
          <p:nvPr/>
        </p:nvSpPr>
        <p:spPr bwMode="auto">
          <a:xfrm>
            <a:off x="3270250" y="4781550"/>
            <a:ext cx="2405063" cy="603250"/>
          </a:xfrm>
          <a:custGeom>
            <a:avLst/>
            <a:gdLst>
              <a:gd name="T0" fmla="*/ 0 w 2405379"/>
              <a:gd name="T1" fmla="*/ 603504 h 603885"/>
              <a:gd name="T2" fmla="*/ 2404872 w 2405379"/>
              <a:gd name="T3" fmla="*/ 0 h 603885"/>
              <a:gd name="T4" fmla="*/ 0 60000 65536"/>
              <a:gd name="T5" fmla="*/ 0 60000 65536"/>
              <a:gd name="T6" fmla="*/ 0 w 2405379"/>
              <a:gd name="T7" fmla="*/ 0 h 603885"/>
              <a:gd name="T8" fmla="*/ 2405379 w 2405379"/>
              <a:gd name="T9" fmla="*/ 603885 h 6038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05379" h="603885">
                <a:moveTo>
                  <a:pt x="0" y="603504"/>
                </a:moveTo>
                <a:lnTo>
                  <a:pt x="2404872" y="0"/>
                </a:lnTo>
              </a:path>
            </a:pathLst>
          </a:custGeom>
          <a:noFill/>
          <a:ln w="457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6" name="object 13"/>
          <p:cNvSpPr>
            <a:spLocks/>
          </p:cNvSpPr>
          <p:nvPr/>
        </p:nvSpPr>
        <p:spPr bwMode="auto">
          <a:xfrm>
            <a:off x="3270250" y="5581650"/>
            <a:ext cx="1603375" cy="3175"/>
          </a:xfrm>
          <a:custGeom>
            <a:avLst/>
            <a:gdLst>
              <a:gd name="T0" fmla="*/ 0 w 1603375"/>
              <a:gd name="T1" fmla="*/ 0 h 1904"/>
              <a:gd name="T2" fmla="*/ 1603248 w 1603375"/>
              <a:gd name="T3" fmla="*/ 1524 h 1904"/>
              <a:gd name="T4" fmla="*/ 0 60000 65536"/>
              <a:gd name="T5" fmla="*/ 0 60000 65536"/>
              <a:gd name="T6" fmla="*/ 0 w 1603375"/>
              <a:gd name="T7" fmla="*/ 0 h 1904"/>
              <a:gd name="T8" fmla="*/ 1603375 w 1603375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03375" h="1904">
                <a:moveTo>
                  <a:pt x="0" y="0"/>
                </a:moveTo>
                <a:lnTo>
                  <a:pt x="1603248" y="1524"/>
                </a:lnTo>
              </a:path>
            </a:pathLst>
          </a:custGeom>
          <a:noFill/>
          <a:ln w="457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7" name="object 14"/>
          <p:cNvSpPr>
            <a:spLocks/>
          </p:cNvSpPr>
          <p:nvPr/>
        </p:nvSpPr>
        <p:spPr bwMode="auto">
          <a:xfrm>
            <a:off x="3270250" y="5781675"/>
            <a:ext cx="2405063" cy="401638"/>
          </a:xfrm>
          <a:custGeom>
            <a:avLst/>
            <a:gdLst>
              <a:gd name="T0" fmla="*/ 0 w 2405379"/>
              <a:gd name="T1" fmla="*/ 0 h 401320"/>
              <a:gd name="T2" fmla="*/ 2404872 w 2405379"/>
              <a:gd name="T3" fmla="*/ 400812 h 401320"/>
              <a:gd name="T4" fmla="*/ 0 60000 65536"/>
              <a:gd name="T5" fmla="*/ 0 60000 65536"/>
              <a:gd name="T6" fmla="*/ 0 w 2405379"/>
              <a:gd name="T7" fmla="*/ 0 h 401320"/>
              <a:gd name="T8" fmla="*/ 2405379 w 2405379"/>
              <a:gd name="T9" fmla="*/ 401320 h 401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05379" h="401320">
                <a:moveTo>
                  <a:pt x="0" y="0"/>
                </a:moveTo>
                <a:lnTo>
                  <a:pt x="2404872" y="400812"/>
                </a:lnTo>
              </a:path>
            </a:pathLst>
          </a:custGeom>
          <a:noFill/>
          <a:ln w="457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2589213" y="6070600"/>
            <a:ext cx="3651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I</a:t>
            </a:r>
            <a:r>
              <a:rPr sz="1800" spc="5" dirty="0">
                <a:latin typeface="Tahoma"/>
                <a:cs typeface="Tahoma"/>
              </a:rPr>
              <a:t>S</a:t>
            </a:r>
            <a:r>
              <a:rPr sz="1800" dirty="0">
                <a:latin typeface="Tahoma"/>
                <a:cs typeface="Tahoma"/>
              </a:rPr>
              <a:t>P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1600" y="5922963"/>
            <a:ext cx="11747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Company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88000" y="5346700"/>
            <a:ext cx="11715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Company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521" name="object 18"/>
          <p:cNvSpPr txBox="1">
            <a:spLocks noChangeArrowheads="1"/>
          </p:cNvSpPr>
          <p:nvPr/>
        </p:nvSpPr>
        <p:spPr bwMode="auto">
          <a:xfrm>
            <a:off x="1050925" y="1744663"/>
            <a:ext cx="7391400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Consider an ISP providing IP connection to a  number of private companies</a:t>
            </a:r>
          </a:p>
          <a:p>
            <a:pPr marL="354013" indent="-341313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If IP addresses for companies are carefully  selected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 border router needs only advertise one</a:t>
            </a: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“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aggregated</a:t>
            </a:r>
            <a:r>
              <a:rPr lang="th-TH" sz="2400">
                <a:latin typeface="Tahoma" pitchFamily="34" charset="0"/>
                <a:cs typeface="Tahoma" pitchFamily="34" charset="0"/>
              </a:rPr>
              <a:t>” route for all companies</a:t>
            </a:r>
          </a:p>
          <a:p>
            <a:pPr marL="354013" indent="-341313">
              <a:spcBef>
                <a:spcPts val="50"/>
              </a:spcBef>
              <a:tabLst>
                <a:tab pos="354013" algn="l"/>
                <a:tab pos="355600" algn="l"/>
              </a:tabLst>
            </a:pP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354013" indent="-341313" algn="r">
              <a:tabLst>
                <a:tab pos="354013" algn="l"/>
                <a:tab pos="3556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Company A</a:t>
            </a:r>
          </a:p>
        </p:txBody>
      </p:sp>
      <p:sp>
        <p:nvSpPr>
          <p:cNvPr id="21522" name="object 19"/>
          <p:cNvSpPr>
            <a:spLocks/>
          </p:cNvSpPr>
          <p:nvPr/>
        </p:nvSpPr>
        <p:spPr bwMode="auto">
          <a:xfrm>
            <a:off x="757238" y="5014913"/>
            <a:ext cx="1439862" cy="1079500"/>
          </a:xfrm>
          <a:custGeom>
            <a:avLst/>
            <a:gdLst>
              <a:gd name="T0" fmla="*/ 539496 w 1440180"/>
              <a:gd name="T1" fmla="*/ 0 h 1079500"/>
              <a:gd name="T2" fmla="*/ 0 w 1440180"/>
              <a:gd name="T3" fmla="*/ 539495 h 1079500"/>
              <a:gd name="T4" fmla="*/ 539496 w 1440180"/>
              <a:gd name="T5" fmla="*/ 1078991 h 1079500"/>
              <a:gd name="T6" fmla="*/ 539496 w 1440180"/>
              <a:gd name="T7" fmla="*/ 809243 h 1079500"/>
              <a:gd name="T8" fmla="*/ 1440180 w 1440180"/>
              <a:gd name="T9" fmla="*/ 809243 h 1079500"/>
              <a:gd name="T10" fmla="*/ 1440180 w 1440180"/>
              <a:gd name="T11" fmla="*/ 269747 h 1079500"/>
              <a:gd name="T12" fmla="*/ 539496 w 1440180"/>
              <a:gd name="T13" fmla="*/ 269747 h 1079500"/>
              <a:gd name="T14" fmla="*/ 539496 w 1440180"/>
              <a:gd name="T15" fmla="*/ 0 h 1079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40180"/>
              <a:gd name="T25" fmla="*/ 0 h 1079500"/>
              <a:gd name="T26" fmla="*/ 1440180 w 1440180"/>
              <a:gd name="T27" fmla="*/ 1079500 h 10795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40180" h="1079500">
                <a:moveTo>
                  <a:pt x="539496" y="0"/>
                </a:moveTo>
                <a:lnTo>
                  <a:pt x="0" y="539495"/>
                </a:lnTo>
                <a:lnTo>
                  <a:pt x="539496" y="1078991"/>
                </a:lnTo>
                <a:lnTo>
                  <a:pt x="539496" y="809243"/>
                </a:lnTo>
                <a:lnTo>
                  <a:pt x="1440180" y="809243"/>
                </a:lnTo>
                <a:lnTo>
                  <a:pt x="1440180" y="269747"/>
                </a:lnTo>
                <a:lnTo>
                  <a:pt x="539496" y="269747"/>
                </a:lnTo>
                <a:lnTo>
                  <a:pt x="539496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3" name="object 20"/>
          <p:cNvSpPr>
            <a:spLocks/>
          </p:cNvSpPr>
          <p:nvPr/>
        </p:nvSpPr>
        <p:spPr bwMode="auto">
          <a:xfrm>
            <a:off x="757238" y="5014913"/>
            <a:ext cx="1439862" cy="1079500"/>
          </a:xfrm>
          <a:custGeom>
            <a:avLst/>
            <a:gdLst>
              <a:gd name="T0" fmla="*/ 0 w 1440180"/>
              <a:gd name="T1" fmla="*/ 539495 h 1079500"/>
              <a:gd name="T2" fmla="*/ 539496 w 1440180"/>
              <a:gd name="T3" fmla="*/ 0 h 1079500"/>
              <a:gd name="T4" fmla="*/ 539496 w 1440180"/>
              <a:gd name="T5" fmla="*/ 269747 h 1079500"/>
              <a:gd name="T6" fmla="*/ 1440180 w 1440180"/>
              <a:gd name="T7" fmla="*/ 269747 h 1079500"/>
              <a:gd name="T8" fmla="*/ 1440180 w 1440180"/>
              <a:gd name="T9" fmla="*/ 809243 h 1079500"/>
              <a:gd name="T10" fmla="*/ 539496 w 1440180"/>
              <a:gd name="T11" fmla="*/ 809243 h 1079500"/>
              <a:gd name="T12" fmla="*/ 539496 w 1440180"/>
              <a:gd name="T13" fmla="*/ 1078991 h 1079500"/>
              <a:gd name="T14" fmla="*/ 0 w 1440180"/>
              <a:gd name="T15" fmla="*/ 539495 h 1079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40180"/>
              <a:gd name="T25" fmla="*/ 0 h 1079500"/>
              <a:gd name="T26" fmla="*/ 1440180 w 1440180"/>
              <a:gd name="T27" fmla="*/ 1079500 h 10795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40180" h="1079500">
                <a:moveTo>
                  <a:pt x="0" y="539495"/>
                </a:moveTo>
                <a:lnTo>
                  <a:pt x="539496" y="0"/>
                </a:lnTo>
                <a:lnTo>
                  <a:pt x="539496" y="269747"/>
                </a:lnTo>
                <a:lnTo>
                  <a:pt x="1440180" y="269747"/>
                </a:lnTo>
                <a:lnTo>
                  <a:pt x="1440180" y="809243"/>
                </a:lnTo>
                <a:lnTo>
                  <a:pt x="539496" y="809243"/>
                </a:lnTo>
                <a:lnTo>
                  <a:pt x="539496" y="1078991"/>
                </a:lnTo>
                <a:lnTo>
                  <a:pt x="0" y="539495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4" name="object 21"/>
          <p:cNvSpPr txBox="1">
            <a:spLocks noChangeArrowheads="1"/>
          </p:cNvSpPr>
          <p:nvPr/>
        </p:nvSpPr>
        <p:spPr bwMode="auto">
          <a:xfrm>
            <a:off x="1131888" y="5278438"/>
            <a:ext cx="9556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84150" indent="-171450"/>
            <a:r>
              <a:rPr lang="th-TH" sz="1800">
                <a:latin typeface="Tahoma" pitchFamily="34" charset="0"/>
                <a:cs typeface="Tahoma" pitchFamily="34" charset="0"/>
              </a:rPr>
              <a:t>Advertise  Route</a:t>
            </a:r>
          </a:p>
        </p:txBody>
      </p:sp>
      <p:sp>
        <p:nvSpPr>
          <p:cNvPr id="21525" name="object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0A42C051-4DC1-43AC-AAF8-231E057AF53C}" type="slidenum">
              <a:rPr lang="en-US" smtClean="0"/>
              <a:pPr marL="209550"/>
              <a:t>9</a:t>
            </a:fld>
            <a:endParaRPr lang="th-TH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1673</Words>
  <Application>Microsoft Office PowerPoint</Application>
  <PresentationFormat>On-screen Show (4:3)</PresentationFormat>
  <Paragraphs>439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Angsana New</vt:lpstr>
      <vt:lpstr>Calibri</vt:lpstr>
      <vt:lpstr>Cordia New</vt:lpstr>
      <vt:lpstr>Tahoma</vt:lpstr>
      <vt:lpstr>Wingdings</vt:lpstr>
      <vt:lpstr>Times New Roman</vt:lpstr>
      <vt:lpstr>Office Theme</vt:lpstr>
      <vt:lpstr>Office Theme</vt:lpstr>
      <vt:lpstr>CIDR – VLSM – AS</vt:lpstr>
      <vt:lpstr>Outline</vt:lpstr>
      <vt:lpstr>IP Addresses Revisited</vt:lpstr>
      <vt:lpstr>Classless InterDomain Routing (CIDR)</vt:lpstr>
      <vt:lpstr>Classful &amp; Classless addressing</vt:lpstr>
      <vt:lpstr>Prefix Length</vt:lpstr>
      <vt:lpstr>CIDR Example</vt:lpstr>
      <vt:lpstr>Supernetting: CIDR</vt:lpstr>
      <vt:lpstr>Example of CIDR</vt:lpstr>
      <vt:lpstr>Example of CIDR (Supernetting)</vt:lpstr>
      <vt:lpstr>Example of CIDR</vt:lpstr>
      <vt:lpstr>Aggregation</vt:lpstr>
      <vt:lpstr>CIDR: Longest prefix match</vt:lpstr>
      <vt:lpstr>CIDR: Longest prefix match</vt:lpstr>
      <vt:lpstr>VLSM</vt:lpstr>
      <vt:lpstr>VLSM</vt:lpstr>
      <vt:lpstr>Subnet with VLSM</vt:lpstr>
      <vt:lpstr>Regular Subnet</vt:lpstr>
      <vt:lpstr>Subnet with VLSM</vt:lpstr>
      <vt:lpstr>Subnet with VLSM</vt:lpstr>
      <vt:lpstr>Final: Subnet with VLSM</vt:lpstr>
      <vt:lpstr>Example II</vt:lpstr>
      <vt:lpstr>Solution</vt:lpstr>
      <vt:lpstr>Final Solution</vt:lpstr>
      <vt:lpstr>Quiz</vt:lpstr>
      <vt:lpstr>Notes for CIDR</vt:lpstr>
      <vt:lpstr>Growth in Routing Table Size</vt:lpstr>
      <vt:lpstr>Growth in Routing Table Size</vt:lpstr>
      <vt:lpstr>Autonomous System (AS)</vt:lpstr>
      <vt:lpstr>Autonomous System (AS)</vt:lpstr>
      <vt:lpstr>Autonomous System (AS)</vt:lpstr>
      <vt:lpstr>Types of AS</vt:lpstr>
      <vt:lpstr>Transit vs. Nontransit 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</dc:title>
  <dc:creator>Anan</dc:creator>
  <cp:lastModifiedBy>KID</cp:lastModifiedBy>
  <cp:revision>3</cp:revision>
  <dcterms:created xsi:type="dcterms:W3CDTF">2017-03-02T04:13:30Z</dcterms:created>
  <dcterms:modified xsi:type="dcterms:W3CDTF">2017-03-09T05:03:15Z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2017-03-02T00:00:00Z</vt:filetime>
  </property>
</Properties>
</file>