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FA0F268A-2D12-4B44-A170-1184751AD163}" type="datetimeFigureOut">
              <a:rPr lang="th-TH"/>
              <a:pPr/>
              <a:t>27/04/60</a:t>
            </a:fld>
            <a:endParaRPr lang="th-TH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B852CA6D-1828-4B46-BDE3-6FB9EB091F12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ต้องไปติดต่อกันก่อนว่าจะเปิด </a:t>
            </a:r>
            <a:r>
              <a:rPr lang="en-US"/>
              <a:t>port </a:t>
            </a:r>
            <a:r>
              <a:rPr lang="th-TH"/>
              <a:t>ไรยังไง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</a:t>
            </a:r>
            <a:r>
              <a:rPr lang="en-US"/>
              <a:t>Urgent queue </a:t>
            </a:r>
            <a:r>
              <a:rPr lang="th-TH"/>
              <a:t>ลัดมาเลย พนักาน</a:t>
            </a:r>
            <a:r>
              <a:rPr lang="en-US"/>
              <a:t>410 411 </a:t>
            </a:r>
            <a:r>
              <a:rPr lang="th-TH"/>
              <a:t>ผม </a:t>
            </a:r>
            <a:r>
              <a:rPr lang="en-US"/>
              <a:t>810 </a:t>
            </a:r>
            <a:r>
              <a:rPr lang="th-TH"/>
              <a:t>อิอิ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คุยการทาง </a:t>
            </a:r>
            <a:r>
              <a:rPr lang="en-US"/>
              <a:t>transport layer </a:t>
            </a:r>
            <a:r>
              <a:rPr lang="th-TH"/>
              <a:t>นะ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ตัดมาเป็นท่อนๆ โปะหัว</a:t>
            </a:r>
            <a:r>
              <a:rPr lang="en-US"/>
              <a:t>ip</a:t>
            </a:r>
            <a:r>
              <a:rPr lang="th-TH"/>
              <a:t> อีก </a:t>
            </a:r>
            <a:r>
              <a:rPr lang="en-US"/>
              <a:t>overhead </a:t>
            </a:r>
            <a:r>
              <a:rPr lang="th-TH"/>
              <a:t>เยอะอีก แอ๊กกกก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Push </a:t>
            </a:r>
            <a:r>
              <a:rPr lang="th-TH"/>
              <a:t>คือจำนวน </a:t>
            </a:r>
            <a:r>
              <a:rPr lang="en-US"/>
              <a:t>byte</a:t>
            </a:r>
            <a:r>
              <a:rPr lang="th-TH"/>
              <a:t>หมดและ </a:t>
            </a:r>
          </a:p>
          <a:p>
            <a:r>
              <a:rPr lang="th-TH"/>
              <a:t>สรุปคือ ส่ง </a:t>
            </a:r>
            <a:r>
              <a:rPr lang="en-US"/>
              <a:t>ack </a:t>
            </a:r>
            <a:r>
              <a:rPr lang="th-TH"/>
              <a:t>ส่ง </a:t>
            </a:r>
            <a:r>
              <a:rPr lang="en-US"/>
              <a:t>ack 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th-TH"/>
              <a:t>คือไอ้ก้อนแดงๆ ขวาคือได้รับ ต้องเต็ม </a:t>
            </a:r>
            <a:r>
              <a:rPr lang="en-US"/>
              <a:t>buffer </a:t>
            </a:r>
            <a:r>
              <a:rPr lang="th-TH"/>
              <a:t>แล้วค่อยส่งมั้ยหรือไงต้อง </a:t>
            </a:r>
            <a:r>
              <a:rPr lang="en-US"/>
              <a:t>set</a:t>
            </a:r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ต้องวาดได้นะ</a:t>
            </a:r>
          </a:p>
          <a:p>
            <a:r>
              <a:rPr lang="en-US"/>
              <a:t>Ack </a:t>
            </a:r>
            <a:r>
              <a:rPr lang="th-TH"/>
              <a:t>ที่กว่าจะส่งกลับมาอาจจะใช้เวลามากหน่อย ต้องมี </a:t>
            </a:r>
            <a:r>
              <a:rPr lang="en-US"/>
              <a:t>timing </a:t>
            </a:r>
            <a:r>
              <a:rPr lang="th-TH"/>
              <a:t>การ</a:t>
            </a:r>
            <a:r>
              <a:rPr lang="en-US"/>
              <a:t>control </a:t>
            </a:r>
            <a:r>
              <a:rPr lang="th-TH"/>
              <a:t>ถ้า </a:t>
            </a:r>
            <a:r>
              <a:rPr lang="en-US"/>
              <a:t>ack 1001 </a:t>
            </a:r>
            <a:r>
              <a:rPr lang="th-TH"/>
              <a:t>ก็ต้องส่ง </a:t>
            </a:r>
            <a:r>
              <a:rPr lang="en-US"/>
              <a:t>1001 </a:t>
            </a:r>
            <a:r>
              <a:rPr lang="th-TH"/>
              <a:t>ใหม่นาจา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Push </a:t>
            </a:r>
            <a:r>
              <a:rPr lang="th-TH"/>
              <a:t>ก็เหมือน</a:t>
            </a:r>
            <a:r>
              <a:rPr lang="en-US"/>
              <a:t>mark</a:t>
            </a:r>
            <a:r>
              <a:rPr lang="th-TH"/>
              <a:t>อ่ะว่าหมดแล้วนะ ไม่จำเป็นต้อง </a:t>
            </a:r>
            <a:r>
              <a:rPr lang="en-US"/>
              <a:t>ack</a:t>
            </a:r>
            <a:r>
              <a:rPr lang="th-TH"/>
              <a:t> ทุกอันอาจจะ </a:t>
            </a:r>
            <a:r>
              <a:rPr lang="en-US"/>
              <a:t>ack</a:t>
            </a:r>
            <a:r>
              <a:rPr lang="th-TH"/>
              <a:t>ไปทีเดียว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ส่ง</a:t>
            </a:r>
            <a:r>
              <a:rPr lang="en-US"/>
              <a:t>packet </a:t>
            </a:r>
            <a:r>
              <a:rPr lang="th-TH"/>
              <a:t>ได้ทีละเล็กๆ ช้า  </a:t>
            </a:r>
            <a:r>
              <a:rPr lang="en-US"/>
              <a:t>overhead</a:t>
            </a:r>
            <a:r>
              <a:rPr lang="th-TH"/>
              <a:t> เยอะ</a:t>
            </a:r>
          </a:p>
          <a:p>
            <a:r>
              <a:rPr lang="th-TH"/>
              <a:t>หรืออาจจะรอ </a:t>
            </a:r>
            <a:r>
              <a:rPr lang="en-US"/>
              <a:t>packet size </a:t>
            </a:r>
            <a:r>
              <a:rPr lang="th-TH"/>
              <a:t>ใหญ่ๆค่อยส่ง ไม่ก็รอให้ส่งทีละเยอะๆควรวิเคราะห์ได้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647A-0409-47F3-A5DF-BDD958D18251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4FCD8-C7B3-426B-AC4F-650DD60D712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9595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2EDBC-E0F3-4712-9506-C0D3CB08BFB8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BF8E8-E54A-417C-92E5-9A39CF9378A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F82BCD-DF14-49FA-8489-0E7C5706A2A5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79D1E-75EA-41FA-8010-B2430C6580DD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74F25-AF26-4988-AB5F-7F07F6C84063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C389C-1D63-4646-8DCB-00352C684DA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991A-CAF4-4C25-A3B7-7C6D2E319A2D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7ADC8-CEBD-4238-9ABE-730CFB6D73D6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434975" y="563563"/>
            <a:ext cx="827405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7623175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D7D5AD-CADF-4082-A539-ADF9AFD9B024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BAF72E63-2A39-4A74-A822-650976E6B55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image" Target="../media/image60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5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5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5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5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6.png"/><Relationship Id="rId18" Type="http://schemas.openxmlformats.org/officeDocument/2006/relationships/image" Target="../media/image72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69.png"/><Relationship Id="rId17" Type="http://schemas.openxmlformats.org/officeDocument/2006/relationships/image" Target="../media/image71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75.png"/><Relationship Id="rId10" Type="http://schemas.openxmlformats.org/officeDocument/2006/relationships/image" Target="../media/image67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jpe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7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91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89.png"/><Relationship Id="rId25" Type="http://schemas.openxmlformats.org/officeDocument/2006/relationships/image" Target="../media/image47.jpeg"/><Relationship Id="rId2" Type="http://schemas.openxmlformats.org/officeDocument/2006/relationships/image" Target="../media/image2.png"/><Relationship Id="rId16" Type="http://schemas.openxmlformats.org/officeDocument/2006/relationships/image" Target="../media/image8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86.png"/><Relationship Id="rId24" Type="http://schemas.openxmlformats.org/officeDocument/2006/relationships/image" Target="../media/image93.png"/><Relationship Id="rId5" Type="http://schemas.openxmlformats.org/officeDocument/2006/relationships/image" Target="../media/image53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85.png"/><Relationship Id="rId19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image" Target="../media/image84.png"/><Relationship Id="rId14" Type="http://schemas.openxmlformats.org/officeDocument/2006/relationships/image" Target="../media/image36.png"/><Relationship Id="rId22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jpeg"/><Relationship Id="rId5" Type="http://schemas.openxmlformats.org/officeDocument/2006/relationships/image" Target="../media/image11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0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3.png"/><Relationship Id="rId7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jpeg"/><Relationship Id="rId10" Type="http://schemas.openxmlformats.org/officeDocument/2006/relationships/image" Target="../media/image126.jpeg"/><Relationship Id="rId4" Type="http://schemas.openxmlformats.org/officeDocument/2006/relationships/image" Target="../media/image4.png"/><Relationship Id="rId9" Type="http://schemas.openxmlformats.org/officeDocument/2006/relationships/image" Target="../media/image1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1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31.png"/><Relationship Id="rId18" Type="http://schemas.openxmlformats.org/officeDocument/2006/relationships/image" Target="../media/image132.png"/><Relationship Id="rId26" Type="http://schemas.openxmlformats.org/officeDocument/2006/relationships/image" Target="../media/image139.png"/><Relationship Id="rId3" Type="http://schemas.openxmlformats.org/officeDocument/2006/relationships/image" Target="../media/image3.png"/><Relationship Id="rId21" Type="http://schemas.openxmlformats.org/officeDocument/2006/relationships/image" Target="../media/image134.png"/><Relationship Id="rId7" Type="http://schemas.openxmlformats.org/officeDocument/2006/relationships/image" Target="../media/image8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138.png"/><Relationship Id="rId2" Type="http://schemas.openxmlformats.org/officeDocument/2006/relationships/image" Target="../media/image2.png"/><Relationship Id="rId16" Type="http://schemas.openxmlformats.org/officeDocument/2006/relationships/image" Target="../media/image92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89.png"/><Relationship Id="rId24" Type="http://schemas.openxmlformats.org/officeDocument/2006/relationships/image" Target="../media/image137.png"/><Relationship Id="rId5" Type="http://schemas.openxmlformats.org/officeDocument/2006/relationships/image" Target="../media/image53.png"/><Relationship Id="rId15" Type="http://schemas.openxmlformats.org/officeDocument/2006/relationships/image" Target="../media/image91.png"/><Relationship Id="rId23" Type="http://schemas.openxmlformats.org/officeDocument/2006/relationships/image" Target="../media/image136.png"/><Relationship Id="rId10" Type="http://schemas.openxmlformats.org/officeDocument/2006/relationships/image" Target="../media/image88.png"/><Relationship Id="rId19" Type="http://schemas.openxmlformats.org/officeDocument/2006/relationships/image" Target="../media/image47.jpe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0.png"/><Relationship Id="rId18" Type="http://schemas.openxmlformats.org/officeDocument/2006/relationships/image" Target="../media/image141.png"/><Relationship Id="rId26" Type="http://schemas.openxmlformats.org/officeDocument/2006/relationships/image" Target="../media/image139.png"/><Relationship Id="rId3" Type="http://schemas.openxmlformats.org/officeDocument/2006/relationships/image" Target="../media/image3.png"/><Relationship Id="rId21" Type="http://schemas.openxmlformats.org/officeDocument/2006/relationships/image" Target="../media/image134.png"/><Relationship Id="rId7" Type="http://schemas.openxmlformats.org/officeDocument/2006/relationships/image" Target="../media/image8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142.png"/><Relationship Id="rId2" Type="http://schemas.openxmlformats.org/officeDocument/2006/relationships/image" Target="../media/image2.png"/><Relationship Id="rId16" Type="http://schemas.openxmlformats.org/officeDocument/2006/relationships/image" Target="../media/image92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89.png"/><Relationship Id="rId24" Type="http://schemas.openxmlformats.org/officeDocument/2006/relationships/image" Target="../media/image137.png"/><Relationship Id="rId5" Type="http://schemas.openxmlformats.org/officeDocument/2006/relationships/image" Target="../media/image53.png"/><Relationship Id="rId15" Type="http://schemas.openxmlformats.org/officeDocument/2006/relationships/image" Target="../media/image91.png"/><Relationship Id="rId23" Type="http://schemas.openxmlformats.org/officeDocument/2006/relationships/image" Target="../media/image136.png"/><Relationship Id="rId10" Type="http://schemas.openxmlformats.org/officeDocument/2006/relationships/image" Target="../media/image88.png"/><Relationship Id="rId19" Type="http://schemas.openxmlformats.org/officeDocument/2006/relationships/image" Target="../media/image47.jpe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jpe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960938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Over IP</a:t>
            </a:r>
            <a:r>
              <a:rPr spc="-65" dirty="0"/>
              <a:t> </a:t>
            </a:r>
            <a:r>
              <a:rPr spc="-10" dirty="0"/>
              <a:t>(II)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B5B8853-A41B-4171-8D12-6542D43D93FC}" type="slidenum">
              <a:rPr lang="th-TH"/>
              <a:pPr marL="111125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5" dirty="0"/>
              <a:t> </a:t>
            </a:r>
            <a:r>
              <a:rPr spc="-10" dirty="0"/>
              <a:t>(I)</a:t>
            </a:r>
          </a:p>
        </p:txBody>
      </p:sp>
      <p:sp>
        <p:nvSpPr>
          <p:cNvPr id="16391" name="object 8"/>
          <p:cNvSpPr>
            <a:spLocks noChangeArrowheads="1"/>
          </p:cNvSpPr>
          <p:nvPr/>
        </p:nvSpPr>
        <p:spPr bwMode="auto">
          <a:xfrm>
            <a:off x="746125" y="18002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2192338" y="2254250"/>
            <a:ext cx="419100" cy="290513"/>
          </a:xfrm>
          <a:custGeom>
            <a:avLst/>
            <a:gdLst/>
            <a:ahLst/>
            <a:cxnLst>
              <a:cxn ang="0">
                <a:pos x="323679" y="0"/>
              </a:cxn>
              <a:cxn ang="0">
                <a:pos x="0" y="289586"/>
              </a:cxn>
              <a:cxn ang="0">
                <a:pos x="126250" y="289779"/>
              </a:cxn>
              <a:cxn ang="0">
                <a:pos x="174540" y="288365"/>
              </a:cxn>
              <a:cxn ang="0">
                <a:pos x="221838" y="280927"/>
              </a:cxn>
              <a:cxn ang="0">
                <a:pos x="267549" y="267681"/>
              </a:cxn>
              <a:cxn ang="0">
                <a:pos x="311079" y="248838"/>
              </a:cxn>
              <a:cxn ang="0">
                <a:pos x="351831" y="224615"/>
              </a:cxn>
              <a:cxn ang="0">
                <a:pos x="389211" y="195224"/>
              </a:cxn>
              <a:cxn ang="0">
                <a:pos x="413595" y="153266"/>
              </a:cxn>
              <a:cxn ang="0">
                <a:pos x="418992" y="107264"/>
              </a:cxn>
              <a:cxn ang="0">
                <a:pos x="405872" y="62694"/>
              </a:cxn>
              <a:cxn ang="0">
                <a:pos x="374703" y="25030"/>
              </a:cxn>
              <a:cxn ang="0">
                <a:pos x="337506" y="4142"/>
              </a:cxn>
              <a:cxn ang="0">
                <a:pos x="323679" y="0"/>
              </a:cxn>
            </a:cxnLst>
            <a:rect l="0" t="0" r="r" b="b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3" name="object 10"/>
          <p:cNvSpPr>
            <a:spLocks noChangeArrowheads="1"/>
          </p:cNvSpPr>
          <p:nvPr/>
        </p:nvSpPr>
        <p:spPr bwMode="auto">
          <a:xfrm>
            <a:off x="1971675" y="16525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/>
            <a:ahLst/>
            <a:cxnLst>
              <a:cxn ang="0">
                <a:pos x="224028" y="348840"/>
              </a:cxn>
              <a:cxn ang="0">
                <a:pos x="590343" y="132158"/>
              </a:cxn>
              <a:cxn ang="0">
                <a:pos x="363283" y="0"/>
              </a:cxn>
              <a:cxn ang="0">
                <a:pos x="0" y="215135"/>
              </a:cxn>
              <a:cxn ang="0">
                <a:pos x="37071" y="253857"/>
              </a:cxn>
              <a:cxn ang="0">
                <a:pos x="78642" y="286958"/>
              </a:cxn>
              <a:cxn ang="0">
                <a:pos x="124094" y="314070"/>
              </a:cxn>
              <a:cxn ang="0">
                <a:pos x="172808" y="334824"/>
              </a:cxn>
              <a:cxn ang="0">
                <a:pos x="224167" y="348853"/>
              </a:cxn>
            </a:cxnLst>
            <a:rect l="0" t="0" r="r" b="b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 noChangeArrowheads="1"/>
          </p:cNvSpPr>
          <p:nvPr/>
        </p:nvSpPr>
        <p:spPr bwMode="auto">
          <a:xfrm>
            <a:off x="1971675" y="1866900"/>
            <a:ext cx="223838" cy="677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6" name="object 13"/>
          <p:cNvSpPr>
            <a:spLocks/>
          </p:cNvSpPr>
          <p:nvPr/>
        </p:nvSpPr>
        <p:spPr bwMode="auto">
          <a:xfrm>
            <a:off x="1971675" y="1866900"/>
            <a:ext cx="223838" cy="677863"/>
          </a:xfrm>
          <a:custGeom>
            <a:avLst/>
            <a:gdLst/>
            <a:ahLst/>
            <a:cxnLst>
              <a:cxn ang="0">
                <a:pos x="224032" y="134334"/>
              </a:cxn>
              <a:cxn ang="0">
                <a:pos x="172591" y="120339"/>
              </a:cxn>
              <a:cxn ang="0">
                <a:pos x="123833" y="99527"/>
              </a:cxn>
              <a:cxn ang="0">
                <a:pos x="78393" y="72280"/>
              </a:cxn>
              <a:cxn ang="0">
                <a:pos x="36904" y="38978"/>
              </a:cxn>
              <a:cxn ang="0">
                <a:pos x="0" y="0"/>
              </a:cxn>
              <a:cxn ang="0">
                <a:pos x="0" y="553247"/>
              </a:cxn>
              <a:cxn ang="0">
                <a:pos x="37486" y="590105"/>
              </a:cxn>
              <a:cxn ang="0">
                <a:pos x="79267" y="621240"/>
              </a:cxn>
              <a:cxn ang="0">
                <a:pos x="124707" y="646304"/>
              </a:cxn>
              <a:cxn ang="0">
                <a:pos x="173174" y="664946"/>
              </a:cxn>
              <a:cxn ang="0">
                <a:pos x="224032" y="676817"/>
              </a:cxn>
              <a:cxn ang="0">
                <a:pos x="223894" y="134321"/>
              </a:cxn>
            </a:cxnLst>
            <a:rect l="0" t="0" r="r" b="b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7" name="object 14"/>
          <p:cNvSpPr>
            <a:spLocks noChangeArrowheads="1"/>
          </p:cNvSpPr>
          <p:nvPr/>
        </p:nvSpPr>
        <p:spPr bwMode="auto">
          <a:xfrm>
            <a:off x="2195513" y="17843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2195513" y="1784350"/>
            <a:ext cx="365125" cy="758825"/>
          </a:xfrm>
          <a:custGeom>
            <a:avLst/>
            <a:gdLst/>
            <a:ahLst/>
            <a:cxnLst>
              <a:cxn ang="0">
                <a:pos x="0" y="216682"/>
              </a:cxn>
              <a:cxn ang="0">
                <a:pos x="0" y="758564"/>
              </a:cxn>
              <a:cxn ang="0">
                <a:pos x="366315" y="544015"/>
              </a:cxn>
              <a:cxn ang="0">
                <a:pos x="366315" y="0"/>
              </a:cxn>
              <a:cxn ang="0">
                <a:pos x="0" y="216682"/>
              </a:cxn>
            </a:cxnLst>
            <a:rect l="0" t="0" r="r" b="b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/>
            <a:ahLst/>
            <a:cxnLst>
              <a:cxn ang="0">
                <a:pos x="590343" y="132158"/>
              </a:cxn>
              <a:cxn ang="0">
                <a:pos x="363283" y="0"/>
              </a:cxn>
              <a:cxn ang="0">
                <a:pos x="0" y="215148"/>
              </a:cxn>
              <a:cxn ang="0">
                <a:pos x="134" y="767766"/>
              </a:cxn>
              <a:cxn ang="0">
                <a:pos x="37620" y="804626"/>
              </a:cxn>
              <a:cxn ang="0">
                <a:pos x="79401" y="835764"/>
              </a:cxn>
              <a:cxn ang="0">
                <a:pos x="124842" y="860828"/>
              </a:cxn>
              <a:cxn ang="0">
                <a:pos x="173308" y="879471"/>
              </a:cxn>
              <a:cxn ang="0">
                <a:pos x="224167" y="891341"/>
              </a:cxn>
              <a:cxn ang="0">
                <a:pos x="590343" y="676173"/>
              </a:cxn>
              <a:cxn ang="0">
                <a:pos x="590343" y="132158"/>
              </a:cxn>
            </a:cxnLst>
            <a:rect l="0" t="0" r="r" b="b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0" name="object 17"/>
          <p:cNvSpPr>
            <a:spLocks noChangeArrowheads="1"/>
          </p:cNvSpPr>
          <p:nvPr/>
        </p:nvSpPr>
        <p:spPr bwMode="auto">
          <a:xfrm>
            <a:off x="2055813" y="2203450"/>
            <a:ext cx="36512" cy="47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1" name="object 18"/>
          <p:cNvSpPr>
            <a:spLocks/>
          </p:cNvSpPr>
          <p:nvPr/>
        </p:nvSpPr>
        <p:spPr bwMode="auto">
          <a:xfrm>
            <a:off x="2055813" y="2203450"/>
            <a:ext cx="36512" cy="49213"/>
          </a:xfrm>
          <a:custGeom>
            <a:avLst/>
            <a:gdLst/>
            <a:ahLst/>
            <a:cxnLst>
              <a:cxn ang="0">
                <a:pos x="34073" y="18091"/>
              </a:cxn>
              <a:cxn ang="0">
                <a:pos x="29694" y="9303"/>
              </a:cxn>
              <a:cxn ang="0">
                <a:pos x="23702" y="3085"/>
              </a:cxn>
              <a:cxn ang="0">
                <a:pos x="16871" y="0"/>
              </a:cxn>
              <a:cxn ang="0">
                <a:pos x="9973" y="607"/>
              </a:cxn>
              <a:cxn ang="0">
                <a:pos x="4326" y="4964"/>
              </a:cxn>
              <a:cxn ang="0">
                <a:pos x="915" y="12102"/>
              </a:cxn>
              <a:cxn ang="0">
                <a:pos x="0" y="21049"/>
              </a:cxn>
              <a:cxn ang="0">
                <a:pos x="1842" y="30832"/>
              </a:cxn>
              <a:cxn ang="0">
                <a:pos x="6216" y="39620"/>
              </a:cxn>
              <a:cxn ang="0">
                <a:pos x="12208" y="45838"/>
              </a:cxn>
              <a:cxn ang="0">
                <a:pos x="19041" y="48924"/>
              </a:cxn>
              <a:cxn ang="0">
                <a:pos x="25939" y="48316"/>
              </a:cxn>
              <a:cxn ang="0">
                <a:pos x="31584" y="43959"/>
              </a:cxn>
              <a:cxn ang="0">
                <a:pos x="34996" y="36821"/>
              </a:cxn>
              <a:cxn ang="0">
                <a:pos x="35913" y="27874"/>
              </a:cxn>
              <a:cxn ang="0">
                <a:pos x="34073" y="18091"/>
              </a:cxn>
            </a:cxnLst>
            <a:rect l="0" t="0" r="r" b="b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2006600" y="2314575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3" name="object 20"/>
          <p:cNvSpPr>
            <a:spLocks/>
          </p:cNvSpPr>
          <p:nvPr/>
        </p:nvSpPr>
        <p:spPr bwMode="auto">
          <a:xfrm>
            <a:off x="2006600" y="2347913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4" name="object 21"/>
          <p:cNvSpPr>
            <a:spLocks/>
          </p:cNvSpPr>
          <p:nvPr/>
        </p:nvSpPr>
        <p:spPr bwMode="auto">
          <a:xfrm>
            <a:off x="2006600" y="2381250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78"/>
              </a:cxn>
              <a:cxn ang="0">
                <a:pos x="151370" y="84518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5" name="object 22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/>
            <a:ahLst/>
            <a:cxnLst>
              <a:cxn ang="0">
                <a:pos x="6509" y="0"/>
              </a:cxn>
              <a:cxn ang="0">
                <a:pos x="3329" y="138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</a:cxnLst>
            <a:rect l="0" t="0" r="r" b="b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6" name="object 23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/>
            <a:ahLst/>
            <a:cxnLst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763" y="89920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  <a:cxn ang="0">
                <a:pos x="3329" y="138"/>
              </a:cxn>
              <a:cxn ang="0">
                <a:pos x="1453" y="2213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</a:cxnLst>
            <a:rect l="0" t="0" r="r" b="b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7" name="object 24"/>
          <p:cNvSpPr>
            <a:spLocks noChangeArrowheads="1"/>
          </p:cNvSpPr>
          <p:nvPr/>
        </p:nvSpPr>
        <p:spPr bwMode="auto">
          <a:xfrm>
            <a:off x="2049463" y="2020888"/>
            <a:ext cx="46037" cy="30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8" name="object 25"/>
          <p:cNvSpPr>
            <a:spLocks/>
          </p:cNvSpPr>
          <p:nvPr/>
        </p:nvSpPr>
        <p:spPr bwMode="auto">
          <a:xfrm>
            <a:off x="2049463" y="2020888"/>
            <a:ext cx="46037" cy="31750"/>
          </a:xfrm>
          <a:custGeom>
            <a:avLst/>
            <a:gdLst/>
            <a:ahLst/>
            <a:cxnLst>
              <a:cxn ang="0">
                <a:pos x="46150" y="30766"/>
              </a:cxn>
              <a:cxn ang="0">
                <a:pos x="37395" y="13014"/>
              </a:cxn>
              <a:cxn ang="0">
                <a:pos x="26021" y="2519"/>
              </a:cxn>
              <a:cxn ang="0">
                <a:pos x="13359" y="0"/>
              </a:cxn>
              <a:cxn ang="0">
                <a:pos x="738" y="6176"/>
              </a:cxn>
              <a:cxn ang="0">
                <a:pos x="0" y="14199"/>
              </a:cxn>
              <a:cxn ang="0">
                <a:pos x="4827" y="21499"/>
              </a:cxn>
              <a:cxn ang="0">
                <a:pos x="14352" y="27285"/>
              </a:cxn>
              <a:cxn ang="0">
                <a:pos x="27708" y="30766"/>
              </a:cxn>
              <a:cxn ang="0">
                <a:pos x="33759" y="31596"/>
              </a:cxn>
              <a:cxn ang="0">
                <a:pos x="40099" y="31596"/>
              </a:cxn>
              <a:cxn ang="0">
                <a:pos x="46150" y="30766"/>
              </a:cxn>
            </a:cxnLst>
            <a:rect l="0" t="0" r="r" b="b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9" name="object 26"/>
          <p:cNvSpPr>
            <a:spLocks noChangeArrowheads="1"/>
          </p:cNvSpPr>
          <p:nvPr/>
        </p:nvSpPr>
        <p:spPr bwMode="auto">
          <a:xfrm>
            <a:off x="2006600" y="2032000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0" name="object 27"/>
          <p:cNvSpPr>
            <a:spLocks/>
          </p:cNvSpPr>
          <p:nvPr/>
        </p:nvSpPr>
        <p:spPr bwMode="auto">
          <a:xfrm>
            <a:off x="2006600" y="2039938"/>
            <a:ext cx="15240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66"/>
              </a:cxn>
              <a:cxn ang="0">
                <a:pos x="33967" y="38573"/>
              </a:cxn>
              <a:cxn ang="0">
                <a:pos x="70779" y="62074"/>
              </a:cxn>
              <a:cxn ang="0">
                <a:pos x="110045" y="81049"/>
              </a:cxn>
              <a:cxn ang="0">
                <a:pos x="151370" y="95279"/>
              </a:cxn>
              <a:cxn ang="0">
                <a:pos x="151370" y="84524"/>
              </a:cxn>
              <a:cxn ang="0">
                <a:pos x="110367" y="69609"/>
              </a:cxn>
              <a:cxn ang="0">
                <a:pos x="71258" y="50431"/>
              </a:cxn>
              <a:cxn ang="0">
                <a:pos x="34362" y="27169"/>
              </a:cxn>
              <a:cxn ang="0">
                <a:pos x="0" y="0"/>
              </a:cxn>
            </a:cxnLst>
            <a:rect l="0" t="0" r="r" b="b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1" name="object 28"/>
          <p:cNvSpPr>
            <a:spLocks/>
          </p:cNvSpPr>
          <p:nvPr/>
        </p:nvSpPr>
        <p:spPr bwMode="auto">
          <a:xfrm>
            <a:off x="2006600" y="2030413"/>
            <a:ext cx="152400" cy="128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029"/>
              </a:cxn>
              <a:cxn ang="0">
                <a:pos x="34361" y="70201"/>
              </a:cxn>
              <a:cxn ang="0">
                <a:pos x="71257" y="93466"/>
              </a:cxn>
              <a:cxn ang="0">
                <a:pos x="110367" y="112644"/>
              </a:cxn>
              <a:cxn ang="0">
                <a:pos x="151370" y="127554"/>
              </a:cxn>
            </a:cxnLst>
            <a:rect l="0" t="0" r="r" b="b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2" name="object 29"/>
          <p:cNvSpPr>
            <a:spLocks/>
          </p:cNvSpPr>
          <p:nvPr/>
        </p:nvSpPr>
        <p:spPr bwMode="auto">
          <a:xfrm>
            <a:off x="2006600" y="2032000"/>
            <a:ext cx="152400" cy="128588"/>
          </a:xfrm>
          <a:custGeom>
            <a:avLst/>
            <a:gdLst/>
            <a:ahLst/>
            <a:cxnLst>
              <a:cxn ang="0">
                <a:pos x="151370" y="127554"/>
              </a:cxn>
              <a:cxn ang="0">
                <a:pos x="151370" y="84524"/>
              </a:cxn>
              <a:cxn ang="0">
                <a:pos x="110462" y="69409"/>
              </a:cxn>
              <a:cxn ang="0">
                <a:pos x="71399" y="50172"/>
              </a:cxn>
              <a:cxn ang="0">
                <a:pos x="34478" y="26980"/>
              </a:cxn>
              <a:cxn ang="0">
                <a:pos x="0" y="0"/>
              </a:cxn>
            </a:cxnLst>
            <a:rect l="0" t="0" r="r" b="b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3" name="object 30"/>
          <p:cNvSpPr>
            <a:spLocks noChangeArrowheads="1"/>
          </p:cNvSpPr>
          <p:nvPr/>
        </p:nvSpPr>
        <p:spPr bwMode="auto">
          <a:xfrm>
            <a:off x="5929313" y="17208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6989763" y="2498725"/>
            <a:ext cx="193675" cy="119063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5" name="object 32"/>
          <p:cNvSpPr>
            <a:spLocks noChangeArrowheads="1"/>
          </p:cNvSpPr>
          <p:nvPr/>
        </p:nvSpPr>
        <p:spPr bwMode="auto">
          <a:xfrm>
            <a:off x="6989763" y="2471738"/>
            <a:ext cx="146050" cy="1460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6" name="object 33"/>
          <p:cNvSpPr>
            <a:spLocks/>
          </p:cNvSpPr>
          <p:nvPr/>
        </p:nvSpPr>
        <p:spPr bwMode="auto">
          <a:xfrm>
            <a:off x="6989763" y="2471738"/>
            <a:ext cx="146050" cy="146050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7" name="object 34"/>
          <p:cNvSpPr>
            <a:spLocks noChangeArrowheads="1"/>
          </p:cNvSpPr>
          <p:nvPr/>
        </p:nvSpPr>
        <p:spPr bwMode="auto">
          <a:xfrm>
            <a:off x="6675438" y="22717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8" name="object 35"/>
          <p:cNvSpPr>
            <a:spLocks/>
          </p:cNvSpPr>
          <p:nvPr/>
        </p:nvSpPr>
        <p:spPr bwMode="auto">
          <a:xfrm>
            <a:off x="6675438" y="2271713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9" name="object 36"/>
          <p:cNvSpPr>
            <a:spLocks/>
          </p:cNvSpPr>
          <p:nvPr/>
        </p:nvSpPr>
        <p:spPr bwMode="auto">
          <a:xfrm>
            <a:off x="7208838" y="21812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0" name="object 37"/>
          <p:cNvSpPr>
            <a:spLocks noChangeArrowheads="1"/>
          </p:cNvSpPr>
          <p:nvPr/>
        </p:nvSpPr>
        <p:spPr bwMode="auto">
          <a:xfrm>
            <a:off x="6897688" y="1920875"/>
            <a:ext cx="600075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1" name="object 38"/>
          <p:cNvSpPr>
            <a:spLocks/>
          </p:cNvSpPr>
          <p:nvPr/>
        </p:nvSpPr>
        <p:spPr bwMode="auto">
          <a:xfrm>
            <a:off x="6897688" y="1920875"/>
            <a:ext cx="601662" cy="379413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2" name="object 39"/>
          <p:cNvSpPr>
            <a:spLocks noChangeArrowheads="1"/>
          </p:cNvSpPr>
          <p:nvPr/>
        </p:nvSpPr>
        <p:spPr bwMode="auto">
          <a:xfrm>
            <a:off x="7229475" y="1881188"/>
            <a:ext cx="60325" cy="3651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3" name="object 40"/>
          <p:cNvSpPr>
            <a:spLocks/>
          </p:cNvSpPr>
          <p:nvPr/>
        </p:nvSpPr>
        <p:spPr bwMode="auto">
          <a:xfrm>
            <a:off x="7229475" y="1881188"/>
            <a:ext cx="61913" cy="365125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4" name="object 41"/>
          <p:cNvSpPr>
            <a:spLocks noChangeArrowheads="1"/>
          </p:cNvSpPr>
          <p:nvPr/>
        </p:nvSpPr>
        <p:spPr bwMode="auto">
          <a:xfrm>
            <a:off x="7288213" y="1865313"/>
            <a:ext cx="114300" cy="293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5" name="object 42"/>
          <p:cNvSpPr>
            <a:spLocks/>
          </p:cNvSpPr>
          <p:nvPr/>
        </p:nvSpPr>
        <p:spPr bwMode="auto">
          <a:xfrm>
            <a:off x="7288213" y="1865313"/>
            <a:ext cx="114300" cy="293687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6" name="object 43"/>
          <p:cNvSpPr>
            <a:spLocks noChangeArrowheads="1"/>
          </p:cNvSpPr>
          <p:nvPr/>
        </p:nvSpPr>
        <p:spPr bwMode="auto">
          <a:xfrm>
            <a:off x="7107238" y="17367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7" name="object 44"/>
          <p:cNvSpPr>
            <a:spLocks/>
          </p:cNvSpPr>
          <p:nvPr/>
        </p:nvSpPr>
        <p:spPr bwMode="auto">
          <a:xfrm>
            <a:off x="7107238" y="1736725"/>
            <a:ext cx="295275" cy="176213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8" name="object 45"/>
          <p:cNvSpPr>
            <a:spLocks noChangeArrowheads="1"/>
          </p:cNvSpPr>
          <p:nvPr/>
        </p:nvSpPr>
        <p:spPr bwMode="auto">
          <a:xfrm>
            <a:off x="7208838" y="21177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29" name="object 46"/>
          <p:cNvSpPr>
            <a:spLocks/>
          </p:cNvSpPr>
          <p:nvPr/>
        </p:nvSpPr>
        <p:spPr bwMode="auto">
          <a:xfrm>
            <a:off x="7208838" y="2117725"/>
            <a:ext cx="290512" cy="322263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0" name="object 47"/>
          <p:cNvSpPr>
            <a:spLocks noChangeArrowheads="1"/>
          </p:cNvSpPr>
          <p:nvPr/>
        </p:nvSpPr>
        <p:spPr bwMode="auto">
          <a:xfrm>
            <a:off x="6969125" y="1725613"/>
            <a:ext cx="320675" cy="1952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31" name="object 48"/>
          <p:cNvSpPr>
            <a:spLocks/>
          </p:cNvSpPr>
          <p:nvPr/>
        </p:nvSpPr>
        <p:spPr bwMode="auto">
          <a:xfrm>
            <a:off x="6969125" y="1725613"/>
            <a:ext cx="322263" cy="195262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2" name="object 49"/>
          <p:cNvSpPr>
            <a:spLocks noChangeArrowheads="1"/>
          </p:cNvSpPr>
          <p:nvPr/>
        </p:nvSpPr>
        <p:spPr bwMode="auto">
          <a:xfrm>
            <a:off x="6675438" y="2379663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33" name="object 50"/>
          <p:cNvSpPr>
            <a:spLocks/>
          </p:cNvSpPr>
          <p:nvPr/>
        </p:nvSpPr>
        <p:spPr bwMode="auto">
          <a:xfrm>
            <a:off x="6675438" y="2379663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4" name="object 51"/>
          <p:cNvSpPr>
            <a:spLocks/>
          </p:cNvSpPr>
          <p:nvPr/>
        </p:nvSpPr>
        <p:spPr bwMode="auto">
          <a:xfrm>
            <a:off x="6710363" y="2292350"/>
            <a:ext cx="384175" cy="258763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5" name="object 52"/>
          <p:cNvSpPr>
            <a:spLocks/>
          </p:cNvSpPr>
          <p:nvPr/>
        </p:nvSpPr>
        <p:spPr bwMode="auto">
          <a:xfrm>
            <a:off x="6710363" y="23050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6" name="object 53"/>
          <p:cNvSpPr>
            <a:spLocks/>
          </p:cNvSpPr>
          <p:nvPr/>
        </p:nvSpPr>
        <p:spPr bwMode="auto">
          <a:xfrm>
            <a:off x="7431088" y="2162175"/>
            <a:ext cx="36512" cy="96838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7" name="object 54"/>
          <p:cNvSpPr>
            <a:spLocks/>
          </p:cNvSpPr>
          <p:nvPr/>
        </p:nvSpPr>
        <p:spPr bwMode="auto">
          <a:xfrm>
            <a:off x="7450138" y="2162175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8" name="object 55"/>
          <p:cNvSpPr>
            <a:spLocks/>
          </p:cNvSpPr>
          <p:nvPr/>
        </p:nvSpPr>
        <p:spPr bwMode="auto">
          <a:xfrm>
            <a:off x="7431088" y="2178050"/>
            <a:ext cx="9525" cy="80963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9" name="object 56"/>
          <p:cNvSpPr>
            <a:spLocks noChangeArrowheads="1"/>
          </p:cNvSpPr>
          <p:nvPr/>
        </p:nvSpPr>
        <p:spPr bwMode="auto">
          <a:xfrm>
            <a:off x="6897688" y="17573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40" name="object 57"/>
          <p:cNvSpPr>
            <a:spLocks/>
          </p:cNvSpPr>
          <p:nvPr/>
        </p:nvSpPr>
        <p:spPr bwMode="auto">
          <a:xfrm>
            <a:off x="6969125" y="1757363"/>
            <a:ext cx="260350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1" name="object 58"/>
          <p:cNvSpPr>
            <a:spLocks/>
          </p:cNvSpPr>
          <p:nvPr/>
        </p:nvSpPr>
        <p:spPr bwMode="auto">
          <a:xfrm>
            <a:off x="6897688" y="2106613"/>
            <a:ext cx="311150" cy="333375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2" name="object 59"/>
          <p:cNvSpPr>
            <a:spLocks/>
          </p:cNvSpPr>
          <p:nvPr/>
        </p:nvSpPr>
        <p:spPr bwMode="auto">
          <a:xfrm>
            <a:off x="6919913" y="216376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3" name="object 60"/>
          <p:cNvSpPr>
            <a:spLocks/>
          </p:cNvSpPr>
          <p:nvPr/>
        </p:nvSpPr>
        <p:spPr bwMode="auto">
          <a:xfrm>
            <a:off x="6919913" y="2184400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4" name="object 61"/>
          <p:cNvSpPr>
            <a:spLocks/>
          </p:cNvSpPr>
          <p:nvPr/>
        </p:nvSpPr>
        <p:spPr bwMode="auto">
          <a:xfrm>
            <a:off x="6919913" y="22050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5" name="object 62"/>
          <p:cNvSpPr>
            <a:spLocks/>
          </p:cNvSpPr>
          <p:nvPr/>
        </p:nvSpPr>
        <p:spPr bwMode="auto">
          <a:xfrm>
            <a:off x="6919913" y="2225675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6" name="object 63"/>
          <p:cNvSpPr>
            <a:spLocks/>
          </p:cNvSpPr>
          <p:nvPr/>
        </p:nvSpPr>
        <p:spPr bwMode="auto">
          <a:xfrm>
            <a:off x="7170738" y="179070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7" name="object 64"/>
          <p:cNvSpPr>
            <a:spLocks/>
          </p:cNvSpPr>
          <p:nvPr/>
        </p:nvSpPr>
        <p:spPr bwMode="auto">
          <a:xfrm>
            <a:off x="7186613" y="17859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8" name="object 65"/>
          <p:cNvSpPr>
            <a:spLocks/>
          </p:cNvSpPr>
          <p:nvPr/>
        </p:nvSpPr>
        <p:spPr bwMode="auto">
          <a:xfrm>
            <a:off x="7202488" y="17811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9" name="object 66"/>
          <p:cNvSpPr>
            <a:spLocks/>
          </p:cNvSpPr>
          <p:nvPr/>
        </p:nvSpPr>
        <p:spPr bwMode="auto">
          <a:xfrm>
            <a:off x="7218363" y="1776413"/>
            <a:ext cx="123825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0" name="object 67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1" name="object 68"/>
          <p:cNvSpPr>
            <a:spLocks/>
          </p:cNvSpPr>
          <p:nvPr/>
        </p:nvSpPr>
        <p:spPr bwMode="auto">
          <a:xfrm>
            <a:off x="6897688" y="1725613"/>
            <a:ext cx="601662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2" name="object 69"/>
          <p:cNvSpPr>
            <a:spLocks/>
          </p:cNvSpPr>
          <p:nvPr/>
        </p:nvSpPr>
        <p:spPr bwMode="auto">
          <a:xfrm>
            <a:off x="6675438" y="2271713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3" name="object 70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4" name="object 71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5" name="object 72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6" name="object 73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7" name="object 74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8" name="object 75"/>
          <p:cNvSpPr>
            <a:spLocks/>
          </p:cNvSpPr>
          <p:nvPr/>
        </p:nvSpPr>
        <p:spPr bwMode="auto">
          <a:xfrm>
            <a:off x="7061200" y="2274888"/>
            <a:ext cx="131763" cy="5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9" name="object 76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0" name="object 77"/>
          <p:cNvSpPr>
            <a:spLocks noChangeArrowheads="1"/>
          </p:cNvSpPr>
          <p:nvPr/>
        </p:nvSpPr>
        <p:spPr bwMode="auto">
          <a:xfrm>
            <a:off x="7153275" y="2187575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61" name="object 78"/>
          <p:cNvSpPr>
            <a:spLocks/>
          </p:cNvSpPr>
          <p:nvPr/>
        </p:nvSpPr>
        <p:spPr bwMode="auto">
          <a:xfrm>
            <a:off x="7153275" y="2187575"/>
            <a:ext cx="22225" cy="28575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2" name="object 79"/>
          <p:cNvSpPr>
            <a:spLocks noChangeArrowheads="1"/>
          </p:cNvSpPr>
          <p:nvPr/>
        </p:nvSpPr>
        <p:spPr bwMode="auto">
          <a:xfrm>
            <a:off x="7000875" y="18303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63" name="object 80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4" name="object 81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16465" name="object 82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467" name="object 84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8" name="object 85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9" name="object 86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0" name="object 87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1" name="object 88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2" name="object 89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3" name="object 90"/>
          <p:cNvSpPr>
            <a:spLocks/>
          </p:cNvSpPr>
          <p:nvPr/>
        </p:nvSpPr>
        <p:spPr bwMode="auto">
          <a:xfrm>
            <a:off x="1116013" y="3890963"/>
            <a:ext cx="1439862" cy="228600"/>
          </a:xfrm>
          <a:custGeom>
            <a:avLst/>
            <a:gdLst/>
            <a:ahLst/>
            <a:cxnLst>
              <a:cxn ang="0">
                <a:pos x="1211580" y="0"/>
              </a:cxn>
              <a:cxn ang="0">
                <a:pos x="1211580" y="228600"/>
              </a:cxn>
              <a:cxn ang="0">
                <a:pos x="1363980" y="152400"/>
              </a:cxn>
              <a:cxn ang="0">
                <a:pos x="1249680" y="152400"/>
              </a:cxn>
              <a:cxn ang="0">
                <a:pos x="1249680" y="76200"/>
              </a:cxn>
              <a:cxn ang="0">
                <a:pos x="1363980" y="76200"/>
              </a:cxn>
              <a:cxn ang="0">
                <a:pos x="1211580" y="0"/>
              </a:cxn>
              <a:cxn ang="0">
                <a:pos x="121158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80" y="152400"/>
              </a:cxn>
              <a:cxn ang="0">
                <a:pos x="1211580" y="76200"/>
              </a:cxn>
              <a:cxn ang="0">
                <a:pos x="1363980" y="76200"/>
              </a:cxn>
              <a:cxn ang="0">
                <a:pos x="1249680" y="76200"/>
              </a:cxn>
              <a:cxn ang="0">
                <a:pos x="1249680" y="152400"/>
              </a:cxn>
              <a:cxn ang="0">
                <a:pos x="1363980" y="152400"/>
              </a:cxn>
              <a:cxn ang="0">
                <a:pos x="1440180" y="114300"/>
              </a:cxn>
              <a:cxn ang="0">
                <a:pos x="1363980" y="76200"/>
              </a:cxn>
            </a:cxnLst>
            <a:rect l="0" t="0" r="r" b="b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4" name="object 91"/>
          <p:cNvSpPr>
            <a:spLocks/>
          </p:cNvSpPr>
          <p:nvPr/>
        </p:nvSpPr>
        <p:spPr bwMode="auto">
          <a:xfrm>
            <a:off x="2555875" y="4178300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600"/>
              </a:cxn>
              <a:cxn ang="0">
                <a:pos x="3884676" y="152400"/>
              </a:cxn>
              <a:cxn ang="0">
                <a:pos x="3770376" y="152400"/>
              </a:cxn>
              <a:cxn ang="0">
                <a:pos x="3770376" y="76200"/>
              </a:cxn>
              <a:cxn ang="0">
                <a:pos x="3884676" y="76200"/>
              </a:cxn>
              <a:cxn ang="0">
                <a:pos x="3732276" y="0"/>
              </a:cxn>
              <a:cxn ang="0">
                <a:pos x="3732276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3732276" y="152400"/>
              </a:cxn>
              <a:cxn ang="0">
                <a:pos x="3732276" y="76200"/>
              </a:cxn>
              <a:cxn ang="0">
                <a:pos x="3884676" y="76200"/>
              </a:cxn>
              <a:cxn ang="0">
                <a:pos x="3770376" y="76200"/>
              </a:cxn>
              <a:cxn ang="0">
                <a:pos x="3770376" y="152400"/>
              </a:cxn>
              <a:cxn ang="0">
                <a:pos x="3884676" y="152400"/>
              </a:cxn>
              <a:cxn ang="0">
                <a:pos x="3960876" y="114300"/>
              </a:cxn>
              <a:cxn ang="0">
                <a:pos x="3884676" y="76200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5" name="object 92"/>
          <p:cNvSpPr>
            <a:spLocks/>
          </p:cNvSpPr>
          <p:nvPr/>
        </p:nvSpPr>
        <p:spPr bwMode="auto">
          <a:xfrm>
            <a:off x="6588125" y="4905375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600"/>
              </a:cxn>
              <a:cxn ang="0">
                <a:pos x="1363979" y="152400"/>
              </a:cxn>
              <a:cxn ang="0">
                <a:pos x="1249679" y="152400"/>
              </a:cxn>
              <a:cxn ang="0">
                <a:pos x="1249679" y="76200"/>
              </a:cxn>
              <a:cxn ang="0">
                <a:pos x="1363979" y="76200"/>
              </a:cxn>
              <a:cxn ang="0">
                <a:pos x="1211579" y="0"/>
              </a:cxn>
              <a:cxn ang="0">
                <a:pos x="1211579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79" y="152400"/>
              </a:cxn>
              <a:cxn ang="0">
                <a:pos x="1211579" y="76200"/>
              </a:cxn>
              <a:cxn ang="0">
                <a:pos x="1363979" y="76200"/>
              </a:cxn>
              <a:cxn ang="0">
                <a:pos x="1249679" y="76200"/>
              </a:cxn>
              <a:cxn ang="0">
                <a:pos x="1249679" y="152400"/>
              </a:cxn>
              <a:cxn ang="0">
                <a:pos x="1363979" y="152400"/>
              </a:cxn>
              <a:cxn ang="0">
                <a:pos x="1440179" y="114300"/>
              </a:cxn>
              <a:cxn ang="0">
                <a:pos x="1363979" y="76200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6" name="object 93"/>
          <p:cNvSpPr>
            <a:spLocks/>
          </p:cNvSpPr>
          <p:nvPr/>
        </p:nvSpPr>
        <p:spPr bwMode="auto">
          <a:xfrm>
            <a:off x="2555875" y="4683125"/>
            <a:ext cx="40322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426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186"/>
              </a:cxn>
              <a:cxn ang="0">
                <a:pos x="228600" y="0"/>
              </a:cxn>
              <a:cxn ang="0">
                <a:pos x="228600" y="76186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386"/>
              </a:cxn>
              <a:cxn ang="0">
                <a:pos x="228600" y="76186"/>
              </a:cxn>
              <a:cxn ang="0">
                <a:pos x="228600" y="152386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4032504" y="74802"/>
              </a:cxn>
              <a:cxn ang="0">
                <a:pos x="228600" y="76186"/>
              </a:cxn>
              <a:cxn ang="0">
                <a:pos x="228600" y="152386"/>
              </a:cxn>
              <a:cxn ang="0">
                <a:pos x="4032504" y="151002"/>
              </a:cxn>
              <a:cxn ang="0">
                <a:pos x="4032504" y="74802"/>
              </a:cxn>
            </a:cxnLst>
            <a:rect l="0" t="0" r="r" b="b"/>
            <a:pathLst>
              <a:path w="4032884" h="228600">
                <a:moveTo>
                  <a:pt x="228600" y="0"/>
                </a:moveTo>
                <a:lnTo>
                  <a:pt x="0" y="114426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400"/>
                </a:lnTo>
                <a:lnTo>
                  <a:pt x="228600" y="152400"/>
                </a:lnTo>
                <a:close/>
              </a:path>
              <a:path w="4032884" h="228600">
                <a:moveTo>
                  <a:pt x="4032504" y="74802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2"/>
                </a:lnTo>
                <a:lnTo>
                  <a:pt x="4032504" y="7480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7" name="object 94"/>
          <p:cNvSpPr>
            <a:spLocks/>
          </p:cNvSpPr>
          <p:nvPr/>
        </p:nvSpPr>
        <p:spPr bwMode="auto">
          <a:xfrm>
            <a:off x="2555875" y="5186363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599"/>
              </a:cxn>
              <a:cxn ang="0">
                <a:pos x="3884676" y="152399"/>
              </a:cxn>
              <a:cxn ang="0">
                <a:pos x="3770376" y="152399"/>
              </a:cxn>
              <a:cxn ang="0">
                <a:pos x="3770376" y="76199"/>
              </a:cxn>
              <a:cxn ang="0">
                <a:pos x="3884676" y="76199"/>
              </a:cxn>
              <a:cxn ang="0">
                <a:pos x="3732276" y="0"/>
              </a:cxn>
              <a:cxn ang="0">
                <a:pos x="3732276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3732276" y="152399"/>
              </a:cxn>
              <a:cxn ang="0">
                <a:pos x="3732276" y="76199"/>
              </a:cxn>
              <a:cxn ang="0">
                <a:pos x="3884676" y="76199"/>
              </a:cxn>
              <a:cxn ang="0">
                <a:pos x="3770376" y="76199"/>
              </a:cxn>
              <a:cxn ang="0">
                <a:pos x="3770376" y="152399"/>
              </a:cxn>
              <a:cxn ang="0">
                <a:pos x="3884676" y="152399"/>
              </a:cxn>
              <a:cxn ang="0">
                <a:pos x="3960876" y="114299"/>
              </a:cxn>
              <a:cxn ang="0">
                <a:pos x="3884676" y="76199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599"/>
                </a:lnTo>
                <a:lnTo>
                  <a:pt x="3884676" y="152399"/>
                </a:lnTo>
                <a:lnTo>
                  <a:pt x="3770376" y="152399"/>
                </a:lnTo>
                <a:lnTo>
                  <a:pt x="3770376" y="76199"/>
                </a:lnTo>
                <a:lnTo>
                  <a:pt x="3884676" y="76199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3732276" y="152399"/>
                </a:lnTo>
                <a:lnTo>
                  <a:pt x="3732276" y="76199"/>
                </a:lnTo>
                <a:close/>
              </a:path>
              <a:path w="3961129" h="228600">
                <a:moveTo>
                  <a:pt x="3884676" y="76199"/>
                </a:moveTo>
                <a:lnTo>
                  <a:pt x="3770376" y="76199"/>
                </a:lnTo>
                <a:lnTo>
                  <a:pt x="3770376" y="152399"/>
                </a:lnTo>
                <a:lnTo>
                  <a:pt x="3884676" y="152399"/>
                </a:lnTo>
                <a:lnTo>
                  <a:pt x="3960876" y="114299"/>
                </a:lnTo>
                <a:lnTo>
                  <a:pt x="3884676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995613" y="4953000"/>
            <a:ext cx="32559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1001 ;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length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500</a:t>
            </a:r>
            <a:r>
              <a:rPr sz="1800" b="1" spc="-6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66825" y="3330575"/>
            <a:ext cx="4065588" cy="1400175"/>
          </a:xfrm>
          <a:prstGeom prst="rect">
            <a:avLst/>
          </a:prstGeom>
        </p:spPr>
        <p:txBody>
          <a:bodyPr lIns="0" tIns="29209" rIns="0" bIns="0">
            <a:spAutoFit/>
          </a:bodyPr>
          <a:lstStyle/>
          <a:p>
            <a:pPr marL="1270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1500 bytes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25"/>
              </a:spcBef>
            </a:pP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Ack 1001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80" name="object 97"/>
          <p:cNvSpPr>
            <a:spLocks/>
          </p:cNvSpPr>
          <p:nvPr/>
        </p:nvSpPr>
        <p:spPr bwMode="auto">
          <a:xfrm>
            <a:off x="2555875" y="5762625"/>
            <a:ext cx="40322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88"/>
              </a:cxn>
              <a:cxn ang="0">
                <a:pos x="228600" y="228600"/>
              </a:cxn>
              <a:cxn ang="0">
                <a:pos x="228600" y="152412"/>
              </a:cxn>
              <a:cxn ang="0">
                <a:pos x="190500" y="152412"/>
              </a:cxn>
              <a:cxn ang="0">
                <a:pos x="190500" y="76212"/>
              </a:cxn>
              <a:cxn ang="0">
                <a:pos x="228600" y="76198"/>
              </a:cxn>
              <a:cxn ang="0">
                <a:pos x="228600" y="0"/>
              </a:cxn>
              <a:cxn ang="0">
                <a:pos x="228600" y="76198"/>
              </a:cxn>
              <a:cxn ang="0">
                <a:pos x="190500" y="76212"/>
              </a:cxn>
              <a:cxn ang="0">
                <a:pos x="190500" y="152412"/>
              </a:cxn>
              <a:cxn ang="0">
                <a:pos x="228600" y="152398"/>
              </a:cxn>
              <a:cxn ang="0">
                <a:pos x="228600" y="76198"/>
              </a:cxn>
              <a:cxn ang="0">
                <a:pos x="228600" y="152398"/>
              </a:cxn>
              <a:cxn ang="0">
                <a:pos x="190500" y="152412"/>
              </a:cxn>
              <a:cxn ang="0">
                <a:pos x="228600" y="152412"/>
              </a:cxn>
              <a:cxn ang="0">
                <a:pos x="4032504" y="74764"/>
              </a:cxn>
              <a:cxn ang="0">
                <a:pos x="228600" y="76198"/>
              </a:cxn>
              <a:cxn ang="0">
                <a:pos x="228600" y="152398"/>
              </a:cxn>
              <a:cxn ang="0">
                <a:pos x="4032504" y="150964"/>
              </a:cxn>
              <a:cxn ang="0">
                <a:pos x="4032504" y="74764"/>
              </a:cxn>
            </a:cxnLst>
            <a:rect l="0" t="0" r="r" b="b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3017838" y="5529263"/>
            <a:ext cx="1092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1501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4663" y="22479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5188" y="28654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91238" y="27987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604125" y="27987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486" name="object 103"/>
          <p:cNvSpPr>
            <a:spLocks/>
          </p:cNvSpPr>
          <p:nvPr/>
        </p:nvSpPr>
        <p:spPr bwMode="auto">
          <a:xfrm>
            <a:off x="6588125" y="5330825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600"/>
              </a:cxn>
              <a:cxn ang="0">
                <a:pos x="1363979" y="152400"/>
              </a:cxn>
              <a:cxn ang="0">
                <a:pos x="1249679" y="152400"/>
              </a:cxn>
              <a:cxn ang="0">
                <a:pos x="1249679" y="76200"/>
              </a:cxn>
              <a:cxn ang="0">
                <a:pos x="1363979" y="76200"/>
              </a:cxn>
              <a:cxn ang="0">
                <a:pos x="1211579" y="0"/>
              </a:cxn>
              <a:cxn ang="0">
                <a:pos x="1211579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79" y="152400"/>
              </a:cxn>
              <a:cxn ang="0">
                <a:pos x="1211579" y="76200"/>
              </a:cxn>
              <a:cxn ang="0">
                <a:pos x="1363979" y="76200"/>
              </a:cxn>
              <a:cxn ang="0">
                <a:pos x="1249679" y="76200"/>
              </a:cxn>
              <a:cxn ang="0">
                <a:pos x="1249679" y="152400"/>
              </a:cxn>
              <a:cxn ang="0">
                <a:pos x="1363979" y="152400"/>
              </a:cxn>
              <a:cxn ang="0">
                <a:pos x="1440179" y="114300"/>
              </a:cxn>
              <a:cxn ang="0">
                <a:pos x="1363979" y="76200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6805613" y="4672013"/>
            <a:ext cx="1862137" cy="706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9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500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488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755A140-6068-4330-991F-90D10FF1AE60}" type="slidenum">
              <a:rPr lang="th-TH"/>
              <a:pPr marL="111125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4" name="object 7"/>
          <p:cNvSpPr>
            <a:spLocks noChangeArrowheads="1"/>
          </p:cNvSpPr>
          <p:nvPr/>
        </p:nvSpPr>
        <p:spPr bwMode="auto">
          <a:xfrm>
            <a:off x="5695950" y="3695700"/>
            <a:ext cx="3227388" cy="26860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7313613" y="3840163"/>
            <a:ext cx="1431925" cy="271462"/>
          </a:xfrm>
          <a:custGeom>
            <a:avLst/>
            <a:gdLst/>
            <a:ahLst/>
            <a:cxnLst>
              <a:cxn ang="0">
                <a:pos x="1385824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2"/>
              </a:cxn>
              <a:cxn ang="0">
                <a:pos x="1385824" y="271272"/>
              </a:cxn>
              <a:cxn ang="0">
                <a:pos x="1403443" y="267725"/>
              </a:cxn>
              <a:cxn ang="0">
                <a:pos x="1417812" y="258048"/>
              </a:cxn>
              <a:cxn ang="0">
                <a:pos x="1427489" y="243679"/>
              </a:cxn>
              <a:cxn ang="0">
                <a:pos x="1431035" y="226060"/>
              </a:cxn>
              <a:cxn ang="0">
                <a:pos x="1431035" y="45212"/>
              </a:cxn>
              <a:cxn ang="0">
                <a:pos x="1427489" y="27592"/>
              </a:cxn>
              <a:cxn ang="0">
                <a:pos x="1417812" y="13223"/>
              </a:cxn>
              <a:cxn ang="0">
                <a:pos x="1403443" y="3546"/>
              </a:cxn>
              <a:cxn ang="0">
                <a:pos x="1385824" y="0"/>
              </a:cxn>
            </a:cxnLst>
            <a:rect l="0" t="0" r="r" b="b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2"/>
                </a:lnTo>
                <a:lnTo>
                  <a:pt x="1385824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5" y="226060"/>
                </a:lnTo>
                <a:lnTo>
                  <a:pt x="1431035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7313613" y="4344988"/>
            <a:ext cx="1431925" cy="269875"/>
          </a:xfrm>
          <a:custGeom>
            <a:avLst/>
            <a:gdLst/>
            <a:ahLst/>
            <a:cxnLst>
              <a:cxn ang="0">
                <a:pos x="1386077" y="0"/>
              </a:cxn>
              <a:cxn ang="0">
                <a:pos x="44957" y="0"/>
              </a:cxn>
              <a:cxn ang="0">
                <a:pos x="27432" y="3524"/>
              </a:cxn>
              <a:cxn ang="0">
                <a:pos x="13144" y="13144"/>
              </a:cxn>
              <a:cxn ang="0">
                <a:pos x="3524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24" y="242316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7" y="269748"/>
              </a:cxn>
              <a:cxn ang="0">
                <a:pos x="1386077" y="269748"/>
              </a:cxn>
              <a:cxn ang="0">
                <a:pos x="1403603" y="266223"/>
              </a:cxn>
              <a:cxn ang="0">
                <a:pos x="1417891" y="256603"/>
              </a:cxn>
              <a:cxn ang="0">
                <a:pos x="1427511" y="242315"/>
              </a:cxn>
              <a:cxn ang="0">
                <a:pos x="1431035" y="224789"/>
              </a:cxn>
              <a:cxn ang="0">
                <a:pos x="1431035" y="44957"/>
              </a:cxn>
              <a:cxn ang="0">
                <a:pos x="1427511" y="27431"/>
              </a:cxn>
              <a:cxn ang="0">
                <a:pos x="1417891" y="13144"/>
              </a:cxn>
              <a:cxn ang="0">
                <a:pos x="1403603" y="3524"/>
              </a:cxn>
              <a:cxn ang="0">
                <a:pos x="1386077" y="0"/>
              </a:cxn>
            </a:cxnLst>
            <a:rect l="0" t="0" r="r" b="b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8"/>
                </a:lnTo>
                <a:lnTo>
                  <a:pt x="1386077" y="269748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5" y="224789"/>
                </a:lnTo>
                <a:lnTo>
                  <a:pt x="1431035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7313613" y="4848225"/>
            <a:ext cx="1431925" cy="271463"/>
          </a:xfrm>
          <a:custGeom>
            <a:avLst/>
            <a:gdLst/>
            <a:ahLst/>
            <a:cxnLst>
              <a:cxn ang="0">
                <a:pos x="1385824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385824" y="271271"/>
              </a:cxn>
              <a:cxn ang="0">
                <a:pos x="1403443" y="267725"/>
              </a:cxn>
              <a:cxn ang="0">
                <a:pos x="1417812" y="258048"/>
              </a:cxn>
              <a:cxn ang="0">
                <a:pos x="1427489" y="243679"/>
              </a:cxn>
              <a:cxn ang="0">
                <a:pos x="1431035" y="226059"/>
              </a:cxn>
              <a:cxn ang="0">
                <a:pos x="1431035" y="45211"/>
              </a:cxn>
              <a:cxn ang="0">
                <a:pos x="1427489" y="27592"/>
              </a:cxn>
              <a:cxn ang="0">
                <a:pos x="1417812" y="13223"/>
              </a:cxn>
              <a:cxn ang="0">
                <a:pos x="1403443" y="3546"/>
              </a:cxn>
              <a:cxn ang="0">
                <a:pos x="1385824" y="0"/>
              </a:cxn>
            </a:cxnLst>
            <a:rect l="0" t="0" r="r" b="b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5" y="226059"/>
                </a:lnTo>
                <a:lnTo>
                  <a:pt x="1431035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7313613" y="5354638"/>
            <a:ext cx="1431925" cy="269875"/>
          </a:xfrm>
          <a:custGeom>
            <a:avLst/>
            <a:gdLst/>
            <a:ahLst/>
            <a:cxnLst>
              <a:cxn ang="0">
                <a:pos x="1386077" y="0"/>
              </a:cxn>
              <a:cxn ang="0">
                <a:pos x="44957" y="0"/>
              </a:cxn>
              <a:cxn ang="0">
                <a:pos x="27432" y="3524"/>
              </a:cxn>
              <a:cxn ang="0">
                <a:pos x="13144" y="13144"/>
              </a:cxn>
              <a:cxn ang="0">
                <a:pos x="3524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24" y="242289"/>
              </a:cxn>
              <a:cxn ang="0">
                <a:pos x="13144" y="256579"/>
              </a:cxn>
              <a:cxn ang="0">
                <a:pos x="27431" y="266214"/>
              </a:cxn>
              <a:cxn ang="0">
                <a:pos x="44957" y="269747"/>
              </a:cxn>
              <a:cxn ang="0">
                <a:pos x="1386077" y="269747"/>
              </a:cxn>
              <a:cxn ang="0">
                <a:pos x="1403603" y="266214"/>
              </a:cxn>
              <a:cxn ang="0">
                <a:pos x="1417891" y="256579"/>
              </a:cxn>
              <a:cxn ang="0">
                <a:pos x="1427511" y="242289"/>
              </a:cxn>
              <a:cxn ang="0">
                <a:pos x="1431035" y="224789"/>
              </a:cxn>
              <a:cxn ang="0">
                <a:pos x="1431035" y="44957"/>
              </a:cxn>
              <a:cxn ang="0">
                <a:pos x="1427511" y="27431"/>
              </a:cxn>
              <a:cxn ang="0">
                <a:pos x="1417891" y="13144"/>
              </a:cxn>
              <a:cxn ang="0">
                <a:pos x="1403603" y="3524"/>
              </a:cxn>
              <a:cxn ang="0">
                <a:pos x="1386077" y="0"/>
              </a:cxn>
            </a:cxnLst>
            <a:rect l="0" t="0" r="r" b="b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289"/>
                </a:lnTo>
                <a:lnTo>
                  <a:pt x="13144" y="256579"/>
                </a:lnTo>
                <a:lnTo>
                  <a:pt x="27431" y="266214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14"/>
                </a:lnTo>
                <a:lnTo>
                  <a:pt x="1417891" y="256579"/>
                </a:lnTo>
                <a:lnTo>
                  <a:pt x="1427511" y="242289"/>
                </a:lnTo>
                <a:lnTo>
                  <a:pt x="1431035" y="224789"/>
                </a:lnTo>
                <a:lnTo>
                  <a:pt x="1431035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7313613" y="5800725"/>
            <a:ext cx="1431925" cy="271463"/>
          </a:xfrm>
          <a:custGeom>
            <a:avLst/>
            <a:gdLst/>
            <a:ahLst/>
            <a:cxnLst>
              <a:cxn ang="0">
                <a:pos x="1385824" y="0"/>
              </a:cxn>
              <a:cxn ang="0">
                <a:pos x="45212" y="0"/>
              </a:cxn>
              <a:cxn ang="0">
                <a:pos x="27592" y="3553"/>
              </a:cxn>
              <a:cxn ang="0">
                <a:pos x="13223" y="13242"/>
              </a:cxn>
              <a:cxn ang="0">
                <a:pos x="3546" y="27614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57"/>
              </a:cxn>
              <a:cxn ang="0">
                <a:pos x="13223" y="258029"/>
              </a:cxn>
              <a:cxn ang="0">
                <a:pos x="27592" y="267718"/>
              </a:cxn>
              <a:cxn ang="0">
                <a:pos x="45212" y="271271"/>
              </a:cxn>
              <a:cxn ang="0">
                <a:pos x="1385824" y="271271"/>
              </a:cxn>
              <a:cxn ang="0">
                <a:pos x="1403443" y="267718"/>
              </a:cxn>
              <a:cxn ang="0">
                <a:pos x="1417812" y="258029"/>
              </a:cxn>
              <a:cxn ang="0">
                <a:pos x="1427489" y="243657"/>
              </a:cxn>
              <a:cxn ang="0">
                <a:pos x="1431035" y="226059"/>
              </a:cxn>
              <a:cxn ang="0">
                <a:pos x="1431035" y="45211"/>
              </a:cxn>
              <a:cxn ang="0">
                <a:pos x="1427489" y="27614"/>
              </a:cxn>
              <a:cxn ang="0">
                <a:pos x="1417812" y="13242"/>
              </a:cxn>
              <a:cxn ang="0">
                <a:pos x="1403443" y="3553"/>
              </a:cxn>
              <a:cxn ang="0">
                <a:pos x="1385824" y="0"/>
              </a:cxn>
            </a:cxnLst>
            <a:rect l="0" t="0" r="r" b="b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53"/>
                </a:lnTo>
                <a:lnTo>
                  <a:pt x="13223" y="13242"/>
                </a:lnTo>
                <a:lnTo>
                  <a:pt x="3546" y="27614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57"/>
                </a:lnTo>
                <a:lnTo>
                  <a:pt x="13223" y="258029"/>
                </a:lnTo>
                <a:lnTo>
                  <a:pt x="27592" y="267718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18"/>
                </a:lnTo>
                <a:lnTo>
                  <a:pt x="1417812" y="258029"/>
                </a:lnTo>
                <a:lnTo>
                  <a:pt x="1427489" y="243657"/>
                </a:lnTo>
                <a:lnTo>
                  <a:pt x="1431035" y="226059"/>
                </a:lnTo>
                <a:lnTo>
                  <a:pt x="1431035" y="45211"/>
                </a:lnTo>
                <a:lnTo>
                  <a:pt x="1427489" y="27614"/>
                </a:lnTo>
                <a:lnTo>
                  <a:pt x="1417812" y="13242"/>
                </a:lnTo>
                <a:lnTo>
                  <a:pt x="1403443" y="3553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5695950" y="3695700"/>
            <a:ext cx="3227388" cy="26860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30810" rIns="0" bIns="0">
            <a:spAutoFit/>
          </a:bodyPr>
          <a:lstStyle/>
          <a:p>
            <a:pPr marL="1441450" algn="ctr">
              <a:spcBef>
                <a:spcPts val="1025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441450" algn="ctr">
              <a:lnSpc>
                <a:spcPct val="184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</a:t>
            </a:r>
            <a:r>
              <a:rPr lang="th-TH" sz="1800" b="1"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441450" algn="ctr">
              <a:lnSpc>
                <a:spcPct val="162000"/>
              </a:lnSpc>
              <a:spcBef>
                <a:spcPts val="4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6369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PHS </a:t>
            </a:r>
            <a:r>
              <a:rPr spc="-10" dirty="0"/>
              <a:t>(Push)</a:t>
            </a:r>
            <a:r>
              <a:rPr spc="-50" dirty="0"/>
              <a:t> </a:t>
            </a:r>
            <a:r>
              <a:rPr spc="-10" dirty="0"/>
              <a:t>Flag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6250" y="1822450"/>
            <a:ext cx="7920038" cy="166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To allow applications to read write to the socket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at any time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buffers are needed (both sides/ both direction of a  TCP connection</a:t>
            </a:r>
          </a:p>
        </p:txBody>
      </p:sp>
      <p:sp>
        <p:nvSpPr>
          <p:cNvPr id="17423" name="object 16"/>
          <p:cNvSpPr>
            <a:spLocks noChangeArrowheads="1"/>
          </p:cNvSpPr>
          <p:nvPr/>
        </p:nvSpPr>
        <p:spPr bwMode="auto">
          <a:xfrm>
            <a:off x="611188" y="3695700"/>
            <a:ext cx="3246437" cy="26860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611188" y="3695700"/>
            <a:ext cx="3246437" cy="2686050"/>
          </a:xfrm>
          <a:custGeom>
            <a:avLst/>
            <a:gdLst/>
            <a:ahLst/>
            <a:cxnLst>
              <a:cxn ang="0">
                <a:pos x="0" y="2685288"/>
              </a:cxn>
              <a:cxn ang="0">
                <a:pos x="3246119" y="2685288"/>
              </a:cxn>
              <a:cxn ang="0">
                <a:pos x="3246119" y="0"/>
              </a:cxn>
              <a:cxn ang="0">
                <a:pos x="0" y="0"/>
              </a:cxn>
              <a:cxn ang="0">
                <a:pos x="0" y="2685288"/>
              </a:cxn>
            </a:cxnLst>
            <a:rect l="0" t="0" r="r" b="b"/>
            <a:pathLst>
              <a:path w="3246120" h="2685415">
                <a:moveTo>
                  <a:pt x="0" y="2685288"/>
                </a:moveTo>
                <a:lnTo>
                  <a:pt x="3246119" y="2685288"/>
                </a:lnTo>
                <a:lnTo>
                  <a:pt x="3246119" y="0"/>
                </a:lnTo>
                <a:lnTo>
                  <a:pt x="0" y="0"/>
                </a:lnTo>
                <a:lnTo>
                  <a:pt x="0" y="26852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738188" y="3840163"/>
            <a:ext cx="1430337" cy="271462"/>
          </a:xfrm>
          <a:custGeom>
            <a:avLst/>
            <a:gdLst/>
            <a:ahLst/>
            <a:cxnLst>
              <a:cxn ang="0">
                <a:pos x="1385823" y="0"/>
              </a:cxn>
              <a:cxn ang="0">
                <a:pos x="45212" y="0"/>
              </a:cxn>
              <a:cxn ang="0">
                <a:pos x="27614" y="3546"/>
              </a:cxn>
              <a:cxn ang="0">
                <a:pos x="13242" y="13223"/>
              </a:cxn>
              <a:cxn ang="0">
                <a:pos x="3553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53" y="243679"/>
              </a:cxn>
              <a:cxn ang="0">
                <a:pos x="13242" y="258048"/>
              </a:cxn>
              <a:cxn ang="0">
                <a:pos x="27614" y="267725"/>
              </a:cxn>
              <a:cxn ang="0">
                <a:pos x="45212" y="271272"/>
              </a:cxn>
              <a:cxn ang="0">
                <a:pos x="1385823" y="271272"/>
              </a:cxn>
              <a:cxn ang="0">
                <a:pos x="1403443" y="267725"/>
              </a:cxn>
              <a:cxn ang="0">
                <a:pos x="1417812" y="258048"/>
              </a:cxn>
              <a:cxn ang="0">
                <a:pos x="1427489" y="243679"/>
              </a:cxn>
              <a:cxn ang="0">
                <a:pos x="1431036" y="226060"/>
              </a:cxn>
              <a:cxn ang="0">
                <a:pos x="1431036" y="45212"/>
              </a:cxn>
              <a:cxn ang="0">
                <a:pos x="1427489" y="27592"/>
              </a:cxn>
              <a:cxn ang="0">
                <a:pos x="1417812" y="13223"/>
              </a:cxn>
              <a:cxn ang="0">
                <a:pos x="1403443" y="3546"/>
              </a:cxn>
              <a:cxn ang="0">
                <a:pos x="1385823" y="0"/>
              </a:cxn>
            </a:cxnLst>
            <a:rect l="0" t="0" r="r" b="b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2"/>
                </a:lnTo>
                <a:lnTo>
                  <a:pt x="1385823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881063" y="3832225"/>
            <a:ext cx="1143000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pli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738188" y="4344988"/>
            <a:ext cx="1430337" cy="269875"/>
          </a:xfrm>
          <a:custGeom>
            <a:avLst/>
            <a:gdLst/>
            <a:ahLst/>
            <a:cxnLst>
              <a:cxn ang="0">
                <a:pos x="1386078" y="0"/>
              </a:cxn>
              <a:cxn ang="0">
                <a:pos x="44957" y="0"/>
              </a:cxn>
              <a:cxn ang="0">
                <a:pos x="27458" y="3524"/>
              </a:cxn>
              <a:cxn ang="0">
                <a:pos x="13168" y="13144"/>
              </a:cxn>
              <a:cxn ang="0">
                <a:pos x="3533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33" y="242316"/>
              </a:cxn>
              <a:cxn ang="0">
                <a:pos x="13168" y="256603"/>
              </a:cxn>
              <a:cxn ang="0">
                <a:pos x="27458" y="266223"/>
              </a:cxn>
              <a:cxn ang="0">
                <a:pos x="44957" y="269748"/>
              </a:cxn>
              <a:cxn ang="0">
                <a:pos x="1386078" y="269748"/>
              </a:cxn>
              <a:cxn ang="0">
                <a:pos x="1403604" y="266223"/>
              </a:cxn>
              <a:cxn ang="0">
                <a:pos x="1417891" y="256603"/>
              </a:cxn>
              <a:cxn ang="0">
                <a:pos x="1427511" y="242315"/>
              </a:cxn>
              <a:cxn ang="0">
                <a:pos x="1431036" y="224789"/>
              </a:cxn>
              <a:cxn ang="0">
                <a:pos x="1431036" y="44957"/>
              </a:cxn>
              <a:cxn ang="0">
                <a:pos x="1427511" y="27431"/>
              </a:cxn>
              <a:cxn ang="0">
                <a:pos x="1417891" y="13144"/>
              </a:cxn>
              <a:cxn ang="0">
                <a:pos x="1403604" y="3524"/>
              </a:cxn>
              <a:cxn ang="0">
                <a:pos x="1386078" y="0"/>
              </a:cxn>
            </a:cxnLst>
            <a:rect l="0" t="0" r="r" b="b"/>
            <a:pathLst>
              <a:path w="1431289" h="269875">
                <a:moveTo>
                  <a:pt x="1386078" y="0"/>
                </a:moveTo>
                <a:lnTo>
                  <a:pt x="44957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316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7" y="269748"/>
                </a:lnTo>
                <a:lnTo>
                  <a:pt x="1386078" y="269748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958850" y="4335463"/>
            <a:ext cx="9858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738188" y="4848225"/>
            <a:ext cx="1430337" cy="271463"/>
          </a:xfrm>
          <a:custGeom>
            <a:avLst/>
            <a:gdLst/>
            <a:ahLst/>
            <a:cxnLst>
              <a:cxn ang="0">
                <a:pos x="1385823" y="0"/>
              </a:cxn>
              <a:cxn ang="0">
                <a:pos x="45212" y="0"/>
              </a:cxn>
              <a:cxn ang="0">
                <a:pos x="27614" y="3546"/>
              </a:cxn>
              <a:cxn ang="0">
                <a:pos x="13242" y="13223"/>
              </a:cxn>
              <a:cxn ang="0">
                <a:pos x="3553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53" y="243679"/>
              </a:cxn>
              <a:cxn ang="0">
                <a:pos x="13242" y="258048"/>
              </a:cxn>
              <a:cxn ang="0">
                <a:pos x="27614" y="267725"/>
              </a:cxn>
              <a:cxn ang="0">
                <a:pos x="45212" y="271271"/>
              </a:cxn>
              <a:cxn ang="0">
                <a:pos x="1385823" y="271271"/>
              </a:cxn>
              <a:cxn ang="0">
                <a:pos x="1403443" y="267725"/>
              </a:cxn>
              <a:cxn ang="0">
                <a:pos x="1417812" y="258048"/>
              </a:cxn>
              <a:cxn ang="0">
                <a:pos x="1427489" y="243679"/>
              </a:cxn>
              <a:cxn ang="0">
                <a:pos x="1431036" y="226059"/>
              </a:cxn>
              <a:cxn ang="0">
                <a:pos x="1431036" y="45211"/>
              </a:cxn>
              <a:cxn ang="0">
                <a:pos x="1427489" y="27592"/>
              </a:cxn>
              <a:cxn ang="0">
                <a:pos x="1417812" y="13223"/>
              </a:cxn>
              <a:cxn ang="0">
                <a:pos x="1403443" y="3546"/>
              </a:cxn>
              <a:cxn ang="0">
                <a:pos x="1385823" y="0"/>
              </a:cxn>
            </a:cxnLst>
            <a:rect l="0" t="0" r="r" b="b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025525" y="4840288"/>
            <a:ext cx="854075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738188" y="5354638"/>
            <a:ext cx="1430337" cy="269875"/>
          </a:xfrm>
          <a:custGeom>
            <a:avLst/>
            <a:gdLst/>
            <a:ahLst/>
            <a:cxnLst>
              <a:cxn ang="0">
                <a:pos x="1386078" y="0"/>
              </a:cxn>
              <a:cxn ang="0">
                <a:pos x="44957" y="0"/>
              </a:cxn>
              <a:cxn ang="0">
                <a:pos x="27458" y="3524"/>
              </a:cxn>
              <a:cxn ang="0">
                <a:pos x="13168" y="13144"/>
              </a:cxn>
              <a:cxn ang="0">
                <a:pos x="3533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33" y="242289"/>
              </a:cxn>
              <a:cxn ang="0">
                <a:pos x="13168" y="256579"/>
              </a:cxn>
              <a:cxn ang="0">
                <a:pos x="27458" y="266214"/>
              </a:cxn>
              <a:cxn ang="0">
                <a:pos x="44957" y="269747"/>
              </a:cxn>
              <a:cxn ang="0">
                <a:pos x="1386078" y="269747"/>
              </a:cxn>
              <a:cxn ang="0">
                <a:pos x="1403604" y="266214"/>
              </a:cxn>
              <a:cxn ang="0">
                <a:pos x="1417891" y="256579"/>
              </a:cxn>
              <a:cxn ang="0">
                <a:pos x="1427511" y="242289"/>
              </a:cxn>
              <a:cxn ang="0">
                <a:pos x="1431036" y="224789"/>
              </a:cxn>
              <a:cxn ang="0">
                <a:pos x="1431036" y="44957"/>
              </a:cxn>
              <a:cxn ang="0">
                <a:pos x="1427511" y="27431"/>
              </a:cxn>
              <a:cxn ang="0">
                <a:pos x="1417891" y="13144"/>
              </a:cxn>
              <a:cxn ang="0">
                <a:pos x="1403604" y="3524"/>
              </a:cxn>
              <a:cxn ang="0">
                <a:pos x="1386078" y="0"/>
              </a:cxn>
            </a:cxnLst>
            <a:rect l="0" t="0" r="r" b="b"/>
            <a:pathLst>
              <a:path w="1431289" h="269875">
                <a:moveTo>
                  <a:pt x="1386078" y="0"/>
                </a:moveTo>
                <a:lnTo>
                  <a:pt x="44957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289"/>
                </a:lnTo>
                <a:lnTo>
                  <a:pt x="13168" y="256579"/>
                </a:lnTo>
                <a:lnTo>
                  <a:pt x="27458" y="266214"/>
                </a:lnTo>
                <a:lnTo>
                  <a:pt x="44957" y="269747"/>
                </a:lnTo>
                <a:lnTo>
                  <a:pt x="1386078" y="269747"/>
                </a:lnTo>
                <a:lnTo>
                  <a:pt x="1403604" y="266214"/>
                </a:lnTo>
                <a:lnTo>
                  <a:pt x="1417891" y="256579"/>
                </a:lnTo>
                <a:lnTo>
                  <a:pt x="1427511" y="242289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738188" y="5800725"/>
            <a:ext cx="1430337" cy="271463"/>
          </a:xfrm>
          <a:custGeom>
            <a:avLst/>
            <a:gdLst/>
            <a:ahLst/>
            <a:cxnLst>
              <a:cxn ang="0">
                <a:pos x="1385823" y="0"/>
              </a:cxn>
              <a:cxn ang="0">
                <a:pos x="45212" y="0"/>
              </a:cxn>
              <a:cxn ang="0">
                <a:pos x="27614" y="3553"/>
              </a:cxn>
              <a:cxn ang="0">
                <a:pos x="13242" y="13242"/>
              </a:cxn>
              <a:cxn ang="0">
                <a:pos x="3553" y="27614"/>
              </a:cxn>
              <a:cxn ang="0">
                <a:pos x="0" y="45211"/>
              </a:cxn>
              <a:cxn ang="0">
                <a:pos x="0" y="226059"/>
              </a:cxn>
              <a:cxn ang="0">
                <a:pos x="3553" y="243657"/>
              </a:cxn>
              <a:cxn ang="0">
                <a:pos x="13242" y="258029"/>
              </a:cxn>
              <a:cxn ang="0">
                <a:pos x="27614" y="267718"/>
              </a:cxn>
              <a:cxn ang="0">
                <a:pos x="45212" y="271271"/>
              </a:cxn>
              <a:cxn ang="0">
                <a:pos x="1385823" y="271271"/>
              </a:cxn>
              <a:cxn ang="0">
                <a:pos x="1403443" y="267718"/>
              </a:cxn>
              <a:cxn ang="0">
                <a:pos x="1417812" y="258029"/>
              </a:cxn>
              <a:cxn ang="0">
                <a:pos x="1427489" y="243657"/>
              </a:cxn>
              <a:cxn ang="0">
                <a:pos x="1431036" y="226059"/>
              </a:cxn>
              <a:cxn ang="0">
                <a:pos x="1431036" y="45211"/>
              </a:cxn>
              <a:cxn ang="0">
                <a:pos x="1427489" y="27614"/>
              </a:cxn>
              <a:cxn ang="0">
                <a:pos x="1417812" y="13242"/>
              </a:cxn>
              <a:cxn ang="0">
                <a:pos x="1403443" y="3553"/>
              </a:cxn>
              <a:cxn ang="0">
                <a:pos x="1385823" y="0"/>
              </a:cxn>
            </a:cxnLst>
            <a:rect l="0" t="0" r="r" b="b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53"/>
                </a:lnTo>
                <a:lnTo>
                  <a:pt x="13242" y="13242"/>
                </a:lnTo>
                <a:lnTo>
                  <a:pt x="3553" y="27614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57"/>
                </a:lnTo>
                <a:lnTo>
                  <a:pt x="13242" y="258029"/>
                </a:lnTo>
                <a:lnTo>
                  <a:pt x="27614" y="267718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18"/>
                </a:lnTo>
                <a:lnTo>
                  <a:pt x="1417812" y="258029"/>
                </a:lnTo>
                <a:lnTo>
                  <a:pt x="1427489" y="243657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614"/>
                </a:lnTo>
                <a:lnTo>
                  <a:pt x="1417812" y="13242"/>
                </a:lnTo>
                <a:lnTo>
                  <a:pt x="1403443" y="3553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954088" y="5176838"/>
            <a:ext cx="998537" cy="88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535" indent="-90170" fontAlgn="auto">
              <a:lnSpc>
                <a:spcPct val="16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2797175" y="4040188"/>
            <a:ext cx="360363" cy="273050"/>
          </a:xfrm>
          <a:custGeom>
            <a:avLst/>
            <a:gdLst/>
            <a:ahLst/>
            <a:cxnLst>
              <a:cxn ang="0">
                <a:pos x="359664" y="136397"/>
              </a:cxn>
              <a:cxn ang="0">
                <a:pos x="0" y="136397"/>
              </a:cxn>
              <a:cxn ang="0">
                <a:pos x="179831" y="272795"/>
              </a:cxn>
              <a:cxn ang="0">
                <a:pos x="359664" y="136397"/>
              </a:cxn>
              <a:cxn ang="0">
                <a:pos x="269748" y="0"/>
              </a:cxn>
              <a:cxn ang="0">
                <a:pos x="89916" y="0"/>
              </a:cxn>
              <a:cxn ang="0">
                <a:pos x="89916" y="136397"/>
              </a:cxn>
              <a:cxn ang="0">
                <a:pos x="269748" y="136397"/>
              </a:cxn>
              <a:cxn ang="0">
                <a:pos x="269748" y="0"/>
              </a:cxn>
            </a:cxnLst>
            <a:rect l="0" t="0" r="r" b="b"/>
            <a:pathLst>
              <a:path w="360044" h="273050">
                <a:moveTo>
                  <a:pt x="359664" y="136397"/>
                </a:moveTo>
                <a:lnTo>
                  <a:pt x="0" y="136397"/>
                </a:lnTo>
                <a:lnTo>
                  <a:pt x="179831" y="272795"/>
                </a:lnTo>
                <a:lnTo>
                  <a:pt x="359664" y="136397"/>
                </a:lnTo>
                <a:close/>
              </a:path>
              <a:path w="360044" h="273050">
                <a:moveTo>
                  <a:pt x="269748" y="0"/>
                </a:moveTo>
                <a:lnTo>
                  <a:pt x="89916" y="0"/>
                </a:lnTo>
                <a:lnTo>
                  <a:pt x="89916" y="136397"/>
                </a:lnTo>
                <a:lnTo>
                  <a:pt x="269748" y="136397"/>
                </a:lnTo>
                <a:lnTo>
                  <a:pt x="26974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>
            <a:spLocks/>
          </p:cNvSpPr>
          <p:nvPr/>
        </p:nvSpPr>
        <p:spPr bwMode="auto">
          <a:xfrm>
            <a:off x="2797175" y="4040188"/>
            <a:ext cx="360363" cy="273050"/>
          </a:xfrm>
          <a:custGeom>
            <a:avLst/>
            <a:gdLst/>
            <a:ahLst/>
            <a:cxnLst>
              <a:cxn ang="0">
                <a:pos x="0" y="136397"/>
              </a:cxn>
              <a:cxn ang="0">
                <a:pos x="89916" y="136397"/>
              </a:cxn>
              <a:cxn ang="0">
                <a:pos x="89916" y="0"/>
              </a:cxn>
              <a:cxn ang="0">
                <a:pos x="269748" y="0"/>
              </a:cxn>
              <a:cxn ang="0">
                <a:pos x="269748" y="136397"/>
              </a:cxn>
              <a:cxn ang="0">
                <a:pos x="359664" y="136397"/>
              </a:cxn>
              <a:cxn ang="0">
                <a:pos x="179831" y="272795"/>
              </a:cxn>
              <a:cxn ang="0">
                <a:pos x="0" y="136397"/>
              </a:cxn>
            </a:cxnLst>
            <a:rect l="0" t="0" r="r" b="b"/>
            <a:pathLst>
              <a:path w="360044" h="273050">
                <a:moveTo>
                  <a:pt x="0" y="136397"/>
                </a:moveTo>
                <a:lnTo>
                  <a:pt x="89916" y="136397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136397"/>
                </a:lnTo>
                <a:lnTo>
                  <a:pt x="359664" y="136397"/>
                </a:lnTo>
                <a:lnTo>
                  <a:pt x="179831" y="272795"/>
                </a:lnTo>
                <a:lnTo>
                  <a:pt x="0" y="136397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291013" y="4351338"/>
            <a:ext cx="1050925" cy="369887"/>
          </a:xfrm>
          <a:custGeom>
            <a:avLst/>
            <a:gdLst/>
            <a:ahLst/>
            <a:cxnLst>
              <a:cxn ang="0">
                <a:pos x="867155" y="0"/>
              </a:cxn>
              <a:cxn ang="0">
                <a:pos x="867155" y="92202"/>
              </a:cxn>
              <a:cxn ang="0">
                <a:pos x="0" y="92202"/>
              </a:cxn>
              <a:cxn ang="0">
                <a:pos x="0" y="276606"/>
              </a:cxn>
              <a:cxn ang="0">
                <a:pos x="867155" y="276606"/>
              </a:cxn>
              <a:cxn ang="0">
                <a:pos x="867155" y="368808"/>
              </a:cxn>
              <a:cxn ang="0">
                <a:pos x="1051560" y="184404"/>
              </a:cxn>
              <a:cxn ang="0">
                <a:pos x="867155" y="0"/>
              </a:cxn>
            </a:cxnLst>
            <a:rect l="0" t="0" r="r" b="b"/>
            <a:pathLst>
              <a:path w="1051560" h="368935">
                <a:moveTo>
                  <a:pt x="867155" y="0"/>
                </a:moveTo>
                <a:lnTo>
                  <a:pt x="867155" y="92202"/>
                </a:lnTo>
                <a:lnTo>
                  <a:pt x="0" y="92202"/>
                </a:lnTo>
                <a:lnTo>
                  <a:pt x="0" y="276606"/>
                </a:lnTo>
                <a:lnTo>
                  <a:pt x="867155" y="276606"/>
                </a:lnTo>
                <a:lnTo>
                  <a:pt x="867155" y="368808"/>
                </a:lnTo>
                <a:lnTo>
                  <a:pt x="1051560" y="184404"/>
                </a:lnTo>
                <a:lnTo>
                  <a:pt x="86715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4291013" y="4351338"/>
            <a:ext cx="1050925" cy="369887"/>
          </a:xfrm>
          <a:custGeom>
            <a:avLst/>
            <a:gdLst/>
            <a:ahLst/>
            <a:cxnLst>
              <a:cxn ang="0">
                <a:pos x="0" y="92202"/>
              </a:cxn>
              <a:cxn ang="0">
                <a:pos x="867155" y="92202"/>
              </a:cxn>
              <a:cxn ang="0">
                <a:pos x="867155" y="0"/>
              </a:cxn>
              <a:cxn ang="0">
                <a:pos x="1051560" y="184404"/>
              </a:cxn>
              <a:cxn ang="0">
                <a:pos x="867155" y="368808"/>
              </a:cxn>
              <a:cxn ang="0">
                <a:pos x="867155" y="276606"/>
              </a:cxn>
              <a:cxn ang="0">
                <a:pos x="0" y="276606"/>
              </a:cxn>
              <a:cxn ang="0">
                <a:pos x="0" y="92202"/>
              </a:cxn>
            </a:cxnLst>
            <a:rect l="0" t="0" r="r" b="b"/>
            <a:pathLst>
              <a:path w="1051560" h="368935">
                <a:moveTo>
                  <a:pt x="0" y="92202"/>
                </a:moveTo>
                <a:lnTo>
                  <a:pt x="867155" y="92202"/>
                </a:lnTo>
                <a:lnTo>
                  <a:pt x="867155" y="0"/>
                </a:lnTo>
                <a:lnTo>
                  <a:pt x="1051560" y="184404"/>
                </a:lnTo>
                <a:lnTo>
                  <a:pt x="867155" y="368808"/>
                </a:lnTo>
                <a:lnTo>
                  <a:pt x="867155" y="276606"/>
                </a:lnTo>
                <a:lnTo>
                  <a:pt x="0" y="276606"/>
                </a:lnTo>
                <a:lnTo>
                  <a:pt x="0" y="922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5773738" y="4343400"/>
            <a:ext cx="1338262" cy="377825"/>
          </a:xfrm>
          <a:prstGeom prst="rect">
            <a:avLst/>
          </a:prstGeom>
          <a:solidFill>
            <a:srgbClr val="FFCF00"/>
          </a:solidFill>
          <a:ln w="25908">
            <a:solidFill>
              <a:srgbClr val="000000"/>
            </a:solidFill>
          </a:ln>
        </p:spPr>
        <p:txBody>
          <a:bodyPr lIns="0" tIns="36830" rIns="0" bIns="0">
            <a:spAutoFit/>
          </a:bodyPr>
          <a:lstStyle/>
          <a:p>
            <a:pPr marL="120650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TCP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6262688" y="4060825"/>
            <a:ext cx="360362" cy="276225"/>
          </a:xfrm>
          <a:custGeom>
            <a:avLst/>
            <a:gdLst/>
            <a:ahLst/>
            <a:cxnLst>
              <a:cxn ang="0">
                <a:pos x="187070" y="0"/>
              </a:cxn>
              <a:cxn ang="0">
                <a:pos x="0" y="125856"/>
              </a:cxn>
              <a:cxn ang="0">
                <a:pos x="89915" y="130683"/>
              </a:cxn>
              <a:cxn ang="0">
                <a:pos x="82676" y="266192"/>
              </a:cxn>
              <a:cxn ang="0">
                <a:pos x="262381" y="275844"/>
              </a:cxn>
              <a:cxn ang="0">
                <a:pos x="269621" y="140335"/>
              </a:cxn>
              <a:cxn ang="0">
                <a:pos x="353949" y="140335"/>
              </a:cxn>
              <a:cxn ang="0">
                <a:pos x="187070" y="0"/>
              </a:cxn>
              <a:cxn ang="0">
                <a:pos x="353949" y="140335"/>
              </a:cxn>
              <a:cxn ang="0">
                <a:pos x="269621" y="140335"/>
              </a:cxn>
              <a:cxn ang="0">
                <a:pos x="359536" y="145034"/>
              </a:cxn>
              <a:cxn ang="0">
                <a:pos x="353949" y="140335"/>
              </a:cxn>
            </a:cxnLst>
            <a:rect l="0" t="0" r="r" b="b"/>
            <a:pathLst>
              <a:path w="360045" h="276225">
                <a:moveTo>
                  <a:pt x="187070" y="0"/>
                </a:moveTo>
                <a:lnTo>
                  <a:pt x="0" y="125856"/>
                </a:lnTo>
                <a:lnTo>
                  <a:pt x="89915" y="130683"/>
                </a:lnTo>
                <a:lnTo>
                  <a:pt x="82676" y="266192"/>
                </a:lnTo>
                <a:lnTo>
                  <a:pt x="262381" y="275844"/>
                </a:lnTo>
                <a:lnTo>
                  <a:pt x="269621" y="140335"/>
                </a:lnTo>
                <a:lnTo>
                  <a:pt x="353949" y="140335"/>
                </a:lnTo>
                <a:lnTo>
                  <a:pt x="187070" y="0"/>
                </a:lnTo>
                <a:close/>
              </a:path>
              <a:path w="360045" h="276225">
                <a:moveTo>
                  <a:pt x="353949" y="140335"/>
                </a:moveTo>
                <a:lnTo>
                  <a:pt x="269621" y="140335"/>
                </a:lnTo>
                <a:lnTo>
                  <a:pt x="359536" y="145034"/>
                </a:lnTo>
                <a:lnTo>
                  <a:pt x="353949" y="140335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/>
          </p:cNvSpPr>
          <p:nvPr/>
        </p:nvSpPr>
        <p:spPr bwMode="auto">
          <a:xfrm>
            <a:off x="6262688" y="4060825"/>
            <a:ext cx="360362" cy="276225"/>
          </a:xfrm>
          <a:custGeom>
            <a:avLst/>
            <a:gdLst/>
            <a:ahLst/>
            <a:cxnLst>
              <a:cxn ang="0">
                <a:pos x="359536" y="145034"/>
              </a:cxn>
              <a:cxn ang="0">
                <a:pos x="269621" y="140335"/>
              </a:cxn>
              <a:cxn ang="0">
                <a:pos x="262381" y="275844"/>
              </a:cxn>
              <a:cxn ang="0">
                <a:pos x="82676" y="266192"/>
              </a:cxn>
              <a:cxn ang="0">
                <a:pos x="89915" y="130683"/>
              </a:cxn>
              <a:cxn ang="0">
                <a:pos x="0" y="125856"/>
              </a:cxn>
              <a:cxn ang="0">
                <a:pos x="187070" y="0"/>
              </a:cxn>
              <a:cxn ang="0">
                <a:pos x="359536" y="145034"/>
              </a:cxn>
            </a:cxnLst>
            <a:rect l="0" t="0" r="r" b="b"/>
            <a:pathLst>
              <a:path w="360045" h="276225">
                <a:moveTo>
                  <a:pt x="359536" y="145034"/>
                </a:moveTo>
                <a:lnTo>
                  <a:pt x="269621" y="140335"/>
                </a:lnTo>
                <a:lnTo>
                  <a:pt x="262381" y="275844"/>
                </a:lnTo>
                <a:lnTo>
                  <a:pt x="82676" y="266192"/>
                </a:lnTo>
                <a:lnTo>
                  <a:pt x="89915" y="130683"/>
                </a:lnTo>
                <a:lnTo>
                  <a:pt x="0" y="125856"/>
                </a:lnTo>
                <a:lnTo>
                  <a:pt x="187070" y="0"/>
                </a:lnTo>
                <a:lnTo>
                  <a:pt x="359536" y="145034"/>
                </a:lnTo>
                <a:close/>
              </a:path>
            </a:pathLst>
          </a:custGeom>
          <a:noFill/>
          <a:ln w="25400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1" name="object 34"/>
          <p:cNvSpPr>
            <a:spLocks/>
          </p:cNvSpPr>
          <p:nvPr/>
        </p:nvSpPr>
        <p:spPr bwMode="auto">
          <a:xfrm>
            <a:off x="2336800" y="4343400"/>
            <a:ext cx="460375" cy="377825"/>
          </a:xfrm>
          <a:custGeom>
            <a:avLst/>
            <a:gdLst/>
            <a:ahLst/>
            <a:cxnLst>
              <a:cxn ang="0">
                <a:pos x="0" y="377951"/>
              </a:cxn>
              <a:cxn ang="0">
                <a:pos x="460247" y="377951"/>
              </a:cxn>
              <a:cxn ang="0">
                <a:pos x="460247" y="0"/>
              </a:cxn>
              <a:cxn ang="0">
                <a:pos x="0" y="0"/>
              </a:cxn>
              <a:cxn ang="0">
                <a:pos x="0" y="377951"/>
              </a:cxn>
            </a:cxnLst>
            <a:rect l="0" t="0" r="r" b="b"/>
            <a:pathLst>
              <a:path w="460375" h="378460">
                <a:moveTo>
                  <a:pt x="0" y="377951"/>
                </a:moveTo>
                <a:lnTo>
                  <a:pt x="460247" y="377951"/>
                </a:lnTo>
                <a:lnTo>
                  <a:pt x="46024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35"/>
          <p:cNvSpPr>
            <a:spLocks/>
          </p:cNvSpPr>
          <p:nvPr/>
        </p:nvSpPr>
        <p:spPr bwMode="auto">
          <a:xfrm>
            <a:off x="2336800" y="4343400"/>
            <a:ext cx="1416050" cy="377825"/>
          </a:xfrm>
          <a:custGeom>
            <a:avLst/>
            <a:gdLst/>
            <a:ahLst/>
            <a:cxnLst>
              <a:cxn ang="0">
                <a:pos x="0" y="377951"/>
              </a:cxn>
              <a:cxn ang="0">
                <a:pos x="1415795" y="377951"/>
              </a:cxn>
              <a:cxn ang="0">
                <a:pos x="1415795" y="0"/>
              </a:cxn>
              <a:cxn ang="0">
                <a:pos x="0" y="0"/>
              </a:cxn>
              <a:cxn ang="0">
                <a:pos x="0" y="377951"/>
              </a:cxn>
            </a:cxnLst>
            <a:rect l="0" t="0" r="r" b="b"/>
            <a:pathLst>
              <a:path w="1416050" h="378460">
                <a:moveTo>
                  <a:pt x="0" y="377951"/>
                </a:moveTo>
                <a:lnTo>
                  <a:pt x="1415795" y="377951"/>
                </a:lnTo>
                <a:lnTo>
                  <a:pt x="141579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3" name="object 36"/>
          <p:cNvSpPr>
            <a:spLocks/>
          </p:cNvSpPr>
          <p:nvPr/>
        </p:nvSpPr>
        <p:spPr bwMode="auto">
          <a:xfrm>
            <a:off x="2797175" y="4343400"/>
            <a:ext cx="982663" cy="377825"/>
          </a:xfrm>
          <a:custGeom>
            <a:avLst/>
            <a:gdLst/>
            <a:ahLst/>
            <a:cxnLst>
              <a:cxn ang="0">
                <a:pos x="0" y="377951"/>
              </a:cxn>
              <a:cxn ang="0">
                <a:pos x="982979" y="377951"/>
              </a:cxn>
              <a:cxn ang="0">
                <a:pos x="982979" y="0"/>
              </a:cxn>
              <a:cxn ang="0">
                <a:pos x="0" y="0"/>
              </a:cxn>
              <a:cxn ang="0">
                <a:pos x="0" y="377951"/>
              </a:cxn>
            </a:cxnLst>
            <a:rect l="0" t="0" r="r" b="b"/>
            <a:pathLst>
              <a:path w="982979" h="378460">
                <a:moveTo>
                  <a:pt x="0" y="377951"/>
                </a:moveTo>
                <a:lnTo>
                  <a:pt x="982979" y="377951"/>
                </a:lnTo>
                <a:lnTo>
                  <a:pt x="982979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4" name="object 37"/>
          <p:cNvSpPr>
            <a:spLocks/>
          </p:cNvSpPr>
          <p:nvPr/>
        </p:nvSpPr>
        <p:spPr bwMode="auto">
          <a:xfrm>
            <a:off x="2797175" y="4343400"/>
            <a:ext cx="982663" cy="377825"/>
          </a:xfrm>
          <a:custGeom>
            <a:avLst/>
            <a:gdLst/>
            <a:ahLst/>
            <a:cxnLst>
              <a:cxn ang="0">
                <a:pos x="0" y="377951"/>
              </a:cxn>
              <a:cxn ang="0">
                <a:pos x="982979" y="377951"/>
              </a:cxn>
              <a:cxn ang="0">
                <a:pos x="982979" y="0"/>
              </a:cxn>
              <a:cxn ang="0">
                <a:pos x="0" y="0"/>
              </a:cxn>
              <a:cxn ang="0">
                <a:pos x="0" y="377951"/>
              </a:cxn>
            </a:cxnLst>
            <a:rect l="0" t="0" r="r" b="b"/>
            <a:pathLst>
              <a:path w="982979" h="378460">
                <a:moveTo>
                  <a:pt x="0" y="377951"/>
                </a:moveTo>
                <a:lnTo>
                  <a:pt x="982979" y="377951"/>
                </a:lnTo>
                <a:lnTo>
                  <a:pt x="982979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2562225" y="4368800"/>
            <a:ext cx="1071563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TCP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46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D7B7708-174D-455A-BA4F-C6DBE13A3175}" type="slidenum">
              <a:rPr lang="th-TH"/>
              <a:pPr marL="111125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PHS </a:t>
            </a:r>
            <a:r>
              <a:rPr spc="-10" dirty="0"/>
              <a:t>(Push)</a:t>
            </a:r>
            <a:r>
              <a:rPr spc="-50" dirty="0"/>
              <a:t> </a:t>
            </a:r>
            <a:r>
              <a:rPr spc="-10" dirty="0"/>
              <a:t>Flag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0" y="1743075"/>
            <a:ext cx="7827963" cy="2224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To “Push” out data immediately, PHS flag  is set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Sender: sent out immediately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Receiver: immediately forward the segment up to  application</a:t>
            </a:r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1150938" y="4148138"/>
            <a:ext cx="6048375" cy="2346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3095625" y="5516563"/>
            <a:ext cx="287338" cy="576262"/>
          </a:xfrm>
          <a:custGeom>
            <a:avLst/>
            <a:gdLst/>
            <a:ahLst/>
            <a:cxnLst>
              <a:cxn ang="0">
                <a:pos x="0" y="576072"/>
              </a:cxn>
              <a:cxn ang="0">
                <a:pos x="288035" y="576072"/>
              </a:cxn>
              <a:cxn ang="0">
                <a:pos x="288035" y="0"/>
              </a:cxn>
              <a:cxn ang="0">
                <a:pos x="0" y="0"/>
              </a:cxn>
              <a:cxn ang="0">
                <a:pos x="0" y="576072"/>
              </a:cxn>
            </a:cxnLst>
            <a:rect l="0" t="0" r="r" b="b"/>
            <a:pathLst>
              <a:path w="288289" h="576579">
                <a:moveTo>
                  <a:pt x="0" y="576072"/>
                </a:moveTo>
                <a:lnTo>
                  <a:pt x="288035" y="576072"/>
                </a:lnTo>
                <a:lnTo>
                  <a:pt x="288035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18DD2B3-0A98-4820-89C7-D3B3DD24F792}" type="slidenum">
              <a:rPr lang="th-TH"/>
              <a:pPr marL="111125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0" dirty="0"/>
              <a:t> </a:t>
            </a:r>
            <a:r>
              <a:rPr spc="-10" dirty="0"/>
              <a:t>(II)</a:t>
            </a:r>
          </a:p>
        </p:txBody>
      </p:sp>
      <p:sp>
        <p:nvSpPr>
          <p:cNvPr id="19463" name="object 8"/>
          <p:cNvSpPr>
            <a:spLocks noChangeArrowheads="1"/>
          </p:cNvSpPr>
          <p:nvPr/>
        </p:nvSpPr>
        <p:spPr bwMode="auto">
          <a:xfrm>
            <a:off x="746125" y="18002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2192338" y="2254250"/>
            <a:ext cx="419100" cy="290513"/>
          </a:xfrm>
          <a:custGeom>
            <a:avLst/>
            <a:gdLst/>
            <a:ahLst/>
            <a:cxnLst>
              <a:cxn ang="0">
                <a:pos x="323679" y="0"/>
              </a:cxn>
              <a:cxn ang="0">
                <a:pos x="0" y="289586"/>
              </a:cxn>
              <a:cxn ang="0">
                <a:pos x="126250" y="289779"/>
              </a:cxn>
              <a:cxn ang="0">
                <a:pos x="174540" y="288365"/>
              </a:cxn>
              <a:cxn ang="0">
                <a:pos x="221838" y="280927"/>
              </a:cxn>
              <a:cxn ang="0">
                <a:pos x="267549" y="267681"/>
              </a:cxn>
              <a:cxn ang="0">
                <a:pos x="311079" y="248838"/>
              </a:cxn>
              <a:cxn ang="0">
                <a:pos x="351831" y="224615"/>
              </a:cxn>
              <a:cxn ang="0">
                <a:pos x="389211" y="195224"/>
              </a:cxn>
              <a:cxn ang="0">
                <a:pos x="413595" y="153266"/>
              </a:cxn>
              <a:cxn ang="0">
                <a:pos x="418992" y="107264"/>
              </a:cxn>
              <a:cxn ang="0">
                <a:pos x="405872" y="62694"/>
              </a:cxn>
              <a:cxn ang="0">
                <a:pos x="374703" y="25030"/>
              </a:cxn>
              <a:cxn ang="0">
                <a:pos x="337506" y="4142"/>
              </a:cxn>
              <a:cxn ang="0">
                <a:pos x="323679" y="0"/>
              </a:cxn>
            </a:cxnLst>
            <a:rect l="0" t="0" r="r" b="b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 noChangeArrowheads="1"/>
          </p:cNvSpPr>
          <p:nvPr/>
        </p:nvSpPr>
        <p:spPr bwMode="auto">
          <a:xfrm>
            <a:off x="1971675" y="16525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/>
            <a:ahLst/>
            <a:cxnLst>
              <a:cxn ang="0">
                <a:pos x="224028" y="348840"/>
              </a:cxn>
              <a:cxn ang="0">
                <a:pos x="590343" y="132158"/>
              </a:cxn>
              <a:cxn ang="0">
                <a:pos x="363283" y="0"/>
              </a:cxn>
              <a:cxn ang="0">
                <a:pos x="0" y="215135"/>
              </a:cxn>
              <a:cxn ang="0">
                <a:pos x="37071" y="253857"/>
              </a:cxn>
              <a:cxn ang="0">
                <a:pos x="78642" y="286958"/>
              </a:cxn>
              <a:cxn ang="0">
                <a:pos x="124094" y="314070"/>
              </a:cxn>
              <a:cxn ang="0">
                <a:pos x="172808" y="334824"/>
              </a:cxn>
              <a:cxn ang="0">
                <a:pos x="224167" y="348853"/>
              </a:cxn>
            </a:cxnLst>
            <a:rect l="0" t="0" r="r" b="b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 noChangeArrowheads="1"/>
          </p:cNvSpPr>
          <p:nvPr/>
        </p:nvSpPr>
        <p:spPr bwMode="auto">
          <a:xfrm>
            <a:off x="1971675" y="1866900"/>
            <a:ext cx="223838" cy="677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1971675" y="1866900"/>
            <a:ext cx="223838" cy="677863"/>
          </a:xfrm>
          <a:custGeom>
            <a:avLst/>
            <a:gdLst/>
            <a:ahLst/>
            <a:cxnLst>
              <a:cxn ang="0">
                <a:pos x="224032" y="134334"/>
              </a:cxn>
              <a:cxn ang="0">
                <a:pos x="172591" y="120339"/>
              </a:cxn>
              <a:cxn ang="0">
                <a:pos x="123833" y="99527"/>
              </a:cxn>
              <a:cxn ang="0">
                <a:pos x="78393" y="72280"/>
              </a:cxn>
              <a:cxn ang="0">
                <a:pos x="36904" y="38978"/>
              </a:cxn>
              <a:cxn ang="0">
                <a:pos x="0" y="0"/>
              </a:cxn>
              <a:cxn ang="0">
                <a:pos x="0" y="553247"/>
              </a:cxn>
              <a:cxn ang="0">
                <a:pos x="37486" y="590105"/>
              </a:cxn>
              <a:cxn ang="0">
                <a:pos x="79267" y="621240"/>
              </a:cxn>
              <a:cxn ang="0">
                <a:pos x="124707" y="646304"/>
              </a:cxn>
              <a:cxn ang="0">
                <a:pos x="173174" y="664946"/>
              </a:cxn>
              <a:cxn ang="0">
                <a:pos x="224032" y="676817"/>
              </a:cxn>
              <a:cxn ang="0">
                <a:pos x="223894" y="134321"/>
              </a:cxn>
            </a:cxnLst>
            <a:rect l="0" t="0" r="r" b="b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 noChangeArrowheads="1"/>
          </p:cNvSpPr>
          <p:nvPr/>
        </p:nvSpPr>
        <p:spPr bwMode="auto">
          <a:xfrm>
            <a:off x="2195513" y="17843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2195513" y="1784350"/>
            <a:ext cx="365125" cy="758825"/>
          </a:xfrm>
          <a:custGeom>
            <a:avLst/>
            <a:gdLst/>
            <a:ahLst/>
            <a:cxnLst>
              <a:cxn ang="0">
                <a:pos x="0" y="216682"/>
              </a:cxn>
              <a:cxn ang="0">
                <a:pos x="0" y="758564"/>
              </a:cxn>
              <a:cxn ang="0">
                <a:pos x="366315" y="544015"/>
              </a:cxn>
              <a:cxn ang="0">
                <a:pos x="366315" y="0"/>
              </a:cxn>
              <a:cxn ang="0">
                <a:pos x="0" y="216682"/>
              </a:cxn>
            </a:cxnLst>
            <a:rect l="0" t="0" r="r" b="b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/>
            <a:ahLst/>
            <a:cxnLst>
              <a:cxn ang="0">
                <a:pos x="590343" y="132158"/>
              </a:cxn>
              <a:cxn ang="0">
                <a:pos x="363283" y="0"/>
              </a:cxn>
              <a:cxn ang="0">
                <a:pos x="0" y="215148"/>
              </a:cxn>
              <a:cxn ang="0">
                <a:pos x="134" y="767766"/>
              </a:cxn>
              <a:cxn ang="0">
                <a:pos x="37620" y="804626"/>
              </a:cxn>
              <a:cxn ang="0">
                <a:pos x="79401" y="835764"/>
              </a:cxn>
              <a:cxn ang="0">
                <a:pos x="124842" y="860828"/>
              </a:cxn>
              <a:cxn ang="0">
                <a:pos x="173308" y="879471"/>
              </a:cxn>
              <a:cxn ang="0">
                <a:pos x="224167" y="891341"/>
              </a:cxn>
              <a:cxn ang="0">
                <a:pos x="590343" y="676173"/>
              </a:cxn>
              <a:cxn ang="0">
                <a:pos x="590343" y="132158"/>
              </a:cxn>
            </a:cxnLst>
            <a:rect l="0" t="0" r="r" b="b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17"/>
          <p:cNvSpPr>
            <a:spLocks noChangeArrowheads="1"/>
          </p:cNvSpPr>
          <p:nvPr/>
        </p:nvSpPr>
        <p:spPr bwMode="auto">
          <a:xfrm>
            <a:off x="2055813" y="2203450"/>
            <a:ext cx="36512" cy="47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2055813" y="2203450"/>
            <a:ext cx="36512" cy="49213"/>
          </a:xfrm>
          <a:custGeom>
            <a:avLst/>
            <a:gdLst/>
            <a:ahLst/>
            <a:cxnLst>
              <a:cxn ang="0">
                <a:pos x="34073" y="18091"/>
              </a:cxn>
              <a:cxn ang="0">
                <a:pos x="29694" y="9303"/>
              </a:cxn>
              <a:cxn ang="0">
                <a:pos x="23702" y="3085"/>
              </a:cxn>
              <a:cxn ang="0">
                <a:pos x="16871" y="0"/>
              </a:cxn>
              <a:cxn ang="0">
                <a:pos x="9973" y="607"/>
              </a:cxn>
              <a:cxn ang="0">
                <a:pos x="4326" y="4964"/>
              </a:cxn>
              <a:cxn ang="0">
                <a:pos x="915" y="12102"/>
              </a:cxn>
              <a:cxn ang="0">
                <a:pos x="0" y="21049"/>
              </a:cxn>
              <a:cxn ang="0">
                <a:pos x="1842" y="30832"/>
              </a:cxn>
              <a:cxn ang="0">
                <a:pos x="6216" y="39620"/>
              </a:cxn>
              <a:cxn ang="0">
                <a:pos x="12208" y="45838"/>
              </a:cxn>
              <a:cxn ang="0">
                <a:pos x="19041" y="48924"/>
              </a:cxn>
              <a:cxn ang="0">
                <a:pos x="25939" y="48316"/>
              </a:cxn>
              <a:cxn ang="0">
                <a:pos x="31584" y="43959"/>
              </a:cxn>
              <a:cxn ang="0">
                <a:pos x="34996" y="36821"/>
              </a:cxn>
              <a:cxn ang="0">
                <a:pos x="35913" y="27874"/>
              </a:cxn>
              <a:cxn ang="0">
                <a:pos x="34073" y="18091"/>
              </a:cxn>
            </a:cxnLst>
            <a:rect l="0" t="0" r="r" b="b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2006600" y="2314575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2006600" y="2347913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6" name="object 21"/>
          <p:cNvSpPr>
            <a:spLocks/>
          </p:cNvSpPr>
          <p:nvPr/>
        </p:nvSpPr>
        <p:spPr bwMode="auto">
          <a:xfrm>
            <a:off x="2006600" y="2381250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78"/>
              </a:cxn>
              <a:cxn ang="0">
                <a:pos x="151370" y="84518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/>
            <a:ahLst/>
            <a:cxnLst>
              <a:cxn ang="0">
                <a:pos x="6509" y="0"/>
              </a:cxn>
              <a:cxn ang="0">
                <a:pos x="3329" y="138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</a:cxnLst>
            <a:rect l="0" t="0" r="r" b="b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/>
            <a:ahLst/>
            <a:cxnLst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763" y="89920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  <a:cxn ang="0">
                <a:pos x="3329" y="138"/>
              </a:cxn>
              <a:cxn ang="0">
                <a:pos x="1453" y="2213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</a:cxnLst>
            <a:rect l="0" t="0" r="r" b="b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 noChangeArrowheads="1"/>
          </p:cNvSpPr>
          <p:nvPr/>
        </p:nvSpPr>
        <p:spPr bwMode="auto">
          <a:xfrm>
            <a:off x="2049463" y="2020888"/>
            <a:ext cx="46037" cy="30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2049463" y="2020888"/>
            <a:ext cx="46037" cy="31750"/>
          </a:xfrm>
          <a:custGeom>
            <a:avLst/>
            <a:gdLst/>
            <a:ahLst/>
            <a:cxnLst>
              <a:cxn ang="0">
                <a:pos x="46150" y="30766"/>
              </a:cxn>
              <a:cxn ang="0">
                <a:pos x="37395" y="13014"/>
              </a:cxn>
              <a:cxn ang="0">
                <a:pos x="26021" y="2519"/>
              </a:cxn>
              <a:cxn ang="0">
                <a:pos x="13359" y="0"/>
              </a:cxn>
              <a:cxn ang="0">
                <a:pos x="738" y="6176"/>
              </a:cxn>
              <a:cxn ang="0">
                <a:pos x="0" y="14199"/>
              </a:cxn>
              <a:cxn ang="0">
                <a:pos x="4827" y="21499"/>
              </a:cxn>
              <a:cxn ang="0">
                <a:pos x="14352" y="27285"/>
              </a:cxn>
              <a:cxn ang="0">
                <a:pos x="27708" y="30766"/>
              </a:cxn>
              <a:cxn ang="0">
                <a:pos x="33759" y="31596"/>
              </a:cxn>
              <a:cxn ang="0">
                <a:pos x="40099" y="31596"/>
              </a:cxn>
              <a:cxn ang="0">
                <a:pos x="46150" y="30766"/>
              </a:cxn>
            </a:cxnLst>
            <a:rect l="0" t="0" r="r" b="b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1" name="object 26"/>
          <p:cNvSpPr>
            <a:spLocks noChangeArrowheads="1"/>
          </p:cNvSpPr>
          <p:nvPr/>
        </p:nvSpPr>
        <p:spPr bwMode="auto">
          <a:xfrm>
            <a:off x="2006600" y="2032000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2006600" y="2039938"/>
            <a:ext cx="15240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66"/>
              </a:cxn>
              <a:cxn ang="0">
                <a:pos x="33967" y="38573"/>
              </a:cxn>
              <a:cxn ang="0">
                <a:pos x="70779" y="62074"/>
              </a:cxn>
              <a:cxn ang="0">
                <a:pos x="110045" y="81049"/>
              </a:cxn>
              <a:cxn ang="0">
                <a:pos x="151370" y="95279"/>
              </a:cxn>
              <a:cxn ang="0">
                <a:pos x="151370" y="84524"/>
              </a:cxn>
              <a:cxn ang="0">
                <a:pos x="110367" y="69609"/>
              </a:cxn>
              <a:cxn ang="0">
                <a:pos x="71258" y="50431"/>
              </a:cxn>
              <a:cxn ang="0">
                <a:pos x="34362" y="27169"/>
              </a:cxn>
              <a:cxn ang="0">
                <a:pos x="0" y="0"/>
              </a:cxn>
            </a:cxnLst>
            <a:rect l="0" t="0" r="r" b="b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3" name="object 28"/>
          <p:cNvSpPr>
            <a:spLocks/>
          </p:cNvSpPr>
          <p:nvPr/>
        </p:nvSpPr>
        <p:spPr bwMode="auto">
          <a:xfrm>
            <a:off x="2006600" y="2030413"/>
            <a:ext cx="152400" cy="128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029"/>
              </a:cxn>
              <a:cxn ang="0">
                <a:pos x="34361" y="70201"/>
              </a:cxn>
              <a:cxn ang="0">
                <a:pos x="71257" y="93466"/>
              </a:cxn>
              <a:cxn ang="0">
                <a:pos x="110367" y="112644"/>
              </a:cxn>
              <a:cxn ang="0">
                <a:pos x="151370" y="127554"/>
              </a:cxn>
            </a:cxnLst>
            <a:rect l="0" t="0" r="r" b="b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4" name="object 29"/>
          <p:cNvSpPr>
            <a:spLocks/>
          </p:cNvSpPr>
          <p:nvPr/>
        </p:nvSpPr>
        <p:spPr bwMode="auto">
          <a:xfrm>
            <a:off x="2006600" y="2032000"/>
            <a:ext cx="152400" cy="128588"/>
          </a:xfrm>
          <a:custGeom>
            <a:avLst/>
            <a:gdLst/>
            <a:ahLst/>
            <a:cxnLst>
              <a:cxn ang="0">
                <a:pos x="151370" y="127554"/>
              </a:cxn>
              <a:cxn ang="0">
                <a:pos x="151370" y="84524"/>
              </a:cxn>
              <a:cxn ang="0">
                <a:pos x="110462" y="69409"/>
              </a:cxn>
              <a:cxn ang="0">
                <a:pos x="71399" y="50172"/>
              </a:cxn>
              <a:cxn ang="0">
                <a:pos x="34478" y="26980"/>
              </a:cxn>
              <a:cxn ang="0">
                <a:pos x="0" y="0"/>
              </a:cxn>
            </a:cxnLst>
            <a:rect l="0" t="0" r="r" b="b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5" name="object 30"/>
          <p:cNvSpPr>
            <a:spLocks noChangeArrowheads="1"/>
          </p:cNvSpPr>
          <p:nvPr/>
        </p:nvSpPr>
        <p:spPr bwMode="auto">
          <a:xfrm>
            <a:off x="5929313" y="17208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6" name="object 31"/>
          <p:cNvSpPr>
            <a:spLocks/>
          </p:cNvSpPr>
          <p:nvPr/>
        </p:nvSpPr>
        <p:spPr bwMode="auto">
          <a:xfrm>
            <a:off x="6989763" y="2498725"/>
            <a:ext cx="193675" cy="119063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7" name="object 32"/>
          <p:cNvSpPr>
            <a:spLocks noChangeArrowheads="1"/>
          </p:cNvSpPr>
          <p:nvPr/>
        </p:nvSpPr>
        <p:spPr bwMode="auto">
          <a:xfrm>
            <a:off x="6989763" y="2471738"/>
            <a:ext cx="146050" cy="1460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88" name="object 33"/>
          <p:cNvSpPr>
            <a:spLocks/>
          </p:cNvSpPr>
          <p:nvPr/>
        </p:nvSpPr>
        <p:spPr bwMode="auto">
          <a:xfrm>
            <a:off x="6989763" y="2471738"/>
            <a:ext cx="146050" cy="146050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9" name="object 34"/>
          <p:cNvSpPr>
            <a:spLocks noChangeArrowheads="1"/>
          </p:cNvSpPr>
          <p:nvPr/>
        </p:nvSpPr>
        <p:spPr bwMode="auto">
          <a:xfrm>
            <a:off x="6675438" y="22717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90" name="object 35"/>
          <p:cNvSpPr>
            <a:spLocks/>
          </p:cNvSpPr>
          <p:nvPr/>
        </p:nvSpPr>
        <p:spPr bwMode="auto">
          <a:xfrm>
            <a:off x="6675438" y="2271713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1" name="object 36"/>
          <p:cNvSpPr>
            <a:spLocks/>
          </p:cNvSpPr>
          <p:nvPr/>
        </p:nvSpPr>
        <p:spPr bwMode="auto">
          <a:xfrm>
            <a:off x="7208838" y="21812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2" name="object 37"/>
          <p:cNvSpPr>
            <a:spLocks noChangeArrowheads="1"/>
          </p:cNvSpPr>
          <p:nvPr/>
        </p:nvSpPr>
        <p:spPr bwMode="auto">
          <a:xfrm>
            <a:off x="6897688" y="1920875"/>
            <a:ext cx="600075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93" name="object 38"/>
          <p:cNvSpPr>
            <a:spLocks/>
          </p:cNvSpPr>
          <p:nvPr/>
        </p:nvSpPr>
        <p:spPr bwMode="auto">
          <a:xfrm>
            <a:off x="6897688" y="1920875"/>
            <a:ext cx="601662" cy="379413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4" name="object 39"/>
          <p:cNvSpPr>
            <a:spLocks noChangeArrowheads="1"/>
          </p:cNvSpPr>
          <p:nvPr/>
        </p:nvSpPr>
        <p:spPr bwMode="auto">
          <a:xfrm>
            <a:off x="7229475" y="1881188"/>
            <a:ext cx="60325" cy="3651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95" name="object 40"/>
          <p:cNvSpPr>
            <a:spLocks/>
          </p:cNvSpPr>
          <p:nvPr/>
        </p:nvSpPr>
        <p:spPr bwMode="auto">
          <a:xfrm>
            <a:off x="7229475" y="1881188"/>
            <a:ext cx="61913" cy="365125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6" name="object 41"/>
          <p:cNvSpPr>
            <a:spLocks noChangeArrowheads="1"/>
          </p:cNvSpPr>
          <p:nvPr/>
        </p:nvSpPr>
        <p:spPr bwMode="auto">
          <a:xfrm>
            <a:off x="7288213" y="1865313"/>
            <a:ext cx="114300" cy="293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97" name="object 42"/>
          <p:cNvSpPr>
            <a:spLocks/>
          </p:cNvSpPr>
          <p:nvPr/>
        </p:nvSpPr>
        <p:spPr bwMode="auto">
          <a:xfrm>
            <a:off x="7288213" y="1865313"/>
            <a:ext cx="114300" cy="293687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8" name="object 43"/>
          <p:cNvSpPr>
            <a:spLocks noChangeArrowheads="1"/>
          </p:cNvSpPr>
          <p:nvPr/>
        </p:nvSpPr>
        <p:spPr bwMode="auto">
          <a:xfrm>
            <a:off x="7107238" y="17367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99" name="object 44"/>
          <p:cNvSpPr>
            <a:spLocks/>
          </p:cNvSpPr>
          <p:nvPr/>
        </p:nvSpPr>
        <p:spPr bwMode="auto">
          <a:xfrm>
            <a:off x="7107238" y="1736725"/>
            <a:ext cx="295275" cy="176213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0" name="object 45"/>
          <p:cNvSpPr>
            <a:spLocks noChangeArrowheads="1"/>
          </p:cNvSpPr>
          <p:nvPr/>
        </p:nvSpPr>
        <p:spPr bwMode="auto">
          <a:xfrm>
            <a:off x="7208838" y="21177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01" name="object 46"/>
          <p:cNvSpPr>
            <a:spLocks/>
          </p:cNvSpPr>
          <p:nvPr/>
        </p:nvSpPr>
        <p:spPr bwMode="auto">
          <a:xfrm>
            <a:off x="7208838" y="2117725"/>
            <a:ext cx="290512" cy="322263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2" name="object 47"/>
          <p:cNvSpPr>
            <a:spLocks noChangeArrowheads="1"/>
          </p:cNvSpPr>
          <p:nvPr/>
        </p:nvSpPr>
        <p:spPr bwMode="auto">
          <a:xfrm>
            <a:off x="6969125" y="1725613"/>
            <a:ext cx="320675" cy="1952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03" name="object 48"/>
          <p:cNvSpPr>
            <a:spLocks/>
          </p:cNvSpPr>
          <p:nvPr/>
        </p:nvSpPr>
        <p:spPr bwMode="auto">
          <a:xfrm>
            <a:off x="6969125" y="1725613"/>
            <a:ext cx="322263" cy="195262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4" name="object 49"/>
          <p:cNvSpPr>
            <a:spLocks noChangeArrowheads="1"/>
          </p:cNvSpPr>
          <p:nvPr/>
        </p:nvSpPr>
        <p:spPr bwMode="auto">
          <a:xfrm>
            <a:off x="6675438" y="2379663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05" name="object 50"/>
          <p:cNvSpPr>
            <a:spLocks/>
          </p:cNvSpPr>
          <p:nvPr/>
        </p:nvSpPr>
        <p:spPr bwMode="auto">
          <a:xfrm>
            <a:off x="6675438" y="2379663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6" name="object 51"/>
          <p:cNvSpPr>
            <a:spLocks/>
          </p:cNvSpPr>
          <p:nvPr/>
        </p:nvSpPr>
        <p:spPr bwMode="auto">
          <a:xfrm>
            <a:off x="6710363" y="2292350"/>
            <a:ext cx="384175" cy="258763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7" name="object 52"/>
          <p:cNvSpPr>
            <a:spLocks/>
          </p:cNvSpPr>
          <p:nvPr/>
        </p:nvSpPr>
        <p:spPr bwMode="auto">
          <a:xfrm>
            <a:off x="6710363" y="23050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8" name="object 53"/>
          <p:cNvSpPr>
            <a:spLocks/>
          </p:cNvSpPr>
          <p:nvPr/>
        </p:nvSpPr>
        <p:spPr bwMode="auto">
          <a:xfrm>
            <a:off x="7431088" y="2162175"/>
            <a:ext cx="36512" cy="96838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9" name="object 54"/>
          <p:cNvSpPr>
            <a:spLocks/>
          </p:cNvSpPr>
          <p:nvPr/>
        </p:nvSpPr>
        <p:spPr bwMode="auto">
          <a:xfrm>
            <a:off x="7450138" y="2162175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0" name="object 55"/>
          <p:cNvSpPr>
            <a:spLocks/>
          </p:cNvSpPr>
          <p:nvPr/>
        </p:nvSpPr>
        <p:spPr bwMode="auto">
          <a:xfrm>
            <a:off x="7431088" y="2178050"/>
            <a:ext cx="9525" cy="80963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1" name="object 56"/>
          <p:cNvSpPr>
            <a:spLocks noChangeArrowheads="1"/>
          </p:cNvSpPr>
          <p:nvPr/>
        </p:nvSpPr>
        <p:spPr bwMode="auto">
          <a:xfrm>
            <a:off x="6897688" y="17573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12" name="object 57"/>
          <p:cNvSpPr>
            <a:spLocks/>
          </p:cNvSpPr>
          <p:nvPr/>
        </p:nvSpPr>
        <p:spPr bwMode="auto">
          <a:xfrm>
            <a:off x="6969125" y="1757363"/>
            <a:ext cx="260350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3" name="object 58"/>
          <p:cNvSpPr>
            <a:spLocks/>
          </p:cNvSpPr>
          <p:nvPr/>
        </p:nvSpPr>
        <p:spPr bwMode="auto">
          <a:xfrm>
            <a:off x="6897688" y="2106613"/>
            <a:ext cx="311150" cy="333375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4" name="object 59"/>
          <p:cNvSpPr>
            <a:spLocks/>
          </p:cNvSpPr>
          <p:nvPr/>
        </p:nvSpPr>
        <p:spPr bwMode="auto">
          <a:xfrm>
            <a:off x="6919913" y="216376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5" name="object 60"/>
          <p:cNvSpPr>
            <a:spLocks/>
          </p:cNvSpPr>
          <p:nvPr/>
        </p:nvSpPr>
        <p:spPr bwMode="auto">
          <a:xfrm>
            <a:off x="6919913" y="2184400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6" name="object 61"/>
          <p:cNvSpPr>
            <a:spLocks/>
          </p:cNvSpPr>
          <p:nvPr/>
        </p:nvSpPr>
        <p:spPr bwMode="auto">
          <a:xfrm>
            <a:off x="6919913" y="22050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7" name="object 62"/>
          <p:cNvSpPr>
            <a:spLocks/>
          </p:cNvSpPr>
          <p:nvPr/>
        </p:nvSpPr>
        <p:spPr bwMode="auto">
          <a:xfrm>
            <a:off x="6919913" y="2225675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8" name="object 63"/>
          <p:cNvSpPr>
            <a:spLocks/>
          </p:cNvSpPr>
          <p:nvPr/>
        </p:nvSpPr>
        <p:spPr bwMode="auto">
          <a:xfrm>
            <a:off x="7170738" y="179070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9" name="object 64"/>
          <p:cNvSpPr>
            <a:spLocks/>
          </p:cNvSpPr>
          <p:nvPr/>
        </p:nvSpPr>
        <p:spPr bwMode="auto">
          <a:xfrm>
            <a:off x="7186613" y="17859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0" name="object 65"/>
          <p:cNvSpPr>
            <a:spLocks/>
          </p:cNvSpPr>
          <p:nvPr/>
        </p:nvSpPr>
        <p:spPr bwMode="auto">
          <a:xfrm>
            <a:off x="7202488" y="17811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1" name="object 66"/>
          <p:cNvSpPr>
            <a:spLocks/>
          </p:cNvSpPr>
          <p:nvPr/>
        </p:nvSpPr>
        <p:spPr bwMode="auto">
          <a:xfrm>
            <a:off x="7218363" y="1776413"/>
            <a:ext cx="123825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2" name="object 67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3" name="object 68"/>
          <p:cNvSpPr>
            <a:spLocks/>
          </p:cNvSpPr>
          <p:nvPr/>
        </p:nvSpPr>
        <p:spPr bwMode="auto">
          <a:xfrm>
            <a:off x="6897688" y="1725613"/>
            <a:ext cx="601662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4" name="object 69"/>
          <p:cNvSpPr>
            <a:spLocks/>
          </p:cNvSpPr>
          <p:nvPr/>
        </p:nvSpPr>
        <p:spPr bwMode="auto">
          <a:xfrm>
            <a:off x="6675438" y="2271713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5" name="object 70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6" name="object 71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7" name="object 72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8" name="object 73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9" name="object 74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0" name="object 75"/>
          <p:cNvSpPr>
            <a:spLocks/>
          </p:cNvSpPr>
          <p:nvPr/>
        </p:nvSpPr>
        <p:spPr bwMode="auto">
          <a:xfrm>
            <a:off x="7061200" y="2274888"/>
            <a:ext cx="131763" cy="5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1" name="object 76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2" name="object 77"/>
          <p:cNvSpPr>
            <a:spLocks noChangeArrowheads="1"/>
          </p:cNvSpPr>
          <p:nvPr/>
        </p:nvSpPr>
        <p:spPr bwMode="auto">
          <a:xfrm>
            <a:off x="7153275" y="2187575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33" name="object 78"/>
          <p:cNvSpPr>
            <a:spLocks/>
          </p:cNvSpPr>
          <p:nvPr/>
        </p:nvSpPr>
        <p:spPr bwMode="auto">
          <a:xfrm>
            <a:off x="7153275" y="2187575"/>
            <a:ext cx="22225" cy="28575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4" name="object 79"/>
          <p:cNvSpPr>
            <a:spLocks noChangeArrowheads="1"/>
          </p:cNvSpPr>
          <p:nvPr/>
        </p:nvSpPr>
        <p:spPr bwMode="auto">
          <a:xfrm>
            <a:off x="7000875" y="18303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535" name="object 80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6" name="object 81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19537" name="object 82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539" name="object 84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0" name="object 85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1" name="object 86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2" name="object 87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3" name="object 88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4" name="object 89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5" name="object 90"/>
          <p:cNvSpPr>
            <a:spLocks/>
          </p:cNvSpPr>
          <p:nvPr/>
        </p:nvSpPr>
        <p:spPr bwMode="auto">
          <a:xfrm>
            <a:off x="1116013" y="3890963"/>
            <a:ext cx="1439862" cy="228600"/>
          </a:xfrm>
          <a:custGeom>
            <a:avLst/>
            <a:gdLst/>
            <a:ahLst/>
            <a:cxnLst>
              <a:cxn ang="0">
                <a:pos x="1211580" y="0"/>
              </a:cxn>
              <a:cxn ang="0">
                <a:pos x="1211580" y="228600"/>
              </a:cxn>
              <a:cxn ang="0">
                <a:pos x="1363980" y="152400"/>
              </a:cxn>
              <a:cxn ang="0">
                <a:pos x="1249680" y="152400"/>
              </a:cxn>
              <a:cxn ang="0">
                <a:pos x="1249680" y="76200"/>
              </a:cxn>
              <a:cxn ang="0">
                <a:pos x="1363980" y="76200"/>
              </a:cxn>
              <a:cxn ang="0">
                <a:pos x="1211580" y="0"/>
              </a:cxn>
              <a:cxn ang="0">
                <a:pos x="121158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80" y="152400"/>
              </a:cxn>
              <a:cxn ang="0">
                <a:pos x="1211580" y="76200"/>
              </a:cxn>
              <a:cxn ang="0">
                <a:pos x="1363980" y="76200"/>
              </a:cxn>
              <a:cxn ang="0">
                <a:pos x="1249680" y="76200"/>
              </a:cxn>
              <a:cxn ang="0">
                <a:pos x="1249680" y="152400"/>
              </a:cxn>
              <a:cxn ang="0">
                <a:pos x="1363980" y="152400"/>
              </a:cxn>
              <a:cxn ang="0">
                <a:pos x="1440180" y="114300"/>
              </a:cxn>
              <a:cxn ang="0">
                <a:pos x="1363980" y="76200"/>
              </a:cxn>
            </a:cxnLst>
            <a:rect l="0" t="0" r="r" b="b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6" name="object 91"/>
          <p:cNvSpPr>
            <a:spLocks/>
          </p:cNvSpPr>
          <p:nvPr/>
        </p:nvSpPr>
        <p:spPr bwMode="auto">
          <a:xfrm>
            <a:off x="2555875" y="4178300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600"/>
              </a:cxn>
              <a:cxn ang="0">
                <a:pos x="3884676" y="152400"/>
              </a:cxn>
              <a:cxn ang="0">
                <a:pos x="3770376" y="152400"/>
              </a:cxn>
              <a:cxn ang="0">
                <a:pos x="3770376" y="76200"/>
              </a:cxn>
              <a:cxn ang="0">
                <a:pos x="3884676" y="76200"/>
              </a:cxn>
              <a:cxn ang="0">
                <a:pos x="3732276" y="0"/>
              </a:cxn>
              <a:cxn ang="0">
                <a:pos x="3732276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3732276" y="152400"/>
              </a:cxn>
              <a:cxn ang="0">
                <a:pos x="3732276" y="76200"/>
              </a:cxn>
              <a:cxn ang="0">
                <a:pos x="3884676" y="76200"/>
              </a:cxn>
              <a:cxn ang="0">
                <a:pos x="3770376" y="76200"/>
              </a:cxn>
              <a:cxn ang="0">
                <a:pos x="3770376" y="152400"/>
              </a:cxn>
              <a:cxn ang="0">
                <a:pos x="3884676" y="152400"/>
              </a:cxn>
              <a:cxn ang="0">
                <a:pos x="3960876" y="114300"/>
              </a:cxn>
              <a:cxn ang="0">
                <a:pos x="3884676" y="76200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47" name="object 92"/>
          <p:cNvSpPr>
            <a:spLocks/>
          </p:cNvSpPr>
          <p:nvPr/>
        </p:nvSpPr>
        <p:spPr bwMode="auto">
          <a:xfrm>
            <a:off x="6594475" y="5835650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599"/>
              </a:cxn>
              <a:cxn ang="0">
                <a:pos x="1363979" y="152399"/>
              </a:cxn>
              <a:cxn ang="0">
                <a:pos x="1249679" y="152399"/>
              </a:cxn>
              <a:cxn ang="0">
                <a:pos x="1249679" y="76199"/>
              </a:cxn>
              <a:cxn ang="0">
                <a:pos x="1363979" y="76199"/>
              </a:cxn>
              <a:cxn ang="0">
                <a:pos x="1211579" y="0"/>
              </a:cxn>
              <a:cxn ang="0">
                <a:pos x="1211579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1211579" y="152399"/>
              </a:cxn>
              <a:cxn ang="0">
                <a:pos x="1211579" y="76199"/>
              </a:cxn>
              <a:cxn ang="0">
                <a:pos x="1363979" y="76199"/>
              </a:cxn>
              <a:cxn ang="0">
                <a:pos x="1249679" y="76199"/>
              </a:cxn>
              <a:cxn ang="0">
                <a:pos x="1249679" y="152399"/>
              </a:cxn>
              <a:cxn ang="0">
                <a:pos x="1363979" y="152399"/>
              </a:cxn>
              <a:cxn ang="0">
                <a:pos x="1440179" y="114299"/>
              </a:cxn>
              <a:cxn ang="0">
                <a:pos x="1363979" y="76199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6811963" y="5602288"/>
            <a:ext cx="17160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500</a:t>
            </a:r>
            <a:r>
              <a:rPr sz="1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549" name="object 94"/>
          <p:cNvSpPr>
            <a:spLocks/>
          </p:cNvSpPr>
          <p:nvPr/>
        </p:nvSpPr>
        <p:spPr bwMode="auto">
          <a:xfrm>
            <a:off x="2555875" y="4689475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600"/>
              </a:cxn>
              <a:cxn ang="0">
                <a:pos x="3884676" y="152400"/>
              </a:cxn>
              <a:cxn ang="0">
                <a:pos x="3770376" y="152400"/>
              </a:cxn>
              <a:cxn ang="0">
                <a:pos x="3770376" y="76200"/>
              </a:cxn>
              <a:cxn ang="0">
                <a:pos x="3884676" y="76200"/>
              </a:cxn>
              <a:cxn ang="0">
                <a:pos x="3732276" y="0"/>
              </a:cxn>
              <a:cxn ang="0">
                <a:pos x="3732276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3732276" y="152400"/>
              </a:cxn>
              <a:cxn ang="0">
                <a:pos x="3732276" y="76200"/>
              </a:cxn>
              <a:cxn ang="0">
                <a:pos x="3884676" y="76200"/>
              </a:cxn>
              <a:cxn ang="0">
                <a:pos x="3770376" y="76200"/>
              </a:cxn>
              <a:cxn ang="0">
                <a:pos x="3770376" y="152400"/>
              </a:cxn>
              <a:cxn ang="0">
                <a:pos x="3884676" y="152400"/>
              </a:cxn>
              <a:cxn ang="0">
                <a:pos x="3960876" y="114300"/>
              </a:cxn>
              <a:cxn ang="0">
                <a:pos x="3884676" y="76200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50" name="object 95"/>
          <p:cNvSpPr>
            <a:spLocks/>
          </p:cNvSpPr>
          <p:nvPr/>
        </p:nvSpPr>
        <p:spPr bwMode="auto">
          <a:xfrm>
            <a:off x="2555875" y="6051550"/>
            <a:ext cx="40322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88"/>
              </a:cxn>
              <a:cxn ang="0">
                <a:pos x="228600" y="228600"/>
              </a:cxn>
              <a:cxn ang="0">
                <a:pos x="228600" y="152412"/>
              </a:cxn>
              <a:cxn ang="0">
                <a:pos x="190500" y="152412"/>
              </a:cxn>
              <a:cxn ang="0">
                <a:pos x="190500" y="76212"/>
              </a:cxn>
              <a:cxn ang="0">
                <a:pos x="228600" y="76198"/>
              </a:cxn>
              <a:cxn ang="0">
                <a:pos x="228600" y="0"/>
              </a:cxn>
              <a:cxn ang="0">
                <a:pos x="228600" y="76198"/>
              </a:cxn>
              <a:cxn ang="0">
                <a:pos x="190500" y="76212"/>
              </a:cxn>
              <a:cxn ang="0">
                <a:pos x="190500" y="152412"/>
              </a:cxn>
              <a:cxn ang="0">
                <a:pos x="228600" y="152398"/>
              </a:cxn>
              <a:cxn ang="0">
                <a:pos x="228600" y="76198"/>
              </a:cxn>
              <a:cxn ang="0">
                <a:pos x="228600" y="152398"/>
              </a:cxn>
              <a:cxn ang="0">
                <a:pos x="190500" y="152412"/>
              </a:cxn>
              <a:cxn ang="0">
                <a:pos x="228600" y="152412"/>
              </a:cxn>
              <a:cxn ang="0">
                <a:pos x="4032504" y="74764"/>
              </a:cxn>
              <a:cxn ang="0">
                <a:pos x="228600" y="76198"/>
              </a:cxn>
              <a:cxn ang="0">
                <a:pos x="228600" y="152398"/>
              </a:cxn>
              <a:cxn ang="0">
                <a:pos x="4032504" y="150964"/>
              </a:cxn>
              <a:cxn ang="0">
                <a:pos x="4032504" y="74764"/>
              </a:cxn>
            </a:cxnLst>
            <a:rect l="0" t="0" r="r" b="b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474663" y="22479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35188" y="28654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91238" y="27987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604125" y="27987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555" name="object 100"/>
          <p:cNvSpPr>
            <a:spLocks/>
          </p:cNvSpPr>
          <p:nvPr/>
        </p:nvSpPr>
        <p:spPr bwMode="auto">
          <a:xfrm>
            <a:off x="6588125" y="5330825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600"/>
              </a:cxn>
              <a:cxn ang="0">
                <a:pos x="1363979" y="152400"/>
              </a:cxn>
              <a:cxn ang="0">
                <a:pos x="1249679" y="152400"/>
              </a:cxn>
              <a:cxn ang="0">
                <a:pos x="1249679" y="76200"/>
              </a:cxn>
              <a:cxn ang="0">
                <a:pos x="1363979" y="76200"/>
              </a:cxn>
              <a:cxn ang="0">
                <a:pos x="1211579" y="0"/>
              </a:cxn>
              <a:cxn ang="0">
                <a:pos x="1211579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79" y="152400"/>
              </a:cxn>
              <a:cxn ang="0">
                <a:pos x="1211579" y="76200"/>
              </a:cxn>
              <a:cxn ang="0">
                <a:pos x="1363979" y="76200"/>
              </a:cxn>
              <a:cxn ang="0">
                <a:pos x="1249679" y="76200"/>
              </a:cxn>
              <a:cxn ang="0">
                <a:pos x="1249679" y="152400"/>
              </a:cxn>
              <a:cxn ang="0">
                <a:pos x="1363979" y="152400"/>
              </a:cxn>
              <a:cxn ang="0">
                <a:pos x="1440179" y="114300"/>
              </a:cxn>
              <a:cxn ang="0">
                <a:pos x="1363979" y="76200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6805613" y="5097463"/>
            <a:ext cx="18621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2000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557" name="object 102"/>
          <p:cNvSpPr>
            <a:spLocks/>
          </p:cNvSpPr>
          <p:nvPr/>
        </p:nvSpPr>
        <p:spPr bwMode="auto">
          <a:xfrm>
            <a:off x="2555875" y="5619750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600"/>
              </a:cxn>
              <a:cxn ang="0">
                <a:pos x="3884676" y="152400"/>
              </a:cxn>
              <a:cxn ang="0">
                <a:pos x="3770376" y="152400"/>
              </a:cxn>
              <a:cxn ang="0">
                <a:pos x="3770376" y="76200"/>
              </a:cxn>
              <a:cxn ang="0">
                <a:pos x="3884676" y="76200"/>
              </a:cxn>
              <a:cxn ang="0">
                <a:pos x="3732276" y="0"/>
              </a:cxn>
              <a:cxn ang="0">
                <a:pos x="3732276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3732276" y="152400"/>
              </a:cxn>
              <a:cxn ang="0">
                <a:pos x="3732276" y="76200"/>
              </a:cxn>
              <a:cxn ang="0">
                <a:pos x="3884676" y="76200"/>
              </a:cxn>
              <a:cxn ang="0">
                <a:pos x="3770376" y="76200"/>
              </a:cxn>
              <a:cxn ang="0">
                <a:pos x="3770376" y="152400"/>
              </a:cxn>
              <a:cxn ang="0">
                <a:pos x="3884676" y="152400"/>
              </a:cxn>
              <a:cxn ang="0">
                <a:pos x="3960876" y="114300"/>
              </a:cxn>
              <a:cxn ang="0">
                <a:pos x="3884676" y="76200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2995613" y="4960938"/>
            <a:ext cx="3259137" cy="1138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9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2001 ;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length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500</a:t>
            </a:r>
            <a:r>
              <a:rPr sz="1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  <a:p>
            <a:pPr marL="34925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2001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66825" y="3330575"/>
            <a:ext cx="4522788" cy="1406525"/>
          </a:xfrm>
          <a:prstGeom prst="rect">
            <a:avLst/>
          </a:prstGeom>
        </p:spPr>
        <p:txBody>
          <a:bodyPr lIns="0" tIns="29209" rIns="0" bIns="0">
            <a:spAutoFit/>
          </a:bodyPr>
          <a:lstStyle/>
          <a:p>
            <a:pPr marL="1270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2500 bytes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1001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560" name="object 105"/>
          <p:cNvSpPr>
            <a:spLocks/>
          </p:cNvSpPr>
          <p:nvPr/>
        </p:nvSpPr>
        <p:spPr bwMode="auto">
          <a:xfrm>
            <a:off x="2555875" y="4398963"/>
            <a:ext cx="4032250" cy="1017587"/>
          </a:xfrm>
          <a:custGeom>
            <a:avLst/>
            <a:gdLst/>
            <a:ahLst/>
            <a:cxnLst>
              <a:cxn ang="0">
                <a:pos x="228600" y="789432"/>
              </a:cxn>
              <a:cxn ang="0">
                <a:pos x="0" y="903732"/>
              </a:cxn>
              <a:cxn ang="0">
                <a:pos x="228600" y="1018032"/>
              </a:cxn>
              <a:cxn ang="0">
                <a:pos x="228600" y="941832"/>
              </a:cxn>
              <a:cxn ang="0">
                <a:pos x="190500" y="941832"/>
              </a:cxn>
              <a:cxn ang="0">
                <a:pos x="190500" y="865632"/>
              </a:cxn>
              <a:cxn ang="0">
                <a:pos x="228600" y="865632"/>
              </a:cxn>
              <a:cxn ang="0">
                <a:pos x="228600" y="789432"/>
              </a:cxn>
              <a:cxn ang="0">
                <a:pos x="228600" y="865632"/>
              </a:cxn>
              <a:cxn ang="0">
                <a:pos x="190500" y="865632"/>
              </a:cxn>
              <a:cxn ang="0">
                <a:pos x="190500" y="941832"/>
              </a:cxn>
              <a:cxn ang="0">
                <a:pos x="228600" y="941832"/>
              </a:cxn>
              <a:cxn ang="0">
                <a:pos x="228600" y="865632"/>
              </a:cxn>
              <a:cxn ang="0">
                <a:pos x="3273679" y="865632"/>
              </a:cxn>
              <a:cxn ang="0">
                <a:pos x="228600" y="865632"/>
              </a:cxn>
              <a:cxn ang="0">
                <a:pos x="228600" y="941832"/>
              </a:cxn>
              <a:cxn ang="0">
                <a:pos x="3311779" y="941832"/>
              </a:cxn>
              <a:cxn ang="0">
                <a:pos x="3326572" y="938843"/>
              </a:cxn>
              <a:cxn ang="0">
                <a:pos x="3338687" y="930687"/>
              </a:cxn>
              <a:cxn ang="0">
                <a:pos x="3346872" y="918579"/>
              </a:cxn>
              <a:cxn ang="0">
                <a:pos x="3349879" y="903732"/>
              </a:cxn>
              <a:cxn ang="0">
                <a:pos x="3273679" y="903732"/>
              </a:cxn>
              <a:cxn ang="0">
                <a:pos x="3273679" y="865632"/>
              </a:cxn>
              <a:cxn ang="0">
                <a:pos x="4032504" y="0"/>
              </a:cxn>
              <a:cxn ang="0">
                <a:pos x="3311779" y="0"/>
              </a:cxn>
              <a:cxn ang="0">
                <a:pos x="3296931" y="2988"/>
              </a:cxn>
              <a:cxn ang="0">
                <a:pos x="3284823" y="11144"/>
              </a:cxn>
              <a:cxn ang="0">
                <a:pos x="3276667" y="23252"/>
              </a:cxn>
              <a:cxn ang="0">
                <a:pos x="3273679" y="38100"/>
              </a:cxn>
              <a:cxn ang="0">
                <a:pos x="3273679" y="903732"/>
              </a:cxn>
              <a:cxn ang="0">
                <a:pos x="3311779" y="865632"/>
              </a:cxn>
              <a:cxn ang="0">
                <a:pos x="3349879" y="865632"/>
              </a:cxn>
              <a:cxn ang="0">
                <a:pos x="3349879" y="76200"/>
              </a:cxn>
              <a:cxn ang="0">
                <a:pos x="3311779" y="76200"/>
              </a:cxn>
              <a:cxn ang="0">
                <a:pos x="3349879" y="38100"/>
              </a:cxn>
              <a:cxn ang="0">
                <a:pos x="4032504" y="38100"/>
              </a:cxn>
              <a:cxn ang="0">
                <a:pos x="4032504" y="0"/>
              </a:cxn>
              <a:cxn ang="0">
                <a:pos x="3349879" y="865632"/>
              </a:cxn>
              <a:cxn ang="0">
                <a:pos x="3311779" y="865632"/>
              </a:cxn>
              <a:cxn ang="0">
                <a:pos x="3273679" y="903732"/>
              </a:cxn>
              <a:cxn ang="0">
                <a:pos x="3349879" y="903732"/>
              </a:cxn>
              <a:cxn ang="0">
                <a:pos x="3349879" y="865632"/>
              </a:cxn>
              <a:cxn ang="0">
                <a:pos x="3349879" y="38100"/>
              </a:cxn>
              <a:cxn ang="0">
                <a:pos x="3311779" y="76200"/>
              </a:cxn>
              <a:cxn ang="0">
                <a:pos x="3349879" y="76200"/>
              </a:cxn>
              <a:cxn ang="0">
                <a:pos x="3349879" y="38100"/>
              </a:cxn>
              <a:cxn ang="0">
                <a:pos x="4032504" y="38100"/>
              </a:cxn>
              <a:cxn ang="0">
                <a:pos x="3349879" y="38100"/>
              </a:cxn>
              <a:cxn ang="0">
                <a:pos x="3349879" y="76200"/>
              </a:cxn>
              <a:cxn ang="0">
                <a:pos x="4032504" y="76200"/>
              </a:cxn>
              <a:cxn ang="0">
                <a:pos x="4032504" y="38100"/>
              </a:cxn>
            </a:cxnLst>
            <a:rect l="0" t="0" r="r" b="b"/>
            <a:pathLst>
              <a:path w="4032884" h="1018539">
                <a:moveTo>
                  <a:pt x="228600" y="789432"/>
                </a:moveTo>
                <a:lnTo>
                  <a:pt x="0" y="903732"/>
                </a:lnTo>
                <a:lnTo>
                  <a:pt x="228600" y="1018032"/>
                </a:lnTo>
                <a:lnTo>
                  <a:pt x="228600" y="941832"/>
                </a:lnTo>
                <a:lnTo>
                  <a:pt x="190500" y="941832"/>
                </a:lnTo>
                <a:lnTo>
                  <a:pt x="190500" y="865632"/>
                </a:lnTo>
                <a:lnTo>
                  <a:pt x="228600" y="865632"/>
                </a:lnTo>
                <a:lnTo>
                  <a:pt x="228600" y="789432"/>
                </a:lnTo>
                <a:close/>
              </a:path>
              <a:path w="4032884" h="1018539">
                <a:moveTo>
                  <a:pt x="228600" y="865632"/>
                </a:moveTo>
                <a:lnTo>
                  <a:pt x="190500" y="865632"/>
                </a:lnTo>
                <a:lnTo>
                  <a:pt x="190500" y="941832"/>
                </a:lnTo>
                <a:lnTo>
                  <a:pt x="228600" y="941832"/>
                </a:lnTo>
                <a:lnTo>
                  <a:pt x="228600" y="865632"/>
                </a:lnTo>
                <a:close/>
              </a:path>
              <a:path w="4032884" h="1018539">
                <a:moveTo>
                  <a:pt x="3273679" y="865632"/>
                </a:moveTo>
                <a:lnTo>
                  <a:pt x="228600" y="865632"/>
                </a:lnTo>
                <a:lnTo>
                  <a:pt x="228600" y="941832"/>
                </a:lnTo>
                <a:lnTo>
                  <a:pt x="3311779" y="941832"/>
                </a:lnTo>
                <a:lnTo>
                  <a:pt x="3326572" y="938843"/>
                </a:lnTo>
                <a:lnTo>
                  <a:pt x="3338687" y="930687"/>
                </a:lnTo>
                <a:lnTo>
                  <a:pt x="3346872" y="918579"/>
                </a:lnTo>
                <a:lnTo>
                  <a:pt x="3349879" y="903732"/>
                </a:lnTo>
                <a:lnTo>
                  <a:pt x="3273679" y="903732"/>
                </a:lnTo>
                <a:lnTo>
                  <a:pt x="3273679" y="865632"/>
                </a:lnTo>
                <a:close/>
              </a:path>
              <a:path w="4032884" h="1018539">
                <a:moveTo>
                  <a:pt x="4032504" y="0"/>
                </a:moveTo>
                <a:lnTo>
                  <a:pt x="3311779" y="0"/>
                </a:lnTo>
                <a:lnTo>
                  <a:pt x="3296931" y="2988"/>
                </a:lnTo>
                <a:lnTo>
                  <a:pt x="3284823" y="11144"/>
                </a:lnTo>
                <a:lnTo>
                  <a:pt x="3276667" y="23252"/>
                </a:lnTo>
                <a:lnTo>
                  <a:pt x="3273679" y="38100"/>
                </a:lnTo>
                <a:lnTo>
                  <a:pt x="3273679" y="903732"/>
                </a:lnTo>
                <a:lnTo>
                  <a:pt x="3311779" y="865632"/>
                </a:lnTo>
                <a:lnTo>
                  <a:pt x="3349879" y="865632"/>
                </a:lnTo>
                <a:lnTo>
                  <a:pt x="3349879" y="76200"/>
                </a:lnTo>
                <a:lnTo>
                  <a:pt x="3311779" y="76200"/>
                </a:lnTo>
                <a:lnTo>
                  <a:pt x="3349879" y="38100"/>
                </a:lnTo>
                <a:lnTo>
                  <a:pt x="4032504" y="38100"/>
                </a:lnTo>
                <a:lnTo>
                  <a:pt x="4032504" y="0"/>
                </a:lnTo>
                <a:close/>
              </a:path>
              <a:path w="4032884" h="1018539">
                <a:moveTo>
                  <a:pt x="3349879" y="865632"/>
                </a:moveTo>
                <a:lnTo>
                  <a:pt x="3311779" y="865632"/>
                </a:lnTo>
                <a:lnTo>
                  <a:pt x="3273679" y="903732"/>
                </a:lnTo>
                <a:lnTo>
                  <a:pt x="3349879" y="903732"/>
                </a:lnTo>
                <a:lnTo>
                  <a:pt x="3349879" y="865632"/>
                </a:lnTo>
                <a:close/>
              </a:path>
              <a:path w="4032884" h="1018539">
                <a:moveTo>
                  <a:pt x="3349879" y="38100"/>
                </a:moveTo>
                <a:lnTo>
                  <a:pt x="3311779" y="76200"/>
                </a:lnTo>
                <a:lnTo>
                  <a:pt x="3349879" y="76200"/>
                </a:lnTo>
                <a:lnTo>
                  <a:pt x="3349879" y="38100"/>
                </a:lnTo>
                <a:close/>
              </a:path>
              <a:path w="4032884" h="1018539">
                <a:moveTo>
                  <a:pt x="4032504" y="38100"/>
                </a:moveTo>
                <a:lnTo>
                  <a:pt x="3349879" y="38100"/>
                </a:lnTo>
                <a:lnTo>
                  <a:pt x="3349879" y="76200"/>
                </a:lnTo>
                <a:lnTo>
                  <a:pt x="4032504" y="76200"/>
                </a:lnTo>
                <a:lnTo>
                  <a:pt x="4032504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61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3DE59EA-CFD1-46D6-AC14-3B338FC0B90A}" type="slidenum">
              <a:rPr lang="th-TH"/>
              <a:pPr marL="111125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0" dirty="0"/>
              <a:t> </a:t>
            </a:r>
            <a:r>
              <a:rPr spc="-10" dirty="0"/>
              <a:t>(III)</a:t>
            </a: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746125" y="13684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2192338" y="1820863"/>
            <a:ext cx="419100" cy="290512"/>
          </a:xfrm>
          <a:custGeom>
            <a:avLst/>
            <a:gdLst/>
            <a:ahLst/>
            <a:cxnLst>
              <a:cxn ang="0">
                <a:pos x="323679" y="0"/>
              </a:cxn>
              <a:cxn ang="0">
                <a:pos x="0" y="289586"/>
              </a:cxn>
              <a:cxn ang="0">
                <a:pos x="126250" y="289779"/>
              </a:cxn>
              <a:cxn ang="0">
                <a:pos x="174540" y="288365"/>
              </a:cxn>
              <a:cxn ang="0">
                <a:pos x="221838" y="280927"/>
              </a:cxn>
              <a:cxn ang="0">
                <a:pos x="267549" y="267681"/>
              </a:cxn>
              <a:cxn ang="0">
                <a:pos x="311079" y="248838"/>
              </a:cxn>
              <a:cxn ang="0">
                <a:pos x="351831" y="224615"/>
              </a:cxn>
              <a:cxn ang="0">
                <a:pos x="389211" y="195224"/>
              </a:cxn>
              <a:cxn ang="0">
                <a:pos x="413595" y="153266"/>
              </a:cxn>
              <a:cxn ang="0">
                <a:pos x="418992" y="107264"/>
              </a:cxn>
              <a:cxn ang="0">
                <a:pos x="405872" y="62694"/>
              </a:cxn>
              <a:cxn ang="0">
                <a:pos x="374703" y="25030"/>
              </a:cxn>
              <a:cxn ang="0">
                <a:pos x="337506" y="4142"/>
              </a:cxn>
              <a:cxn ang="0">
                <a:pos x="323679" y="0"/>
              </a:cxn>
            </a:cxnLst>
            <a:rect l="0" t="0" r="r" b="b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1971675" y="1219200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1971675" y="1219200"/>
            <a:ext cx="590550" cy="349250"/>
          </a:xfrm>
          <a:custGeom>
            <a:avLst/>
            <a:gdLst/>
            <a:ahLst/>
            <a:cxnLst>
              <a:cxn ang="0">
                <a:pos x="224028" y="348840"/>
              </a:cxn>
              <a:cxn ang="0">
                <a:pos x="590343" y="132158"/>
              </a:cxn>
              <a:cxn ang="0">
                <a:pos x="363283" y="0"/>
              </a:cxn>
              <a:cxn ang="0">
                <a:pos x="0" y="215135"/>
              </a:cxn>
              <a:cxn ang="0">
                <a:pos x="37071" y="253857"/>
              </a:cxn>
              <a:cxn ang="0">
                <a:pos x="78642" y="286958"/>
              </a:cxn>
              <a:cxn ang="0">
                <a:pos x="124094" y="314070"/>
              </a:cxn>
              <a:cxn ang="0">
                <a:pos x="172808" y="334824"/>
              </a:cxn>
              <a:cxn ang="0">
                <a:pos x="224167" y="348853"/>
              </a:cxn>
            </a:cxnLst>
            <a:rect l="0" t="0" r="r" b="b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 noChangeArrowheads="1"/>
          </p:cNvSpPr>
          <p:nvPr/>
        </p:nvSpPr>
        <p:spPr bwMode="auto">
          <a:xfrm>
            <a:off x="1971675" y="1435100"/>
            <a:ext cx="223838" cy="6762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1971675" y="1435100"/>
            <a:ext cx="223838" cy="676275"/>
          </a:xfrm>
          <a:custGeom>
            <a:avLst/>
            <a:gdLst/>
            <a:ahLst/>
            <a:cxnLst>
              <a:cxn ang="0">
                <a:pos x="224032" y="134334"/>
              </a:cxn>
              <a:cxn ang="0">
                <a:pos x="172591" y="120339"/>
              </a:cxn>
              <a:cxn ang="0">
                <a:pos x="123833" y="99527"/>
              </a:cxn>
              <a:cxn ang="0">
                <a:pos x="78393" y="72280"/>
              </a:cxn>
              <a:cxn ang="0">
                <a:pos x="36904" y="38978"/>
              </a:cxn>
              <a:cxn ang="0">
                <a:pos x="0" y="0"/>
              </a:cxn>
              <a:cxn ang="0">
                <a:pos x="0" y="553247"/>
              </a:cxn>
              <a:cxn ang="0">
                <a:pos x="37486" y="590105"/>
              </a:cxn>
              <a:cxn ang="0">
                <a:pos x="79267" y="621240"/>
              </a:cxn>
              <a:cxn ang="0">
                <a:pos x="124707" y="646304"/>
              </a:cxn>
              <a:cxn ang="0">
                <a:pos x="173174" y="664946"/>
              </a:cxn>
              <a:cxn ang="0">
                <a:pos x="224032" y="676817"/>
              </a:cxn>
              <a:cxn ang="0">
                <a:pos x="223894" y="134321"/>
              </a:cxn>
            </a:cxnLst>
            <a:rect l="0" t="0" r="r" b="b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 noChangeArrowheads="1"/>
          </p:cNvSpPr>
          <p:nvPr/>
        </p:nvSpPr>
        <p:spPr bwMode="auto">
          <a:xfrm>
            <a:off x="2195513" y="13525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2195513" y="1352550"/>
            <a:ext cx="365125" cy="758825"/>
          </a:xfrm>
          <a:custGeom>
            <a:avLst/>
            <a:gdLst/>
            <a:ahLst/>
            <a:cxnLst>
              <a:cxn ang="0">
                <a:pos x="0" y="216682"/>
              </a:cxn>
              <a:cxn ang="0">
                <a:pos x="0" y="758564"/>
              </a:cxn>
              <a:cxn ang="0">
                <a:pos x="366315" y="544015"/>
              </a:cxn>
              <a:cxn ang="0">
                <a:pos x="366315" y="0"/>
              </a:cxn>
              <a:cxn ang="0">
                <a:pos x="0" y="216682"/>
              </a:cxn>
            </a:cxnLst>
            <a:rect l="0" t="0" r="r" b="b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1971675" y="1219200"/>
            <a:ext cx="590550" cy="892175"/>
          </a:xfrm>
          <a:custGeom>
            <a:avLst/>
            <a:gdLst/>
            <a:ahLst/>
            <a:cxnLst>
              <a:cxn ang="0">
                <a:pos x="590343" y="132158"/>
              </a:cxn>
              <a:cxn ang="0">
                <a:pos x="363283" y="0"/>
              </a:cxn>
              <a:cxn ang="0">
                <a:pos x="0" y="215148"/>
              </a:cxn>
              <a:cxn ang="0">
                <a:pos x="134" y="767766"/>
              </a:cxn>
              <a:cxn ang="0">
                <a:pos x="37620" y="804626"/>
              </a:cxn>
              <a:cxn ang="0">
                <a:pos x="79401" y="835764"/>
              </a:cxn>
              <a:cxn ang="0">
                <a:pos x="124842" y="860828"/>
              </a:cxn>
              <a:cxn ang="0">
                <a:pos x="173308" y="879471"/>
              </a:cxn>
              <a:cxn ang="0">
                <a:pos x="224167" y="891341"/>
              </a:cxn>
              <a:cxn ang="0">
                <a:pos x="590343" y="676173"/>
              </a:cxn>
              <a:cxn ang="0">
                <a:pos x="590343" y="132158"/>
              </a:cxn>
            </a:cxnLst>
            <a:rect l="0" t="0" r="r" b="b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 noChangeArrowheads="1"/>
          </p:cNvSpPr>
          <p:nvPr/>
        </p:nvSpPr>
        <p:spPr bwMode="auto">
          <a:xfrm>
            <a:off x="2055813" y="1770063"/>
            <a:ext cx="36512" cy="49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2055813" y="1770063"/>
            <a:ext cx="36512" cy="49212"/>
          </a:xfrm>
          <a:custGeom>
            <a:avLst/>
            <a:gdLst/>
            <a:ahLst/>
            <a:cxnLst>
              <a:cxn ang="0">
                <a:pos x="34073" y="18091"/>
              </a:cxn>
              <a:cxn ang="0">
                <a:pos x="29694" y="9303"/>
              </a:cxn>
              <a:cxn ang="0">
                <a:pos x="23702" y="3085"/>
              </a:cxn>
              <a:cxn ang="0">
                <a:pos x="16871" y="0"/>
              </a:cxn>
              <a:cxn ang="0">
                <a:pos x="9973" y="607"/>
              </a:cxn>
              <a:cxn ang="0">
                <a:pos x="4326" y="4964"/>
              </a:cxn>
              <a:cxn ang="0">
                <a:pos x="915" y="12102"/>
              </a:cxn>
              <a:cxn ang="0">
                <a:pos x="0" y="21049"/>
              </a:cxn>
              <a:cxn ang="0">
                <a:pos x="1842" y="30832"/>
              </a:cxn>
              <a:cxn ang="0">
                <a:pos x="6216" y="39620"/>
              </a:cxn>
              <a:cxn ang="0">
                <a:pos x="12208" y="45838"/>
              </a:cxn>
              <a:cxn ang="0">
                <a:pos x="19041" y="48924"/>
              </a:cxn>
              <a:cxn ang="0">
                <a:pos x="25939" y="48316"/>
              </a:cxn>
              <a:cxn ang="0">
                <a:pos x="31584" y="43959"/>
              </a:cxn>
              <a:cxn ang="0">
                <a:pos x="34996" y="36821"/>
              </a:cxn>
              <a:cxn ang="0">
                <a:pos x="35913" y="27874"/>
              </a:cxn>
              <a:cxn ang="0">
                <a:pos x="34073" y="18091"/>
              </a:cxn>
            </a:cxnLst>
            <a:rect l="0" t="0" r="r" b="b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2006600" y="1882775"/>
            <a:ext cx="152400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2006600" y="1914525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2006600" y="1947863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78"/>
              </a:cxn>
              <a:cxn ang="0">
                <a:pos x="151370" y="84518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2000250" y="1538288"/>
            <a:ext cx="165100" cy="100012"/>
          </a:xfrm>
          <a:custGeom>
            <a:avLst/>
            <a:gdLst/>
            <a:ahLst/>
            <a:cxnLst>
              <a:cxn ang="0">
                <a:pos x="6509" y="0"/>
              </a:cxn>
              <a:cxn ang="0">
                <a:pos x="3329" y="138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</a:cxnLst>
            <a:rect l="0" t="0" r="r" b="b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2000250" y="1538288"/>
            <a:ext cx="165100" cy="100012"/>
          </a:xfrm>
          <a:custGeom>
            <a:avLst/>
            <a:gdLst/>
            <a:ahLst/>
            <a:cxnLst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763" y="89920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  <a:cxn ang="0">
                <a:pos x="3329" y="138"/>
              </a:cxn>
              <a:cxn ang="0">
                <a:pos x="1453" y="2213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</a:cxnLst>
            <a:rect l="0" t="0" r="r" b="b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 noChangeArrowheads="1"/>
          </p:cNvSpPr>
          <p:nvPr/>
        </p:nvSpPr>
        <p:spPr bwMode="auto">
          <a:xfrm>
            <a:off x="2049463" y="1587500"/>
            <a:ext cx="46037" cy="31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2049463" y="1587500"/>
            <a:ext cx="46037" cy="31750"/>
          </a:xfrm>
          <a:custGeom>
            <a:avLst/>
            <a:gdLst/>
            <a:ahLst/>
            <a:cxnLst>
              <a:cxn ang="0">
                <a:pos x="46150" y="30766"/>
              </a:cxn>
              <a:cxn ang="0">
                <a:pos x="37395" y="13014"/>
              </a:cxn>
              <a:cxn ang="0">
                <a:pos x="26021" y="2519"/>
              </a:cxn>
              <a:cxn ang="0">
                <a:pos x="13359" y="0"/>
              </a:cxn>
              <a:cxn ang="0">
                <a:pos x="738" y="6176"/>
              </a:cxn>
              <a:cxn ang="0">
                <a:pos x="0" y="14199"/>
              </a:cxn>
              <a:cxn ang="0">
                <a:pos x="4827" y="21499"/>
              </a:cxn>
              <a:cxn ang="0">
                <a:pos x="14352" y="27285"/>
              </a:cxn>
              <a:cxn ang="0">
                <a:pos x="27708" y="30766"/>
              </a:cxn>
              <a:cxn ang="0">
                <a:pos x="33759" y="31596"/>
              </a:cxn>
              <a:cxn ang="0">
                <a:pos x="40099" y="31596"/>
              </a:cxn>
              <a:cxn ang="0">
                <a:pos x="46150" y="30766"/>
              </a:cxn>
            </a:cxnLst>
            <a:rect l="0" t="0" r="r" b="b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 noChangeArrowheads="1"/>
          </p:cNvSpPr>
          <p:nvPr/>
        </p:nvSpPr>
        <p:spPr bwMode="auto">
          <a:xfrm>
            <a:off x="2006600" y="1598613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2006600" y="1606550"/>
            <a:ext cx="152400" cy="96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66"/>
              </a:cxn>
              <a:cxn ang="0">
                <a:pos x="33967" y="38573"/>
              </a:cxn>
              <a:cxn ang="0">
                <a:pos x="70779" y="62074"/>
              </a:cxn>
              <a:cxn ang="0">
                <a:pos x="110045" y="81049"/>
              </a:cxn>
              <a:cxn ang="0">
                <a:pos x="151370" y="95279"/>
              </a:cxn>
              <a:cxn ang="0">
                <a:pos x="151370" y="84524"/>
              </a:cxn>
              <a:cxn ang="0">
                <a:pos x="110367" y="69609"/>
              </a:cxn>
              <a:cxn ang="0">
                <a:pos x="71258" y="50431"/>
              </a:cxn>
              <a:cxn ang="0">
                <a:pos x="34362" y="27169"/>
              </a:cxn>
              <a:cxn ang="0">
                <a:pos x="0" y="0"/>
              </a:cxn>
            </a:cxnLst>
            <a:rect l="0" t="0" r="r" b="b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2006600" y="1598613"/>
            <a:ext cx="1524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029"/>
              </a:cxn>
              <a:cxn ang="0">
                <a:pos x="34361" y="70201"/>
              </a:cxn>
              <a:cxn ang="0">
                <a:pos x="71257" y="93466"/>
              </a:cxn>
              <a:cxn ang="0">
                <a:pos x="110367" y="112644"/>
              </a:cxn>
              <a:cxn ang="0">
                <a:pos x="151370" y="127554"/>
              </a:cxn>
            </a:cxnLst>
            <a:rect l="0" t="0" r="r" b="b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2006600" y="1600200"/>
            <a:ext cx="152400" cy="127000"/>
          </a:xfrm>
          <a:custGeom>
            <a:avLst/>
            <a:gdLst/>
            <a:ahLst/>
            <a:cxnLst>
              <a:cxn ang="0">
                <a:pos x="151370" y="127554"/>
              </a:cxn>
              <a:cxn ang="0">
                <a:pos x="151370" y="84524"/>
              </a:cxn>
              <a:cxn ang="0">
                <a:pos x="110462" y="69409"/>
              </a:cxn>
              <a:cxn ang="0">
                <a:pos x="71399" y="50172"/>
              </a:cxn>
              <a:cxn ang="0">
                <a:pos x="34478" y="26980"/>
              </a:cxn>
              <a:cxn ang="0">
                <a:pos x="0" y="0"/>
              </a:cxn>
            </a:cxnLst>
            <a:rect l="0" t="0" r="r" b="b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 noChangeArrowheads="1"/>
          </p:cNvSpPr>
          <p:nvPr/>
        </p:nvSpPr>
        <p:spPr bwMode="auto">
          <a:xfrm>
            <a:off x="5929313" y="12890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6989763" y="2065338"/>
            <a:ext cx="193675" cy="119062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 noChangeArrowheads="1"/>
          </p:cNvSpPr>
          <p:nvPr/>
        </p:nvSpPr>
        <p:spPr bwMode="auto">
          <a:xfrm>
            <a:off x="6989763" y="2039938"/>
            <a:ext cx="146050" cy="1444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2" name="object 33"/>
          <p:cNvSpPr>
            <a:spLocks/>
          </p:cNvSpPr>
          <p:nvPr/>
        </p:nvSpPr>
        <p:spPr bwMode="auto">
          <a:xfrm>
            <a:off x="6989763" y="2039938"/>
            <a:ext cx="146050" cy="144462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3" name="object 34"/>
          <p:cNvSpPr>
            <a:spLocks noChangeArrowheads="1"/>
          </p:cNvSpPr>
          <p:nvPr/>
        </p:nvSpPr>
        <p:spPr bwMode="auto">
          <a:xfrm>
            <a:off x="6675438" y="1838325"/>
            <a:ext cx="460375" cy="3063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6675438" y="1838325"/>
            <a:ext cx="460375" cy="306388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>
            <a:spLocks/>
          </p:cNvSpPr>
          <p:nvPr/>
        </p:nvSpPr>
        <p:spPr bwMode="auto">
          <a:xfrm>
            <a:off x="7208838" y="17494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6" name="object 37"/>
          <p:cNvSpPr>
            <a:spLocks noChangeArrowheads="1"/>
          </p:cNvSpPr>
          <p:nvPr/>
        </p:nvSpPr>
        <p:spPr bwMode="auto">
          <a:xfrm>
            <a:off x="6897688" y="1487488"/>
            <a:ext cx="600075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7" name="object 38"/>
          <p:cNvSpPr>
            <a:spLocks/>
          </p:cNvSpPr>
          <p:nvPr/>
        </p:nvSpPr>
        <p:spPr bwMode="auto">
          <a:xfrm>
            <a:off x="6897688" y="1487488"/>
            <a:ext cx="601662" cy="381000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8" name="object 39"/>
          <p:cNvSpPr>
            <a:spLocks noChangeArrowheads="1"/>
          </p:cNvSpPr>
          <p:nvPr/>
        </p:nvSpPr>
        <p:spPr bwMode="auto">
          <a:xfrm>
            <a:off x="7229475" y="1449388"/>
            <a:ext cx="60325" cy="3635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7229475" y="1449388"/>
            <a:ext cx="61913" cy="363537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 noChangeArrowheads="1"/>
          </p:cNvSpPr>
          <p:nvPr/>
        </p:nvSpPr>
        <p:spPr bwMode="auto">
          <a:xfrm>
            <a:off x="7288213" y="1431925"/>
            <a:ext cx="114300" cy="2936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7288213" y="1431925"/>
            <a:ext cx="114300" cy="293688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 noChangeArrowheads="1"/>
          </p:cNvSpPr>
          <p:nvPr/>
        </p:nvSpPr>
        <p:spPr bwMode="auto">
          <a:xfrm>
            <a:off x="7107238" y="13049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7107238" y="1304925"/>
            <a:ext cx="295275" cy="174625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59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 noChangeArrowheads="1"/>
          </p:cNvSpPr>
          <p:nvPr/>
        </p:nvSpPr>
        <p:spPr bwMode="auto">
          <a:xfrm>
            <a:off x="7208838" y="1684338"/>
            <a:ext cx="288925" cy="322262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7208838" y="1684338"/>
            <a:ext cx="290512" cy="323850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 noChangeArrowheads="1"/>
          </p:cNvSpPr>
          <p:nvPr/>
        </p:nvSpPr>
        <p:spPr bwMode="auto">
          <a:xfrm>
            <a:off x="6969125" y="1293813"/>
            <a:ext cx="320675" cy="19367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6969125" y="1293813"/>
            <a:ext cx="322263" cy="193675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 noChangeArrowheads="1"/>
          </p:cNvSpPr>
          <p:nvPr/>
        </p:nvSpPr>
        <p:spPr bwMode="auto">
          <a:xfrm>
            <a:off x="6675438" y="1946275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6675438" y="1946275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6710363" y="1858963"/>
            <a:ext cx="384175" cy="258762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6710363" y="18732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7431088" y="1728788"/>
            <a:ext cx="36512" cy="96837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3" name="object 54"/>
          <p:cNvSpPr>
            <a:spLocks/>
          </p:cNvSpPr>
          <p:nvPr/>
        </p:nvSpPr>
        <p:spPr bwMode="auto">
          <a:xfrm>
            <a:off x="7450138" y="1728788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4" name="object 55"/>
          <p:cNvSpPr>
            <a:spLocks/>
          </p:cNvSpPr>
          <p:nvPr/>
        </p:nvSpPr>
        <p:spPr bwMode="auto">
          <a:xfrm>
            <a:off x="7431088" y="1746250"/>
            <a:ext cx="9525" cy="79375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5" name="object 56"/>
          <p:cNvSpPr>
            <a:spLocks noChangeArrowheads="1"/>
          </p:cNvSpPr>
          <p:nvPr/>
        </p:nvSpPr>
        <p:spPr bwMode="auto">
          <a:xfrm>
            <a:off x="6897688" y="1325563"/>
            <a:ext cx="331787" cy="6810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6969125" y="1325563"/>
            <a:ext cx="260350" cy="487362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6897688" y="1673225"/>
            <a:ext cx="311150" cy="334963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6919913" y="1731963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6919913" y="175101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6919913" y="1771650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6919913" y="1792288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/>
          </p:cNvSpPr>
          <p:nvPr/>
        </p:nvSpPr>
        <p:spPr bwMode="auto">
          <a:xfrm>
            <a:off x="7170738" y="1358900"/>
            <a:ext cx="122237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3" name="object 64"/>
          <p:cNvSpPr>
            <a:spLocks/>
          </p:cNvSpPr>
          <p:nvPr/>
        </p:nvSpPr>
        <p:spPr bwMode="auto">
          <a:xfrm>
            <a:off x="7186613" y="1354138"/>
            <a:ext cx="122237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4" name="object 65"/>
          <p:cNvSpPr>
            <a:spLocks/>
          </p:cNvSpPr>
          <p:nvPr/>
        </p:nvSpPr>
        <p:spPr bwMode="auto">
          <a:xfrm>
            <a:off x="7202488" y="134778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5" name="object 66"/>
          <p:cNvSpPr>
            <a:spLocks/>
          </p:cNvSpPr>
          <p:nvPr/>
        </p:nvSpPr>
        <p:spPr bwMode="auto">
          <a:xfrm>
            <a:off x="7218363" y="1343025"/>
            <a:ext cx="12382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6" name="object 67"/>
          <p:cNvSpPr>
            <a:spLocks/>
          </p:cNvSpPr>
          <p:nvPr/>
        </p:nvSpPr>
        <p:spPr bwMode="auto">
          <a:xfrm>
            <a:off x="7000875" y="1397000"/>
            <a:ext cx="188913" cy="357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6897688" y="1293813"/>
            <a:ext cx="601662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/>
          </p:cNvSpPr>
          <p:nvPr/>
        </p:nvSpPr>
        <p:spPr bwMode="auto">
          <a:xfrm>
            <a:off x="6675438" y="1838325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9" name="object 70"/>
          <p:cNvSpPr>
            <a:spLocks/>
          </p:cNvSpPr>
          <p:nvPr/>
        </p:nvSpPr>
        <p:spPr bwMode="auto">
          <a:xfrm>
            <a:off x="7086600" y="1897063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71"/>
          <p:cNvSpPr>
            <a:spLocks/>
          </p:cNvSpPr>
          <p:nvPr/>
        </p:nvSpPr>
        <p:spPr bwMode="auto">
          <a:xfrm>
            <a:off x="7086600" y="1897063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72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3" name="object 74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4" name="object 75"/>
          <p:cNvSpPr>
            <a:spLocks/>
          </p:cNvSpPr>
          <p:nvPr/>
        </p:nvSpPr>
        <p:spPr bwMode="auto">
          <a:xfrm>
            <a:off x="7061200" y="1841500"/>
            <a:ext cx="131763" cy="58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5" name="object 76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6" name="object 77"/>
          <p:cNvSpPr>
            <a:spLocks noChangeArrowheads="1"/>
          </p:cNvSpPr>
          <p:nvPr/>
        </p:nvSpPr>
        <p:spPr bwMode="auto">
          <a:xfrm>
            <a:off x="7153275" y="1754188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7" name="object 78"/>
          <p:cNvSpPr>
            <a:spLocks/>
          </p:cNvSpPr>
          <p:nvPr/>
        </p:nvSpPr>
        <p:spPr bwMode="auto">
          <a:xfrm>
            <a:off x="7153275" y="1754188"/>
            <a:ext cx="22225" cy="28575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8" name="object 79"/>
          <p:cNvSpPr>
            <a:spLocks noChangeArrowheads="1"/>
          </p:cNvSpPr>
          <p:nvPr/>
        </p:nvSpPr>
        <p:spPr bwMode="auto">
          <a:xfrm>
            <a:off x="7000875" y="1397000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9" name="object 80"/>
          <p:cNvSpPr>
            <a:spLocks/>
          </p:cNvSpPr>
          <p:nvPr/>
        </p:nvSpPr>
        <p:spPr bwMode="auto">
          <a:xfrm>
            <a:off x="7000875" y="1397000"/>
            <a:ext cx="188913" cy="357188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0" name="object 81"/>
          <p:cNvSpPr txBox="1">
            <a:spLocks noChangeArrowheads="1"/>
          </p:cNvSpPr>
          <p:nvPr/>
        </p:nvSpPr>
        <p:spPr bwMode="auto">
          <a:xfrm>
            <a:off x="7577138" y="16605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0561" name="object 82"/>
          <p:cNvSpPr>
            <a:spLocks noChangeArrowheads="1"/>
          </p:cNvSpPr>
          <p:nvPr/>
        </p:nvSpPr>
        <p:spPr bwMode="auto">
          <a:xfrm>
            <a:off x="3779838" y="12700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15795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63" name="object 84"/>
          <p:cNvSpPr>
            <a:spLocks/>
          </p:cNvSpPr>
          <p:nvPr/>
        </p:nvSpPr>
        <p:spPr bwMode="auto">
          <a:xfrm>
            <a:off x="2555875" y="1703388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4" name="object 85"/>
          <p:cNvSpPr>
            <a:spLocks/>
          </p:cNvSpPr>
          <p:nvPr/>
        </p:nvSpPr>
        <p:spPr bwMode="auto">
          <a:xfrm>
            <a:off x="5148263" y="1703388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5" name="object 86"/>
          <p:cNvSpPr>
            <a:spLocks/>
          </p:cNvSpPr>
          <p:nvPr/>
        </p:nvSpPr>
        <p:spPr bwMode="auto">
          <a:xfrm>
            <a:off x="1116013" y="2774950"/>
            <a:ext cx="0" cy="3573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73780"/>
              </a:cxn>
            </a:cxnLst>
            <a:rect l="0" t="0" r="r" b="b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6" name="object 87"/>
          <p:cNvSpPr>
            <a:spLocks/>
          </p:cNvSpPr>
          <p:nvPr/>
        </p:nvSpPr>
        <p:spPr bwMode="auto">
          <a:xfrm>
            <a:off x="2555875" y="2774950"/>
            <a:ext cx="0" cy="3573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73780"/>
              </a:cxn>
            </a:cxnLst>
            <a:rect l="0" t="0" r="r" b="b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7" name="object 88"/>
          <p:cNvSpPr>
            <a:spLocks/>
          </p:cNvSpPr>
          <p:nvPr/>
        </p:nvSpPr>
        <p:spPr bwMode="auto">
          <a:xfrm>
            <a:off x="6516688" y="2774950"/>
            <a:ext cx="0" cy="3573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73780"/>
              </a:cxn>
            </a:cxnLst>
            <a:rect l="0" t="0" r="r" b="b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8" name="object 89"/>
          <p:cNvSpPr>
            <a:spLocks/>
          </p:cNvSpPr>
          <p:nvPr/>
        </p:nvSpPr>
        <p:spPr bwMode="auto">
          <a:xfrm>
            <a:off x="7958138" y="2774950"/>
            <a:ext cx="0" cy="3573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73780"/>
              </a:cxn>
            </a:cxnLst>
            <a:rect l="0" t="0" r="r" b="b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9" name="object 90"/>
          <p:cNvSpPr>
            <a:spLocks/>
          </p:cNvSpPr>
          <p:nvPr/>
        </p:nvSpPr>
        <p:spPr bwMode="auto">
          <a:xfrm>
            <a:off x="1116013" y="2932113"/>
            <a:ext cx="1439862" cy="114300"/>
          </a:xfrm>
          <a:custGeom>
            <a:avLst/>
            <a:gdLst/>
            <a:ahLst/>
            <a:cxnLst>
              <a:cxn ang="0">
                <a:pos x="1325880" y="0"/>
              </a:cxn>
              <a:cxn ang="0">
                <a:pos x="1325880" y="114300"/>
              </a:cxn>
              <a:cxn ang="0">
                <a:pos x="1402080" y="76200"/>
              </a:cxn>
              <a:cxn ang="0">
                <a:pos x="1344930" y="76200"/>
              </a:cxn>
              <a:cxn ang="0">
                <a:pos x="1344930" y="38100"/>
              </a:cxn>
              <a:cxn ang="0">
                <a:pos x="1402080" y="38100"/>
              </a:cxn>
              <a:cxn ang="0">
                <a:pos x="1325880" y="0"/>
              </a:cxn>
              <a:cxn ang="0">
                <a:pos x="1325880" y="38100"/>
              </a:cxn>
              <a:cxn ang="0">
                <a:pos x="0" y="38100"/>
              </a:cxn>
              <a:cxn ang="0">
                <a:pos x="0" y="76200"/>
              </a:cxn>
              <a:cxn ang="0">
                <a:pos x="1325880" y="76200"/>
              </a:cxn>
              <a:cxn ang="0">
                <a:pos x="1325880" y="38100"/>
              </a:cxn>
              <a:cxn ang="0">
                <a:pos x="1402080" y="38100"/>
              </a:cxn>
              <a:cxn ang="0">
                <a:pos x="1344930" y="38100"/>
              </a:cxn>
              <a:cxn ang="0">
                <a:pos x="1344930" y="76200"/>
              </a:cxn>
              <a:cxn ang="0">
                <a:pos x="1402080" y="76200"/>
              </a:cxn>
              <a:cxn ang="0">
                <a:pos x="1440180" y="57150"/>
              </a:cxn>
              <a:cxn ang="0">
                <a:pos x="1402080" y="38100"/>
              </a:cxn>
            </a:cxnLst>
            <a:rect l="0" t="0" r="r" b="b"/>
            <a:pathLst>
              <a:path w="1440180" h="114300">
                <a:moveTo>
                  <a:pt x="1325880" y="0"/>
                </a:moveTo>
                <a:lnTo>
                  <a:pt x="1325880" y="114300"/>
                </a:lnTo>
                <a:lnTo>
                  <a:pt x="1402080" y="76200"/>
                </a:lnTo>
                <a:lnTo>
                  <a:pt x="1344930" y="76200"/>
                </a:lnTo>
                <a:lnTo>
                  <a:pt x="1344930" y="38100"/>
                </a:lnTo>
                <a:lnTo>
                  <a:pt x="1402080" y="38100"/>
                </a:lnTo>
                <a:lnTo>
                  <a:pt x="1325880" y="0"/>
                </a:lnTo>
                <a:close/>
              </a:path>
              <a:path w="1440180" h="114300">
                <a:moveTo>
                  <a:pt x="132588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25880" y="76200"/>
                </a:lnTo>
                <a:lnTo>
                  <a:pt x="1325880" y="38100"/>
                </a:lnTo>
                <a:close/>
              </a:path>
              <a:path w="1440180" h="114300">
                <a:moveTo>
                  <a:pt x="1402080" y="38100"/>
                </a:moveTo>
                <a:lnTo>
                  <a:pt x="1344930" y="38100"/>
                </a:lnTo>
                <a:lnTo>
                  <a:pt x="1344930" y="76200"/>
                </a:lnTo>
                <a:lnTo>
                  <a:pt x="1402080" y="76200"/>
                </a:lnTo>
                <a:lnTo>
                  <a:pt x="1440180" y="57150"/>
                </a:lnTo>
                <a:lnTo>
                  <a:pt x="1402080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0" name="object 91"/>
          <p:cNvSpPr>
            <a:spLocks/>
          </p:cNvSpPr>
          <p:nvPr/>
        </p:nvSpPr>
        <p:spPr bwMode="auto">
          <a:xfrm>
            <a:off x="2555875" y="3159125"/>
            <a:ext cx="3962400" cy="114300"/>
          </a:xfrm>
          <a:custGeom>
            <a:avLst/>
            <a:gdLst/>
            <a:ahLst/>
            <a:cxnLst>
              <a:cxn ang="0">
                <a:pos x="3846576" y="0"/>
              </a:cxn>
              <a:cxn ang="0">
                <a:pos x="3846576" y="114300"/>
              </a:cxn>
              <a:cxn ang="0">
                <a:pos x="3922775" y="76200"/>
              </a:cxn>
              <a:cxn ang="0">
                <a:pos x="3865626" y="76200"/>
              </a:cxn>
              <a:cxn ang="0">
                <a:pos x="3865626" y="38100"/>
              </a:cxn>
              <a:cxn ang="0">
                <a:pos x="3922775" y="38100"/>
              </a:cxn>
              <a:cxn ang="0">
                <a:pos x="3846576" y="0"/>
              </a:cxn>
              <a:cxn ang="0">
                <a:pos x="3846576" y="38100"/>
              </a:cxn>
              <a:cxn ang="0">
                <a:pos x="0" y="38100"/>
              </a:cxn>
              <a:cxn ang="0">
                <a:pos x="0" y="76200"/>
              </a:cxn>
              <a:cxn ang="0">
                <a:pos x="3846576" y="76200"/>
              </a:cxn>
              <a:cxn ang="0">
                <a:pos x="3846576" y="38100"/>
              </a:cxn>
              <a:cxn ang="0">
                <a:pos x="3922775" y="38100"/>
              </a:cxn>
              <a:cxn ang="0">
                <a:pos x="3865626" y="38100"/>
              </a:cxn>
              <a:cxn ang="0">
                <a:pos x="3865626" y="76200"/>
              </a:cxn>
              <a:cxn ang="0">
                <a:pos x="3922775" y="76200"/>
              </a:cxn>
              <a:cxn ang="0">
                <a:pos x="3960875" y="57150"/>
              </a:cxn>
              <a:cxn ang="0">
                <a:pos x="3922775" y="38100"/>
              </a:cxn>
            </a:cxnLst>
            <a:rect l="0" t="0" r="r" b="b"/>
            <a:pathLst>
              <a:path w="3961129" h="114300">
                <a:moveTo>
                  <a:pt x="3846576" y="0"/>
                </a:moveTo>
                <a:lnTo>
                  <a:pt x="3846576" y="114300"/>
                </a:lnTo>
                <a:lnTo>
                  <a:pt x="3922775" y="76200"/>
                </a:lnTo>
                <a:lnTo>
                  <a:pt x="3865626" y="76200"/>
                </a:lnTo>
                <a:lnTo>
                  <a:pt x="3865626" y="38100"/>
                </a:lnTo>
                <a:lnTo>
                  <a:pt x="3922775" y="38100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46576" y="76200"/>
                </a:lnTo>
                <a:lnTo>
                  <a:pt x="3846576" y="38100"/>
                </a:lnTo>
                <a:close/>
              </a:path>
              <a:path w="3961129" h="114300">
                <a:moveTo>
                  <a:pt x="3922775" y="38100"/>
                </a:moveTo>
                <a:lnTo>
                  <a:pt x="3865626" y="38100"/>
                </a:lnTo>
                <a:lnTo>
                  <a:pt x="3865626" y="76200"/>
                </a:lnTo>
                <a:lnTo>
                  <a:pt x="3922775" y="76200"/>
                </a:lnTo>
                <a:lnTo>
                  <a:pt x="3960875" y="57150"/>
                </a:lnTo>
                <a:lnTo>
                  <a:pt x="3922775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1" name="object 92"/>
          <p:cNvSpPr>
            <a:spLocks/>
          </p:cNvSpPr>
          <p:nvPr/>
        </p:nvSpPr>
        <p:spPr bwMode="auto">
          <a:xfrm>
            <a:off x="6523038" y="5900738"/>
            <a:ext cx="1439862" cy="114300"/>
          </a:xfrm>
          <a:custGeom>
            <a:avLst/>
            <a:gdLst/>
            <a:ahLst/>
            <a:cxnLst>
              <a:cxn ang="0">
                <a:pos x="1325879" y="0"/>
              </a:cxn>
              <a:cxn ang="0">
                <a:pos x="1325879" y="114300"/>
              </a:cxn>
              <a:cxn ang="0">
                <a:pos x="1402079" y="76200"/>
              </a:cxn>
              <a:cxn ang="0">
                <a:pos x="1344929" y="76200"/>
              </a:cxn>
              <a:cxn ang="0">
                <a:pos x="1344929" y="38100"/>
              </a:cxn>
              <a:cxn ang="0">
                <a:pos x="1402079" y="38100"/>
              </a:cxn>
              <a:cxn ang="0">
                <a:pos x="1325879" y="0"/>
              </a:cxn>
              <a:cxn ang="0">
                <a:pos x="1325879" y="38100"/>
              </a:cxn>
              <a:cxn ang="0">
                <a:pos x="0" y="38100"/>
              </a:cxn>
              <a:cxn ang="0">
                <a:pos x="0" y="76200"/>
              </a:cxn>
              <a:cxn ang="0">
                <a:pos x="1325879" y="76200"/>
              </a:cxn>
              <a:cxn ang="0">
                <a:pos x="1325879" y="38100"/>
              </a:cxn>
              <a:cxn ang="0">
                <a:pos x="1402079" y="38100"/>
              </a:cxn>
              <a:cxn ang="0">
                <a:pos x="1344929" y="38100"/>
              </a:cxn>
              <a:cxn ang="0">
                <a:pos x="1344929" y="76200"/>
              </a:cxn>
              <a:cxn ang="0">
                <a:pos x="1402079" y="76200"/>
              </a:cxn>
              <a:cxn ang="0">
                <a:pos x="1440179" y="57150"/>
              </a:cxn>
              <a:cxn ang="0">
                <a:pos x="1402079" y="38100"/>
              </a:cxn>
            </a:cxnLst>
            <a:rect l="0" t="0" r="r" b="b"/>
            <a:pathLst>
              <a:path w="1440179" h="114300">
                <a:moveTo>
                  <a:pt x="1325879" y="0"/>
                </a:moveTo>
                <a:lnTo>
                  <a:pt x="1325879" y="114300"/>
                </a:lnTo>
                <a:lnTo>
                  <a:pt x="1402079" y="76200"/>
                </a:lnTo>
                <a:lnTo>
                  <a:pt x="1344929" y="76200"/>
                </a:lnTo>
                <a:lnTo>
                  <a:pt x="1344929" y="38100"/>
                </a:lnTo>
                <a:lnTo>
                  <a:pt x="1402079" y="38100"/>
                </a:lnTo>
                <a:lnTo>
                  <a:pt x="1325879" y="0"/>
                </a:lnTo>
                <a:close/>
              </a:path>
              <a:path w="1440179" h="114300">
                <a:moveTo>
                  <a:pt x="132587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25879" y="76200"/>
                </a:lnTo>
                <a:lnTo>
                  <a:pt x="1325879" y="38100"/>
                </a:lnTo>
                <a:close/>
              </a:path>
              <a:path w="1440179" h="114300">
                <a:moveTo>
                  <a:pt x="1402079" y="38100"/>
                </a:moveTo>
                <a:lnTo>
                  <a:pt x="1344929" y="38100"/>
                </a:lnTo>
                <a:lnTo>
                  <a:pt x="1344929" y="76200"/>
                </a:lnTo>
                <a:lnTo>
                  <a:pt x="1402079" y="76200"/>
                </a:lnTo>
                <a:lnTo>
                  <a:pt x="1440179" y="57150"/>
                </a:lnTo>
                <a:lnTo>
                  <a:pt x="1402079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1239838" y="2755900"/>
            <a:ext cx="1138237" cy="500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963"/>
              </a:lnSpc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3500 bytes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740525" y="5608638"/>
            <a:ext cx="16430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2500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74" name="object 95"/>
          <p:cNvSpPr>
            <a:spLocks/>
          </p:cNvSpPr>
          <p:nvPr/>
        </p:nvSpPr>
        <p:spPr bwMode="auto">
          <a:xfrm>
            <a:off x="2555875" y="3592513"/>
            <a:ext cx="2738438" cy="114300"/>
          </a:xfrm>
          <a:custGeom>
            <a:avLst/>
            <a:gdLst/>
            <a:ahLst/>
            <a:cxnLst>
              <a:cxn ang="0">
                <a:pos x="2699302" y="38100"/>
              </a:cxn>
              <a:cxn ang="0">
                <a:pos x="2641854" y="38100"/>
              </a:cxn>
              <a:cxn ang="0">
                <a:pos x="2641854" y="76200"/>
              </a:cxn>
              <a:cxn ang="0">
                <a:pos x="2622846" y="76242"/>
              </a:cxn>
              <a:cxn ang="0">
                <a:pos x="2622930" y="114300"/>
              </a:cxn>
              <a:cxn ang="0">
                <a:pos x="2737104" y="56895"/>
              </a:cxn>
              <a:cxn ang="0">
                <a:pos x="2699302" y="38100"/>
              </a:cxn>
              <a:cxn ang="0">
                <a:pos x="2622761" y="38142"/>
              </a:cxn>
              <a:cxn ang="0">
                <a:pos x="0" y="43941"/>
              </a:cxn>
              <a:cxn ang="0">
                <a:pos x="0" y="82041"/>
              </a:cxn>
              <a:cxn ang="0">
                <a:pos x="2622846" y="76242"/>
              </a:cxn>
              <a:cxn ang="0">
                <a:pos x="2622761" y="38142"/>
              </a:cxn>
              <a:cxn ang="0">
                <a:pos x="2641854" y="38100"/>
              </a:cxn>
              <a:cxn ang="0">
                <a:pos x="2622761" y="38142"/>
              </a:cxn>
              <a:cxn ang="0">
                <a:pos x="2622846" y="76242"/>
              </a:cxn>
              <a:cxn ang="0">
                <a:pos x="2641854" y="76200"/>
              </a:cxn>
              <a:cxn ang="0">
                <a:pos x="2641854" y="38100"/>
              </a:cxn>
              <a:cxn ang="0">
                <a:pos x="2622677" y="0"/>
              </a:cxn>
              <a:cxn ang="0">
                <a:pos x="2622761" y="38142"/>
              </a:cxn>
              <a:cxn ang="0">
                <a:pos x="2699302" y="38100"/>
              </a:cxn>
              <a:cxn ang="0">
                <a:pos x="2622677" y="0"/>
              </a:cxn>
            </a:cxnLst>
            <a:rect l="0" t="0" r="r" b="b"/>
            <a:pathLst>
              <a:path w="2737485" h="114300">
                <a:moveTo>
                  <a:pt x="2699302" y="38100"/>
                </a:moveTo>
                <a:lnTo>
                  <a:pt x="2641854" y="38100"/>
                </a:lnTo>
                <a:lnTo>
                  <a:pt x="2641854" y="76200"/>
                </a:lnTo>
                <a:lnTo>
                  <a:pt x="2622846" y="76242"/>
                </a:lnTo>
                <a:lnTo>
                  <a:pt x="2622930" y="114300"/>
                </a:lnTo>
                <a:lnTo>
                  <a:pt x="2737104" y="56895"/>
                </a:lnTo>
                <a:lnTo>
                  <a:pt x="2699302" y="38100"/>
                </a:lnTo>
                <a:close/>
              </a:path>
              <a:path w="2737485" h="114300">
                <a:moveTo>
                  <a:pt x="2622761" y="38142"/>
                </a:moveTo>
                <a:lnTo>
                  <a:pt x="0" y="43941"/>
                </a:lnTo>
                <a:lnTo>
                  <a:pt x="0" y="82041"/>
                </a:lnTo>
                <a:lnTo>
                  <a:pt x="2622846" y="76242"/>
                </a:lnTo>
                <a:lnTo>
                  <a:pt x="2622761" y="38142"/>
                </a:lnTo>
                <a:close/>
              </a:path>
              <a:path w="2737485" h="114300">
                <a:moveTo>
                  <a:pt x="2641854" y="38100"/>
                </a:moveTo>
                <a:lnTo>
                  <a:pt x="2622761" y="38142"/>
                </a:lnTo>
                <a:lnTo>
                  <a:pt x="2622846" y="76242"/>
                </a:lnTo>
                <a:lnTo>
                  <a:pt x="2641854" y="76200"/>
                </a:lnTo>
                <a:lnTo>
                  <a:pt x="2641854" y="38100"/>
                </a:lnTo>
                <a:close/>
              </a:path>
              <a:path w="2737485" h="114300">
                <a:moveTo>
                  <a:pt x="2622677" y="0"/>
                </a:moveTo>
                <a:lnTo>
                  <a:pt x="2622761" y="38142"/>
                </a:lnTo>
                <a:lnTo>
                  <a:pt x="2699302" y="38100"/>
                </a:lnTo>
                <a:lnTo>
                  <a:pt x="2622677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5" name="object 96"/>
          <p:cNvSpPr>
            <a:spLocks/>
          </p:cNvSpPr>
          <p:nvPr/>
        </p:nvSpPr>
        <p:spPr bwMode="auto">
          <a:xfrm>
            <a:off x="2555875" y="4878388"/>
            <a:ext cx="3889375" cy="114300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57150"/>
              </a:cxn>
              <a:cxn ang="0">
                <a:pos x="114300" y="114300"/>
              </a:cxn>
              <a:cxn ang="0">
                <a:pos x="114300" y="76200"/>
              </a:cxn>
              <a:cxn ang="0">
                <a:pos x="95250" y="76200"/>
              </a:cxn>
              <a:cxn ang="0">
                <a:pos x="95250" y="38100"/>
              </a:cxn>
              <a:cxn ang="0">
                <a:pos x="114300" y="38100"/>
              </a:cxn>
              <a:cxn ang="0">
                <a:pos x="114300" y="0"/>
              </a:cxn>
              <a:cxn ang="0">
                <a:pos x="114300" y="38100"/>
              </a:cxn>
              <a:cxn ang="0">
                <a:pos x="95250" y="38100"/>
              </a:cxn>
              <a:cxn ang="0">
                <a:pos x="95250" y="76200"/>
              </a:cxn>
              <a:cxn ang="0">
                <a:pos x="114300" y="76200"/>
              </a:cxn>
              <a:cxn ang="0">
                <a:pos x="114300" y="38100"/>
              </a:cxn>
              <a:cxn ang="0">
                <a:pos x="3887724" y="38100"/>
              </a:cxn>
              <a:cxn ang="0">
                <a:pos x="114300" y="38100"/>
              </a:cxn>
              <a:cxn ang="0">
                <a:pos x="114300" y="76200"/>
              </a:cxn>
              <a:cxn ang="0">
                <a:pos x="3887724" y="76200"/>
              </a:cxn>
              <a:cxn ang="0">
                <a:pos x="3887724" y="38100"/>
              </a:cxn>
            </a:cxnLst>
            <a:rect l="0" t="0" r="r" b="b"/>
            <a:pathLst>
              <a:path w="38881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8881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888104" h="114300">
                <a:moveTo>
                  <a:pt x="388772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887724" y="76200"/>
                </a:lnTo>
                <a:lnTo>
                  <a:pt x="3887724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474663" y="18161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35188" y="24336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91238" y="23669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604125" y="23669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0" name="object 101"/>
          <p:cNvSpPr>
            <a:spLocks/>
          </p:cNvSpPr>
          <p:nvPr/>
        </p:nvSpPr>
        <p:spPr bwMode="auto">
          <a:xfrm>
            <a:off x="6516688" y="3817938"/>
            <a:ext cx="1441450" cy="114300"/>
          </a:xfrm>
          <a:custGeom>
            <a:avLst/>
            <a:gdLst/>
            <a:ahLst/>
            <a:cxnLst>
              <a:cxn ang="0">
                <a:pos x="1325880" y="0"/>
              </a:cxn>
              <a:cxn ang="0">
                <a:pos x="1325880" y="114299"/>
              </a:cxn>
              <a:cxn ang="0">
                <a:pos x="1402080" y="76199"/>
              </a:cxn>
              <a:cxn ang="0">
                <a:pos x="1344930" y="76199"/>
              </a:cxn>
              <a:cxn ang="0">
                <a:pos x="1344930" y="38099"/>
              </a:cxn>
              <a:cxn ang="0">
                <a:pos x="1402080" y="38099"/>
              </a:cxn>
              <a:cxn ang="0">
                <a:pos x="1325880" y="0"/>
              </a:cxn>
              <a:cxn ang="0">
                <a:pos x="1325880" y="38099"/>
              </a:cxn>
              <a:cxn ang="0">
                <a:pos x="0" y="38099"/>
              </a:cxn>
              <a:cxn ang="0">
                <a:pos x="0" y="76199"/>
              </a:cxn>
              <a:cxn ang="0">
                <a:pos x="1325880" y="76199"/>
              </a:cxn>
              <a:cxn ang="0">
                <a:pos x="1325880" y="38099"/>
              </a:cxn>
              <a:cxn ang="0">
                <a:pos x="1402080" y="38099"/>
              </a:cxn>
              <a:cxn ang="0">
                <a:pos x="1344930" y="38099"/>
              </a:cxn>
              <a:cxn ang="0">
                <a:pos x="1344930" y="76199"/>
              </a:cxn>
              <a:cxn ang="0">
                <a:pos x="1402080" y="76199"/>
              </a:cxn>
              <a:cxn ang="0">
                <a:pos x="1440180" y="57149"/>
              </a:cxn>
              <a:cxn ang="0">
                <a:pos x="1402080" y="38099"/>
              </a:cxn>
            </a:cxnLst>
            <a:rect l="0" t="0" r="r" b="b"/>
            <a:pathLst>
              <a:path w="1440179" h="114300">
                <a:moveTo>
                  <a:pt x="1325880" y="0"/>
                </a:moveTo>
                <a:lnTo>
                  <a:pt x="1325880" y="114299"/>
                </a:lnTo>
                <a:lnTo>
                  <a:pt x="1402080" y="76199"/>
                </a:lnTo>
                <a:lnTo>
                  <a:pt x="1344930" y="76199"/>
                </a:lnTo>
                <a:lnTo>
                  <a:pt x="1344930" y="38099"/>
                </a:lnTo>
                <a:lnTo>
                  <a:pt x="1402080" y="38099"/>
                </a:lnTo>
                <a:lnTo>
                  <a:pt x="1325880" y="0"/>
                </a:lnTo>
                <a:close/>
              </a:path>
              <a:path w="1440179" h="114300">
                <a:moveTo>
                  <a:pt x="132588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325880" y="76199"/>
                </a:lnTo>
                <a:lnTo>
                  <a:pt x="1325880" y="38099"/>
                </a:lnTo>
                <a:close/>
              </a:path>
              <a:path w="1440179" h="114300">
                <a:moveTo>
                  <a:pt x="1402080" y="38099"/>
                </a:moveTo>
                <a:lnTo>
                  <a:pt x="1344930" y="38099"/>
                </a:lnTo>
                <a:lnTo>
                  <a:pt x="1344930" y="76199"/>
                </a:lnTo>
                <a:lnTo>
                  <a:pt x="1402080" y="76199"/>
                </a:lnTo>
                <a:lnTo>
                  <a:pt x="1440180" y="57149"/>
                </a:lnTo>
                <a:lnTo>
                  <a:pt x="1402080" y="380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6734175" y="3524250"/>
            <a:ext cx="16430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1000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2" name="object 103"/>
          <p:cNvSpPr>
            <a:spLocks/>
          </p:cNvSpPr>
          <p:nvPr/>
        </p:nvSpPr>
        <p:spPr bwMode="auto">
          <a:xfrm>
            <a:off x="2555875" y="4168775"/>
            <a:ext cx="3962400" cy="114300"/>
          </a:xfrm>
          <a:custGeom>
            <a:avLst/>
            <a:gdLst/>
            <a:ahLst/>
            <a:cxnLst>
              <a:cxn ang="0">
                <a:pos x="3846576" y="0"/>
              </a:cxn>
              <a:cxn ang="0">
                <a:pos x="3846576" y="114300"/>
              </a:cxn>
              <a:cxn ang="0">
                <a:pos x="3922775" y="76200"/>
              </a:cxn>
              <a:cxn ang="0">
                <a:pos x="3865626" y="76200"/>
              </a:cxn>
              <a:cxn ang="0">
                <a:pos x="3865626" y="38100"/>
              </a:cxn>
              <a:cxn ang="0">
                <a:pos x="3922775" y="38100"/>
              </a:cxn>
              <a:cxn ang="0">
                <a:pos x="3846576" y="0"/>
              </a:cxn>
              <a:cxn ang="0">
                <a:pos x="3846576" y="38100"/>
              </a:cxn>
              <a:cxn ang="0">
                <a:pos x="0" y="38100"/>
              </a:cxn>
              <a:cxn ang="0">
                <a:pos x="0" y="76200"/>
              </a:cxn>
              <a:cxn ang="0">
                <a:pos x="3846576" y="76200"/>
              </a:cxn>
              <a:cxn ang="0">
                <a:pos x="3846576" y="38100"/>
              </a:cxn>
              <a:cxn ang="0">
                <a:pos x="3922775" y="38100"/>
              </a:cxn>
              <a:cxn ang="0">
                <a:pos x="3865626" y="38100"/>
              </a:cxn>
              <a:cxn ang="0">
                <a:pos x="3865626" y="76200"/>
              </a:cxn>
              <a:cxn ang="0">
                <a:pos x="3922775" y="76200"/>
              </a:cxn>
              <a:cxn ang="0">
                <a:pos x="3960875" y="57150"/>
              </a:cxn>
              <a:cxn ang="0">
                <a:pos x="3922775" y="38100"/>
              </a:cxn>
            </a:cxnLst>
            <a:rect l="0" t="0" r="r" b="b"/>
            <a:pathLst>
              <a:path w="3961129" h="114300">
                <a:moveTo>
                  <a:pt x="3846576" y="0"/>
                </a:moveTo>
                <a:lnTo>
                  <a:pt x="3846576" y="114300"/>
                </a:lnTo>
                <a:lnTo>
                  <a:pt x="3922775" y="76200"/>
                </a:lnTo>
                <a:lnTo>
                  <a:pt x="3865626" y="76200"/>
                </a:lnTo>
                <a:lnTo>
                  <a:pt x="3865626" y="38100"/>
                </a:lnTo>
                <a:lnTo>
                  <a:pt x="3922775" y="38100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46576" y="76200"/>
                </a:lnTo>
                <a:lnTo>
                  <a:pt x="3846576" y="38100"/>
                </a:lnTo>
                <a:close/>
              </a:path>
              <a:path w="3961129" h="114300">
                <a:moveTo>
                  <a:pt x="3922775" y="38100"/>
                </a:moveTo>
                <a:lnTo>
                  <a:pt x="3865626" y="38100"/>
                </a:lnTo>
                <a:lnTo>
                  <a:pt x="3865626" y="76200"/>
                </a:lnTo>
                <a:lnTo>
                  <a:pt x="3922775" y="76200"/>
                </a:lnTo>
                <a:lnTo>
                  <a:pt x="3960875" y="57150"/>
                </a:lnTo>
                <a:lnTo>
                  <a:pt x="3922775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2706688" y="2930525"/>
            <a:ext cx="2468562" cy="712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 ; length</a:t>
            </a:r>
            <a:r>
              <a:rPr sz="1800" spc="-8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1001 ; length</a:t>
            </a:r>
            <a:r>
              <a:rPr sz="1800" spc="-7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4" name="object 105"/>
          <p:cNvSpPr>
            <a:spLocks/>
          </p:cNvSpPr>
          <p:nvPr/>
        </p:nvSpPr>
        <p:spPr bwMode="auto">
          <a:xfrm>
            <a:off x="2484438" y="3703638"/>
            <a:ext cx="4033837" cy="939800"/>
          </a:xfrm>
          <a:custGeom>
            <a:avLst/>
            <a:gdLst/>
            <a:ahLst/>
            <a:cxnLst>
              <a:cxn ang="0">
                <a:pos x="114300" y="826007"/>
              </a:cxn>
              <a:cxn ang="0">
                <a:pos x="0" y="883157"/>
              </a:cxn>
              <a:cxn ang="0">
                <a:pos x="114300" y="940307"/>
              </a:cxn>
              <a:cxn ang="0">
                <a:pos x="114300" y="902207"/>
              </a:cxn>
              <a:cxn ang="0">
                <a:pos x="95250" y="902207"/>
              </a:cxn>
              <a:cxn ang="0">
                <a:pos x="95250" y="864107"/>
              </a:cxn>
              <a:cxn ang="0">
                <a:pos x="114300" y="864107"/>
              </a:cxn>
              <a:cxn ang="0">
                <a:pos x="114300" y="826007"/>
              </a:cxn>
              <a:cxn ang="0">
                <a:pos x="114300" y="864107"/>
              </a:cxn>
              <a:cxn ang="0">
                <a:pos x="95250" y="864107"/>
              </a:cxn>
              <a:cxn ang="0">
                <a:pos x="95250" y="902207"/>
              </a:cxn>
              <a:cxn ang="0">
                <a:pos x="114300" y="902207"/>
              </a:cxn>
              <a:cxn ang="0">
                <a:pos x="114300" y="864107"/>
              </a:cxn>
              <a:cxn ang="0">
                <a:pos x="3292729" y="864107"/>
              </a:cxn>
              <a:cxn ang="0">
                <a:pos x="114300" y="864107"/>
              </a:cxn>
              <a:cxn ang="0">
                <a:pos x="114300" y="902207"/>
              </a:cxn>
              <a:cxn ang="0">
                <a:pos x="3311779" y="902207"/>
              </a:cxn>
              <a:cxn ang="0">
                <a:pos x="3319148" y="900713"/>
              </a:cxn>
              <a:cxn ang="0">
                <a:pos x="3325209" y="896635"/>
              </a:cxn>
              <a:cxn ang="0">
                <a:pos x="3329316" y="890581"/>
              </a:cxn>
              <a:cxn ang="0">
                <a:pos x="3330829" y="883157"/>
              </a:cxn>
              <a:cxn ang="0">
                <a:pos x="3292729" y="883157"/>
              </a:cxn>
              <a:cxn ang="0">
                <a:pos x="3292729" y="864107"/>
              </a:cxn>
              <a:cxn ang="0">
                <a:pos x="4032504" y="0"/>
              </a:cxn>
              <a:cxn ang="0">
                <a:pos x="3311779" y="0"/>
              </a:cxn>
              <a:cxn ang="0">
                <a:pos x="3304355" y="1494"/>
              </a:cxn>
              <a:cxn ang="0">
                <a:pos x="3298301" y="5572"/>
              </a:cxn>
              <a:cxn ang="0">
                <a:pos x="3294223" y="11626"/>
              </a:cxn>
              <a:cxn ang="0">
                <a:pos x="3292729" y="19049"/>
              </a:cxn>
              <a:cxn ang="0">
                <a:pos x="3292729" y="883157"/>
              </a:cxn>
              <a:cxn ang="0">
                <a:pos x="3311779" y="864107"/>
              </a:cxn>
              <a:cxn ang="0">
                <a:pos x="3330829" y="864107"/>
              </a:cxn>
              <a:cxn ang="0">
                <a:pos x="3330829" y="38099"/>
              </a:cxn>
              <a:cxn ang="0">
                <a:pos x="3311779" y="38099"/>
              </a:cxn>
              <a:cxn ang="0">
                <a:pos x="3330829" y="19049"/>
              </a:cxn>
              <a:cxn ang="0">
                <a:pos x="4032504" y="19049"/>
              </a:cxn>
              <a:cxn ang="0">
                <a:pos x="4032504" y="0"/>
              </a:cxn>
              <a:cxn ang="0">
                <a:pos x="3330829" y="864107"/>
              </a:cxn>
              <a:cxn ang="0">
                <a:pos x="3311779" y="864107"/>
              </a:cxn>
              <a:cxn ang="0">
                <a:pos x="3292729" y="883157"/>
              </a:cxn>
              <a:cxn ang="0">
                <a:pos x="3330829" y="883157"/>
              </a:cxn>
              <a:cxn ang="0">
                <a:pos x="3330829" y="864107"/>
              </a:cxn>
              <a:cxn ang="0">
                <a:pos x="3330829" y="19049"/>
              </a:cxn>
              <a:cxn ang="0">
                <a:pos x="3311779" y="38099"/>
              </a:cxn>
              <a:cxn ang="0">
                <a:pos x="3330829" y="38099"/>
              </a:cxn>
              <a:cxn ang="0">
                <a:pos x="3330829" y="19049"/>
              </a:cxn>
              <a:cxn ang="0">
                <a:pos x="4032504" y="19049"/>
              </a:cxn>
              <a:cxn ang="0">
                <a:pos x="3330829" y="19049"/>
              </a:cxn>
              <a:cxn ang="0">
                <a:pos x="3330829" y="38099"/>
              </a:cxn>
              <a:cxn ang="0">
                <a:pos x="4032504" y="38099"/>
              </a:cxn>
              <a:cxn ang="0">
                <a:pos x="4032504" y="19049"/>
              </a:cxn>
            </a:cxnLst>
            <a:rect l="0" t="0" r="r" b="b"/>
            <a:pathLst>
              <a:path w="4032884" h="940435">
                <a:moveTo>
                  <a:pt x="114300" y="826007"/>
                </a:moveTo>
                <a:lnTo>
                  <a:pt x="0" y="883157"/>
                </a:lnTo>
                <a:lnTo>
                  <a:pt x="114300" y="940307"/>
                </a:lnTo>
                <a:lnTo>
                  <a:pt x="114300" y="902207"/>
                </a:lnTo>
                <a:lnTo>
                  <a:pt x="95250" y="902207"/>
                </a:lnTo>
                <a:lnTo>
                  <a:pt x="95250" y="864107"/>
                </a:lnTo>
                <a:lnTo>
                  <a:pt x="114300" y="864107"/>
                </a:lnTo>
                <a:lnTo>
                  <a:pt x="114300" y="826007"/>
                </a:lnTo>
                <a:close/>
              </a:path>
              <a:path w="4032884" h="940435">
                <a:moveTo>
                  <a:pt x="114300" y="864107"/>
                </a:moveTo>
                <a:lnTo>
                  <a:pt x="95250" y="864107"/>
                </a:lnTo>
                <a:lnTo>
                  <a:pt x="95250" y="902207"/>
                </a:lnTo>
                <a:lnTo>
                  <a:pt x="114300" y="902207"/>
                </a:lnTo>
                <a:lnTo>
                  <a:pt x="114300" y="864107"/>
                </a:lnTo>
                <a:close/>
              </a:path>
              <a:path w="4032884" h="940435">
                <a:moveTo>
                  <a:pt x="3292729" y="864107"/>
                </a:moveTo>
                <a:lnTo>
                  <a:pt x="114300" y="864107"/>
                </a:lnTo>
                <a:lnTo>
                  <a:pt x="114300" y="902207"/>
                </a:lnTo>
                <a:lnTo>
                  <a:pt x="3311779" y="902207"/>
                </a:lnTo>
                <a:lnTo>
                  <a:pt x="3319148" y="900713"/>
                </a:lnTo>
                <a:lnTo>
                  <a:pt x="3325209" y="896635"/>
                </a:lnTo>
                <a:lnTo>
                  <a:pt x="3329316" y="890581"/>
                </a:lnTo>
                <a:lnTo>
                  <a:pt x="3330829" y="883157"/>
                </a:lnTo>
                <a:lnTo>
                  <a:pt x="3292729" y="883157"/>
                </a:lnTo>
                <a:lnTo>
                  <a:pt x="3292729" y="864107"/>
                </a:lnTo>
                <a:close/>
              </a:path>
              <a:path w="4032884" h="940435">
                <a:moveTo>
                  <a:pt x="4032504" y="0"/>
                </a:moveTo>
                <a:lnTo>
                  <a:pt x="3311779" y="0"/>
                </a:lnTo>
                <a:lnTo>
                  <a:pt x="3304355" y="1494"/>
                </a:lnTo>
                <a:lnTo>
                  <a:pt x="3298301" y="5572"/>
                </a:lnTo>
                <a:lnTo>
                  <a:pt x="3294223" y="11626"/>
                </a:lnTo>
                <a:lnTo>
                  <a:pt x="3292729" y="19049"/>
                </a:lnTo>
                <a:lnTo>
                  <a:pt x="3292729" y="883157"/>
                </a:lnTo>
                <a:lnTo>
                  <a:pt x="3311779" y="864107"/>
                </a:lnTo>
                <a:lnTo>
                  <a:pt x="3330829" y="864107"/>
                </a:lnTo>
                <a:lnTo>
                  <a:pt x="3330829" y="38099"/>
                </a:lnTo>
                <a:lnTo>
                  <a:pt x="3311779" y="38099"/>
                </a:lnTo>
                <a:lnTo>
                  <a:pt x="3330829" y="19049"/>
                </a:lnTo>
                <a:lnTo>
                  <a:pt x="4032504" y="19049"/>
                </a:lnTo>
                <a:lnTo>
                  <a:pt x="4032504" y="0"/>
                </a:lnTo>
                <a:close/>
              </a:path>
              <a:path w="4032884" h="940435">
                <a:moveTo>
                  <a:pt x="3330829" y="864107"/>
                </a:moveTo>
                <a:lnTo>
                  <a:pt x="3311779" y="864107"/>
                </a:lnTo>
                <a:lnTo>
                  <a:pt x="3292729" y="883157"/>
                </a:lnTo>
                <a:lnTo>
                  <a:pt x="3330829" y="883157"/>
                </a:lnTo>
                <a:lnTo>
                  <a:pt x="3330829" y="864107"/>
                </a:lnTo>
                <a:close/>
              </a:path>
              <a:path w="4032884" h="940435">
                <a:moveTo>
                  <a:pt x="3330829" y="19049"/>
                </a:moveTo>
                <a:lnTo>
                  <a:pt x="3311779" y="38099"/>
                </a:lnTo>
                <a:lnTo>
                  <a:pt x="3330829" y="38099"/>
                </a:lnTo>
                <a:lnTo>
                  <a:pt x="3330829" y="19049"/>
                </a:lnTo>
                <a:close/>
              </a:path>
              <a:path w="4032884" h="940435">
                <a:moveTo>
                  <a:pt x="4032504" y="19049"/>
                </a:moveTo>
                <a:lnTo>
                  <a:pt x="3330829" y="19049"/>
                </a:lnTo>
                <a:lnTo>
                  <a:pt x="3330829" y="38099"/>
                </a:lnTo>
                <a:lnTo>
                  <a:pt x="4032504" y="38099"/>
                </a:lnTo>
                <a:lnTo>
                  <a:pt x="4032504" y="1904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5" name="object 106"/>
          <p:cNvSpPr>
            <a:spLocks/>
          </p:cNvSpPr>
          <p:nvPr/>
        </p:nvSpPr>
        <p:spPr bwMode="auto">
          <a:xfrm>
            <a:off x="5148263" y="3429000"/>
            <a:ext cx="43180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291" y="431292"/>
              </a:cxn>
            </a:cxnLst>
            <a:rect l="0" t="0" r="r" b="b"/>
            <a:pathLst>
              <a:path w="431800" h="431800">
                <a:moveTo>
                  <a:pt x="0" y="0"/>
                </a:moveTo>
                <a:lnTo>
                  <a:pt x="431291" y="431292"/>
                </a:ln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6" name="object 107"/>
          <p:cNvSpPr>
            <a:spLocks/>
          </p:cNvSpPr>
          <p:nvPr/>
        </p:nvSpPr>
        <p:spPr bwMode="auto">
          <a:xfrm>
            <a:off x="5148263" y="3429000"/>
            <a:ext cx="431800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431291" y="0"/>
              </a:cxn>
            </a:cxnLst>
            <a:rect l="0" t="0" r="r" b="b"/>
            <a:pathLst>
              <a:path w="431800" h="431800">
                <a:moveTo>
                  <a:pt x="0" y="431292"/>
                </a:moveTo>
                <a:lnTo>
                  <a:pt x="431291" y="0"/>
                </a:ln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7" name="object 108"/>
          <p:cNvSpPr>
            <a:spLocks/>
          </p:cNvSpPr>
          <p:nvPr/>
        </p:nvSpPr>
        <p:spPr bwMode="auto">
          <a:xfrm>
            <a:off x="2555875" y="5319713"/>
            <a:ext cx="3962400" cy="114300"/>
          </a:xfrm>
          <a:custGeom>
            <a:avLst/>
            <a:gdLst/>
            <a:ahLst/>
            <a:cxnLst>
              <a:cxn ang="0">
                <a:pos x="3846576" y="0"/>
              </a:cxn>
              <a:cxn ang="0">
                <a:pos x="3846576" y="114299"/>
              </a:cxn>
              <a:cxn ang="0">
                <a:pos x="3922775" y="76199"/>
              </a:cxn>
              <a:cxn ang="0">
                <a:pos x="3865626" y="76199"/>
              </a:cxn>
              <a:cxn ang="0">
                <a:pos x="3865626" y="38099"/>
              </a:cxn>
              <a:cxn ang="0">
                <a:pos x="3922775" y="38099"/>
              </a:cxn>
              <a:cxn ang="0">
                <a:pos x="3846576" y="0"/>
              </a:cxn>
              <a:cxn ang="0">
                <a:pos x="3846576" y="38099"/>
              </a:cxn>
              <a:cxn ang="0">
                <a:pos x="0" y="38099"/>
              </a:cxn>
              <a:cxn ang="0">
                <a:pos x="0" y="76199"/>
              </a:cxn>
              <a:cxn ang="0">
                <a:pos x="3846576" y="76199"/>
              </a:cxn>
              <a:cxn ang="0">
                <a:pos x="3846576" y="38099"/>
              </a:cxn>
              <a:cxn ang="0">
                <a:pos x="3922775" y="38099"/>
              </a:cxn>
              <a:cxn ang="0">
                <a:pos x="3865626" y="38099"/>
              </a:cxn>
              <a:cxn ang="0">
                <a:pos x="3865626" y="76199"/>
              </a:cxn>
              <a:cxn ang="0">
                <a:pos x="3922775" y="76199"/>
              </a:cxn>
              <a:cxn ang="0">
                <a:pos x="3960875" y="57149"/>
              </a:cxn>
              <a:cxn ang="0">
                <a:pos x="3922775" y="38099"/>
              </a:cxn>
            </a:cxnLst>
            <a:rect l="0" t="0" r="r" b="b"/>
            <a:pathLst>
              <a:path w="3961129" h="114300">
                <a:moveTo>
                  <a:pt x="3846576" y="0"/>
                </a:moveTo>
                <a:lnTo>
                  <a:pt x="3846576" y="114299"/>
                </a:lnTo>
                <a:lnTo>
                  <a:pt x="3922775" y="76199"/>
                </a:lnTo>
                <a:lnTo>
                  <a:pt x="3865626" y="76199"/>
                </a:lnTo>
                <a:lnTo>
                  <a:pt x="3865626" y="38099"/>
                </a:lnTo>
                <a:lnTo>
                  <a:pt x="3922775" y="38099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846576" y="76199"/>
                </a:lnTo>
                <a:lnTo>
                  <a:pt x="3846576" y="38099"/>
                </a:lnTo>
                <a:close/>
              </a:path>
              <a:path w="3961129" h="114300">
                <a:moveTo>
                  <a:pt x="3922775" y="38099"/>
                </a:moveTo>
                <a:lnTo>
                  <a:pt x="3865626" y="38099"/>
                </a:lnTo>
                <a:lnTo>
                  <a:pt x="3865626" y="76199"/>
                </a:lnTo>
                <a:lnTo>
                  <a:pt x="3922775" y="76199"/>
                </a:lnTo>
                <a:lnTo>
                  <a:pt x="3960875" y="57149"/>
                </a:lnTo>
                <a:lnTo>
                  <a:pt x="3922775" y="380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8" name="object 109"/>
          <p:cNvSpPr>
            <a:spLocks/>
          </p:cNvSpPr>
          <p:nvPr/>
        </p:nvSpPr>
        <p:spPr bwMode="auto">
          <a:xfrm>
            <a:off x="2555875" y="5740400"/>
            <a:ext cx="3962400" cy="114300"/>
          </a:xfrm>
          <a:custGeom>
            <a:avLst/>
            <a:gdLst/>
            <a:ahLst/>
            <a:cxnLst>
              <a:cxn ang="0">
                <a:pos x="3846576" y="0"/>
              </a:cxn>
              <a:cxn ang="0">
                <a:pos x="3846576" y="114299"/>
              </a:cxn>
              <a:cxn ang="0">
                <a:pos x="3922775" y="76199"/>
              </a:cxn>
              <a:cxn ang="0">
                <a:pos x="3865626" y="76199"/>
              </a:cxn>
              <a:cxn ang="0">
                <a:pos x="3865626" y="38099"/>
              </a:cxn>
              <a:cxn ang="0">
                <a:pos x="3922775" y="38099"/>
              </a:cxn>
              <a:cxn ang="0">
                <a:pos x="3846576" y="0"/>
              </a:cxn>
              <a:cxn ang="0">
                <a:pos x="3846576" y="38099"/>
              </a:cxn>
              <a:cxn ang="0">
                <a:pos x="0" y="38099"/>
              </a:cxn>
              <a:cxn ang="0">
                <a:pos x="0" y="76199"/>
              </a:cxn>
              <a:cxn ang="0">
                <a:pos x="3846576" y="76199"/>
              </a:cxn>
              <a:cxn ang="0">
                <a:pos x="3846576" y="38099"/>
              </a:cxn>
              <a:cxn ang="0">
                <a:pos x="3922775" y="38099"/>
              </a:cxn>
              <a:cxn ang="0">
                <a:pos x="3865626" y="38099"/>
              </a:cxn>
              <a:cxn ang="0">
                <a:pos x="3865626" y="76199"/>
              </a:cxn>
              <a:cxn ang="0">
                <a:pos x="3922775" y="76199"/>
              </a:cxn>
              <a:cxn ang="0">
                <a:pos x="3960875" y="57149"/>
              </a:cxn>
              <a:cxn ang="0">
                <a:pos x="3922775" y="38099"/>
              </a:cxn>
            </a:cxnLst>
            <a:rect l="0" t="0" r="r" b="b"/>
            <a:pathLst>
              <a:path w="3961129" h="114300">
                <a:moveTo>
                  <a:pt x="3846576" y="0"/>
                </a:moveTo>
                <a:lnTo>
                  <a:pt x="3846576" y="114299"/>
                </a:lnTo>
                <a:lnTo>
                  <a:pt x="3922775" y="76199"/>
                </a:lnTo>
                <a:lnTo>
                  <a:pt x="3865626" y="76199"/>
                </a:lnTo>
                <a:lnTo>
                  <a:pt x="3865626" y="38099"/>
                </a:lnTo>
                <a:lnTo>
                  <a:pt x="3922775" y="38099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846576" y="76199"/>
                </a:lnTo>
                <a:lnTo>
                  <a:pt x="3846576" y="38099"/>
                </a:lnTo>
                <a:close/>
              </a:path>
              <a:path w="3961129" h="114300">
                <a:moveTo>
                  <a:pt x="3922775" y="38099"/>
                </a:moveTo>
                <a:lnTo>
                  <a:pt x="3865626" y="38099"/>
                </a:lnTo>
                <a:lnTo>
                  <a:pt x="3865626" y="76199"/>
                </a:lnTo>
                <a:lnTo>
                  <a:pt x="3922775" y="76199"/>
                </a:lnTo>
                <a:lnTo>
                  <a:pt x="3960875" y="57149"/>
                </a:lnTo>
                <a:lnTo>
                  <a:pt x="3922775" y="380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9" name="object 110"/>
          <p:cNvSpPr>
            <a:spLocks/>
          </p:cNvSpPr>
          <p:nvPr/>
        </p:nvSpPr>
        <p:spPr bwMode="auto">
          <a:xfrm>
            <a:off x="2555875" y="6103938"/>
            <a:ext cx="3889375" cy="114300"/>
          </a:xfrm>
          <a:custGeom>
            <a:avLst/>
            <a:gdLst/>
            <a:ahLst/>
            <a:cxnLst>
              <a:cxn ang="0">
                <a:pos x="114300" y="0"/>
              </a:cxn>
              <a:cxn ang="0">
                <a:pos x="0" y="57149"/>
              </a:cxn>
              <a:cxn ang="0">
                <a:pos x="114300" y="114299"/>
              </a:cxn>
              <a:cxn ang="0">
                <a:pos x="114300" y="76199"/>
              </a:cxn>
              <a:cxn ang="0">
                <a:pos x="95250" y="76199"/>
              </a:cxn>
              <a:cxn ang="0">
                <a:pos x="95250" y="38099"/>
              </a:cxn>
              <a:cxn ang="0">
                <a:pos x="114300" y="38099"/>
              </a:cxn>
              <a:cxn ang="0">
                <a:pos x="114300" y="0"/>
              </a:cxn>
              <a:cxn ang="0">
                <a:pos x="114300" y="38099"/>
              </a:cxn>
              <a:cxn ang="0">
                <a:pos x="95250" y="38099"/>
              </a:cxn>
              <a:cxn ang="0">
                <a:pos x="95250" y="76199"/>
              </a:cxn>
              <a:cxn ang="0">
                <a:pos x="114300" y="76199"/>
              </a:cxn>
              <a:cxn ang="0">
                <a:pos x="114300" y="38099"/>
              </a:cxn>
              <a:cxn ang="0">
                <a:pos x="3887724" y="38099"/>
              </a:cxn>
              <a:cxn ang="0">
                <a:pos x="114300" y="38099"/>
              </a:cxn>
              <a:cxn ang="0">
                <a:pos x="114300" y="76199"/>
              </a:cxn>
              <a:cxn ang="0">
                <a:pos x="3887724" y="76199"/>
              </a:cxn>
              <a:cxn ang="0">
                <a:pos x="3887724" y="38099"/>
              </a:cxn>
            </a:cxnLst>
            <a:rect l="0" t="0" r="r" b="b"/>
            <a:pathLst>
              <a:path w="3888104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888104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888104" h="114300">
                <a:moveTo>
                  <a:pt x="3887724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887724" y="76199"/>
                </a:lnTo>
                <a:lnTo>
                  <a:pt x="3887724" y="380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2706688" y="3938588"/>
            <a:ext cx="2979737" cy="2225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2001 ; length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74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605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72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1001 ; length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7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3001 ; length 500;</a:t>
            </a:r>
            <a:r>
              <a:rPr sz="1800" spc="-6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1265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3501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91" name="object 1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77BD785-395B-48BA-96C6-D6A04B81EBC1}" type="slidenum">
              <a:rPr lang="th-TH"/>
              <a:pPr marL="111125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/>
          </p:cNvSpPr>
          <p:nvPr/>
        </p:nvSpPr>
        <p:spPr bwMode="auto">
          <a:xfrm>
            <a:off x="3348038" y="1196975"/>
            <a:ext cx="2665412" cy="403225"/>
          </a:xfrm>
          <a:custGeom>
            <a:avLst/>
            <a:gdLst/>
            <a:ahLst/>
            <a:cxnLst>
              <a:cxn ang="0">
                <a:pos x="0" y="403860"/>
              </a:cxn>
              <a:cxn ang="0">
                <a:pos x="2663952" y="403860"/>
              </a:cxn>
              <a:cxn ang="0">
                <a:pos x="2663952" y="0"/>
              </a:cxn>
              <a:cxn ang="0">
                <a:pos x="0" y="0"/>
              </a:cxn>
              <a:cxn ang="0">
                <a:pos x="0" y="403860"/>
              </a:cxn>
            </a:cxnLst>
            <a:rect l="0" t="0" r="r" b="b"/>
            <a:pathLst>
              <a:path w="2664460" h="403859">
                <a:moveTo>
                  <a:pt x="0" y="403860"/>
                </a:moveTo>
                <a:lnTo>
                  <a:pt x="2663952" y="403860"/>
                </a:lnTo>
                <a:lnTo>
                  <a:pt x="266395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6" name="object 3"/>
          <p:cNvSpPr>
            <a:spLocks/>
          </p:cNvSpPr>
          <p:nvPr/>
        </p:nvSpPr>
        <p:spPr bwMode="auto">
          <a:xfrm>
            <a:off x="3348038" y="1657350"/>
            <a:ext cx="2665412" cy="117475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2663952" y="115824"/>
              </a:cxn>
              <a:cxn ang="0">
                <a:pos x="2663952" y="0"/>
              </a:cxn>
              <a:cxn ang="0">
                <a:pos x="0" y="0"/>
              </a:cxn>
              <a:cxn ang="0">
                <a:pos x="0" y="115824"/>
              </a:cxn>
            </a:cxnLst>
            <a:rect l="0" t="0" r="r" b="b"/>
            <a:pathLst>
              <a:path w="2664460" h="116205">
                <a:moveTo>
                  <a:pt x="0" y="115824"/>
                </a:moveTo>
                <a:lnTo>
                  <a:pt x="2663952" y="115824"/>
                </a:lnTo>
                <a:lnTo>
                  <a:pt x="2663952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5867400" y="1341438"/>
            <a:ext cx="3168650" cy="5445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5867400" y="1341438"/>
            <a:ext cx="3168650" cy="5445125"/>
          </a:xfrm>
          <a:custGeom>
            <a:avLst/>
            <a:gdLst/>
            <a:ahLst/>
            <a:cxnLst>
              <a:cxn ang="0">
                <a:pos x="0" y="5445252"/>
              </a:cxn>
              <a:cxn ang="0">
                <a:pos x="3168396" y="5445252"/>
              </a:cxn>
              <a:cxn ang="0">
                <a:pos x="3168396" y="0"/>
              </a:cxn>
              <a:cxn ang="0">
                <a:pos x="0" y="0"/>
              </a:cxn>
              <a:cxn ang="0">
                <a:pos x="0" y="5445252"/>
              </a:cxn>
            </a:cxnLst>
            <a:rect l="0" t="0" r="r" b="b"/>
            <a:pathLst>
              <a:path w="3168650" h="5445759">
                <a:moveTo>
                  <a:pt x="0" y="5445252"/>
                </a:moveTo>
                <a:lnTo>
                  <a:pt x="3168396" y="5445252"/>
                </a:lnTo>
                <a:lnTo>
                  <a:pt x="3168396" y="0"/>
                </a:lnTo>
                <a:lnTo>
                  <a:pt x="0" y="0"/>
                </a:lnTo>
                <a:lnTo>
                  <a:pt x="0" y="54452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 noChangeArrowheads="1"/>
          </p:cNvSpPr>
          <p:nvPr/>
        </p:nvSpPr>
        <p:spPr bwMode="auto">
          <a:xfrm>
            <a:off x="250825" y="1341438"/>
            <a:ext cx="3168650" cy="5445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250825" y="1341438"/>
            <a:ext cx="3168650" cy="5445125"/>
          </a:xfrm>
          <a:custGeom>
            <a:avLst/>
            <a:gdLst/>
            <a:ahLst/>
            <a:cxnLst>
              <a:cxn ang="0">
                <a:pos x="0" y="5445252"/>
              </a:cxn>
              <a:cxn ang="0">
                <a:pos x="3168395" y="5445252"/>
              </a:cxn>
              <a:cxn ang="0">
                <a:pos x="3168395" y="0"/>
              </a:cxn>
              <a:cxn ang="0">
                <a:pos x="0" y="0"/>
              </a:cxn>
              <a:cxn ang="0">
                <a:pos x="0" y="5445252"/>
              </a:cxn>
            </a:cxnLst>
            <a:rect l="0" t="0" r="r" b="b"/>
            <a:pathLst>
              <a:path w="3168650" h="5445759">
                <a:moveTo>
                  <a:pt x="0" y="5445252"/>
                </a:moveTo>
                <a:lnTo>
                  <a:pt x="3168395" y="5445252"/>
                </a:lnTo>
                <a:lnTo>
                  <a:pt x="3168395" y="0"/>
                </a:lnTo>
                <a:lnTo>
                  <a:pt x="0" y="0"/>
                </a:lnTo>
                <a:lnTo>
                  <a:pt x="0" y="54452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2987675" y="5229225"/>
            <a:ext cx="360363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361188" y="289559"/>
              </a:cxn>
              <a:cxn ang="0">
                <a:pos x="361188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361314" h="289560">
                <a:moveTo>
                  <a:pt x="0" y="289559"/>
                </a:moveTo>
                <a:lnTo>
                  <a:pt x="361188" y="289559"/>
                </a:lnTo>
                <a:lnTo>
                  <a:pt x="361188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1331913" y="5229225"/>
            <a:ext cx="20161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2016252" y="289559"/>
              </a:cxn>
              <a:cxn ang="0">
                <a:pos x="2016252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Window</a:t>
            </a:r>
            <a:r>
              <a:rPr spc="-40" dirty="0"/>
              <a:t> </a:t>
            </a:r>
            <a:r>
              <a:rPr spc="-5" dirty="0"/>
              <a:t>Control</a:t>
            </a:r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1331913" y="1485900"/>
            <a:ext cx="201612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016252" y="288036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1331913" y="1485900"/>
            <a:ext cx="201612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016252" y="288036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52588" y="1465263"/>
            <a:ext cx="137636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6011863" y="1485900"/>
            <a:ext cx="1728787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8216" y="288036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6011863" y="1485900"/>
            <a:ext cx="1728787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8216" y="288036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6162675" y="1465263"/>
            <a:ext cx="14319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Recv.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2698750" y="2205038"/>
            <a:ext cx="649288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649224" y="288036"/>
              </a:cxn>
              <a:cxn ang="0">
                <a:pos x="649224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649604" h="288289">
                <a:moveTo>
                  <a:pt x="0" y="288036"/>
                </a:moveTo>
                <a:lnTo>
                  <a:pt x="649224" y="288036"/>
                </a:lnTo>
                <a:lnTo>
                  <a:pt x="6492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1331913" y="2205038"/>
            <a:ext cx="201612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016252" y="288036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468313" y="1846263"/>
            <a:ext cx="1366837" cy="287337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367028" y="288036"/>
              </a:cxn>
              <a:cxn ang="0">
                <a:pos x="1367028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367155" h="288289">
                <a:moveTo>
                  <a:pt x="0" y="288036"/>
                </a:moveTo>
                <a:lnTo>
                  <a:pt x="1367028" y="288036"/>
                </a:lnTo>
                <a:lnTo>
                  <a:pt x="136702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468313" y="1846263"/>
            <a:ext cx="1366837" cy="287337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367028" y="288036"/>
              </a:cxn>
              <a:cxn ang="0">
                <a:pos x="1367028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367155" h="288289">
                <a:moveTo>
                  <a:pt x="0" y="288036"/>
                </a:moveTo>
                <a:lnTo>
                  <a:pt x="1367028" y="288036"/>
                </a:lnTo>
                <a:lnTo>
                  <a:pt x="136702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5003800" y="2062163"/>
            <a:ext cx="792163" cy="287337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792479" y="288036"/>
              </a:cxn>
              <a:cxn ang="0">
                <a:pos x="792479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5003800" y="2062163"/>
            <a:ext cx="792163" cy="2873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92405" fontAlgn="auto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6013450" y="2276475"/>
            <a:ext cx="1727200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6692" y="288036"/>
              </a:cxn>
              <a:cxn ang="0">
                <a:pos x="172669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6013450" y="2276475"/>
            <a:ext cx="1727200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6692" y="288036"/>
              </a:cxn>
              <a:cxn ang="0">
                <a:pos x="172669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3492500" y="2420938"/>
            <a:ext cx="792163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90956" y="286512"/>
              </a:cxn>
              <a:cxn ang="0">
                <a:pos x="79095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91210" h="287019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3492500" y="2420938"/>
            <a:ext cx="792163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90956" y="286512"/>
              </a:cxn>
              <a:cxn ang="0">
                <a:pos x="79095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91210" h="287019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6804025" y="2708275"/>
            <a:ext cx="93662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935736" y="288036"/>
              </a:cxn>
              <a:cxn ang="0">
                <a:pos x="93573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935990" h="288289">
                <a:moveTo>
                  <a:pt x="0" y="288036"/>
                </a:moveTo>
                <a:lnTo>
                  <a:pt x="935736" y="288036"/>
                </a:lnTo>
                <a:lnTo>
                  <a:pt x="9357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6011863" y="2708275"/>
            <a:ext cx="1728787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8216" y="288036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6011863" y="2708275"/>
            <a:ext cx="792162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792479" y="288036"/>
              </a:cxn>
              <a:cxn ang="0">
                <a:pos x="792479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6011863" y="2708275"/>
            <a:ext cx="792162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792479" y="288036"/>
              </a:cxn>
              <a:cxn ang="0">
                <a:pos x="792479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1908175" y="2636838"/>
            <a:ext cx="1439863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40179" y="289560"/>
              </a:cxn>
              <a:cxn ang="0">
                <a:pos x="1440179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440179" h="289560">
                <a:moveTo>
                  <a:pt x="0" y="289560"/>
                </a:moveTo>
                <a:lnTo>
                  <a:pt x="1440179" y="289560"/>
                </a:lnTo>
                <a:lnTo>
                  <a:pt x="144017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1331913" y="2636838"/>
            <a:ext cx="201612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2016252" y="289560"/>
              </a:cxn>
              <a:cxn ang="0">
                <a:pos x="2016252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1331913" y="2636838"/>
            <a:ext cx="576262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576072" y="289560"/>
              </a:cxn>
              <a:cxn ang="0">
                <a:pos x="576072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576580" h="289560">
                <a:moveTo>
                  <a:pt x="0" y="289560"/>
                </a:moveTo>
                <a:lnTo>
                  <a:pt x="576072" y="289560"/>
                </a:lnTo>
                <a:lnTo>
                  <a:pt x="5760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1331913" y="2636838"/>
            <a:ext cx="576262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576072" y="289560"/>
              </a:cxn>
              <a:cxn ang="0">
                <a:pos x="576072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576580" h="289560">
                <a:moveTo>
                  <a:pt x="0" y="289560"/>
                </a:moveTo>
                <a:lnTo>
                  <a:pt x="576072" y="289560"/>
                </a:lnTo>
                <a:lnTo>
                  <a:pt x="5760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5003800" y="3068638"/>
            <a:ext cx="792163" cy="287337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92405" fontAlgn="auto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3275013" y="3357563"/>
            <a:ext cx="7302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73151" y="288035"/>
              </a:cxn>
              <a:cxn ang="0">
                <a:pos x="73151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73660" h="288289">
                <a:moveTo>
                  <a:pt x="0" y="288035"/>
                </a:moveTo>
                <a:lnTo>
                  <a:pt x="73151" y="288035"/>
                </a:lnTo>
                <a:lnTo>
                  <a:pt x="73151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1331913" y="3357563"/>
            <a:ext cx="201612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2016252" y="288035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2016760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3492500" y="3646488"/>
            <a:ext cx="792163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90956" y="286512"/>
              </a:cxn>
              <a:cxn ang="0">
                <a:pos x="79095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91210" h="287020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2" name="object 39"/>
          <p:cNvSpPr>
            <a:spLocks/>
          </p:cNvSpPr>
          <p:nvPr/>
        </p:nvSpPr>
        <p:spPr bwMode="auto">
          <a:xfrm>
            <a:off x="3492500" y="3646488"/>
            <a:ext cx="792163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90956" y="286512"/>
              </a:cxn>
              <a:cxn ang="0">
                <a:pos x="79095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91210" h="287020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3" name="object 40"/>
          <p:cNvSpPr>
            <a:spLocks/>
          </p:cNvSpPr>
          <p:nvPr/>
        </p:nvSpPr>
        <p:spPr bwMode="auto">
          <a:xfrm>
            <a:off x="7596188" y="3716338"/>
            <a:ext cx="144462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44780" y="288036"/>
              </a:cxn>
              <a:cxn ang="0">
                <a:pos x="144780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44779" h="288289">
                <a:moveTo>
                  <a:pt x="0" y="288036"/>
                </a:moveTo>
                <a:lnTo>
                  <a:pt x="144780" y="288036"/>
                </a:lnTo>
                <a:lnTo>
                  <a:pt x="1447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4" name="object 41"/>
          <p:cNvSpPr>
            <a:spLocks/>
          </p:cNvSpPr>
          <p:nvPr/>
        </p:nvSpPr>
        <p:spPr bwMode="auto">
          <a:xfrm>
            <a:off x="6011863" y="3716338"/>
            <a:ext cx="1728787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8216" y="288036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5" name="object 42"/>
          <p:cNvSpPr>
            <a:spLocks/>
          </p:cNvSpPr>
          <p:nvPr/>
        </p:nvSpPr>
        <p:spPr bwMode="auto">
          <a:xfrm>
            <a:off x="6011863" y="3717925"/>
            <a:ext cx="15843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583435" y="286512"/>
              </a:cxn>
              <a:cxn ang="0">
                <a:pos x="1583435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583690" h="287020">
                <a:moveTo>
                  <a:pt x="0" y="286512"/>
                </a:moveTo>
                <a:lnTo>
                  <a:pt x="1583435" y="286512"/>
                </a:lnTo>
                <a:lnTo>
                  <a:pt x="15834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6" name="object 43"/>
          <p:cNvSpPr>
            <a:spLocks/>
          </p:cNvSpPr>
          <p:nvPr/>
        </p:nvSpPr>
        <p:spPr bwMode="auto">
          <a:xfrm>
            <a:off x="6011863" y="3717925"/>
            <a:ext cx="15843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583435" y="286512"/>
              </a:cxn>
              <a:cxn ang="0">
                <a:pos x="1583435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583690" h="287020">
                <a:moveTo>
                  <a:pt x="0" y="286512"/>
                </a:moveTo>
                <a:lnTo>
                  <a:pt x="1583435" y="286512"/>
                </a:lnTo>
                <a:lnTo>
                  <a:pt x="15834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7" name="object 44"/>
          <p:cNvSpPr>
            <a:spLocks/>
          </p:cNvSpPr>
          <p:nvPr/>
        </p:nvSpPr>
        <p:spPr bwMode="auto">
          <a:xfrm>
            <a:off x="8027988" y="4005263"/>
            <a:ext cx="39687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396240" y="288035"/>
              </a:cxn>
              <a:cxn ang="0">
                <a:pos x="396240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8027988" y="4005263"/>
            <a:ext cx="39687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396240" y="288035"/>
              </a:cxn>
              <a:cxn ang="0">
                <a:pos x="396240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9" name="object 46"/>
          <p:cNvSpPr>
            <a:spLocks/>
          </p:cNvSpPr>
          <p:nvPr/>
        </p:nvSpPr>
        <p:spPr bwMode="auto">
          <a:xfrm>
            <a:off x="7164388" y="4365625"/>
            <a:ext cx="576262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576072" y="286512"/>
              </a:cxn>
              <a:cxn ang="0">
                <a:pos x="576072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576579" h="287020">
                <a:moveTo>
                  <a:pt x="0" y="286512"/>
                </a:moveTo>
                <a:lnTo>
                  <a:pt x="576072" y="286512"/>
                </a:lnTo>
                <a:lnTo>
                  <a:pt x="57607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0" name="object 47"/>
          <p:cNvSpPr>
            <a:spLocks/>
          </p:cNvSpPr>
          <p:nvPr/>
        </p:nvSpPr>
        <p:spPr bwMode="auto">
          <a:xfrm>
            <a:off x="6011863" y="4365625"/>
            <a:ext cx="1728787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728216" y="286512"/>
              </a:cxn>
              <a:cxn ang="0">
                <a:pos x="17282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1" name="object 48"/>
          <p:cNvSpPr>
            <a:spLocks/>
          </p:cNvSpPr>
          <p:nvPr/>
        </p:nvSpPr>
        <p:spPr bwMode="auto">
          <a:xfrm>
            <a:off x="6011863" y="4365625"/>
            <a:ext cx="11525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152144" y="286512"/>
              </a:cxn>
              <a:cxn ang="0">
                <a:pos x="1152144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152525" h="287020">
                <a:moveTo>
                  <a:pt x="0" y="286512"/>
                </a:moveTo>
                <a:lnTo>
                  <a:pt x="1152144" y="286512"/>
                </a:lnTo>
                <a:lnTo>
                  <a:pt x="115214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2" name="object 49"/>
          <p:cNvSpPr>
            <a:spLocks/>
          </p:cNvSpPr>
          <p:nvPr/>
        </p:nvSpPr>
        <p:spPr bwMode="auto">
          <a:xfrm>
            <a:off x="6011863" y="4365625"/>
            <a:ext cx="11525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152144" y="286512"/>
              </a:cxn>
              <a:cxn ang="0">
                <a:pos x="1152144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152525" h="287020">
                <a:moveTo>
                  <a:pt x="0" y="286512"/>
                </a:moveTo>
                <a:lnTo>
                  <a:pt x="1152144" y="286512"/>
                </a:lnTo>
                <a:lnTo>
                  <a:pt x="115214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3" name="object 50"/>
          <p:cNvSpPr>
            <a:spLocks/>
          </p:cNvSpPr>
          <p:nvPr/>
        </p:nvSpPr>
        <p:spPr bwMode="auto">
          <a:xfrm>
            <a:off x="2484438" y="3789363"/>
            <a:ext cx="863600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864107" y="289560"/>
              </a:cxn>
              <a:cxn ang="0">
                <a:pos x="864107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864235" h="289560">
                <a:moveTo>
                  <a:pt x="0" y="289560"/>
                </a:moveTo>
                <a:lnTo>
                  <a:pt x="864107" y="289560"/>
                </a:lnTo>
                <a:lnTo>
                  <a:pt x="864107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4" name="object 51"/>
          <p:cNvSpPr>
            <a:spLocks/>
          </p:cNvSpPr>
          <p:nvPr/>
        </p:nvSpPr>
        <p:spPr bwMode="auto">
          <a:xfrm>
            <a:off x="1331913" y="3789363"/>
            <a:ext cx="201612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2016252" y="289560"/>
              </a:cxn>
              <a:cxn ang="0">
                <a:pos x="2016252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5" name="object 52"/>
          <p:cNvSpPr>
            <a:spLocks/>
          </p:cNvSpPr>
          <p:nvPr/>
        </p:nvSpPr>
        <p:spPr bwMode="auto">
          <a:xfrm>
            <a:off x="1331913" y="3789363"/>
            <a:ext cx="115252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152144" y="289560"/>
              </a:cxn>
              <a:cxn ang="0">
                <a:pos x="1152144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152525" h="289560">
                <a:moveTo>
                  <a:pt x="0" y="289560"/>
                </a:moveTo>
                <a:lnTo>
                  <a:pt x="1152144" y="289560"/>
                </a:lnTo>
                <a:lnTo>
                  <a:pt x="11521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6" name="object 53"/>
          <p:cNvSpPr>
            <a:spLocks/>
          </p:cNvSpPr>
          <p:nvPr/>
        </p:nvSpPr>
        <p:spPr bwMode="auto">
          <a:xfrm>
            <a:off x="1331913" y="3789363"/>
            <a:ext cx="115252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152144" y="289560"/>
              </a:cxn>
              <a:cxn ang="0">
                <a:pos x="1152144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152525" h="289560">
                <a:moveTo>
                  <a:pt x="0" y="289560"/>
                </a:moveTo>
                <a:lnTo>
                  <a:pt x="1152144" y="289560"/>
                </a:lnTo>
                <a:lnTo>
                  <a:pt x="11521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7" name="object 54"/>
          <p:cNvSpPr>
            <a:spLocks/>
          </p:cNvSpPr>
          <p:nvPr/>
        </p:nvSpPr>
        <p:spPr bwMode="auto">
          <a:xfrm>
            <a:off x="395288" y="4149725"/>
            <a:ext cx="10795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080516" y="286512"/>
              </a:cxn>
              <a:cxn ang="0">
                <a:pos x="10805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8" name="object 55"/>
          <p:cNvSpPr>
            <a:spLocks/>
          </p:cNvSpPr>
          <p:nvPr/>
        </p:nvSpPr>
        <p:spPr bwMode="auto">
          <a:xfrm>
            <a:off x="395288" y="4149725"/>
            <a:ext cx="10795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080516" y="286512"/>
              </a:cxn>
              <a:cxn ang="0">
                <a:pos x="10805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9" name="object 56"/>
          <p:cNvSpPr>
            <a:spLocks/>
          </p:cNvSpPr>
          <p:nvPr/>
        </p:nvSpPr>
        <p:spPr bwMode="auto">
          <a:xfrm>
            <a:off x="1331913" y="4510088"/>
            <a:ext cx="201612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2016252" y="289560"/>
              </a:cxn>
              <a:cxn ang="0">
                <a:pos x="2016252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0" name="object 57"/>
          <p:cNvSpPr>
            <a:spLocks/>
          </p:cNvSpPr>
          <p:nvPr/>
        </p:nvSpPr>
        <p:spPr bwMode="auto">
          <a:xfrm>
            <a:off x="1331913" y="4510088"/>
            <a:ext cx="201612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2016252" y="289560"/>
              </a:cxn>
              <a:cxn ang="0">
                <a:pos x="2016252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1" name="object 58"/>
          <p:cNvSpPr>
            <a:spLocks/>
          </p:cNvSpPr>
          <p:nvPr/>
        </p:nvSpPr>
        <p:spPr bwMode="auto">
          <a:xfrm>
            <a:off x="1331913" y="2206625"/>
            <a:ext cx="1366837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367027" y="286512"/>
              </a:cxn>
              <a:cxn ang="0">
                <a:pos x="1367027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367155" h="287019">
                <a:moveTo>
                  <a:pt x="0" y="286512"/>
                </a:moveTo>
                <a:lnTo>
                  <a:pt x="1367027" y="286512"/>
                </a:lnTo>
                <a:lnTo>
                  <a:pt x="1367027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2" name="object 59"/>
          <p:cNvSpPr>
            <a:spLocks/>
          </p:cNvSpPr>
          <p:nvPr/>
        </p:nvSpPr>
        <p:spPr bwMode="auto">
          <a:xfrm>
            <a:off x="1331913" y="2206625"/>
            <a:ext cx="1366837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367027" y="286512"/>
              </a:cxn>
              <a:cxn ang="0">
                <a:pos x="1367027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367155" h="287019">
                <a:moveTo>
                  <a:pt x="0" y="286512"/>
                </a:moveTo>
                <a:lnTo>
                  <a:pt x="1367027" y="286512"/>
                </a:lnTo>
                <a:lnTo>
                  <a:pt x="1367027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3" name="object 60"/>
          <p:cNvSpPr>
            <a:spLocks/>
          </p:cNvSpPr>
          <p:nvPr/>
        </p:nvSpPr>
        <p:spPr bwMode="auto">
          <a:xfrm>
            <a:off x="468313" y="2998788"/>
            <a:ext cx="1366837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367028" y="286512"/>
              </a:cxn>
              <a:cxn ang="0">
                <a:pos x="1367028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367155" h="287020">
                <a:moveTo>
                  <a:pt x="0" y="286512"/>
                </a:moveTo>
                <a:lnTo>
                  <a:pt x="1367028" y="286512"/>
                </a:lnTo>
                <a:lnTo>
                  <a:pt x="136702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4" name="object 61"/>
          <p:cNvSpPr>
            <a:spLocks/>
          </p:cNvSpPr>
          <p:nvPr/>
        </p:nvSpPr>
        <p:spPr bwMode="auto">
          <a:xfrm>
            <a:off x="468313" y="2998788"/>
            <a:ext cx="1366837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367028" y="286512"/>
              </a:cxn>
              <a:cxn ang="0">
                <a:pos x="1367028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367155" h="287020">
                <a:moveTo>
                  <a:pt x="0" y="286512"/>
                </a:moveTo>
                <a:lnTo>
                  <a:pt x="1367028" y="286512"/>
                </a:lnTo>
                <a:lnTo>
                  <a:pt x="136702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5" name="object 62"/>
          <p:cNvSpPr>
            <a:spLocks/>
          </p:cNvSpPr>
          <p:nvPr/>
        </p:nvSpPr>
        <p:spPr bwMode="auto">
          <a:xfrm>
            <a:off x="1331913" y="3357563"/>
            <a:ext cx="1943100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943100" y="288035"/>
              </a:cxn>
              <a:cxn ang="0">
                <a:pos x="1943100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943100" h="288289">
                <a:moveTo>
                  <a:pt x="0" y="288035"/>
                </a:moveTo>
                <a:lnTo>
                  <a:pt x="1943100" y="288035"/>
                </a:lnTo>
                <a:lnTo>
                  <a:pt x="194310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6" name="object 63"/>
          <p:cNvSpPr>
            <a:spLocks/>
          </p:cNvSpPr>
          <p:nvPr/>
        </p:nvSpPr>
        <p:spPr bwMode="auto">
          <a:xfrm>
            <a:off x="1331913" y="3357563"/>
            <a:ext cx="1943100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943100" y="288035"/>
              </a:cxn>
              <a:cxn ang="0">
                <a:pos x="1943100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943100" h="288289">
                <a:moveTo>
                  <a:pt x="0" y="288035"/>
                </a:moveTo>
                <a:lnTo>
                  <a:pt x="1943100" y="288035"/>
                </a:lnTo>
                <a:lnTo>
                  <a:pt x="194310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7" name="object 64"/>
          <p:cNvSpPr>
            <a:spLocks/>
          </p:cNvSpPr>
          <p:nvPr/>
        </p:nvSpPr>
        <p:spPr bwMode="auto">
          <a:xfrm>
            <a:off x="1187450" y="4870450"/>
            <a:ext cx="2159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216408" y="286512"/>
              </a:cxn>
              <a:cxn ang="0">
                <a:pos x="216408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216534" h="287020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8" name="object 65"/>
          <p:cNvSpPr>
            <a:spLocks/>
          </p:cNvSpPr>
          <p:nvPr/>
        </p:nvSpPr>
        <p:spPr bwMode="auto">
          <a:xfrm>
            <a:off x="1187450" y="4870450"/>
            <a:ext cx="2159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216408" y="286512"/>
              </a:cxn>
              <a:cxn ang="0">
                <a:pos x="216408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216534" h="287020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9" name="object 66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799844" y="288035"/>
              </a:cxn>
              <a:cxn ang="0">
                <a:pos x="17998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0" name="object 67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799844" y="288035"/>
              </a:cxn>
              <a:cxn ang="0">
                <a:pos x="17998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1" name="object 68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799844" y="288035"/>
              </a:cxn>
              <a:cxn ang="0">
                <a:pos x="17998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2" name="object 69"/>
          <p:cNvSpPr>
            <a:spLocks/>
          </p:cNvSpPr>
          <p:nvPr/>
        </p:nvSpPr>
        <p:spPr bwMode="auto">
          <a:xfrm>
            <a:off x="4356100" y="2420938"/>
            <a:ext cx="431800" cy="215900"/>
          </a:xfrm>
          <a:custGeom>
            <a:avLst/>
            <a:gdLst/>
            <a:ahLst/>
            <a:cxnLst>
              <a:cxn ang="0">
                <a:pos x="325374" y="0"/>
              </a:cxn>
              <a:cxn ang="0">
                <a:pos x="325374" y="53721"/>
              </a:cxn>
              <a:cxn ang="0">
                <a:pos x="0" y="53721"/>
              </a:cxn>
              <a:cxn ang="0">
                <a:pos x="0" y="161162"/>
              </a:cxn>
              <a:cxn ang="0">
                <a:pos x="325374" y="161162"/>
              </a:cxn>
              <a:cxn ang="0">
                <a:pos x="325374" y="214884"/>
              </a:cxn>
              <a:cxn ang="0">
                <a:pos x="432816" y="107441"/>
              </a:cxn>
              <a:cxn ang="0">
                <a:pos x="325374" y="0"/>
              </a:cxn>
            </a:cxnLst>
            <a:rect l="0" t="0" r="r" b="b"/>
            <a:pathLst>
              <a:path w="433070" h="215264">
                <a:moveTo>
                  <a:pt x="325374" y="0"/>
                </a:moveTo>
                <a:lnTo>
                  <a:pt x="325374" y="53721"/>
                </a:lnTo>
                <a:lnTo>
                  <a:pt x="0" y="53721"/>
                </a:lnTo>
                <a:lnTo>
                  <a:pt x="0" y="161162"/>
                </a:lnTo>
                <a:lnTo>
                  <a:pt x="325374" y="161162"/>
                </a:lnTo>
                <a:lnTo>
                  <a:pt x="325374" y="214884"/>
                </a:lnTo>
                <a:lnTo>
                  <a:pt x="432816" y="107441"/>
                </a:lnTo>
                <a:lnTo>
                  <a:pt x="325374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3" name="object 70"/>
          <p:cNvSpPr>
            <a:spLocks/>
          </p:cNvSpPr>
          <p:nvPr/>
        </p:nvSpPr>
        <p:spPr bwMode="auto">
          <a:xfrm>
            <a:off x="4356100" y="2420938"/>
            <a:ext cx="431800" cy="215900"/>
          </a:xfrm>
          <a:custGeom>
            <a:avLst/>
            <a:gdLst/>
            <a:ahLst/>
            <a:cxnLst>
              <a:cxn ang="0">
                <a:pos x="0" y="53721"/>
              </a:cxn>
              <a:cxn ang="0">
                <a:pos x="325374" y="53721"/>
              </a:cxn>
              <a:cxn ang="0">
                <a:pos x="325374" y="0"/>
              </a:cxn>
              <a:cxn ang="0">
                <a:pos x="432816" y="107441"/>
              </a:cxn>
              <a:cxn ang="0">
                <a:pos x="325374" y="214884"/>
              </a:cxn>
              <a:cxn ang="0">
                <a:pos x="325374" y="161162"/>
              </a:cxn>
              <a:cxn ang="0">
                <a:pos x="0" y="161162"/>
              </a:cxn>
              <a:cxn ang="0">
                <a:pos x="0" y="53721"/>
              </a:cxn>
            </a:cxnLst>
            <a:rect l="0" t="0" r="r" b="b"/>
            <a:pathLst>
              <a:path w="433070" h="215264">
                <a:moveTo>
                  <a:pt x="0" y="53721"/>
                </a:moveTo>
                <a:lnTo>
                  <a:pt x="325374" y="53721"/>
                </a:lnTo>
                <a:lnTo>
                  <a:pt x="325374" y="0"/>
                </a:lnTo>
                <a:lnTo>
                  <a:pt x="432816" y="107441"/>
                </a:lnTo>
                <a:lnTo>
                  <a:pt x="325374" y="214884"/>
                </a:lnTo>
                <a:lnTo>
                  <a:pt x="325374" y="161162"/>
                </a:lnTo>
                <a:lnTo>
                  <a:pt x="0" y="161162"/>
                </a:lnTo>
                <a:lnTo>
                  <a:pt x="0" y="5372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4" name="object 71"/>
          <p:cNvSpPr>
            <a:spLocks/>
          </p:cNvSpPr>
          <p:nvPr/>
        </p:nvSpPr>
        <p:spPr bwMode="auto">
          <a:xfrm>
            <a:off x="4356100" y="3644900"/>
            <a:ext cx="431800" cy="215900"/>
          </a:xfrm>
          <a:custGeom>
            <a:avLst/>
            <a:gdLst/>
            <a:ahLst/>
            <a:cxnLst>
              <a:cxn ang="0">
                <a:pos x="325374" y="0"/>
              </a:cxn>
              <a:cxn ang="0">
                <a:pos x="325374" y="53721"/>
              </a:cxn>
              <a:cxn ang="0">
                <a:pos x="0" y="53721"/>
              </a:cxn>
              <a:cxn ang="0">
                <a:pos x="0" y="161163"/>
              </a:cxn>
              <a:cxn ang="0">
                <a:pos x="325374" y="161163"/>
              </a:cxn>
              <a:cxn ang="0">
                <a:pos x="325374" y="214884"/>
              </a:cxn>
              <a:cxn ang="0">
                <a:pos x="432816" y="107442"/>
              </a:cxn>
              <a:cxn ang="0">
                <a:pos x="325374" y="0"/>
              </a:cxn>
            </a:cxnLst>
            <a:rect l="0" t="0" r="r" b="b"/>
            <a:pathLst>
              <a:path w="433070" h="215264">
                <a:moveTo>
                  <a:pt x="325374" y="0"/>
                </a:moveTo>
                <a:lnTo>
                  <a:pt x="325374" y="53721"/>
                </a:lnTo>
                <a:lnTo>
                  <a:pt x="0" y="53721"/>
                </a:lnTo>
                <a:lnTo>
                  <a:pt x="0" y="161163"/>
                </a:lnTo>
                <a:lnTo>
                  <a:pt x="325374" y="161163"/>
                </a:lnTo>
                <a:lnTo>
                  <a:pt x="325374" y="214884"/>
                </a:lnTo>
                <a:lnTo>
                  <a:pt x="432816" y="107442"/>
                </a:lnTo>
                <a:lnTo>
                  <a:pt x="325374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5" name="object 72"/>
          <p:cNvSpPr>
            <a:spLocks/>
          </p:cNvSpPr>
          <p:nvPr/>
        </p:nvSpPr>
        <p:spPr bwMode="auto">
          <a:xfrm>
            <a:off x="4356100" y="3644900"/>
            <a:ext cx="431800" cy="215900"/>
          </a:xfrm>
          <a:custGeom>
            <a:avLst/>
            <a:gdLst/>
            <a:ahLst/>
            <a:cxnLst>
              <a:cxn ang="0">
                <a:pos x="0" y="53721"/>
              </a:cxn>
              <a:cxn ang="0">
                <a:pos x="325374" y="53721"/>
              </a:cxn>
              <a:cxn ang="0">
                <a:pos x="325374" y="0"/>
              </a:cxn>
              <a:cxn ang="0">
                <a:pos x="432816" y="107442"/>
              </a:cxn>
              <a:cxn ang="0">
                <a:pos x="325374" y="214884"/>
              </a:cxn>
              <a:cxn ang="0">
                <a:pos x="325374" y="161163"/>
              </a:cxn>
              <a:cxn ang="0">
                <a:pos x="0" y="161163"/>
              </a:cxn>
              <a:cxn ang="0">
                <a:pos x="0" y="53721"/>
              </a:cxn>
            </a:cxnLst>
            <a:rect l="0" t="0" r="r" b="b"/>
            <a:pathLst>
              <a:path w="433070" h="215264">
                <a:moveTo>
                  <a:pt x="0" y="53721"/>
                </a:moveTo>
                <a:lnTo>
                  <a:pt x="325374" y="53721"/>
                </a:lnTo>
                <a:lnTo>
                  <a:pt x="325374" y="0"/>
                </a:lnTo>
                <a:lnTo>
                  <a:pt x="432816" y="107442"/>
                </a:lnTo>
                <a:lnTo>
                  <a:pt x="325374" y="214884"/>
                </a:lnTo>
                <a:lnTo>
                  <a:pt x="325374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6" name="object 73"/>
          <p:cNvSpPr>
            <a:spLocks/>
          </p:cNvSpPr>
          <p:nvPr/>
        </p:nvSpPr>
        <p:spPr bwMode="auto">
          <a:xfrm>
            <a:off x="4140200" y="5084763"/>
            <a:ext cx="431800" cy="215900"/>
          </a:xfrm>
          <a:custGeom>
            <a:avLst/>
            <a:gdLst/>
            <a:ahLst/>
            <a:cxnLst>
              <a:cxn ang="0">
                <a:pos x="323088" y="0"/>
              </a:cxn>
              <a:cxn ang="0">
                <a:pos x="323088" y="54102"/>
              </a:cxn>
              <a:cxn ang="0">
                <a:pos x="0" y="54102"/>
              </a:cxn>
              <a:cxn ang="0">
                <a:pos x="0" y="162306"/>
              </a:cxn>
              <a:cxn ang="0">
                <a:pos x="323088" y="162306"/>
              </a:cxn>
              <a:cxn ang="0">
                <a:pos x="323088" y="216408"/>
              </a:cxn>
              <a:cxn ang="0">
                <a:pos x="431291" y="108204"/>
              </a:cxn>
              <a:cxn ang="0">
                <a:pos x="323088" y="0"/>
              </a:cxn>
            </a:cxnLst>
            <a:rect l="0" t="0" r="r" b="b"/>
            <a:pathLst>
              <a:path w="431800" h="216535">
                <a:moveTo>
                  <a:pt x="323088" y="0"/>
                </a:moveTo>
                <a:lnTo>
                  <a:pt x="323088" y="54102"/>
                </a:lnTo>
                <a:lnTo>
                  <a:pt x="0" y="54102"/>
                </a:lnTo>
                <a:lnTo>
                  <a:pt x="0" y="162306"/>
                </a:lnTo>
                <a:lnTo>
                  <a:pt x="323088" y="162306"/>
                </a:lnTo>
                <a:lnTo>
                  <a:pt x="323088" y="216408"/>
                </a:lnTo>
                <a:lnTo>
                  <a:pt x="431291" y="108204"/>
                </a:lnTo>
                <a:lnTo>
                  <a:pt x="323088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7" name="object 74"/>
          <p:cNvSpPr>
            <a:spLocks/>
          </p:cNvSpPr>
          <p:nvPr/>
        </p:nvSpPr>
        <p:spPr bwMode="auto">
          <a:xfrm>
            <a:off x="4140200" y="5084763"/>
            <a:ext cx="431800" cy="215900"/>
          </a:xfrm>
          <a:custGeom>
            <a:avLst/>
            <a:gdLst/>
            <a:ahLst/>
            <a:cxnLst>
              <a:cxn ang="0">
                <a:pos x="0" y="54102"/>
              </a:cxn>
              <a:cxn ang="0">
                <a:pos x="323088" y="54102"/>
              </a:cxn>
              <a:cxn ang="0">
                <a:pos x="323088" y="0"/>
              </a:cxn>
              <a:cxn ang="0">
                <a:pos x="431291" y="108204"/>
              </a:cxn>
              <a:cxn ang="0">
                <a:pos x="323088" y="216408"/>
              </a:cxn>
              <a:cxn ang="0">
                <a:pos x="323088" y="162306"/>
              </a:cxn>
              <a:cxn ang="0">
                <a:pos x="0" y="162306"/>
              </a:cxn>
              <a:cxn ang="0">
                <a:pos x="0" y="54102"/>
              </a:cxn>
            </a:cxnLst>
            <a:rect l="0" t="0" r="r" b="b"/>
            <a:pathLst>
              <a:path w="431800" h="216535">
                <a:moveTo>
                  <a:pt x="0" y="54102"/>
                </a:moveTo>
                <a:lnTo>
                  <a:pt x="323088" y="54102"/>
                </a:lnTo>
                <a:lnTo>
                  <a:pt x="323088" y="0"/>
                </a:lnTo>
                <a:lnTo>
                  <a:pt x="431291" y="108204"/>
                </a:lnTo>
                <a:lnTo>
                  <a:pt x="323088" y="216408"/>
                </a:lnTo>
                <a:lnTo>
                  <a:pt x="323088" y="162306"/>
                </a:lnTo>
                <a:lnTo>
                  <a:pt x="0" y="162306"/>
                </a:lnTo>
                <a:lnTo>
                  <a:pt x="0" y="5410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8" name="object 75"/>
          <p:cNvSpPr>
            <a:spLocks/>
          </p:cNvSpPr>
          <p:nvPr/>
        </p:nvSpPr>
        <p:spPr bwMode="auto">
          <a:xfrm>
            <a:off x="4500563" y="2133600"/>
            <a:ext cx="431800" cy="215900"/>
          </a:xfrm>
          <a:custGeom>
            <a:avLst/>
            <a:gdLst/>
            <a:ahLst/>
            <a:cxnLst>
              <a:cxn ang="0">
                <a:pos x="108203" y="0"/>
              </a:cxn>
              <a:cxn ang="0">
                <a:pos x="0" y="108203"/>
              </a:cxn>
              <a:cxn ang="0">
                <a:pos x="108203" y="216408"/>
              </a:cxn>
              <a:cxn ang="0">
                <a:pos x="108203" y="162305"/>
              </a:cxn>
              <a:cxn ang="0">
                <a:pos x="431291" y="162305"/>
              </a:cxn>
              <a:cxn ang="0">
                <a:pos x="431291" y="54101"/>
              </a:cxn>
              <a:cxn ang="0">
                <a:pos x="108203" y="54101"/>
              </a:cxn>
              <a:cxn ang="0">
                <a:pos x="108203" y="0"/>
              </a:cxn>
            </a:cxnLst>
            <a:rect l="0" t="0" r="r" b="b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8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9" name="object 76"/>
          <p:cNvSpPr>
            <a:spLocks/>
          </p:cNvSpPr>
          <p:nvPr/>
        </p:nvSpPr>
        <p:spPr bwMode="auto">
          <a:xfrm>
            <a:off x="4500563" y="2133600"/>
            <a:ext cx="431800" cy="215900"/>
          </a:xfrm>
          <a:custGeom>
            <a:avLst/>
            <a:gdLst/>
            <a:ahLst/>
            <a:cxnLst>
              <a:cxn ang="0">
                <a:pos x="431291" y="162305"/>
              </a:cxn>
              <a:cxn ang="0">
                <a:pos x="108203" y="162305"/>
              </a:cxn>
              <a:cxn ang="0">
                <a:pos x="108203" y="216408"/>
              </a:cxn>
              <a:cxn ang="0">
                <a:pos x="0" y="108203"/>
              </a:cxn>
              <a:cxn ang="0">
                <a:pos x="108203" y="0"/>
              </a:cxn>
              <a:cxn ang="0">
                <a:pos x="108203" y="54101"/>
              </a:cxn>
              <a:cxn ang="0">
                <a:pos x="431291" y="54101"/>
              </a:cxn>
              <a:cxn ang="0">
                <a:pos x="431291" y="162305"/>
              </a:cxn>
            </a:cxnLst>
            <a:rect l="0" t="0" r="r" b="b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8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0" name="object 77"/>
          <p:cNvSpPr>
            <a:spLocks/>
          </p:cNvSpPr>
          <p:nvPr/>
        </p:nvSpPr>
        <p:spPr bwMode="auto">
          <a:xfrm>
            <a:off x="4500563" y="3067050"/>
            <a:ext cx="431800" cy="215900"/>
          </a:xfrm>
          <a:custGeom>
            <a:avLst/>
            <a:gdLst/>
            <a:ahLst/>
            <a:cxnLst>
              <a:cxn ang="0">
                <a:pos x="107441" y="0"/>
              </a:cxn>
              <a:cxn ang="0">
                <a:pos x="0" y="107441"/>
              </a:cxn>
              <a:cxn ang="0">
                <a:pos x="107441" y="214884"/>
              </a:cxn>
              <a:cxn ang="0">
                <a:pos x="107441" y="161162"/>
              </a:cxn>
              <a:cxn ang="0">
                <a:pos x="431291" y="161162"/>
              </a:cxn>
              <a:cxn ang="0">
                <a:pos x="431291" y="53721"/>
              </a:cxn>
              <a:cxn ang="0">
                <a:pos x="107441" y="53721"/>
              </a:cxn>
              <a:cxn ang="0">
                <a:pos x="107441" y="0"/>
              </a:cxn>
            </a:cxnLst>
            <a:rect l="0" t="0" r="r" b="b"/>
            <a:pathLst>
              <a:path w="431800" h="215264">
                <a:moveTo>
                  <a:pt x="107441" y="0"/>
                </a:moveTo>
                <a:lnTo>
                  <a:pt x="0" y="107441"/>
                </a:lnTo>
                <a:lnTo>
                  <a:pt x="107441" y="214884"/>
                </a:lnTo>
                <a:lnTo>
                  <a:pt x="107441" y="161162"/>
                </a:lnTo>
                <a:lnTo>
                  <a:pt x="431291" y="161162"/>
                </a:lnTo>
                <a:lnTo>
                  <a:pt x="431291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1" name="object 78"/>
          <p:cNvSpPr>
            <a:spLocks/>
          </p:cNvSpPr>
          <p:nvPr/>
        </p:nvSpPr>
        <p:spPr bwMode="auto">
          <a:xfrm>
            <a:off x="4500563" y="3067050"/>
            <a:ext cx="431800" cy="215900"/>
          </a:xfrm>
          <a:custGeom>
            <a:avLst/>
            <a:gdLst/>
            <a:ahLst/>
            <a:cxnLst>
              <a:cxn ang="0">
                <a:pos x="431291" y="161162"/>
              </a:cxn>
              <a:cxn ang="0">
                <a:pos x="107441" y="161162"/>
              </a:cxn>
              <a:cxn ang="0">
                <a:pos x="107441" y="214884"/>
              </a:cxn>
              <a:cxn ang="0">
                <a:pos x="0" y="107441"/>
              </a:cxn>
              <a:cxn ang="0">
                <a:pos x="107441" y="0"/>
              </a:cxn>
              <a:cxn ang="0">
                <a:pos x="107441" y="53721"/>
              </a:cxn>
              <a:cxn ang="0">
                <a:pos x="431291" y="53721"/>
              </a:cxn>
              <a:cxn ang="0">
                <a:pos x="431291" y="161162"/>
              </a:cxn>
            </a:cxnLst>
            <a:rect l="0" t="0" r="r" b="b"/>
            <a:pathLst>
              <a:path w="431800" h="215264">
                <a:moveTo>
                  <a:pt x="431291" y="161162"/>
                </a:moveTo>
                <a:lnTo>
                  <a:pt x="107441" y="161162"/>
                </a:lnTo>
                <a:lnTo>
                  <a:pt x="107441" y="214884"/>
                </a:lnTo>
                <a:lnTo>
                  <a:pt x="0" y="107441"/>
                </a:lnTo>
                <a:lnTo>
                  <a:pt x="107441" y="0"/>
                </a:lnTo>
                <a:lnTo>
                  <a:pt x="107441" y="53721"/>
                </a:lnTo>
                <a:lnTo>
                  <a:pt x="431291" y="53721"/>
                </a:lnTo>
                <a:lnTo>
                  <a:pt x="431291" y="16116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" name="object 79"/>
          <p:cNvSpPr txBox="1"/>
          <p:nvPr/>
        </p:nvSpPr>
        <p:spPr>
          <a:xfrm>
            <a:off x="5003800" y="4654550"/>
            <a:ext cx="576263" cy="287338"/>
          </a:xfrm>
          <a:prstGeom prst="rect">
            <a:avLst/>
          </a:prstGeom>
          <a:solidFill>
            <a:srgbClr val="FF9900"/>
          </a:solidFill>
          <a:ln w="9143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583" name="object 80"/>
          <p:cNvSpPr>
            <a:spLocks/>
          </p:cNvSpPr>
          <p:nvPr/>
        </p:nvSpPr>
        <p:spPr bwMode="auto">
          <a:xfrm>
            <a:off x="4500563" y="4652963"/>
            <a:ext cx="431800" cy="215900"/>
          </a:xfrm>
          <a:custGeom>
            <a:avLst/>
            <a:gdLst/>
            <a:ahLst/>
            <a:cxnLst>
              <a:cxn ang="0">
                <a:pos x="108203" y="0"/>
              </a:cxn>
              <a:cxn ang="0">
                <a:pos x="0" y="108203"/>
              </a:cxn>
              <a:cxn ang="0">
                <a:pos x="108203" y="216407"/>
              </a:cxn>
              <a:cxn ang="0">
                <a:pos x="108203" y="162305"/>
              </a:cxn>
              <a:cxn ang="0">
                <a:pos x="431291" y="162305"/>
              </a:cxn>
              <a:cxn ang="0">
                <a:pos x="431291" y="54101"/>
              </a:cxn>
              <a:cxn ang="0">
                <a:pos x="108203" y="54101"/>
              </a:cxn>
              <a:cxn ang="0">
                <a:pos x="108203" y="0"/>
              </a:cxn>
            </a:cxnLst>
            <a:rect l="0" t="0" r="r" b="b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4" name="object 81"/>
          <p:cNvSpPr>
            <a:spLocks/>
          </p:cNvSpPr>
          <p:nvPr/>
        </p:nvSpPr>
        <p:spPr bwMode="auto">
          <a:xfrm>
            <a:off x="4500563" y="4652963"/>
            <a:ext cx="431800" cy="215900"/>
          </a:xfrm>
          <a:custGeom>
            <a:avLst/>
            <a:gdLst/>
            <a:ahLst/>
            <a:cxnLst>
              <a:cxn ang="0">
                <a:pos x="431291" y="162305"/>
              </a:cxn>
              <a:cxn ang="0">
                <a:pos x="108203" y="162305"/>
              </a:cxn>
              <a:cxn ang="0">
                <a:pos x="108203" y="216407"/>
              </a:cxn>
              <a:cxn ang="0">
                <a:pos x="0" y="108203"/>
              </a:cxn>
              <a:cxn ang="0">
                <a:pos x="108203" y="0"/>
              </a:cxn>
              <a:cxn ang="0">
                <a:pos x="108203" y="54101"/>
              </a:cxn>
              <a:cxn ang="0">
                <a:pos x="431291" y="54101"/>
              </a:cxn>
              <a:cxn ang="0">
                <a:pos x="431291" y="162305"/>
              </a:cxn>
            </a:cxnLst>
            <a:rect l="0" t="0" r="r" b="b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5" name="object 82"/>
          <p:cNvSpPr>
            <a:spLocks/>
          </p:cNvSpPr>
          <p:nvPr/>
        </p:nvSpPr>
        <p:spPr bwMode="auto">
          <a:xfrm>
            <a:off x="3492500" y="5086350"/>
            <a:ext cx="57467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574548" y="286512"/>
              </a:cxn>
              <a:cxn ang="0">
                <a:pos x="574548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574675" h="287020">
                <a:moveTo>
                  <a:pt x="0" y="286512"/>
                </a:moveTo>
                <a:lnTo>
                  <a:pt x="574548" y="286512"/>
                </a:lnTo>
                <a:lnTo>
                  <a:pt x="5745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6" name="object 83"/>
          <p:cNvSpPr>
            <a:spLocks/>
          </p:cNvSpPr>
          <p:nvPr/>
        </p:nvSpPr>
        <p:spPr bwMode="auto">
          <a:xfrm>
            <a:off x="3492500" y="5086350"/>
            <a:ext cx="57467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574548" y="286512"/>
              </a:cxn>
              <a:cxn ang="0">
                <a:pos x="574548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574675" h="287020">
                <a:moveTo>
                  <a:pt x="0" y="286512"/>
                </a:moveTo>
                <a:lnTo>
                  <a:pt x="574548" y="286512"/>
                </a:lnTo>
                <a:lnTo>
                  <a:pt x="5745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7" name="object 84"/>
          <p:cNvSpPr>
            <a:spLocks/>
          </p:cNvSpPr>
          <p:nvPr/>
        </p:nvSpPr>
        <p:spPr bwMode="auto">
          <a:xfrm>
            <a:off x="5003800" y="5518150"/>
            <a:ext cx="730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3151" y="286512"/>
              </a:cxn>
              <a:cxn ang="0">
                <a:pos x="73151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8" name="object 85"/>
          <p:cNvSpPr>
            <a:spLocks/>
          </p:cNvSpPr>
          <p:nvPr/>
        </p:nvSpPr>
        <p:spPr bwMode="auto">
          <a:xfrm>
            <a:off x="5003800" y="5518150"/>
            <a:ext cx="730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3151" y="286512"/>
              </a:cxn>
              <a:cxn ang="0">
                <a:pos x="73151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9" name="object 86"/>
          <p:cNvSpPr>
            <a:spLocks/>
          </p:cNvSpPr>
          <p:nvPr/>
        </p:nvSpPr>
        <p:spPr bwMode="auto">
          <a:xfrm>
            <a:off x="4500563" y="5518150"/>
            <a:ext cx="431800" cy="217488"/>
          </a:xfrm>
          <a:custGeom>
            <a:avLst/>
            <a:gdLst/>
            <a:ahLst/>
            <a:cxnLst>
              <a:cxn ang="0">
                <a:pos x="108203" y="0"/>
              </a:cxn>
              <a:cxn ang="0">
                <a:pos x="0" y="108204"/>
              </a:cxn>
              <a:cxn ang="0">
                <a:pos x="108203" y="216408"/>
              </a:cxn>
              <a:cxn ang="0">
                <a:pos x="108203" y="162306"/>
              </a:cxn>
              <a:cxn ang="0">
                <a:pos x="431291" y="162306"/>
              </a:cxn>
              <a:cxn ang="0">
                <a:pos x="431291" y="54102"/>
              </a:cxn>
              <a:cxn ang="0">
                <a:pos x="108203" y="54102"/>
              </a:cxn>
              <a:cxn ang="0">
                <a:pos x="108203" y="0"/>
              </a:cxn>
            </a:cxnLst>
            <a:rect l="0" t="0" r="r" b="b"/>
            <a:pathLst>
              <a:path w="431800" h="216535">
                <a:moveTo>
                  <a:pt x="108203" y="0"/>
                </a:moveTo>
                <a:lnTo>
                  <a:pt x="0" y="108204"/>
                </a:lnTo>
                <a:lnTo>
                  <a:pt x="108203" y="216408"/>
                </a:lnTo>
                <a:lnTo>
                  <a:pt x="108203" y="162306"/>
                </a:lnTo>
                <a:lnTo>
                  <a:pt x="431291" y="162306"/>
                </a:lnTo>
                <a:lnTo>
                  <a:pt x="431291" y="54102"/>
                </a:lnTo>
                <a:lnTo>
                  <a:pt x="108203" y="54102"/>
                </a:lnTo>
                <a:lnTo>
                  <a:pt x="10820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0" name="object 87"/>
          <p:cNvSpPr>
            <a:spLocks/>
          </p:cNvSpPr>
          <p:nvPr/>
        </p:nvSpPr>
        <p:spPr bwMode="auto">
          <a:xfrm>
            <a:off x="4500563" y="5518150"/>
            <a:ext cx="431800" cy="217488"/>
          </a:xfrm>
          <a:custGeom>
            <a:avLst/>
            <a:gdLst/>
            <a:ahLst/>
            <a:cxnLst>
              <a:cxn ang="0">
                <a:pos x="431291" y="162306"/>
              </a:cxn>
              <a:cxn ang="0">
                <a:pos x="108203" y="162306"/>
              </a:cxn>
              <a:cxn ang="0">
                <a:pos x="108203" y="216408"/>
              </a:cxn>
              <a:cxn ang="0">
                <a:pos x="0" y="108204"/>
              </a:cxn>
              <a:cxn ang="0">
                <a:pos x="108203" y="0"/>
              </a:cxn>
              <a:cxn ang="0">
                <a:pos x="108203" y="54102"/>
              </a:cxn>
              <a:cxn ang="0">
                <a:pos x="431291" y="54102"/>
              </a:cxn>
              <a:cxn ang="0">
                <a:pos x="431291" y="162306"/>
              </a:cxn>
            </a:cxnLst>
            <a:rect l="0" t="0" r="r" b="b"/>
            <a:pathLst>
              <a:path w="431800" h="216535">
                <a:moveTo>
                  <a:pt x="431291" y="162306"/>
                </a:moveTo>
                <a:lnTo>
                  <a:pt x="108203" y="162306"/>
                </a:lnTo>
                <a:lnTo>
                  <a:pt x="108203" y="216408"/>
                </a:lnTo>
                <a:lnTo>
                  <a:pt x="0" y="108204"/>
                </a:lnTo>
                <a:lnTo>
                  <a:pt x="108203" y="0"/>
                </a:lnTo>
                <a:lnTo>
                  <a:pt x="108203" y="54102"/>
                </a:lnTo>
                <a:lnTo>
                  <a:pt x="431291" y="54102"/>
                </a:lnTo>
                <a:lnTo>
                  <a:pt x="431291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1" name="object 88"/>
          <p:cNvSpPr>
            <a:spLocks/>
          </p:cNvSpPr>
          <p:nvPr/>
        </p:nvSpPr>
        <p:spPr bwMode="auto">
          <a:xfrm>
            <a:off x="1331913" y="5229225"/>
            <a:ext cx="1655762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655064" y="289559"/>
              </a:cxn>
              <a:cxn ang="0">
                <a:pos x="1655064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655445" h="289560">
                <a:moveTo>
                  <a:pt x="0" y="289559"/>
                </a:moveTo>
                <a:lnTo>
                  <a:pt x="1655064" y="289559"/>
                </a:lnTo>
                <a:lnTo>
                  <a:pt x="165506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2" name="object 89"/>
          <p:cNvSpPr>
            <a:spLocks/>
          </p:cNvSpPr>
          <p:nvPr/>
        </p:nvSpPr>
        <p:spPr bwMode="auto">
          <a:xfrm>
            <a:off x="1331913" y="5229225"/>
            <a:ext cx="1655762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655064" y="289559"/>
              </a:cxn>
              <a:cxn ang="0">
                <a:pos x="1655064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655445" h="289560">
                <a:moveTo>
                  <a:pt x="0" y="289559"/>
                </a:moveTo>
                <a:lnTo>
                  <a:pt x="1655064" y="289559"/>
                </a:lnTo>
                <a:lnTo>
                  <a:pt x="165506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3" name="object 90"/>
          <p:cNvSpPr>
            <a:spLocks/>
          </p:cNvSpPr>
          <p:nvPr/>
        </p:nvSpPr>
        <p:spPr bwMode="auto">
          <a:xfrm>
            <a:off x="396875" y="5591175"/>
            <a:ext cx="10795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080516" y="286512"/>
              </a:cxn>
              <a:cxn ang="0">
                <a:pos x="10805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4" name="object 91"/>
          <p:cNvSpPr>
            <a:spLocks/>
          </p:cNvSpPr>
          <p:nvPr/>
        </p:nvSpPr>
        <p:spPr bwMode="auto">
          <a:xfrm>
            <a:off x="396875" y="5591175"/>
            <a:ext cx="10795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080516" y="286512"/>
              </a:cxn>
              <a:cxn ang="0">
                <a:pos x="10805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5" name="object 92"/>
          <p:cNvSpPr>
            <a:spLocks/>
          </p:cNvSpPr>
          <p:nvPr/>
        </p:nvSpPr>
        <p:spPr bwMode="auto">
          <a:xfrm>
            <a:off x="1331913" y="5948363"/>
            <a:ext cx="20161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2016252" y="289559"/>
              </a:cxn>
              <a:cxn ang="0">
                <a:pos x="2016252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6" name="object 93"/>
          <p:cNvSpPr>
            <a:spLocks/>
          </p:cNvSpPr>
          <p:nvPr/>
        </p:nvSpPr>
        <p:spPr bwMode="auto">
          <a:xfrm>
            <a:off x="1331913" y="5948363"/>
            <a:ext cx="20161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2016252" y="289559"/>
              </a:cxn>
              <a:cxn ang="0">
                <a:pos x="2016252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7" name="object 94"/>
          <p:cNvSpPr>
            <a:spLocks/>
          </p:cNvSpPr>
          <p:nvPr/>
        </p:nvSpPr>
        <p:spPr bwMode="auto">
          <a:xfrm>
            <a:off x="755650" y="6310313"/>
            <a:ext cx="719138" cy="287337"/>
          </a:xfrm>
          <a:custGeom>
            <a:avLst/>
            <a:gdLst/>
            <a:ahLst/>
            <a:cxnLst>
              <a:cxn ang="0">
                <a:pos x="0" y="286511"/>
              </a:cxn>
              <a:cxn ang="0">
                <a:pos x="719327" y="286511"/>
              </a:cxn>
              <a:cxn ang="0">
                <a:pos x="719327" y="0"/>
              </a:cxn>
              <a:cxn ang="0">
                <a:pos x="0" y="0"/>
              </a:cxn>
              <a:cxn ang="0">
                <a:pos x="0" y="286511"/>
              </a:cxn>
            </a:cxnLst>
            <a:rect l="0" t="0" r="r" b="b"/>
            <a:pathLst>
              <a:path w="719455" h="287020">
                <a:moveTo>
                  <a:pt x="0" y="286511"/>
                </a:moveTo>
                <a:lnTo>
                  <a:pt x="719327" y="286511"/>
                </a:lnTo>
                <a:lnTo>
                  <a:pt x="71932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8" name="object 95"/>
          <p:cNvSpPr>
            <a:spLocks/>
          </p:cNvSpPr>
          <p:nvPr/>
        </p:nvSpPr>
        <p:spPr bwMode="auto">
          <a:xfrm>
            <a:off x="755650" y="6310313"/>
            <a:ext cx="719138" cy="287337"/>
          </a:xfrm>
          <a:custGeom>
            <a:avLst/>
            <a:gdLst/>
            <a:ahLst/>
            <a:cxnLst>
              <a:cxn ang="0">
                <a:pos x="0" y="286511"/>
              </a:cxn>
              <a:cxn ang="0">
                <a:pos x="719327" y="286511"/>
              </a:cxn>
              <a:cxn ang="0">
                <a:pos x="719327" y="0"/>
              </a:cxn>
              <a:cxn ang="0">
                <a:pos x="0" y="0"/>
              </a:cxn>
              <a:cxn ang="0">
                <a:pos x="0" y="286511"/>
              </a:cxn>
            </a:cxnLst>
            <a:rect l="0" t="0" r="r" b="b"/>
            <a:pathLst>
              <a:path w="719455" h="287020">
                <a:moveTo>
                  <a:pt x="0" y="286511"/>
                </a:moveTo>
                <a:lnTo>
                  <a:pt x="719327" y="286511"/>
                </a:lnTo>
                <a:lnTo>
                  <a:pt x="71932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9" name="object 96"/>
          <p:cNvSpPr>
            <a:spLocks/>
          </p:cNvSpPr>
          <p:nvPr/>
        </p:nvSpPr>
        <p:spPr bwMode="auto">
          <a:xfrm>
            <a:off x="8459788" y="4005263"/>
            <a:ext cx="431800" cy="215900"/>
          </a:xfrm>
          <a:custGeom>
            <a:avLst/>
            <a:gdLst/>
            <a:ahLst/>
            <a:cxnLst>
              <a:cxn ang="0">
                <a:pos x="323087" y="0"/>
              </a:cxn>
              <a:cxn ang="0">
                <a:pos x="323087" y="54101"/>
              </a:cxn>
              <a:cxn ang="0">
                <a:pos x="0" y="54101"/>
              </a:cxn>
              <a:cxn ang="0">
                <a:pos x="0" y="162305"/>
              </a:cxn>
              <a:cxn ang="0">
                <a:pos x="323087" y="162305"/>
              </a:cxn>
              <a:cxn ang="0">
                <a:pos x="323087" y="216407"/>
              </a:cxn>
              <a:cxn ang="0">
                <a:pos x="431292" y="108203"/>
              </a:cxn>
              <a:cxn ang="0">
                <a:pos x="323087" y="0"/>
              </a:cxn>
            </a:cxnLst>
            <a:rect l="0" t="0" r="r" b="b"/>
            <a:pathLst>
              <a:path w="431800" h="216535">
                <a:moveTo>
                  <a:pt x="323087" y="0"/>
                </a:moveTo>
                <a:lnTo>
                  <a:pt x="323087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3087" y="162305"/>
                </a:lnTo>
                <a:lnTo>
                  <a:pt x="323087" y="216407"/>
                </a:lnTo>
                <a:lnTo>
                  <a:pt x="431292" y="108203"/>
                </a:lnTo>
                <a:lnTo>
                  <a:pt x="323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0" name="object 97"/>
          <p:cNvSpPr>
            <a:spLocks/>
          </p:cNvSpPr>
          <p:nvPr/>
        </p:nvSpPr>
        <p:spPr bwMode="auto">
          <a:xfrm>
            <a:off x="8459788" y="4005263"/>
            <a:ext cx="431800" cy="215900"/>
          </a:xfrm>
          <a:custGeom>
            <a:avLst/>
            <a:gdLst/>
            <a:ahLst/>
            <a:cxnLst>
              <a:cxn ang="0">
                <a:pos x="0" y="54101"/>
              </a:cxn>
              <a:cxn ang="0">
                <a:pos x="323087" y="54101"/>
              </a:cxn>
              <a:cxn ang="0">
                <a:pos x="323087" y="0"/>
              </a:cxn>
              <a:cxn ang="0">
                <a:pos x="431292" y="108203"/>
              </a:cxn>
              <a:cxn ang="0">
                <a:pos x="323087" y="216407"/>
              </a:cxn>
              <a:cxn ang="0">
                <a:pos x="323087" y="162305"/>
              </a:cxn>
              <a:cxn ang="0">
                <a:pos x="0" y="162305"/>
              </a:cxn>
              <a:cxn ang="0">
                <a:pos x="0" y="54101"/>
              </a:cxn>
            </a:cxnLst>
            <a:rect l="0" t="0" r="r" b="b"/>
            <a:pathLst>
              <a:path w="431800" h="216535">
                <a:moveTo>
                  <a:pt x="0" y="54101"/>
                </a:moveTo>
                <a:lnTo>
                  <a:pt x="323087" y="54101"/>
                </a:lnTo>
                <a:lnTo>
                  <a:pt x="323087" y="0"/>
                </a:lnTo>
                <a:lnTo>
                  <a:pt x="431292" y="108203"/>
                </a:lnTo>
                <a:lnTo>
                  <a:pt x="323087" y="216407"/>
                </a:lnTo>
                <a:lnTo>
                  <a:pt x="323087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1" name="object 98"/>
          <p:cNvSpPr>
            <a:spLocks/>
          </p:cNvSpPr>
          <p:nvPr/>
        </p:nvSpPr>
        <p:spPr bwMode="auto">
          <a:xfrm>
            <a:off x="8027988" y="5878513"/>
            <a:ext cx="39687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396240" y="288035"/>
              </a:cxn>
              <a:cxn ang="0">
                <a:pos x="396240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2" name="object 99"/>
          <p:cNvSpPr>
            <a:spLocks/>
          </p:cNvSpPr>
          <p:nvPr/>
        </p:nvSpPr>
        <p:spPr bwMode="auto">
          <a:xfrm>
            <a:off x="8027988" y="5878513"/>
            <a:ext cx="396875" cy="287337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396240" y="288035"/>
              </a:cxn>
              <a:cxn ang="0">
                <a:pos x="396240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3" name="object 100"/>
          <p:cNvSpPr>
            <a:spLocks/>
          </p:cNvSpPr>
          <p:nvPr/>
        </p:nvSpPr>
        <p:spPr bwMode="auto">
          <a:xfrm>
            <a:off x="8459788" y="5878513"/>
            <a:ext cx="431800" cy="215900"/>
          </a:xfrm>
          <a:custGeom>
            <a:avLst/>
            <a:gdLst/>
            <a:ahLst/>
            <a:cxnLst>
              <a:cxn ang="0">
                <a:pos x="323087" y="0"/>
              </a:cxn>
              <a:cxn ang="0">
                <a:pos x="323087" y="54101"/>
              </a:cxn>
              <a:cxn ang="0">
                <a:pos x="0" y="54101"/>
              </a:cxn>
              <a:cxn ang="0">
                <a:pos x="0" y="162305"/>
              </a:cxn>
              <a:cxn ang="0">
                <a:pos x="323087" y="162305"/>
              </a:cxn>
              <a:cxn ang="0">
                <a:pos x="323087" y="216407"/>
              </a:cxn>
              <a:cxn ang="0">
                <a:pos x="431292" y="108203"/>
              </a:cxn>
              <a:cxn ang="0">
                <a:pos x="323087" y="0"/>
              </a:cxn>
            </a:cxnLst>
            <a:rect l="0" t="0" r="r" b="b"/>
            <a:pathLst>
              <a:path w="431800" h="216535">
                <a:moveTo>
                  <a:pt x="323087" y="0"/>
                </a:moveTo>
                <a:lnTo>
                  <a:pt x="323087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3087" y="162305"/>
                </a:lnTo>
                <a:lnTo>
                  <a:pt x="323087" y="216407"/>
                </a:lnTo>
                <a:lnTo>
                  <a:pt x="431292" y="108203"/>
                </a:lnTo>
                <a:lnTo>
                  <a:pt x="323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4" name="object 101"/>
          <p:cNvSpPr>
            <a:spLocks/>
          </p:cNvSpPr>
          <p:nvPr/>
        </p:nvSpPr>
        <p:spPr bwMode="auto">
          <a:xfrm>
            <a:off x="8459788" y="5878513"/>
            <a:ext cx="431800" cy="215900"/>
          </a:xfrm>
          <a:custGeom>
            <a:avLst/>
            <a:gdLst/>
            <a:ahLst/>
            <a:cxnLst>
              <a:cxn ang="0">
                <a:pos x="0" y="54101"/>
              </a:cxn>
              <a:cxn ang="0">
                <a:pos x="323087" y="54101"/>
              </a:cxn>
              <a:cxn ang="0">
                <a:pos x="323087" y="0"/>
              </a:cxn>
              <a:cxn ang="0">
                <a:pos x="431292" y="108203"/>
              </a:cxn>
              <a:cxn ang="0">
                <a:pos x="323087" y="216407"/>
              </a:cxn>
              <a:cxn ang="0">
                <a:pos x="323087" y="162305"/>
              </a:cxn>
              <a:cxn ang="0">
                <a:pos x="0" y="162305"/>
              </a:cxn>
              <a:cxn ang="0">
                <a:pos x="0" y="54101"/>
              </a:cxn>
            </a:cxnLst>
            <a:rect l="0" t="0" r="r" b="b"/>
            <a:pathLst>
              <a:path w="431800" h="216535">
                <a:moveTo>
                  <a:pt x="0" y="54101"/>
                </a:moveTo>
                <a:lnTo>
                  <a:pt x="323087" y="54101"/>
                </a:lnTo>
                <a:lnTo>
                  <a:pt x="323087" y="0"/>
                </a:lnTo>
                <a:lnTo>
                  <a:pt x="431292" y="108203"/>
                </a:lnTo>
                <a:lnTo>
                  <a:pt x="323087" y="216407"/>
                </a:lnTo>
                <a:lnTo>
                  <a:pt x="323087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5" name="object 102"/>
          <p:cNvSpPr>
            <a:spLocks/>
          </p:cNvSpPr>
          <p:nvPr/>
        </p:nvSpPr>
        <p:spPr bwMode="auto">
          <a:xfrm>
            <a:off x="7164388" y="6021388"/>
            <a:ext cx="576262" cy="288925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576072" y="288035"/>
              </a:cxn>
              <a:cxn ang="0">
                <a:pos x="576072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576579" h="288289">
                <a:moveTo>
                  <a:pt x="0" y="288035"/>
                </a:moveTo>
                <a:lnTo>
                  <a:pt x="576072" y="288035"/>
                </a:lnTo>
                <a:lnTo>
                  <a:pt x="57607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6" name="object 103"/>
          <p:cNvSpPr>
            <a:spLocks/>
          </p:cNvSpPr>
          <p:nvPr/>
        </p:nvSpPr>
        <p:spPr bwMode="auto">
          <a:xfrm>
            <a:off x="6011863" y="6021388"/>
            <a:ext cx="1728787" cy="288925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728216" y="288035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728470" h="288289">
                <a:moveTo>
                  <a:pt x="0" y="288035"/>
                </a:moveTo>
                <a:lnTo>
                  <a:pt x="1728216" y="288035"/>
                </a:lnTo>
                <a:lnTo>
                  <a:pt x="17282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7" name="object 104"/>
          <p:cNvSpPr>
            <a:spLocks/>
          </p:cNvSpPr>
          <p:nvPr/>
        </p:nvSpPr>
        <p:spPr bwMode="auto">
          <a:xfrm>
            <a:off x="6011863" y="6021388"/>
            <a:ext cx="1152525" cy="288925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152144" y="288035"/>
              </a:cxn>
              <a:cxn ang="0">
                <a:pos x="11521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152525" h="288289">
                <a:moveTo>
                  <a:pt x="0" y="288035"/>
                </a:moveTo>
                <a:lnTo>
                  <a:pt x="1152144" y="288035"/>
                </a:lnTo>
                <a:lnTo>
                  <a:pt x="11521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8" name="object 105"/>
          <p:cNvSpPr>
            <a:spLocks/>
          </p:cNvSpPr>
          <p:nvPr/>
        </p:nvSpPr>
        <p:spPr bwMode="auto">
          <a:xfrm>
            <a:off x="6011863" y="6021388"/>
            <a:ext cx="1152525" cy="288925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152144" y="288035"/>
              </a:cxn>
              <a:cxn ang="0">
                <a:pos x="11521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152525" h="288289">
                <a:moveTo>
                  <a:pt x="0" y="288035"/>
                </a:moveTo>
                <a:lnTo>
                  <a:pt x="1152144" y="288035"/>
                </a:lnTo>
                <a:lnTo>
                  <a:pt x="11521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5003800" y="6238875"/>
            <a:ext cx="576263" cy="287338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610" name="object 107"/>
          <p:cNvSpPr>
            <a:spLocks/>
          </p:cNvSpPr>
          <p:nvPr/>
        </p:nvSpPr>
        <p:spPr bwMode="auto">
          <a:xfrm>
            <a:off x="4500563" y="6237288"/>
            <a:ext cx="431800" cy="215900"/>
          </a:xfrm>
          <a:custGeom>
            <a:avLst/>
            <a:gdLst/>
            <a:ahLst/>
            <a:cxnLst>
              <a:cxn ang="0">
                <a:pos x="107441" y="0"/>
              </a:cxn>
              <a:cxn ang="0">
                <a:pos x="0" y="107442"/>
              </a:cxn>
              <a:cxn ang="0">
                <a:pos x="107441" y="214884"/>
              </a:cxn>
              <a:cxn ang="0">
                <a:pos x="107441" y="161163"/>
              </a:cxn>
              <a:cxn ang="0">
                <a:pos x="431291" y="161163"/>
              </a:cxn>
              <a:cxn ang="0">
                <a:pos x="431291" y="53721"/>
              </a:cxn>
              <a:cxn ang="0">
                <a:pos x="107441" y="53721"/>
              </a:cxn>
              <a:cxn ang="0">
                <a:pos x="107441" y="0"/>
              </a:cxn>
            </a:cxnLst>
            <a:rect l="0" t="0" r="r" b="b"/>
            <a:pathLst>
              <a:path w="431800" h="215264">
                <a:moveTo>
                  <a:pt x="107441" y="0"/>
                </a:moveTo>
                <a:lnTo>
                  <a:pt x="0" y="107442"/>
                </a:lnTo>
                <a:lnTo>
                  <a:pt x="107441" y="214884"/>
                </a:lnTo>
                <a:lnTo>
                  <a:pt x="107441" y="161163"/>
                </a:lnTo>
                <a:lnTo>
                  <a:pt x="431291" y="161163"/>
                </a:lnTo>
                <a:lnTo>
                  <a:pt x="431291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1" name="object 108"/>
          <p:cNvSpPr>
            <a:spLocks/>
          </p:cNvSpPr>
          <p:nvPr/>
        </p:nvSpPr>
        <p:spPr bwMode="auto">
          <a:xfrm>
            <a:off x="4500563" y="6237288"/>
            <a:ext cx="431800" cy="215900"/>
          </a:xfrm>
          <a:custGeom>
            <a:avLst/>
            <a:gdLst/>
            <a:ahLst/>
            <a:cxnLst>
              <a:cxn ang="0">
                <a:pos x="431291" y="161163"/>
              </a:cxn>
              <a:cxn ang="0">
                <a:pos x="107441" y="161163"/>
              </a:cxn>
              <a:cxn ang="0">
                <a:pos x="107441" y="214884"/>
              </a:cxn>
              <a:cxn ang="0">
                <a:pos x="0" y="107442"/>
              </a:cxn>
              <a:cxn ang="0">
                <a:pos x="107441" y="0"/>
              </a:cxn>
              <a:cxn ang="0">
                <a:pos x="107441" y="53721"/>
              </a:cxn>
              <a:cxn ang="0">
                <a:pos x="431291" y="53721"/>
              </a:cxn>
              <a:cxn ang="0">
                <a:pos x="431291" y="161163"/>
              </a:cxn>
            </a:cxnLst>
            <a:rect l="0" t="0" r="r" b="b"/>
            <a:pathLst>
              <a:path w="431800" h="215264">
                <a:moveTo>
                  <a:pt x="431291" y="161163"/>
                </a:moveTo>
                <a:lnTo>
                  <a:pt x="107441" y="161163"/>
                </a:lnTo>
                <a:lnTo>
                  <a:pt x="107441" y="214884"/>
                </a:lnTo>
                <a:lnTo>
                  <a:pt x="0" y="107442"/>
                </a:lnTo>
                <a:lnTo>
                  <a:pt x="107441" y="0"/>
                </a:lnTo>
                <a:lnTo>
                  <a:pt x="107441" y="53721"/>
                </a:lnTo>
                <a:lnTo>
                  <a:pt x="431291" y="53721"/>
                </a:lnTo>
                <a:lnTo>
                  <a:pt x="431291" y="1611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2" name="object 109"/>
          <p:cNvSpPr>
            <a:spLocks/>
          </p:cNvSpPr>
          <p:nvPr/>
        </p:nvSpPr>
        <p:spPr bwMode="auto">
          <a:xfrm>
            <a:off x="3348038" y="1628775"/>
            <a:ext cx="2665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3952" y="0"/>
              </a:cxn>
            </a:cxnLst>
            <a:rect l="0" t="0" r="r" b="b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3" name="object 110"/>
          <p:cNvSpPr>
            <a:spLocks noChangeArrowheads="1"/>
          </p:cNvSpPr>
          <p:nvPr/>
        </p:nvSpPr>
        <p:spPr bwMode="auto">
          <a:xfrm>
            <a:off x="4067175" y="1341438"/>
            <a:ext cx="1131888" cy="762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614" name="object 111"/>
          <p:cNvSpPr>
            <a:spLocks/>
          </p:cNvSpPr>
          <p:nvPr/>
        </p:nvSpPr>
        <p:spPr bwMode="auto">
          <a:xfrm>
            <a:off x="4860925" y="5446713"/>
            <a:ext cx="43180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291" y="431292"/>
              </a:cxn>
            </a:cxnLst>
            <a:rect l="0" t="0" r="r" b="b"/>
            <a:pathLst>
              <a:path w="431800" h="431800">
                <a:moveTo>
                  <a:pt x="0" y="0"/>
                </a:moveTo>
                <a:lnTo>
                  <a:pt x="431291" y="4312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5" name="object 112"/>
          <p:cNvSpPr>
            <a:spLocks/>
          </p:cNvSpPr>
          <p:nvPr/>
        </p:nvSpPr>
        <p:spPr bwMode="auto">
          <a:xfrm>
            <a:off x="4860925" y="5446713"/>
            <a:ext cx="431800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431291" y="0"/>
              </a:cxn>
            </a:cxnLst>
            <a:rect l="0" t="0" r="r" b="b"/>
            <a:pathLst>
              <a:path w="431800" h="431800">
                <a:moveTo>
                  <a:pt x="0" y="431292"/>
                </a:moveTo>
                <a:lnTo>
                  <a:pt x="43129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6" name="object 1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CBFB55-299C-49DC-8E50-DB440E5AB5AB}" type="slidenum">
              <a:rPr lang="th-TH"/>
              <a:pPr marL="111125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522128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Poor </a:t>
            </a:r>
            <a:r>
              <a:rPr sz="3600" dirty="0"/>
              <a:t>TCP Window</a:t>
            </a:r>
            <a:r>
              <a:rPr sz="3600" spc="-60" dirty="0"/>
              <a:t> </a:t>
            </a:r>
            <a:r>
              <a:rPr sz="3600" spc="-5" dirty="0"/>
              <a:t>Control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30313" y="619125"/>
            <a:ext cx="51149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1134110" algn="l"/>
              </a:tabLs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r>
              <a:rPr sz="3600" u="heavy" spc="-5" dirty="0">
                <a:solidFill>
                  <a:srgbClr val="FF0000"/>
                </a:solidFill>
                <a:latin typeface="Tahoma"/>
                <a:cs typeface="Tahoma"/>
              </a:rPr>
              <a:t>Silly	</a:t>
            </a:r>
            <a:r>
              <a:rPr sz="3600" u="heavy" dirty="0">
                <a:solidFill>
                  <a:srgbClr val="FF0000"/>
                </a:solidFill>
                <a:latin typeface="Tahoma"/>
                <a:cs typeface="Tahoma"/>
              </a:rPr>
              <a:t>Window</a:t>
            </a:r>
            <a:r>
              <a:rPr sz="3600" u="heavy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u="heavy" spc="-5" dirty="0">
                <a:solidFill>
                  <a:srgbClr val="FF0000"/>
                </a:solidFill>
                <a:latin typeface="Tahoma"/>
                <a:cs typeface="Tahoma"/>
              </a:rPr>
              <a:t>Syndrome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”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2536" name="object 9"/>
          <p:cNvSpPr>
            <a:spLocks noChangeArrowheads="1"/>
          </p:cNvSpPr>
          <p:nvPr/>
        </p:nvSpPr>
        <p:spPr bwMode="auto">
          <a:xfrm>
            <a:off x="5795963" y="1700213"/>
            <a:ext cx="3168650" cy="4968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5795963" y="1700213"/>
            <a:ext cx="3168650" cy="4968875"/>
          </a:xfrm>
          <a:custGeom>
            <a:avLst/>
            <a:gdLst/>
            <a:ahLst/>
            <a:cxnLst>
              <a:cxn ang="0">
                <a:pos x="0" y="4968240"/>
              </a:cxn>
              <a:cxn ang="0">
                <a:pos x="3168396" y="4968240"/>
              </a:cxn>
              <a:cxn ang="0">
                <a:pos x="3168396" y="0"/>
              </a:cxn>
              <a:cxn ang="0">
                <a:pos x="0" y="0"/>
              </a:cxn>
              <a:cxn ang="0">
                <a:pos x="0" y="4968240"/>
              </a:cxn>
            </a:cxnLst>
            <a:rect l="0" t="0" r="r" b="b"/>
            <a:pathLst>
              <a:path w="3168650" h="4968240">
                <a:moveTo>
                  <a:pt x="0" y="4968240"/>
                </a:moveTo>
                <a:lnTo>
                  <a:pt x="3168396" y="4968240"/>
                </a:lnTo>
                <a:lnTo>
                  <a:pt x="3168396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 noChangeArrowheads="1"/>
          </p:cNvSpPr>
          <p:nvPr/>
        </p:nvSpPr>
        <p:spPr bwMode="auto">
          <a:xfrm>
            <a:off x="971550" y="1700213"/>
            <a:ext cx="2447925" cy="49688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971550" y="1700213"/>
            <a:ext cx="2447925" cy="4968875"/>
          </a:xfrm>
          <a:custGeom>
            <a:avLst/>
            <a:gdLst/>
            <a:ahLst/>
            <a:cxnLst>
              <a:cxn ang="0">
                <a:pos x="0" y="4968240"/>
              </a:cxn>
              <a:cxn ang="0">
                <a:pos x="2447543" y="4968240"/>
              </a:cxn>
              <a:cxn ang="0">
                <a:pos x="2447543" y="0"/>
              </a:cxn>
              <a:cxn ang="0">
                <a:pos x="0" y="0"/>
              </a:cxn>
              <a:cxn ang="0">
                <a:pos x="0" y="4968240"/>
              </a:cxn>
            </a:cxnLst>
            <a:rect l="0" t="0" r="r" b="b"/>
            <a:pathLst>
              <a:path w="2447925" h="4968240">
                <a:moveTo>
                  <a:pt x="0" y="4968240"/>
                </a:moveTo>
                <a:lnTo>
                  <a:pt x="2447543" y="4968240"/>
                </a:lnTo>
                <a:lnTo>
                  <a:pt x="2447543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2700338" y="5876925"/>
            <a:ext cx="576262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576072" y="289559"/>
              </a:cxn>
              <a:cxn ang="0">
                <a:pos x="576072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576579" h="289560">
                <a:moveTo>
                  <a:pt x="0" y="289559"/>
                </a:moveTo>
                <a:lnTo>
                  <a:pt x="576072" y="289559"/>
                </a:lnTo>
                <a:lnTo>
                  <a:pt x="57607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1260475" y="5876925"/>
            <a:ext cx="20161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2016252" y="289559"/>
              </a:cxn>
              <a:cxn ang="0">
                <a:pos x="2016252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1260475" y="1844675"/>
            <a:ext cx="2016125" cy="287338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016252" y="288036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1260475" y="1844675"/>
            <a:ext cx="2016125" cy="287338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016252" y="288036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581150" y="1824038"/>
            <a:ext cx="13763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5940425" y="1844675"/>
            <a:ext cx="1728788" cy="287338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8216" y="288036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6" name="object 19"/>
          <p:cNvSpPr>
            <a:spLocks/>
          </p:cNvSpPr>
          <p:nvPr/>
        </p:nvSpPr>
        <p:spPr bwMode="auto">
          <a:xfrm>
            <a:off x="5940425" y="1844675"/>
            <a:ext cx="1728788" cy="287338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8216" y="288036"/>
              </a:cxn>
              <a:cxn ang="0">
                <a:pos x="1728216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6091238" y="1824038"/>
            <a:ext cx="14303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Recv.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48" name="object 21"/>
          <p:cNvSpPr>
            <a:spLocks/>
          </p:cNvSpPr>
          <p:nvPr/>
        </p:nvSpPr>
        <p:spPr bwMode="auto">
          <a:xfrm>
            <a:off x="2987675" y="2347913"/>
            <a:ext cx="28892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89560" y="288036"/>
              </a:cxn>
              <a:cxn ang="0">
                <a:pos x="289560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89560" h="288289">
                <a:moveTo>
                  <a:pt x="0" y="288036"/>
                </a:moveTo>
                <a:lnTo>
                  <a:pt x="289560" y="288036"/>
                </a:lnTo>
                <a:lnTo>
                  <a:pt x="2895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1260475" y="2347913"/>
            <a:ext cx="201612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016252" y="288036"/>
              </a:cxn>
              <a:cxn ang="0">
                <a:pos x="201625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0" name="object 23"/>
          <p:cNvSpPr>
            <a:spLocks/>
          </p:cNvSpPr>
          <p:nvPr/>
        </p:nvSpPr>
        <p:spPr bwMode="auto">
          <a:xfrm>
            <a:off x="7524750" y="2995613"/>
            <a:ext cx="144463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43256" y="286512"/>
              </a:cxn>
              <a:cxn ang="0">
                <a:pos x="14325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43509" h="287020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5940425" y="2995613"/>
            <a:ext cx="1728788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728216" y="286512"/>
              </a:cxn>
              <a:cxn ang="0">
                <a:pos x="17282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5940425" y="2995613"/>
            <a:ext cx="1584325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584959" y="286512"/>
              </a:cxn>
              <a:cxn ang="0">
                <a:pos x="1584959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5940425" y="2995613"/>
            <a:ext cx="1584325" cy="287337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584959" y="286512"/>
              </a:cxn>
              <a:cxn ang="0">
                <a:pos x="1584959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2843213" y="3933825"/>
            <a:ext cx="433387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432815" y="289559"/>
              </a:cxn>
              <a:cxn ang="0">
                <a:pos x="432815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433070" h="289560">
                <a:moveTo>
                  <a:pt x="0" y="289559"/>
                </a:moveTo>
                <a:lnTo>
                  <a:pt x="432815" y="289559"/>
                </a:lnTo>
                <a:lnTo>
                  <a:pt x="43281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1260475" y="3933825"/>
            <a:ext cx="20161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2016252" y="289559"/>
              </a:cxn>
              <a:cxn ang="0">
                <a:pos x="2016252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1260475" y="3933825"/>
            <a:ext cx="15843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583436" y="289559"/>
              </a:cxn>
              <a:cxn ang="0">
                <a:pos x="1583436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583689" h="289560">
                <a:moveTo>
                  <a:pt x="0" y="289559"/>
                </a:moveTo>
                <a:lnTo>
                  <a:pt x="1583436" y="289559"/>
                </a:lnTo>
                <a:lnTo>
                  <a:pt x="1583436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1260475" y="3933825"/>
            <a:ext cx="158432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583436" y="289559"/>
              </a:cxn>
              <a:cxn ang="0">
                <a:pos x="1583436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583689" h="289560">
                <a:moveTo>
                  <a:pt x="0" y="289559"/>
                </a:moveTo>
                <a:lnTo>
                  <a:pt x="1583436" y="289559"/>
                </a:lnTo>
                <a:lnTo>
                  <a:pt x="1583436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8" name="object 31"/>
          <p:cNvSpPr>
            <a:spLocks/>
          </p:cNvSpPr>
          <p:nvPr/>
        </p:nvSpPr>
        <p:spPr bwMode="auto">
          <a:xfrm>
            <a:off x="5940425" y="4076700"/>
            <a:ext cx="1727200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6692" y="288036"/>
              </a:cxn>
              <a:cxn ang="0">
                <a:pos x="172669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5940425" y="4076700"/>
            <a:ext cx="1727200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6692" y="288036"/>
              </a:cxn>
              <a:cxn ang="0">
                <a:pos x="1726692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1260475" y="2347913"/>
            <a:ext cx="1727200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6691" y="288036"/>
              </a:cxn>
              <a:cxn ang="0">
                <a:pos x="1726691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7200" h="288289">
                <a:moveTo>
                  <a:pt x="0" y="288036"/>
                </a:moveTo>
                <a:lnTo>
                  <a:pt x="1726691" y="288036"/>
                </a:lnTo>
                <a:lnTo>
                  <a:pt x="172669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1260475" y="2347913"/>
            <a:ext cx="1727200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726691" y="288036"/>
              </a:cxn>
              <a:cxn ang="0">
                <a:pos x="1726691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727200" h="288289">
                <a:moveTo>
                  <a:pt x="0" y="288036"/>
                </a:moveTo>
                <a:lnTo>
                  <a:pt x="1726691" y="288036"/>
                </a:lnTo>
                <a:lnTo>
                  <a:pt x="172669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5940425" y="5876925"/>
            <a:ext cx="1800225" cy="287338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799844" y="288035"/>
              </a:cxn>
              <a:cxn ang="0">
                <a:pos x="17998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5940425" y="5876925"/>
            <a:ext cx="1800225" cy="287338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799844" y="288035"/>
              </a:cxn>
              <a:cxn ang="0">
                <a:pos x="1799844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4068763" y="3714750"/>
            <a:ext cx="431800" cy="215900"/>
          </a:xfrm>
          <a:custGeom>
            <a:avLst/>
            <a:gdLst/>
            <a:ahLst/>
            <a:cxnLst>
              <a:cxn ang="0">
                <a:pos x="323850" y="0"/>
              </a:cxn>
              <a:cxn ang="0">
                <a:pos x="323850" y="53720"/>
              </a:cxn>
              <a:cxn ang="0">
                <a:pos x="0" y="53720"/>
              </a:cxn>
              <a:cxn ang="0">
                <a:pos x="0" y="161162"/>
              </a:cxn>
              <a:cxn ang="0">
                <a:pos x="323850" y="161162"/>
              </a:cxn>
              <a:cxn ang="0">
                <a:pos x="323850" y="214883"/>
              </a:cxn>
              <a:cxn ang="0">
                <a:pos x="431292" y="107442"/>
              </a:cxn>
              <a:cxn ang="0">
                <a:pos x="323850" y="0"/>
              </a:cxn>
            </a:cxnLst>
            <a:rect l="0" t="0" r="r" b="b"/>
            <a:pathLst>
              <a:path w="431800" h="215264">
                <a:moveTo>
                  <a:pt x="323850" y="0"/>
                </a:moveTo>
                <a:lnTo>
                  <a:pt x="323850" y="53720"/>
                </a:lnTo>
                <a:lnTo>
                  <a:pt x="0" y="53720"/>
                </a:lnTo>
                <a:lnTo>
                  <a:pt x="0" y="161162"/>
                </a:lnTo>
                <a:lnTo>
                  <a:pt x="323850" y="161162"/>
                </a:lnTo>
                <a:lnTo>
                  <a:pt x="323850" y="214883"/>
                </a:lnTo>
                <a:lnTo>
                  <a:pt x="431292" y="107442"/>
                </a:lnTo>
                <a:lnTo>
                  <a:pt x="32385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5" name="object 38"/>
          <p:cNvSpPr>
            <a:spLocks/>
          </p:cNvSpPr>
          <p:nvPr/>
        </p:nvSpPr>
        <p:spPr bwMode="auto">
          <a:xfrm>
            <a:off x="4068763" y="3714750"/>
            <a:ext cx="431800" cy="215900"/>
          </a:xfrm>
          <a:custGeom>
            <a:avLst/>
            <a:gdLst/>
            <a:ahLst/>
            <a:cxnLst>
              <a:cxn ang="0">
                <a:pos x="0" y="53720"/>
              </a:cxn>
              <a:cxn ang="0">
                <a:pos x="323850" y="53720"/>
              </a:cxn>
              <a:cxn ang="0">
                <a:pos x="323850" y="0"/>
              </a:cxn>
              <a:cxn ang="0">
                <a:pos x="431292" y="107442"/>
              </a:cxn>
              <a:cxn ang="0">
                <a:pos x="323850" y="214883"/>
              </a:cxn>
              <a:cxn ang="0">
                <a:pos x="323850" y="161162"/>
              </a:cxn>
              <a:cxn ang="0">
                <a:pos x="0" y="161162"/>
              </a:cxn>
              <a:cxn ang="0">
                <a:pos x="0" y="53720"/>
              </a:cxn>
            </a:cxnLst>
            <a:rect l="0" t="0" r="r" b="b"/>
            <a:pathLst>
              <a:path w="431800" h="215264">
                <a:moveTo>
                  <a:pt x="0" y="53720"/>
                </a:moveTo>
                <a:lnTo>
                  <a:pt x="323850" y="53720"/>
                </a:lnTo>
                <a:lnTo>
                  <a:pt x="323850" y="0"/>
                </a:lnTo>
                <a:lnTo>
                  <a:pt x="431292" y="107442"/>
                </a:lnTo>
                <a:lnTo>
                  <a:pt x="323850" y="214883"/>
                </a:lnTo>
                <a:lnTo>
                  <a:pt x="323850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6" name="object 39"/>
          <p:cNvSpPr>
            <a:spLocks/>
          </p:cNvSpPr>
          <p:nvPr/>
        </p:nvSpPr>
        <p:spPr bwMode="auto">
          <a:xfrm>
            <a:off x="4646613" y="3281363"/>
            <a:ext cx="431800" cy="215900"/>
          </a:xfrm>
          <a:custGeom>
            <a:avLst/>
            <a:gdLst/>
            <a:ahLst/>
            <a:cxnLst>
              <a:cxn ang="0">
                <a:pos x="108203" y="0"/>
              </a:cxn>
              <a:cxn ang="0">
                <a:pos x="0" y="108203"/>
              </a:cxn>
              <a:cxn ang="0">
                <a:pos x="108203" y="216407"/>
              </a:cxn>
              <a:cxn ang="0">
                <a:pos x="108203" y="162305"/>
              </a:cxn>
              <a:cxn ang="0">
                <a:pos x="431291" y="162305"/>
              </a:cxn>
              <a:cxn ang="0">
                <a:pos x="431291" y="54101"/>
              </a:cxn>
              <a:cxn ang="0">
                <a:pos x="108203" y="54101"/>
              </a:cxn>
              <a:cxn ang="0">
                <a:pos x="108203" y="0"/>
              </a:cxn>
            </a:cxnLst>
            <a:rect l="0" t="0" r="r" b="b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7" name="object 40"/>
          <p:cNvSpPr>
            <a:spLocks/>
          </p:cNvSpPr>
          <p:nvPr/>
        </p:nvSpPr>
        <p:spPr bwMode="auto">
          <a:xfrm>
            <a:off x="4646613" y="3281363"/>
            <a:ext cx="431800" cy="215900"/>
          </a:xfrm>
          <a:custGeom>
            <a:avLst/>
            <a:gdLst/>
            <a:ahLst/>
            <a:cxnLst>
              <a:cxn ang="0">
                <a:pos x="431291" y="162305"/>
              </a:cxn>
              <a:cxn ang="0">
                <a:pos x="108203" y="162305"/>
              </a:cxn>
              <a:cxn ang="0">
                <a:pos x="108203" y="216407"/>
              </a:cxn>
              <a:cxn ang="0">
                <a:pos x="0" y="108203"/>
              </a:cxn>
              <a:cxn ang="0">
                <a:pos x="108203" y="0"/>
              </a:cxn>
              <a:cxn ang="0">
                <a:pos x="108203" y="54101"/>
              </a:cxn>
              <a:cxn ang="0">
                <a:pos x="431291" y="54101"/>
              </a:cxn>
              <a:cxn ang="0">
                <a:pos x="431291" y="162305"/>
              </a:cxn>
            </a:cxnLst>
            <a:rect l="0" t="0" r="r" b="b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8" name="object 41"/>
          <p:cNvSpPr>
            <a:spLocks/>
          </p:cNvSpPr>
          <p:nvPr/>
        </p:nvSpPr>
        <p:spPr bwMode="auto">
          <a:xfrm>
            <a:off x="8243888" y="4651375"/>
            <a:ext cx="431800" cy="215900"/>
          </a:xfrm>
          <a:custGeom>
            <a:avLst/>
            <a:gdLst/>
            <a:ahLst/>
            <a:cxnLst>
              <a:cxn ang="0">
                <a:pos x="324611" y="0"/>
              </a:cxn>
              <a:cxn ang="0">
                <a:pos x="324611" y="54101"/>
              </a:cxn>
              <a:cxn ang="0">
                <a:pos x="0" y="54101"/>
              </a:cxn>
              <a:cxn ang="0">
                <a:pos x="0" y="162306"/>
              </a:cxn>
              <a:cxn ang="0">
                <a:pos x="324611" y="162306"/>
              </a:cxn>
              <a:cxn ang="0">
                <a:pos x="324611" y="216407"/>
              </a:cxn>
              <a:cxn ang="0">
                <a:pos x="432815" y="108203"/>
              </a:cxn>
              <a:cxn ang="0">
                <a:pos x="324611" y="0"/>
              </a:cxn>
            </a:cxnLst>
            <a:rect l="0" t="0" r="r" b="b"/>
            <a:pathLst>
              <a:path w="433070" h="216535">
                <a:moveTo>
                  <a:pt x="324611" y="0"/>
                </a:moveTo>
                <a:lnTo>
                  <a:pt x="324611" y="54101"/>
                </a:lnTo>
                <a:lnTo>
                  <a:pt x="0" y="54101"/>
                </a:lnTo>
                <a:lnTo>
                  <a:pt x="0" y="162306"/>
                </a:lnTo>
                <a:lnTo>
                  <a:pt x="324611" y="162306"/>
                </a:lnTo>
                <a:lnTo>
                  <a:pt x="324611" y="216407"/>
                </a:lnTo>
                <a:lnTo>
                  <a:pt x="432815" y="108203"/>
                </a:lnTo>
                <a:lnTo>
                  <a:pt x="32461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9" name="object 42"/>
          <p:cNvSpPr>
            <a:spLocks/>
          </p:cNvSpPr>
          <p:nvPr/>
        </p:nvSpPr>
        <p:spPr bwMode="auto">
          <a:xfrm>
            <a:off x="8243888" y="4651375"/>
            <a:ext cx="431800" cy="215900"/>
          </a:xfrm>
          <a:custGeom>
            <a:avLst/>
            <a:gdLst/>
            <a:ahLst/>
            <a:cxnLst>
              <a:cxn ang="0">
                <a:pos x="0" y="54101"/>
              </a:cxn>
              <a:cxn ang="0">
                <a:pos x="324611" y="54101"/>
              </a:cxn>
              <a:cxn ang="0">
                <a:pos x="324611" y="0"/>
              </a:cxn>
              <a:cxn ang="0">
                <a:pos x="432815" y="108203"/>
              </a:cxn>
              <a:cxn ang="0">
                <a:pos x="324611" y="216407"/>
              </a:cxn>
              <a:cxn ang="0">
                <a:pos x="324611" y="162306"/>
              </a:cxn>
              <a:cxn ang="0">
                <a:pos x="0" y="162306"/>
              </a:cxn>
              <a:cxn ang="0">
                <a:pos x="0" y="54101"/>
              </a:cxn>
            </a:cxnLst>
            <a:rect l="0" t="0" r="r" b="b"/>
            <a:pathLst>
              <a:path w="433070" h="216535">
                <a:moveTo>
                  <a:pt x="0" y="54101"/>
                </a:moveTo>
                <a:lnTo>
                  <a:pt x="324611" y="54101"/>
                </a:lnTo>
                <a:lnTo>
                  <a:pt x="324611" y="0"/>
                </a:lnTo>
                <a:lnTo>
                  <a:pt x="432815" y="108203"/>
                </a:lnTo>
                <a:lnTo>
                  <a:pt x="324611" y="216407"/>
                </a:lnTo>
                <a:lnTo>
                  <a:pt x="324611" y="162306"/>
                </a:lnTo>
                <a:lnTo>
                  <a:pt x="0" y="162306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0" name="object 43"/>
          <p:cNvSpPr>
            <a:spLocks/>
          </p:cNvSpPr>
          <p:nvPr/>
        </p:nvSpPr>
        <p:spPr bwMode="auto">
          <a:xfrm>
            <a:off x="3276600" y="1987550"/>
            <a:ext cx="2663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3952" y="0"/>
              </a:cxn>
            </a:cxnLst>
            <a:rect l="0" t="0" r="r" b="b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1" name="object 44"/>
          <p:cNvSpPr>
            <a:spLocks noChangeArrowheads="1"/>
          </p:cNvSpPr>
          <p:nvPr/>
        </p:nvSpPr>
        <p:spPr bwMode="auto">
          <a:xfrm>
            <a:off x="3995738" y="1700213"/>
            <a:ext cx="1131887" cy="762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72" name="object 45"/>
          <p:cNvSpPr>
            <a:spLocks/>
          </p:cNvSpPr>
          <p:nvPr/>
        </p:nvSpPr>
        <p:spPr bwMode="auto">
          <a:xfrm>
            <a:off x="5940425" y="2349500"/>
            <a:ext cx="17272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726692" y="286512"/>
              </a:cxn>
              <a:cxn ang="0">
                <a:pos x="1726692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727200" h="287019">
                <a:moveTo>
                  <a:pt x="0" y="286512"/>
                </a:moveTo>
                <a:lnTo>
                  <a:pt x="1726692" y="286512"/>
                </a:lnTo>
                <a:lnTo>
                  <a:pt x="172669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3" name="object 46"/>
          <p:cNvSpPr>
            <a:spLocks/>
          </p:cNvSpPr>
          <p:nvPr/>
        </p:nvSpPr>
        <p:spPr bwMode="auto">
          <a:xfrm>
            <a:off x="5940425" y="2349500"/>
            <a:ext cx="1727200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726692" y="286512"/>
              </a:cxn>
              <a:cxn ang="0">
                <a:pos x="1726692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727200" h="287019">
                <a:moveTo>
                  <a:pt x="0" y="286512"/>
                </a:moveTo>
                <a:lnTo>
                  <a:pt x="1726692" y="286512"/>
                </a:lnTo>
                <a:lnTo>
                  <a:pt x="172669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4" name="object 47"/>
          <p:cNvSpPr>
            <a:spLocks/>
          </p:cNvSpPr>
          <p:nvPr/>
        </p:nvSpPr>
        <p:spPr bwMode="auto">
          <a:xfrm>
            <a:off x="8243888" y="2708275"/>
            <a:ext cx="431800" cy="215900"/>
          </a:xfrm>
          <a:custGeom>
            <a:avLst/>
            <a:gdLst/>
            <a:ahLst/>
            <a:cxnLst>
              <a:cxn ang="0">
                <a:pos x="324611" y="0"/>
              </a:cxn>
              <a:cxn ang="0">
                <a:pos x="324611" y="54101"/>
              </a:cxn>
              <a:cxn ang="0">
                <a:pos x="0" y="54101"/>
              </a:cxn>
              <a:cxn ang="0">
                <a:pos x="0" y="162305"/>
              </a:cxn>
              <a:cxn ang="0">
                <a:pos x="324611" y="162305"/>
              </a:cxn>
              <a:cxn ang="0">
                <a:pos x="324611" y="216407"/>
              </a:cxn>
              <a:cxn ang="0">
                <a:pos x="432815" y="108203"/>
              </a:cxn>
              <a:cxn ang="0">
                <a:pos x="324611" y="0"/>
              </a:cxn>
            </a:cxnLst>
            <a:rect l="0" t="0" r="r" b="b"/>
            <a:pathLst>
              <a:path w="433070" h="216535">
                <a:moveTo>
                  <a:pt x="324611" y="0"/>
                </a:moveTo>
                <a:lnTo>
                  <a:pt x="324611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4611" y="162305"/>
                </a:lnTo>
                <a:lnTo>
                  <a:pt x="324611" y="216407"/>
                </a:lnTo>
                <a:lnTo>
                  <a:pt x="432815" y="108203"/>
                </a:lnTo>
                <a:lnTo>
                  <a:pt x="32461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5" name="object 48"/>
          <p:cNvSpPr>
            <a:spLocks/>
          </p:cNvSpPr>
          <p:nvPr/>
        </p:nvSpPr>
        <p:spPr bwMode="auto">
          <a:xfrm>
            <a:off x="8243888" y="2708275"/>
            <a:ext cx="431800" cy="215900"/>
          </a:xfrm>
          <a:custGeom>
            <a:avLst/>
            <a:gdLst/>
            <a:ahLst/>
            <a:cxnLst>
              <a:cxn ang="0">
                <a:pos x="0" y="54101"/>
              </a:cxn>
              <a:cxn ang="0">
                <a:pos x="324611" y="54101"/>
              </a:cxn>
              <a:cxn ang="0">
                <a:pos x="324611" y="0"/>
              </a:cxn>
              <a:cxn ang="0">
                <a:pos x="432815" y="108203"/>
              </a:cxn>
              <a:cxn ang="0">
                <a:pos x="324611" y="216407"/>
              </a:cxn>
              <a:cxn ang="0">
                <a:pos x="324611" y="162305"/>
              </a:cxn>
              <a:cxn ang="0">
                <a:pos x="0" y="162305"/>
              </a:cxn>
              <a:cxn ang="0">
                <a:pos x="0" y="54101"/>
              </a:cxn>
            </a:cxnLst>
            <a:rect l="0" t="0" r="r" b="b"/>
            <a:pathLst>
              <a:path w="433070" h="216535">
                <a:moveTo>
                  <a:pt x="0" y="54101"/>
                </a:moveTo>
                <a:lnTo>
                  <a:pt x="324611" y="54101"/>
                </a:lnTo>
                <a:lnTo>
                  <a:pt x="324611" y="0"/>
                </a:lnTo>
                <a:lnTo>
                  <a:pt x="432815" y="108203"/>
                </a:lnTo>
                <a:lnTo>
                  <a:pt x="324611" y="216407"/>
                </a:lnTo>
                <a:lnTo>
                  <a:pt x="324611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6" name="object 49"/>
          <p:cNvSpPr>
            <a:spLocks/>
          </p:cNvSpPr>
          <p:nvPr/>
        </p:nvSpPr>
        <p:spPr bwMode="auto">
          <a:xfrm>
            <a:off x="8027988" y="2708275"/>
            <a:ext cx="14287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1731" y="289560"/>
              </a:cxn>
              <a:cxn ang="0">
                <a:pos x="141731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42240" h="289560">
                <a:moveTo>
                  <a:pt x="0" y="289560"/>
                </a:moveTo>
                <a:lnTo>
                  <a:pt x="141731" y="289560"/>
                </a:lnTo>
                <a:lnTo>
                  <a:pt x="14173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7" name="object 50"/>
          <p:cNvSpPr>
            <a:spLocks/>
          </p:cNvSpPr>
          <p:nvPr/>
        </p:nvSpPr>
        <p:spPr bwMode="auto">
          <a:xfrm>
            <a:off x="8027988" y="2708275"/>
            <a:ext cx="14287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1731" y="289560"/>
              </a:cxn>
              <a:cxn ang="0">
                <a:pos x="141731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42240" h="289560">
                <a:moveTo>
                  <a:pt x="0" y="289560"/>
                </a:moveTo>
                <a:lnTo>
                  <a:pt x="141731" y="289560"/>
                </a:lnTo>
                <a:lnTo>
                  <a:pt x="14173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8" name="object 51"/>
          <p:cNvSpPr>
            <a:spLocks/>
          </p:cNvSpPr>
          <p:nvPr/>
        </p:nvSpPr>
        <p:spPr bwMode="auto">
          <a:xfrm>
            <a:off x="5149850" y="3282950"/>
            <a:ext cx="14287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3255" y="289560"/>
              </a:cxn>
              <a:cxn ang="0">
                <a:pos x="143255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43510" h="289560">
                <a:moveTo>
                  <a:pt x="0" y="289560"/>
                </a:moveTo>
                <a:lnTo>
                  <a:pt x="143255" y="289560"/>
                </a:lnTo>
                <a:lnTo>
                  <a:pt x="143255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9" name="object 52"/>
          <p:cNvSpPr>
            <a:spLocks/>
          </p:cNvSpPr>
          <p:nvPr/>
        </p:nvSpPr>
        <p:spPr bwMode="auto">
          <a:xfrm>
            <a:off x="5149850" y="3282950"/>
            <a:ext cx="142875" cy="288925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3255" y="289560"/>
              </a:cxn>
              <a:cxn ang="0">
                <a:pos x="143255" y="0"/>
              </a:cxn>
              <a:cxn ang="0">
                <a:pos x="0" y="0"/>
              </a:cxn>
              <a:cxn ang="0">
                <a:pos x="0" y="289560"/>
              </a:cxn>
            </a:cxnLst>
            <a:rect l="0" t="0" r="r" b="b"/>
            <a:pathLst>
              <a:path w="143510" h="289560">
                <a:moveTo>
                  <a:pt x="0" y="289560"/>
                </a:moveTo>
                <a:lnTo>
                  <a:pt x="143255" y="289560"/>
                </a:lnTo>
                <a:lnTo>
                  <a:pt x="143255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0" name="object 53"/>
          <p:cNvSpPr>
            <a:spLocks/>
          </p:cNvSpPr>
          <p:nvPr/>
        </p:nvSpPr>
        <p:spPr bwMode="auto">
          <a:xfrm>
            <a:off x="3852863" y="3714750"/>
            <a:ext cx="14287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43255" y="288036"/>
              </a:cxn>
              <a:cxn ang="0">
                <a:pos x="143255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43510" h="288289">
                <a:moveTo>
                  <a:pt x="0" y="288036"/>
                </a:moveTo>
                <a:lnTo>
                  <a:pt x="143255" y="288036"/>
                </a:lnTo>
                <a:lnTo>
                  <a:pt x="1432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1" name="object 54"/>
          <p:cNvSpPr>
            <a:spLocks/>
          </p:cNvSpPr>
          <p:nvPr/>
        </p:nvSpPr>
        <p:spPr bwMode="auto">
          <a:xfrm>
            <a:off x="3852863" y="3714750"/>
            <a:ext cx="142875" cy="288925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143255" y="288036"/>
              </a:cxn>
              <a:cxn ang="0">
                <a:pos x="143255" y="0"/>
              </a:cxn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w="143510" h="288289">
                <a:moveTo>
                  <a:pt x="0" y="288036"/>
                </a:moveTo>
                <a:lnTo>
                  <a:pt x="143255" y="288036"/>
                </a:lnTo>
                <a:lnTo>
                  <a:pt x="1432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2" name="object 55"/>
          <p:cNvSpPr>
            <a:spLocks/>
          </p:cNvSpPr>
          <p:nvPr/>
        </p:nvSpPr>
        <p:spPr bwMode="auto">
          <a:xfrm>
            <a:off x="8027988" y="4651375"/>
            <a:ext cx="14287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41731" y="289559"/>
              </a:cxn>
              <a:cxn ang="0">
                <a:pos x="141731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42240" h="289560">
                <a:moveTo>
                  <a:pt x="0" y="289559"/>
                </a:moveTo>
                <a:lnTo>
                  <a:pt x="141731" y="289559"/>
                </a:lnTo>
                <a:lnTo>
                  <a:pt x="14173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3" name="object 56"/>
          <p:cNvSpPr>
            <a:spLocks/>
          </p:cNvSpPr>
          <p:nvPr/>
        </p:nvSpPr>
        <p:spPr bwMode="auto">
          <a:xfrm>
            <a:off x="8027988" y="4651375"/>
            <a:ext cx="14287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41731" y="289559"/>
              </a:cxn>
              <a:cxn ang="0">
                <a:pos x="141731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42240" h="289560">
                <a:moveTo>
                  <a:pt x="0" y="289559"/>
                </a:moveTo>
                <a:lnTo>
                  <a:pt x="141731" y="289559"/>
                </a:lnTo>
                <a:lnTo>
                  <a:pt x="14173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4" name="object 57"/>
          <p:cNvSpPr>
            <a:spLocks/>
          </p:cNvSpPr>
          <p:nvPr/>
        </p:nvSpPr>
        <p:spPr bwMode="auto">
          <a:xfrm>
            <a:off x="7524750" y="4940300"/>
            <a:ext cx="144463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43256" y="286512"/>
              </a:cxn>
              <a:cxn ang="0">
                <a:pos x="14325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43509" h="287020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5" name="object 58"/>
          <p:cNvSpPr>
            <a:spLocks/>
          </p:cNvSpPr>
          <p:nvPr/>
        </p:nvSpPr>
        <p:spPr bwMode="auto">
          <a:xfrm>
            <a:off x="5940425" y="4940300"/>
            <a:ext cx="1728788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728216" y="286512"/>
              </a:cxn>
              <a:cxn ang="0">
                <a:pos x="1728216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6" name="object 59"/>
          <p:cNvSpPr>
            <a:spLocks/>
          </p:cNvSpPr>
          <p:nvPr/>
        </p:nvSpPr>
        <p:spPr bwMode="auto">
          <a:xfrm>
            <a:off x="5940425" y="4940300"/>
            <a:ext cx="15843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584959" y="286512"/>
              </a:cxn>
              <a:cxn ang="0">
                <a:pos x="1584959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7" name="object 60"/>
          <p:cNvSpPr>
            <a:spLocks/>
          </p:cNvSpPr>
          <p:nvPr/>
        </p:nvSpPr>
        <p:spPr bwMode="auto">
          <a:xfrm>
            <a:off x="5940425" y="4940300"/>
            <a:ext cx="15843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1584959" y="286512"/>
              </a:cxn>
              <a:cxn ang="0">
                <a:pos x="1584959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8" name="object 61"/>
          <p:cNvSpPr>
            <a:spLocks/>
          </p:cNvSpPr>
          <p:nvPr/>
        </p:nvSpPr>
        <p:spPr bwMode="auto">
          <a:xfrm>
            <a:off x="4645025" y="5297488"/>
            <a:ext cx="431800" cy="215900"/>
          </a:xfrm>
          <a:custGeom>
            <a:avLst/>
            <a:gdLst/>
            <a:ahLst/>
            <a:cxnLst>
              <a:cxn ang="0">
                <a:pos x="108203" y="0"/>
              </a:cxn>
              <a:cxn ang="0">
                <a:pos x="0" y="108203"/>
              </a:cxn>
              <a:cxn ang="0">
                <a:pos x="108203" y="216407"/>
              </a:cxn>
              <a:cxn ang="0">
                <a:pos x="108203" y="162306"/>
              </a:cxn>
              <a:cxn ang="0">
                <a:pos x="431292" y="162306"/>
              </a:cxn>
              <a:cxn ang="0">
                <a:pos x="431292" y="54101"/>
              </a:cxn>
              <a:cxn ang="0">
                <a:pos x="108203" y="54101"/>
              </a:cxn>
              <a:cxn ang="0">
                <a:pos x="108203" y="0"/>
              </a:cxn>
            </a:cxnLst>
            <a:rect l="0" t="0" r="r" b="b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6"/>
                </a:lnTo>
                <a:lnTo>
                  <a:pt x="431292" y="162306"/>
                </a:lnTo>
                <a:lnTo>
                  <a:pt x="431292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9" name="object 62"/>
          <p:cNvSpPr>
            <a:spLocks/>
          </p:cNvSpPr>
          <p:nvPr/>
        </p:nvSpPr>
        <p:spPr bwMode="auto">
          <a:xfrm>
            <a:off x="4645025" y="5297488"/>
            <a:ext cx="431800" cy="215900"/>
          </a:xfrm>
          <a:custGeom>
            <a:avLst/>
            <a:gdLst/>
            <a:ahLst/>
            <a:cxnLst>
              <a:cxn ang="0">
                <a:pos x="431292" y="162306"/>
              </a:cxn>
              <a:cxn ang="0">
                <a:pos x="108203" y="162306"/>
              </a:cxn>
              <a:cxn ang="0">
                <a:pos x="108203" y="216407"/>
              </a:cxn>
              <a:cxn ang="0">
                <a:pos x="0" y="108203"/>
              </a:cxn>
              <a:cxn ang="0">
                <a:pos x="108203" y="0"/>
              </a:cxn>
              <a:cxn ang="0">
                <a:pos x="108203" y="54101"/>
              </a:cxn>
              <a:cxn ang="0">
                <a:pos x="431292" y="54101"/>
              </a:cxn>
              <a:cxn ang="0">
                <a:pos x="431292" y="162306"/>
              </a:cxn>
            </a:cxnLst>
            <a:rect l="0" t="0" r="r" b="b"/>
            <a:pathLst>
              <a:path w="431800" h="216535">
                <a:moveTo>
                  <a:pt x="431292" y="162306"/>
                </a:moveTo>
                <a:lnTo>
                  <a:pt x="108203" y="162306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2" y="54101"/>
                </a:lnTo>
                <a:lnTo>
                  <a:pt x="431292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0" name="object 63"/>
          <p:cNvSpPr>
            <a:spLocks/>
          </p:cNvSpPr>
          <p:nvPr/>
        </p:nvSpPr>
        <p:spPr bwMode="auto">
          <a:xfrm>
            <a:off x="5148263" y="5299075"/>
            <a:ext cx="14287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43255" y="289559"/>
              </a:cxn>
              <a:cxn ang="0">
                <a:pos x="143255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43510" h="289560">
                <a:moveTo>
                  <a:pt x="0" y="289559"/>
                </a:moveTo>
                <a:lnTo>
                  <a:pt x="143255" y="289559"/>
                </a:lnTo>
                <a:lnTo>
                  <a:pt x="14325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1" name="object 64"/>
          <p:cNvSpPr>
            <a:spLocks/>
          </p:cNvSpPr>
          <p:nvPr/>
        </p:nvSpPr>
        <p:spPr bwMode="auto">
          <a:xfrm>
            <a:off x="5148263" y="5299075"/>
            <a:ext cx="142875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43255" y="289559"/>
              </a:cxn>
              <a:cxn ang="0">
                <a:pos x="143255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43510" h="289560">
                <a:moveTo>
                  <a:pt x="0" y="289559"/>
                </a:moveTo>
                <a:lnTo>
                  <a:pt x="143255" y="289559"/>
                </a:lnTo>
                <a:lnTo>
                  <a:pt x="14325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2" name="object 65"/>
          <p:cNvSpPr>
            <a:spLocks/>
          </p:cNvSpPr>
          <p:nvPr/>
        </p:nvSpPr>
        <p:spPr bwMode="auto">
          <a:xfrm>
            <a:off x="4068763" y="5659438"/>
            <a:ext cx="431800" cy="215900"/>
          </a:xfrm>
          <a:custGeom>
            <a:avLst/>
            <a:gdLst/>
            <a:ahLst/>
            <a:cxnLst>
              <a:cxn ang="0">
                <a:pos x="323850" y="0"/>
              </a:cxn>
              <a:cxn ang="0">
                <a:pos x="323850" y="53720"/>
              </a:cxn>
              <a:cxn ang="0">
                <a:pos x="0" y="53720"/>
              </a:cxn>
              <a:cxn ang="0">
                <a:pos x="0" y="161162"/>
              </a:cxn>
              <a:cxn ang="0">
                <a:pos x="323850" y="161162"/>
              </a:cxn>
              <a:cxn ang="0">
                <a:pos x="323850" y="214883"/>
              </a:cxn>
              <a:cxn ang="0">
                <a:pos x="431292" y="107441"/>
              </a:cxn>
              <a:cxn ang="0">
                <a:pos x="323850" y="0"/>
              </a:cxn>
            </a:cxnLst>
            <a:rect l="0" t="0" r="r" b="b"/>
            <a:pathLst>
              <a:path w="431800" h="215264">
                <a:moveTo>
                  <a:pt x="323850" y="0"/>
                </a:moveTo>
                <a:lnTo>
                  <a:pt x="323850" y="53720"/>
                </a:lnTo>
                <a:lnTo>
                  <a:pt x="0" y="53720"/>
                </a:lnTo>
                <a:lnTo>
                  <a:pt x="0" y="161162"/>
                </a:lnTo>
                <a:lnTo>
                  <a:pt x="323850" y="161162"/>
                </a:lnTo>
                <a:lnTo>
                  <a:pt x="323850" y="214883"/>
                </a:lnTo>
                <a:lnTo>
                  <a:pt x="431292" y="107441"/>
                </a:lnTo>
                <a:lnTo>
                  <a:pt x="32385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3" name="object 66"/>
          <p:cNvSpPr>
            <a:spLocks/>
          </p:cNvSpPr>
          <p:nvPr/>
        </p:nvSpPr>
        <p:spPr bwMode="auto">
          <a:xfrm>
            <a:off x="4068763" y="5659438"/>
            <a:ext cx="431800" cy="215900"/>
          </a:xfrm>
          <a:custGeom>
            <a:avLst/>
            <a:gdLst/>
            <a:ahLst/>
            <a:cxnLst>
              <a:cxn ang="0">
                <a:pos x="0" y="53720"/>
              </a:cxn>
              <a:cxn ang="0">
                <a:pos x="323850" y="53720"/>
              </a:cxn>
              <a:cxn ang="0">
                <a:pos x="323850" y="0"/>
              </a:cxn>
              <a:cxn ang="0">
                <a:pos x="431292" y="107441"/>
              </a:cxn>
              <a:cxn ang="0">
                <a:pos x="323850" y="214883"/>
              </a:cxn>
              <a:cxn ang="0">
                <a:pos x="323850" y="161162"/>
              </a:cxn>
              <a:cxn ang="0">
                <a:pos x="0" y="161162"/>
              </a:cxn>
              <a:cxn ang="0">
                <a:pos x="0" y="53720"/>
              </a:cxn>
            </a:cxnLst>
            <a:rect l="0" t="0" r="r" b="b"/>
            <a:pathLst>
              <a:path w="431800" h="215264">
                <a:moveTo>
                  <a:pt x="0" y="53720"/>
                </a:moveTo>
                <a:lnTo>
                  <a:pt x="323850" y="53720"/>
                </a:lnTo>
                <a:lnTo>
                  <a:pt x="323850" y="0"/>
                </a:lnTo>
                <a:lnTo>
                  <a:pt x="431292" y="107441"/>
                </a:lnTo>
                <a:lnTo>
                  <a:pt x="323850" y="214883"/>
                </a:lnTo>
                <a:lnTo>
                  <a:pt x="323850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4" name="object 67"/>
          <p:cNvSpPr>
            <a:spLocks/>
          </p:cNvSpPr>
          <p:nvPr/>
        </p:nvSpPr>
        <p:spPr bwMode="auto">
          <a:xfrm>
            <a:off x="3852863" y="5659438"/>
            <a:ext cx="142875" cy="288925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43255" y="288035"/>
              </a:cxn>
              <a:cxn ang="0">
                <a:pos x="143255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43510" h="288289">
                <a:moveTo>
                  <a:pt x="0" y="288035"/>
                </a:moveTo>
                <a:lnTo>
                  <a:pt x="143255" y="288035"/>
                </a:lnTo>
                <a:lnTo>
                  <a:pt x="14325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5" name="object 68"/>
          <p:cNvSpPr>
            <a:spLocks/>
          </p:cNvSpPr>
          <p:nvPr/>
        </p:nvSpPr>
        <p:spPr bwMode="auto">
          <a:xfrm>
            <a:off x="3852863" y="5659438"/>
            <a:ext cx="142875" cy="288925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43255" y="288035"/>
              </a:cxn>
              <a:cxn ang="0">
                <a:pos x="143255" y="0"/>
              </a:cxn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w="143510" h="288289">
                <a:moveTo>
                  <a:pt x="0" y="288035"/>
                </a:moveTo>
                <a:lnTo>
                  <a:pt x="143255" y="288035"/>
                </a:lnTo>
                <a:lnTo>
                  <a:pt x="14325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6" name="object 69"/>
          <p:cNvSpPr>
            <a:spLocks/>
          </p:cNvSpPr>
          <p:nvPr/>
        </p:nvSpPr>
        <p:spPr bwMode="auto">
          <a:xfrm>
            <a:off x="1258888" y="5876925"/>
            <a:ext cx="1441450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441703" y="289559"/>
              </a:cxn>
              <a:cxn ang="0">
                <a:pos x="1441703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442085" h="289560">
                <a:moveTo>
                  <a:pt x="0" y="289559"/>
                </a:moveTo>
                <a:lnTo>
                  <a:pt x="1441703" y="289559"/>
                </a:lnTo>
                <a:lnTo>
                  <a:pt x="14417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7" name="object 70"/>
          <p:cNvSpPr>
            <a:spLocks/>
          </p:cNvSpPr>
          <p:nvPr/>
        </p:nvSpPr>
        <p:spPr bwMode="auto">
          <a:xfrm>
            <a:off x="1258888" y="5876925"/>
            <a:ext cx="1441450" cy="288925"/>
          </a:xfrm>
          <a:custGeom>
            <a:avLst/>
            <a:gdLst/>
            <a:ahLst/>
            <a:cxnLst>
              <a:cxn ang="0">
                <a:pos x="0" y="289559"/>
              </a:cxn>
              <a:cxn ang="0">
                <a:pos x="1441703" y="289559"/>
              </a:cxn>
              <a:cxn ang="0">
                <a:pos x="1441703" y="0"/>
              </a:cxn>
              <a:cxn ang="0">
                <a:pos x="0" y="0"/>
              </a:cxn>
              <a:cxn ang="0">
                <a:pos x="0" y="289559"/>
              </a:cxn>
            </a:cxnLst>
            <a:rect l="0" t="0" r="r" b="b"/>
            <a:pathLst>
              <a:path w="1442085" h="289560">
                <a:moveTo>
                  <a:pt x="0" y="289559"/>
                </a:moveTo>
                <a:lnTo>
                  <a:pt x="1441703" y="289559"/>
                </a:lnTo>
                <a:lnTo>
                  <a:pt x="14417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8" name="object 71"/>
          <p:cNvSpPr>
            <a:spLocks/>
          </p:cNvSpPr>
          <p:nvPr/>
        </p:nvSpPr>
        <p:spPr bwMode="auto">
          <a:xfrm>
            <a:off x="5146675" y="4438650"/>
            <a:ext cx="730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3151" y="286512"/>
              </a:cxn>
              <a:cxn ang="0">
                <a:pos x="73151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9" name="object 72"/>
          <p:cNvSpPr>
            <a:spLocks/>
          </p:cNvSpPr>
          <p:nvPr/>
        </p:nvSpPr>
        <p:spPr bwMode="auto">
          <a:xfrm>
            <a:off x="5146675" y="4438650"/>
            <a:ext cx="730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3151" y="286512"/>
              </a:cxn>
              <a:cxn ang="0">
                <a:pos x="73151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0" name="object 73"/>
          <p:cNvSpPr>
            <a:spLocks/>
          </p:cNvSpPr>
          <p:nvPr/>
        </p:nvSpPr>
        <p:spPr bwMode="auto">
          <a:xfrm>
            <a:off x="4643438" y="4438650"/>
            <a:ext cx="431800" cy="215900"/>
          </a:xfrm>
          <a:custGeom>
            <a:avLst/>
            <a:gdLst/>
            <a:ahLst/>
            <a:cxnLst>
              <a:cxn ang="0">
                <a:pos x="107442" y="0"/>
              </a:cxn>
              <a:cxn ang="0">
                <a:pos x="0" y="107442"/>
              </a:cxn>
              <a:cxn ang="0">
                <a:pos x="107442" y="214883"/>
              </a:cxn>
              <a:cxn ang="0">
                <a:pos x="107442" y="161162"/>
              </a:cxn>
              <a:cxn ang="0">
                <a:pos x="431292" y="161162"/>
              </a:cxn>
              <a:cxn ang="0">
                <a:pos x="431292" y="53720"/>
              </a:cxn>
              <a:cxn ang="0">
                <a:pos x="107442" y="53720"/>
              </a:cxn>
              <a:cxn ang="0">
                <a:pos x="107442" y="0"/>
              </a:cxn>
            </a:cxnLst>
            <a:rect l="0" t="0" r="r" b="b"/>
            <a:pathLst>
              <a:path w="431800" h="215264">
                <a:moveTo>
                  <a:pt x="107442" y="0"/>
                </a:moveTo>
                <a:lnTo>
                  <a:pt x="0" y="107442"/>
                </a:lnTo>
                <a:lnTo>
                  <a:pt x="107442" y="214883"/>
                </a:lnTo>
                <a:lnTo>
                  <a:pt x="107442" y="161162"/>
                </a:lnTo>
                <a:lnTo>
                  <a:pt x="431292" y="161162"/>
                </a:lnTo>
                <a:lnTo>
                  <a:pt x="431292" y="53720"/>
                </a:lnTo>
                <a:lnTo>
                  <a:pt x="107442" y="53720"/>
                </a:lnTo>
                <a:lnTo>
                  <a:pt x="10744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1" name="object 74"/>
          <p:cNvSpPr>
            <a:spLocks/>
          </p:cNvSpPr>
          <p:nvPr/>
        </p:nvSpPr>
        <p:spPr bwMode="auto">
          <a:xfrm>
            <a:off x="4643438" y="4438650"/>
            <a:ext cx="431800" cy="215900"/>
          </a:xfrm>
          <a:custGeom>
            <a:avLst/>
            <a:gdLst/>
            <a:ahLst/>
            <a:cxnLst>
              <a:cxn ang="0">
                <a:pos x="431292" y="161162"/>
              </a:cxn>
              <a:cxn ang="0">
                <a:pos x="107442" y="161162"/>
              </a:cxn>
              <a:cxn ang="0">
                <a:pos x="107442" y="214883"/>
              </a:cxn>
              <a:cxn ang="0">
                <a:pos x="0" y="107442"/>
              </a:cxn>
              <a:cxn ang="0">
                <a:pos x="107442" y="0"/>
              </a:cxn>
              <a:cxn ang="0">
                <a:pos x="107442" y="53720"/>
              </a:cxn>
              <a:cxn ang="0">
                <a:pos x="431292" y="53720"/>
              </a:cxn>
              <a:cxn ang="0">
                <a:pos x="431292" y="161162"/>
              </a:cxn>
            </a:cxnLst>
            <a:rect l="0" t="0" r="r" b="b"/>
            <a:pathLst>
              <a:path w="431800" h="215264">
                <a:moveTo>
                  <a:pt x="431292" y="161162"/>
                </a:moveTo>
                <a:lnTo>
                  <a:pt x="107442" y="161162"/>
                </a:lnTo>
                <a:lnTo>
                  <a:pt x="107442" y="214883"/>
                </a:lnTo>
                <a:lnTo>
                  <a:pt x="0" y="107442"/>
                </a:lnTo>
                <a:lnTo>
                  <a:pt x="107442" y="0"/>
                </a:lnTo>
                <a:lnTo>
                  <a:pt x="107442" y="53720"/>
                </a:lnTo>
                <a:lnTo>
                  <a:pt x="431292" y="53720"/>
                </a:lnTo>
                <a:lnTo>
                  <a:pt x="431292" y="16116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2" name="object 75"/>
          <p:cNvSpPr>
            <a:spLocks/>
          </p:cNvSpPr>
          <p:nvPr/>
        </p:nvSpPr>
        <p:spPr bwMode="auto">
          <a:xfrm>
            <a:off x="5002213" y="4367213"/>
            <a:ext cx="433387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431291"/>
              </a:cxn>
            </a:cxnLst>
            <a:rect l="0" t="0" r="r" b="b"/>
            <a:pathLst>
              <a:path w="433070" h="431800">
                <a:moveTo>
                  <a:pt x="0" y="0"/>
                </a:moveTo>
                <a:lnTo>
                  <a:pt x="432816" y="4312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3" name="object 76"/>
          <p:cNvSpPr>
            <a:spLocks/>
          </p:cNvSpPr>
          <p:nvPr/>
        </p:nvSpPr>
        <p:spPr bwMode="auto">
          <a:xfrm>
            <a:off x="5002213" y="4367213"/>
            <a:ext cx="433387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432816" y="0"/>
              </a:cxn>
            </a:cxnLst>
            <a:rect l="0" t="0" r="r" b="b"/>
            <a:pathLst>
              <a:path w="433070" h="431800">
                <a:moveTo>
                  <a:pt x="0" y="431291"/>
                </a:moveTo>
                <a:lnTo>
                  <a:pt x="4328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4" name="object 77"/>
          <p:cNvSpPr>
            <a:spLocks/>
          </p:cNvSpPr>
          <p:nvPr/>
        </p:nvSpPr>
        <p:spPr bwMode="auto">
          <a:xfrm>
            <a:off x="5146675" y="6238875"/>
            <a:ext cx="730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3151" y="286512"/>
              </a:cxn>
              <a:cxn ang="0">
                <a:pos x="73151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5" name="object 78"/>
          <p:cNvSpPr>
            <a:spLocks/>
          </p:cNvSpPr>
          <p:nvPr/>
        </p:nvSpPr>
        <p:spPr bwMode="auto">
          <a:xfrm>
            <a:off x="5146675" y="6238875"/>
            <a:ext cx="73025" cy="287338"/>
          </a:xfrm>
          <a:custGeom>
            <a:avLst/>
            <a:gdLst/>
            <a:ahLst/>
            <a:cxnLst>
              <a:cxn ang="0">
                <a:pos x="0" y="286512"/>
              </a:cxn>
              <a:cxn ang="0">
                <a:pos x="73151" y="286512"/>
              </a:cxn>
              <a:cxn ang="0">
                <a:pos x="73151" y="0"/>
              </a:cxn>
              <a:cxn ang="0">
                <a:pos x="0" y="0"/>
              </a:cxn>
              <a:cxn ang="0">
                <a:pos x="0" y="286512"/>
              </a:cxn>
            </a:cxnLst>
            <a:rect l="0" t="0" r="r" b="b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6" name="object 79"/>
          <p:cNvSpPr>
            <a:spLocks/>
          </p:cNvSpPr>
          <p:nvPr/>
        </p:nvSpPr>
        <p:spPr bwMode="auto">
          <a:xfrm>
            <a:off x="4643438" y="6238875"/>
            <a:ext cx="431800" cy="215900"/>
          </a:xfrm>
          <a:custGeom>
            <a:avLst/>
            <a:gdLst/>
            <a:ahLst/>
            <a:cxnLst>
              <a:cxn ang="0">
                <a:pos x="107442" y="0"/>
              </a:cxn>
              <a:cxn ang="0">
                <a:pos x="0" y="107442"/>
              </a:cxn>
              <a:cxn ang="0">
                <a:pos x="107442" y="214884"/>
              </a:cxn>
              <a:cxn ang="0">
                <a:pos x="107442" y="161163"/>
              </a:cxn>
              <a:cxn ang="0">
                <a:pos x="431292" y="161163"/>
              </a:cxn>
              <a:cxn ang="0">
                <a:pos x="431292" y="53721"/>
              </a:cxn>
              <a:cxn ang="0">
                <a:pos x="107442" y="53721"/>
              </a:cxn>
              <a:cxn ang="0">
                <a:pos x="107442" y="0"/>
              </a:cxn>
            </a:cxnLst>
            <a:rect l="0" t="0" r="r" b="b"/>
            <a:pathLst>
              <a:path w="431800" h="215264">
                <a:moveTo>
                  <a:pt x="107442" y="0"/>
                </a:moveTo>
                <a:lnTo>
                  <a:pt x="0" y="107442"/>
                </a:lnTo>
                <a:lnTo>
                  <a:pt x="107442" y="214884"/>
                </a:lnTo>
                <a:lnTo>
                  <a:pt x="107442" y="161163"/>
                </a:lnTo>
                <a:lnTo>
                  <a:pt x="431292" y="161163"/>
                </a:lnTo>
                <a:lnTo>
                  <a:pt x="431292" y="53721"/>
                </a:lnTo>
                <a:lnTo>
                  <a:pt x="107442" y="53721"/>
                </a:lnTo>
                <a:lnTo>
                  <a:pt x="10744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7" name="object 80"/>
          <p:cNvSpPr>
            <a:spLocks/>
          </p:cNvSpPr>
          <p:nvPr/>
        </p:nvSpPr>
        <p:spPr bwMode="auto">
          <a:xfrm>
            <a:off x="4643438" y="6238875"/>
            <a:ext cx="431800" cy="215900"/>
          </a:xfrm>
          <a:custGeom>
            <a:avLst/>
            <a:gdLst/>
            <a:ahLst/>
            <a:cxnLst>
              <a:cxn ang="0">
                <a:pos x="431292" y="161163"/>
              </a:cxn>
              <a:cxn ang="0">
                <a:pos x="107442" y="161163"/>
              </a:cxn>
              <a:cxn ang="0">
                <a:pos x="107442" y="214884"/>
              </a:cxn>
              <a:cxn ang="0">
                <a:pos x="0" y="107442"/>
              </a:cxn>
              <a:cxn ang="0">
                <a:pos x="107442" y="0"/>
              </a:cxn>
              <a:cxn ang="0">
                <a:pos x="107442" y="53721"/>
              </a:cxn>
              <a:cxn ang="0">
                <a:pos x="431292" y="53721"/>
              </a:cxn>
              <a:cxn ang="0">
                <a:pos x="431292" y="161163"/>
              </a:cxn>
            </a:cxnLst>
            <a:rect l="0" t="0" r="r" b="b"/>
            <a:pathLst>
              <a:path w="431800" h="215264">
                <a:moveTo>
                  <a:pt x="431292" y="161163"/>
                </a:moveTo>
                <a:lnTo>
                  <a:pt x="107442" y="161163"/>
                </a:lnTo>
                <a:lnTo>
                  <a:pt x="107442" y="214884"/>
                </a:lnTo>
                <a:lnTo>
                  <a:pt x="0" y="107442"/>
                </a:lnTo>
                <a:lnTo>
                  <a:pt x="107442" y="0"/>
                </a:lnTo>
                <a:lnTo>
                  <a:pt x="107442" y="53721"/>
                </a:lnTo>
                <a:lnTo>
                  <a:pt x="431292" y="53721"/>
                </a:lnTo>
                <a:lnTo>
                  <a:pt x="431292" y="1611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8" name="object 81"/>
          <p:cNvSpPr>
            <a:spLocks/>
          </p:cNvSpPr>
          <p:nvPr/>
        </p:nvSpPr>
        <p:spPr bwMode="auto">
          <a:xfrm>
            <a:off x="5002213" y="6167438"/>
            <a:ext cx="433387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431292"/>
              </a:cxn>
            </a:cxnLst>
            <a:rect l="0" t="0" r="r" b="b"/>
            <a:pathLst>
              <a:path w="433070" h="431800">
                <a:moveTo>
                  <a:pt x="0" y="0"/>
                </a:moveTo>
                <a:lnTo>
                  <a:pt x="432816" y="4312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9" name="object 82"/>
          <p:cNvSpPr>
            <a:spLocks/>
          </p:cNvSpPr>
          <p:nvPr/>
        </p:nvSpPr>
        <p:spPr bwMode="auto">
          <a:xfrm>
            <a:off x="5002213" y="6167438"/>
            <a:ext cx="433387" cy="431800"/>
          </a:xfrm>
          <a:custGeom>
            <a:avLst/>
            <a:gdLst/>
            <a:ahLst/>
            <a:cxnLst>
              <a:cxn ang="0">
                <a:pos x="0" y="431292"/>
              </a:cxn>
              <a:cxn ang="0">
                <a:pos x="432816" y="0"/>
              </a:cxn>
            </a:cxnLst>
            <a:rect l="0" t="0" r="r" b="b"/>
            <a:pathLst>
              <a:path w="433070" h="431800">
                <a:moveTo>
                  <a:pt x="0" y="431292"/>
                </a:moveTo>
                <a:lnTo>
                  <a:pt x="4328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0" name="object 8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A37D3DA-1E5D-4C79-91DD-5FDC40C14240}" type="slidenum">
              <a:rPr lang="th-TH"/>
              <a:pPr marL="111125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Urgent</a:t>
            </a:r>
            <a:r>
              <a:rPr spc="-85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194550" cy="102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Set </a:t>
            </a:r>
            <a:r>
              <a:rPr sz="3200" dirty="0">
                <a:latin typeface="Tahoma"/>
                <a:cs typeface="Tahoma"/>
              </a:rPr>
              <a:t>Urgent bit in </a:t>
            </a:r>
            <a:r>
              <a:rPr sz="3200" spc="-5" dirty="0">
                <a:latin typeface="Tahoma"/>
                <a:cs typeface="Tahoma"/>
              </a:rPr>
              <a:t>the flag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field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Overtake any byte in queue (e.g.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Esc)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560" name="object 9"/>
          <p:cNvSpPr>
            <a:spLocks noChangeArrowheads="1"/>
          </p:cNvSpPr>
          <p:nvPr/>
        </p:nvSpPr>
        <p:spPr bwMode="auto">
          <a:xfrm>
            <a:off x="2124075" y="3213100"/>
            <a:ext cx="6048375" cy="23447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3490913" y="4581525"/>
            <a:ext cx="288925" cy="576263"/>
          </a:xfrm>
          <a:custGeom>
            <a:avLst/>
            <a:gdLst/>
            <a:ahLst/>
            <a:cxnLst>
              <a:cxn ang="0">
                <a:pos x="0" y="576071"/>
              </a:cxn>
              <a:cxn ang="0">
                <a:pos x="288036" y="576071"/>
              </a:cxn>
              <a:cxn ang="0">
                <a:pos x="288036" y="0"/>
              </a:cxn>
              <a:cxn ang="0">
                <a:pos x="0" y="0"/>
              </a:cxn>
              <a:cxn ang="0">
                <a:pos x="0" y="576071"/>
              </a:cxn>
            </a:cxnLst>
            <a:rect l="0" t="0" r="r" b="b"/>
            <a:pathLst>
              <a:path w="288289" h="576579">
                <a:moveTo>
                  <a:pt x="0" y="576071"/>
                </a:moveTo>
                <a:lnTo>
                  <a:pt x="288036" y="576071"/>
                </a:lnTo>
                <a:lnTo>
                  <a:pt x="288036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5159375" y="5127625"/>
            <a:ext cx="3014663" cy="430213"/>
          </a:xfrm>
          <a:custGeom>
            <a:avLst/>
            <a:gdLst/>
            <a:ahLst/>
            <a:cxnLst>
              <a:cxn ang="0">
                <a:pos x="0" y="429767"/>
              </a:cxn>
              <a:cxn ang="0">
                <a:pos x="3014471" y="429767"/>
              </a:cxn>
              <a:cxn ang="0">
                <a:pos x="3014471" y="0"/>
              </a:cxn>
              <a:cxn ang="0">
                <a:pos x="0" y="0"/>
              </a:cxn>
              <a:cxn ang="0">
                <a:pos x="0" y="429767"/>
              </a:cxn>
            </a:cxnLst>
            <a:rect l="0" t="0" r="r" b="b"/>
            <a:pathLst>
              <a:path w="3014979" h="429895">
                <a:moveTo>
                  <a:pt x="0" y="429767"/>
                </a:moveTo>
                <a:lnTo>
                  <a:pt x="3014471" y="429767"/>
                </a:lnTo>
                <a:lnTo>
                  <a:pt x="3014471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4733925" y="5594350"/>
            <a:ext cx="3848100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4475" indent="-231775"/>
            <a:r>
              <a:rPr lang="th-TH" sz="1800">
                <a:latin typeface="Tahoma" pitchFamily="34" charset="0"/>
                <a:cs typeface="Tahoma" pitchFamily="34" charset="0"/>
              </a:rPr>
              <a:t>indicates how much of the data in the  segment is urgent (from 1</a:t>
            </a:r>
            <a:r>
              <a:rPr lang="th-TH" sz="1800" baseline="25000">
                <a:latin typeface="Tahoma" pitchFamily="34" charset="0"/>
                <a:cs typeface="Tahoma" pitchFamily="34" charset="0"/>
              </a:rPr>
              <a:t>st </a:t>
            </a:r>
            <a:r>
              <a:rPr lang="th-TH" sz="1800">
                <a:latin typeface="Tahoma" pitchFamily="34" charset="0"/>
                <a:cs typeface="Tahoma" pitchFamily="34" charset="0"/>
              </a:rPr>
              <a:t>byte)</a:t>
            </a:r>
          </a:p>
        </p:txBody>
      </p:sp>
      <p:sp>
        <p:nvSpPr>
          <p:cNvPr id="23564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2830FAA-454F-417E-95A2-860B09487AB7}" type="slidenum">
              <a:rPr lang="th-TH"/>
              <a:pPr marL="111125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Closing Connection </a:t>
            </a:r>
            <a:r>
              <a:rPr sz="3600" dirty="0"/>
              <a:t>(By </a:t>
            </a:r>
            <a:r>
              <a:rPr sz="3600" spc="-5" dirty="0"/>
              <a:t>either</a:t>
            </a:r>
            <a:r>
              <a:rPr sz="3600" spc="-40" dirty="0"/>
              <a:t> </a:t>
            </a:r>
            <a:r>
              <a:rPr sz="3600" spc="-5" dirty="0"/>
              <a:t>end)</a:t>
            </a:r>
            <a:endParaRPr sz="3600"/>
          </a:p>
        </p:txBody>
      </p:sp>
      <p:sp>
        <p:nvSpPr>
          <p:cNvPr id="24583" name="object 8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2192338" y="2038350"/>
            <a:ext cx="419100" cy="290513"/>
          </a:xfrm>
          <a:custGeom>
            <a:avLst/>
            <a:gdLst/>
            <a:ahLst/>
            <a:cxnLst>
              <a:cxn ang="0">
                <a:pos x="323679" y="0"/>
              </a:cxn>
              <a:cxn ang="0">
                <a:pos x="0" y="289586"/>
              </a:cxn>
              <a:cxn ang="0">
                <a:pos x="126250" y="289779"/>
              </a:cxn>
              <a:cxn ang="0">
                <a:pos x="174540" y="288365"/>
              </a:cxn>
              <a:cxn ang="0">
                <a:pos x="221838" y="280927"/>
              </a:cxn>
              <a:cxn ang="0">
                <a:pos x="267549" y="267681"/>
              </a:cxn>
              <a:cxn ang="0">
                <a:pos x="311079" y="248838"/>
              </a:cxn>
              <a:cxn ang="0">
                <a:pos x="351831" y="224615"/>
              </a:cxn>
              <a:cxn ang="0">
                <a:pos x="389211" y="195224"/>
              </a:cxn>
              <a:cxn ang="0">
                <a:pos x="413595" y="153266"/>
              </a:cxn>
              <a:cxn ang="0">
                <a:pos x="418992" y="107264"/>
              </a:cxn>
              <a:cxn ang="0">
                <a:pos x="405872" y="62694"/>
              </a:cxn>
              <a:cxn ang="0">
                <a:pos x="374703" y="25030"/>
              </a:cxn>
              <a:cxn ang="0">
                <a:pos x="337506" y="4142"/>
              </a:cxn>
              <a:cxn ang="0">
                <a:pos x="323679" y="0"/>
              </a:cxn>
            </a:cxnLst>
            <a:rect l="0" t="0" r="r" b="b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 noChangeArrowheads="1"/>
          </p:cNvSpPr>
          <p:nvPr/>
        </p:nvSpPr>
        <p:spPr bwMode="auto">
          <a:xfrm>
            <a:off x="1971675" y="1436688"/>
            <a:ext cx="588963" cy="3492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1971675" y="1436688"/>
            <a:ext cx="590550" cy="349250"/>
          </a:xfrm>
          <a:custGeom>
            <a:avLst/>
            <a:gdLst/>
            <a:ahLst/>
            <a:cxnLst>
              <a:cxn ang="0">
                <a:pos x="224028" y="348840"/>
              </a:cxn>
              <a:cxn ang="0">
                <a:pos x="590343" y="132158"/>
              </a:cxn>
              <a:cxn ang="0">
                <a:pos x="363283" y="0"/>
              </a:cxn>
              <a:cxn ang="0">
                <a:pos x="0" y="215135"/>
              </a:cxn>
              <a:cxn ang="0">
                <a:pos x="37071" y="253857"/>
              </a:cxn>
              <a:cxn ang="0">
                <a:pos x="78642" y="286958"/>
              </a:cxn>
              <a:cxn ang="0">
                <a:pos x="124094" y="314070"/>
              </a:cxn>
              <a:cxn ang="0">
                <a:pos x="172808" y="334824"/>
              </a:cxn>
              <a:cxn ang="0">
                <a:pos x="224167" y="348853"/>
              </a:cxn>
            </a:cxnLst>
            <a:rect l="0" t="0" r="r" b="b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 noChangeArrowheads="1"/>
          </p:cNvSpPr>
          <p:nvPr/>
        </p:nvSpPr>
        <p:spPr bwMode="auto">
          <a:xfrm>
            <a:off x="1971675" y="1651000"/>
            <a:ext cx="223838" cy="6762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8" name="object 13"/>
          <p:cNvSpPr>
            <a:spLocks/>
          </p:cNvSpPr>
          <p:nvPr/>
        </p:nvSpPr>
        <p:spPr bwMode="auto">
          <a:xfrm>
            <a:off x="1971675" y="1651000"/>
            <a:ext cx="223838" cy="676275"/>
          </a:xfrm>
          <a:custGeom>
            <a:avLst/>
            <a:gdLst/>
            <a:ahLst/>
            <a:cxnLst>
              <a:cxn ang="0">
                <a:pos x="224032" y="134334"/>
              </a:cxn>
              <a:cxn ang="0">
                <a:pos x="172591" y="120339"/>
              </a:cxn>
              <a:cxn ang="0">
                <a:pos x="123833" y="99527"/>
              </a:cxn>
              <a:cxn ang="0">
                <a:pos x="78393" y="72280"/>
              </a:cxn>
              <a:cxn ang="0">
                <a:pos x="36904" y="38978"/>
              </a:cxn>
              <a:cxn ang="0">
                <a:pos x="0" y="0"/>
              </a:cxn>
              <a:cxn ang="0">
                <a:pos x="0" y="553247"/>
              </a:cxn>
              <a:cxn ang="0">
                <a:pos x="37486" y="590105"/>
              </a:cxn>
              <a:cxn ang="0">
                <a:pos x="79267" y="621240"/>
              </a:cxn>
              <a:cxn ang="0">
                <a:pos x="124707" y="646304"/>
              </a:cxn>
              <a:cxn ang="0">
                <a:pos x="173174" y="664946"/>
              </a:cxn>
              <a:cxn ang="0">
                <a:pos x="224032" y="676817"/>
              </a:cxn>
              <a:cxn ang="0">
                <a:pos x="223894" y="134321"/>
              </a:cxn>
            </a:cxnLst>
            <a:rect l="0" t="0" r="r" b="b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9" name="object 14"/>
          <p:cNvSpPr>
            <a:spLocks noChangeArrowheads="1"/>
          </p:cNvSpPr>
          <p:nvPr/>
        </p:nvSpPr>
        <p:spPr bwMode="auto">
          <a:xfrm>
            <a:off x="2195513" y="1568450"/>
            <a:ext cx="365125" cy="7588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2195513" y="1568450"/>
            <a:ext cx="365125" cy="758825"/>
          </a:xfrm>
          <a:custGeom>
            <a:avLst/>
            <a:gdLst/>
            <a:ahLst/>
            <a:cxnLst>
              <a:cxn ang="0">
                <a:pos x="0" y="216682"/>
              </a:cxn>
              <a:cxn ang="0">
                <a:pos x="0" y="758564"/>
              </a:cxn>
              <a:cxn ang="0">
                <a:pos x="366315" y="544015"/>
              </a:cxn>
              <a:cxn ang="0">
                <a:pos x="366315" y="0"/>
              </a:cxn>
              <a:cxn ang="0">
                <a:pos x="0" y="216682"/>
              </a:cxn>
            </a:cxnLst>
            <a:rect l="0" t="0" r="r" b="b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1" name="object 16"/>
          <p:cNvSpPr>
            <a:spLocks/>
          </p:cNvSpPr>
          <p:nvPr/>
        </p:nvSpPr>
        <p:spPr bwMode="auto">
          <a:xfrm>
            <a:off x="1971675" y="1436688"/>
            <a:ext cx="590550" cy="890587"/>
          </a:xfrm>
          <a:custGeom>
            <a:avLst/>
            <a:gdLst/>
            <a:ahLst/>
            <a:cxnLst>
              <a:cxn ang="0">
                <a:pos x="590343" y="132158"/>
              </a:cxn>
              <a:cxn ang="0">
                <a:pos x="363283" y="0"/>
              </a:cxn>
              <a:cxn ang="0">
                <a:pos x="0" y="215148"/>
              </a:cxn>
              <a:cxn ang="0">
                <a:pos x="134" y="767766"/>
              </a:cxn>
              <a:cxn ang="0">
                <a:pos x="37620" y="804626"/>
              </a:cxn>
              <a:cxn ang="0">
                <a:pos x="79401" y="835764"/>
              </a:cxn>
              <a:cxn ang="0">
                <a:pos x="124842" y="860828"/>
              </a:cxn>
              <a:cxn ang="0">
                <a:pos x="173308" y="879471"/>
              </a:cxn>
              <a:cxn ang="0">
                <a:pos x="224167" y="891341"/>
              </a:cxn>
              <a:cxn ang="0">
                <a:pos x="590343" y="676173"/>
              </a:cxn>
              <a:cxn ang="0">
                <a:pos x="590343" y="132158"/>
              </a:cxn>
            </a:cxnLst>
            <a:rect l="0" t="0" r="r" b="b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2" name="object 17"/>
          <p:cNvSpPr>
            <a:spLocks noChangeArrowheads="1"/>
          </p:cNvSpPr>
          <p:nvPr/>
        </p:nvSpPr>
        <p:spPr bwMode="auto">
          <a:xfrm>
            <a:off x="2055813" y="1985963"/>
            <a:ext cx="36512" cy="492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2055813" y="1985963"/>
            <a:ext cx="36512" cy="49212"/>
          </a:xfrm>
          <a:custGeom>
            <a:avLst/>
            <a:gdLst/>
            <a:ahLst/>
            <a:cxnLst>
              <a:cxn ang="0">
                <a:pos x="34073" y="18091"/>
              </a:cxn>
              <a:cxn ang="0">
                <a:pos x="29694" y="9303"/>
              </a:cxn>
              <a:cxn ang="0">
                <a:pos x="23702" y="3085"/>
              </a:cxn>
              <a:cxn ang="0">
                <a:pos x="16871" y="0"/>
              </a:cxn>
              <a:cxn ang="0">
                <a:pos x="9973" y="607"/>
              </a:cxn>
              <a:cxn ang="0">
                <a:pos x="4326" y="4964"/>
              </a:cxn>
              <a:cxn ang="0">
                <a:pos x="915" y="12102"/>
              </a:cxn>
              <a:cxn ang="0">
                <a:pos x="0" y="21049"/>
              </a:cxn>
              <a:cxn ang="0">
                <a:pos x="1842" y="30832"/>
              </a:cxn>
              <a:cxn ang="0">
                <a:pos x="6216" y="39620"/>
              </a:cxn>
              <a:cxn ang="0">
                <a:pos x="12208" y="45838"/>
              </a:cxn>
              <a:cxn ang="0">
                <a:pos x="19041" y="48924"/>
              </a:cxn>
              <a:cxn ang="0">
                <a:pos x="25939" y="48316"/>
              </a:cxn>
              <a:cxn ang="0">
                <a:pos x="31584" y="43959"/>
              </a:cxn>
              <a:cxn ang="0">
                <a:pos x="34996" y="36821"/>
              </a:cxn>
              <a:cxn ang="0">
                <a:pos x="35913" y="27874"/>
              </a:cxn>
              <a:cxn ang="0">
                <a:pos x="34073" y="18091"/>
              </a:cxn>
            </a:cxnLst>
            <a:rect l="0" t="0" r="r" b="b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4" name="object 19"/>
          <p:cNvSpPr>
            <a:spLocks/>
          </p:cNvSpPr>
          <p:nvPr/>
        </p:nvSpPr>
        <p:spPr bwMode="auto">
          <a:xfrm>
            <a:off x="2006600" y="2098675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5" name="object 20"/>
          <p:cNvSpPr>
            <a:spLocks/>
          </p:cNvSpPr>
          <p:nvPr/>
        </p:nvSpPr>
        <p:spPr bwMode="auto">
          <a:xfrm>
            <a:off x="2006600" y="2132013"/>
            <a:ext cx="152400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6" name="object 21"/>
          <p:cNvSpPr>
            <a:spLocks/>
          </p:cNvSpPr>
          <p:nvPr/>
        </p:nvSpPr>
        <p:spPr bwMode="auto">
          <a:xfrm>
            <a:off x="2006600" y="2165350"/>
            <a:ext cx="152400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78"/>
              </a:cxn>
              <a:cxn ang="0">
                <a:pos x="151370" y="84518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7" name="object 22"/>
          <p:cNvSpPr>
            <a:spLocks/>
          </p:cNvSpPr>
          <p:nvPr/>
        </p:nvSpPr>
        <p:spPr bwMode="auto">
          <a:xfrm>
            <a:off x="2000250" y="1755775"/>
            <a:ext cx="165100" cy="98425"/>
          </a:xfrm>
          <a:custGeom>
            <a:avLst/>
            <a:gdLst/>
            <a:ahLst/>
            <a:cxnLst>
              <a:cxn ang="0">
                <a:pos x="6509" y="0"/>
              </a:cxn>
              <a:cxn ang="0">
                <a:pos x="3329" y="138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</a:cxnLst>
            <a:rect l="0" t="0" r="r" b="b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8" name="object 23"/>
          <p:cNvSpPr>
            <a:spLocks/>
          </p:cNvSpPr>
          <p:nvPr/>
        </p:nvSpPr>
        <p:spPr bwMode="auto">
          <a:xfrm>
            <a:off x="2000250" y="1755775"/>
            <a:ext cx="165100" cy="98425"/>
          </a:xfrm>
          <a:custGeom>
            <a:avLst/>
            <a:gdLst/>
            <a:ahLst/>
            <a:cxnLst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763" y="89920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  <a:cxn ang="0">
                <a:pos x="3329" y="138"/>
              </a:cxn>
              <a:cxn ang="0">
                <a:pos x="1453" y="2213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</a:cxnLst>
            <a:rect l="0" t="0" r="r" b="b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9" name="object 24"/>
          <p:cNvSpPr>
            <a:spLocks noChangeArrowheads="1"/>
          </p:cNvSpPr>
          <p:nvPr/>
        </p:nvSpPr>
        <p:spPr bwMode="auto">
          <a:xfrm>
            <a:off x="2049463" y="1803400"/>
            <a:ext cx="46037" cy="31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0" name="object 25"/>
          <p:cNvSpPr>
            <a:spLocks/>
          </p:cNvSpPr>
          <p:nvPr/>
        </p:nvSpPr>
        <p:spPr bwMode="auto">
          <a:xfrm>
            <a:off x="2049463" y="1803400"/>
            <a:ext cx="46037" cy="31750"/>
          </a:xfrm>
          <a:custGeom>
            <a:avLst/>
            <a:gdLst/>
            <a:ahLst/>
            <a:cxnLst>
              <a:cxn ang="0">
                <a:pos x="46150" y="30766"/>
              </a:cxn>
              <a:cxn ang="0">
                <a:pos x="37395" y="13014"/>
              </a:cxn>
              <a:cxn ang="0">
                <a:pos x="26021" y="2519"/>
              </a:cxn>
              <a:cxn ang="0">
                <a:pos x="13359" y="0"/>
              </a:cxn>
              <a:cxn ang="0">
                <a:pos x="738" y="6176"/>
              </a:cxn>
              <a:cxn ang="0">
                <a:pos x="0" y="14199"/>
              </a:cxn>
              <a:cxn ang="0">
                <a:pos x="4827" y="21499"/>
              </a:cxn>
              <a:cxn ang="0">
                <a:pos x="14352" y="27285"/>
              </a:cxn>
              <a:cxn ang="0">
                <a:pos x="27708" y="30766"/>
              </a:cxn>
              <a:cxn ang="0">
                <a:pos x="33759" y="31596"/>
              </a:cxn>
              <a:cxn ang="0">
                <a:pos x="40099" y="31596"/>
              </a:cxn>
              <a:cxn ang="0">
                <a:pos x="46150" y="30766"/>
              </a:cxn>
            </a:cxnLst>
            <a:rect l="0" t="0" r="r" b="b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1" name="object 26"/>
          <p:cNvSpPr>
            <a:spLocks noChangeArrowheads="1"/>
          </p:cNvSpPr>
          <p:nvPr/>
        </p:nvSpPr>
        <p:spPr bwMode="auto">
          <a:xfrm>
            <a:off x="2006600" y="1814513"/>
            <a:ext cx="152400" cy="12858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2" name="object 27"/>
          <p:cNvSpPr>
            <a:spLocks/>
          </p:cNvSpPr>
          <p:nvPr/>
        </p:nvSpPr>
        <p:spPr bwMode="auto">
          <a:xfrm>
            <a:off x="2006600" y="1824038"/>
            <a:ext cx="15240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66"/>
              </a:cxn>
              <a:cxn ang="0">
                <a:pos x="33967" y="38573"/>
              </a:cxn>
              <a:cxn ang="0">
                <a:pos x="70779" y="62074"/>
              </a:cxn>
              <a:cxn ang="0">
                <a:pos x="110045" y="81049"/>
              </a:cxn>
              <a:cxn ang="0">
                <a:pos x="151370" y="95279"/>
              </a:cxn>
              <a:cxn ang="0">
                <a:pos x="151370" y="84524"/>
              </a:cxn>
              <a:cxn ang="0">
                <a:pos x="110367" y="69609"/>
              </a:cxn>
              <a:cxn ang="0">
                <a:pos x="71258" y="50431"/>
              </a:cxn>
              <a:cxn ang="0">
                <a:pos x="34362" y="27169"/>
              </a:cxn>
              <a:cxn ang="0">
                <a:pos x="0" y="0"/>
              </a:cxn>
            </a:cxnLst>
            <a:rect l="0" t="0" r="r" b="b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3" name="object 28"/>
          <p:cNvSpPr>
            <a:spLocks/>
          </p:cNvSpPr>
          <p:nvPr/>
        </p:nvSpPr>
        <p:spPr bwMode="auto">
          <a:xfrm>
            <a:off x="2006600" y="1814513"/>
            <a:ext cx="1524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029"/>
              </a:cxn>
              <a:cxn ang="0">
                <a:pos x="34361" y="70201"/>
              </a:cxn>
              <a:cxn ang="0">
                <a:pos x="71257" y="93466"/>
              </a:cxn>
              <a:cxn ang="0">
                <a:pos x="110367" y="112644"/>
              </a:cxn>
              <a:cxn ang="0">
                <a:pos x="151370" y="127554"/>
              </a:cxn>
            </a:cxnLst>
            <a:rect l="0" t="0" r="r" b="b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4" name="object 29"/>
          <p:cNvSpPr>
            <a:spLocks/>
          </p:cNvSpPr>
          <p:nvPr/>
        </p:nvSpPr>
        <p:spPr bwMode="auto">
          <a:xfrm>
            <a:off x="2006600" y="1816100"/>
            <a:ext cx="152400" cy="127000"/>
          </a:xfrm>
          <a:custGeom>
            <a:avLst/>
            <a:gdLst/>
            <a:ahLst/>
            <a:cxnLst>
              <a:cxn ang="0">
                <a:pos x="151370" y="127554"/>
              </a:cxn>
              <a:cxn ang="0">
                <a:pos x="151370" y="84524"/>
              </a:cxn>
              <a:cxn ang="0">
                <a:pos x="110462" y="69409"/>
              </a:cxn>
              <a:cxn ang="0">
                <a:pos x="71399" y="50172"/>
              </a:cxn>
              <a:cxn ang="0">
                <a:pos x="34478" y="26980"/>
              </a:cxn>
              <a:cxn ang="0">
                <a:pos x="0" y="0"/>
              </a:cxn>
            </a:cxnLst>
            <a:rect l="0" t="0" r="r" b="b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5" name="object 30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6" name="object 31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7" name="object 32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08" name="object 33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9" name="object 34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0" name="object 35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1" name="object 36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2" name="object 37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3" name="object 38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4" name="object 39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5" name="object 40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6" name="object 41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7" name="object 42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8" name="object 43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19" name="object 44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0" name="object 45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1" name="object 46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2" name="object 47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3" name="object 48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4" name="object 49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25" name="object 50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6" name="object 51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7" name="object 52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8" name="object 53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9" name="object 54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0" name="object 55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1" name="object 56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32" name="object 57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3" name="object 58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4" name="object 59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5" name="object 60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6" name="object 61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7" name="object 62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8" name="object 63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9" name="object 64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0" name="object 65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1" name="object 66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2" name="object 67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3" name="object 68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4" name="object 69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5" name="object 7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6" name="object 71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7" name="object 7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8" name="object 7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9" name="object 74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0" name="object 75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1" name="object 76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2" name="object 77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3" name="object 78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4" name="object 79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55" name="object 80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6" name="object 81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58" name="object 83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9" name="object 84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0" name="object 85"/>
          <p:cNvSpPr>
            <a:spLocks/>
          </p:cNvSpPr>
          <p:nvPr/>
        </p:nvSpPr>
        <p:spPr bwMode="auto">
          <a:xfrm>
            <a:off x="1116013" y="2855913"/>
            <a:ext cx="0" cy="309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6768"/>
              </a:cxn>
            </a:cxnLst>
            <a:rect l="0" t="0" r="r" b="b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1" name="object 86"/>
          <p:cNvSpPr>
            <a:spLocks/>
          </p:cNvSpPr>
          <p:nvPr/>
        </p:nvSpPr>
        <p:spPr bwMode="auto">
          <a:xfrm>
            <a:off x="2555875" y="2855913"/>
            <a:ext cx="0" cy="309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6768"/>
              </a:cxn>
            </a:cxnLst>
            <a:rect l="0" t="0" r="r" b="b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2" name="object 87"/>
          <p:cNvSpPr>
            <a:spLocks/>
          </p:cNvSpPr>
          <p:nvPr/>
        </p:nvSpPr>
        <p:spPr bwMode="auto">
          <a:xfrm>
            <a:off x="6589713" y="2855913"/>
            <a:ext cx="0" cy="309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6768"/>
              </a:cxn>
            </a:cxnLst>
            <a:rect l="0" t="0" r="r" b="b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3" name="object 88"/>
          <p:cNvSpPr>
            <a:spLocks/>
          </p:cNvSpPr>
          <p:nvPr/>
        </p:nvSpPr>
        <p:spPr bwMode="auto">
          <a:xfrm>
            <a:off x="8029575" y="2855913"/>
            <a:ext cx="0" cy="309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6768"/>
              </a:cxn>
            </a:cxnLst>
            <a:rect l="0" t="0" r="r" b="b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4" name="object 89"/>
          <p:cNvSpPr>
            <a:spLocks/>
          </p:cNvSpPr>
          <p:nvPr/>
        </p:nvSpPr>
        <p:spPr bwMode="auto">
          <a:xfrm>
            <a:off x="1116013" y="2963863"/>
            <a:ext cx="1439862" cy="228600"/>
          </a:xfrm>
          <a:custGeom>
            <a:avLst/>
            <a:gdLst/>
            <a:ahLst/>
            <a:cxnLst>
              <a:cxn ang="0">
                <a:pos x="1211580" y="0"/>
              </a:cxn>
              <a:cxn ang="0">
                <a:pos x="1211580" y="228600"/>
              </a:cxn>
              <a:cxn ang="0">
                <a:pos x="1363980" y="152400"/>
              </a:cxn>
              <a:cxn ang="0">
                <a:pos x="1249680" y="152400"/>
              </a:cxn>
              <a:cxn ang="0">
                <a:pos x="1249680" y="76200"/>
              </a:cxn>
              <a:cxn ang="0">
                <a:pos x="1363980" y="76200"/>
              </a:cxn>
              <a:cxn ang="0">
                <a:pos x="1211580" y="0"/>
              </a:cxn>
              <a:cxn ang="0">
                <a:pos x="121158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80" y="152400"/>
              </a:cxn>
              <a:cxn ang="0">
                <a:pos x="1211580" y="76200"/>
              </a:cxn>
              <a:cxn ang="0">
                <a:pos x="1363980" y="76200"/>
              </a:cxn>
              <a:cxn ang="0">
                <a:pos x="1249680" y="76200"/>
              </a:cxn>
              <a:cxn ang="0">
                <a:pos x="1249680" y="152400"/>
              </a:cxn>
              <a:cxn ang="0">
                <a:pos x="1363980" y="152400"/>
              </a:cxn>
              <a:cxn ang="0">
                <a:pos x="1440180" y="114300"/>
              </a:cxn>
              <a:cxn ang="0">
                <a:pos x="1363980" y="76200"/>
              </a:cxn>
            </a:cxnLst>
            <a:rect l="0" t="0" r="r" b="b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5" name="object 90"/>
          <p:cNvSpPr>
            <a:spLocks/>
          </p:cNvSpPr>
          <p:nvPr/>
        </p:nvSpPr>
        <p:spPr bwMode="auto">
          <a:xfrm>
            <a:off x="2555875" y="3251200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600"/>
              </a:cxn>
              <a:cxn ang="0">
                <a:pos x="3884676" y="152400"/>
              </a:cxn>
              <a:cxn ang="0">
                <a:pos x="3770376" y="152400"/>
              </a:cxn>
              <a:cxn ang="0">
                <a:pos x="3770376" y="76200"/>
              </a:cxn>
              <a:cxn ang="0">
                <a:pos x="3884676" y="76200"/>
              </a:cxn>
              <a:cxn ang="0">
                <a:pos x="3732276" y="0"/>
              </a:cxn>
              <a:cxn ang="0">
                <a:pos x="3732276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3732276" y="152400"/>
              </a:cxn>
              <a:cxn ang="0">
                <a:pos x="3732276" y="76200"/>
              </a:cxn>
              <a:cxn ang="0">
                <a:pos x="3884676" y="76200"/>
              </a:cxn>
              <a:cxn ang="0">
                <a:pos x="3770376" y="76200"/>
              </a:cxn>
              <a:cxn ang="0">
                <a:pos x="3770376" y="152400"/>
              </a:cxn>
              <a:cxn ang="0">
                <a:pos x="3884676" y="152400"/>
              </a:cxn>
              <a:cxn ang="0">
                <a:pos x="3960876" y="114300"/>
              </a:cxn>
              <a:cxn ang="0">
                <a:pos x="3884676" y="76200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6" name="object 91"/>
          <p:cNvSpPr>
            <a:spLocks/>
          </p:cNvSpPr>
          <p:nvPr/>
        </p:nvSpPr>
        <p:spPr bwMode="auto">
          <a:xfrm>
            <a:off x="6588125" y="3898900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599"/>
              </a:cxn>
              <a:cxn ang="0">
                <a:pos x="1363979" y="152399"/>
              </a:cxn>
              <a:cxn ang="0">
                <a:pos x="1249679" y="152399"/>
              </a:cxn>
              <a:cxn ang="0">
                <a:pos x="1249679" y="76199"/>
              </a:cxn>
              <a:cxn ang="0">
                <a:pos x="1363979" y="76199"/>
              </a:cxn>
              <a:cxn ang="0">
                <a:pos x="1211579" y="0"/>
              </a:cxn>
              <a:cxn ang="0">
                <a:pos x="1211579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1211579" y="152399"/>
              </a:cxn>
              <a:cxn ang="0">
                <a:pos x="1211579" y="76199"/>
              </a:cxn>
              <a:cxn ang="0">
                <a:pos x="1363979" y="76199"/>
              </a:cxn>
              <a:cxn ang="0">
                <a:pos x="1249679" y="76199"/>
              </a:cxn>
              <a:cxn ang="0">
                <a:pos x="1249679" y="152399"/>
              </a:cxn>
              <a:cxn ang="0">
                <a:pos x="1363979" y="152399"/>
              </a:cxn>
              <a:cxn ang="0">
                <a:pos x="1440179" y="114299"/>
              </a:cxn>
              <a:cxn ang="0">
                <a:pos x="1363979" y="76199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7" name="object 92"/>
          <p:cNvSpPr>
            <a:spLocks/>
          </p:cNvSpPr>
          <p:nvPr/>
        </p:nvSpPr>
        <p:spPr bwMode="auto">
          <a:xfrm>
            <a:off x="2555875" y="3756025"/>
            <a:ext cx="40322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427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186"/>
              </a:cxn>
              <a:cxn ang="0">
                <a:pos x="228600" y="0"/>
              </a:cxn>
              <a:cxn ang="0">
                <a:pos x="228600" y="76186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386"/>
              </a:cxn>
              <a:cxn ang="0">
                <a:pos x="228600" y="76186"/>
              </a:cxn>
              <a:cxn ang="0">
                <a:pos x="228600" y="152386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4032504" y="74803"/>
              </a:cxn>
              <a:cxn ang="0">
                <a:pos x="228600" y="76186"/>
              </a:cxn>
              <a:cxn ang="0">
                <a:pos x="228600" y="152386"/>
              </a:cxn>
              <a:cxn ang="0">
                <a:pos x="4032504" y="151003"/>
              </a:cxn>
              <a:cxn ang="0">
                <a:pos x="4032504" y="74803"/>
              </a:cxn>
            </a:cxnLst>
            <a:rect l="0" t="0" r="r" b="b"/>
            <a:pathLst>
              <a:path w="4032884" h="228600">
                <a:moveTo>
                  <a:pt x="228600" y="0"/>
                </a:moveTo>
                <a:lnTo>
                  <a:pt x="0" y="114427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400"/>
                </a:lnTo>
                <a:lnTo>
                  <a:pt x="228600" y="152400"/>
                </a:lnTo>
                <a:close/>
              </a:path>
              <a:path w="4032884" h="228600">
                <a:moveTo>
                  <a:pt x="4032504" y="74803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3"/>
                </a:lnTo>
                <a:lnTo>
                  <a:pt x="4032504" y="7480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1477963" y="2730500"/>
            <a:ext cx="4845050" cy="573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1385570" fontAlgn="auto">
              <a:lnSpc>
                <a:spcPts val="23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Last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Data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Segment (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Fin</a:t>
            </a:r>
            <a:r>
              <a:rPr sz="2000" b="1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Flag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21513" y="3665538"/>
            <a:ext cx="5683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70" name="object 95"/>
          <p:cNvSpPr>
            <a:spLocks/>
          </p:cNvSpPr>
          <p:nvPr/>
        </p:nvSpPr>
        <p:spPr bwMode="auto">
          <a:xfrm>
            <a:off x="2555875" y="5265738"/>
            <a:ext cx="3960813" cy="228600"/>
          </a:xfrm>
          <a:custGeom>
            <a:avLst/>
            <a:gdLst/>
            <a:ahLst/>
            <a:cxnLst>
              <a:cxn ang="0">
                <a:pos x="3732276" y="0"/>
              </a:cxn>
              <a:cxn ang="0">
                <a:pos x="3732276" y="228599"/>
              </a:cxn>
              <a:cxn ang="0">
                <a:pos x="3884676" y="152399"/>
              </a:cxn>
              <a:cxn ang="0">
                <a:pos x="3770376" y="152399"/>
              </a:cxn>
              <a:cxn ang="0">
                <a:pos x="3770376" y="76199"/>
              </a:cxn>
              <a:cxn ang="0">
                <a:pos x="3884676" y="76199"/>
              </a:cxn>
              <a:cxn ang="0">
                <a:pos x="3732276" y="0"/>
              </a:cxn>
              <a:cxn ang="0">
                <a:pos x="3732276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3732276" y="152399"/>
              </a:cxn>
              <a:cxn ang="0">
                <a:pos x="3732276" y="76199"/>
              </a:cxn>
              <a:cxn ang="0">
                <a:pos x="3884676" y="76199"/>
              </a:cxn>
              <a:cxn ang="0">
                <a:pos x="3770376" y="76199"/>
              </a:cxn>
              <a:cxn ang="0">
                <a:pos x="3770376" y="152399"/>
              </a:cxn>
              <a:cxn ang="0">
                <a:pos x="3884676" y="152399"/>
              </a:cxn>
              <a:cxn ang="0">
                <a:pos x="3960876" y="114299"/>
              </a:cxn>
              <a:cxn ang="0">
                <a:pos x="3884676" y="76199"/>
              </a:cxn>
            </a:cxnLst>
            <a:rect l="0" t="0" r="r" b="b"/>
            <a:pathLst>
              <a:path w="3961129" h="228600">
                <a:moveTo>
                  <a:pt x="3732276" y="0"/>
                </a:moveTo>
                <a:lnTo>
                  <a:pt x="3732276" y="228599"/>
                </a:lnTo>
                <a:lnTo>
                  <a:pt x="3884676" y="152399"/>
                </a:lnTo>
                <a:lnTo>
                  <a:pt x="3770376" y="152399"/>
                </a:lnTo>
                <a:lnTo>
                  <a:pt x="3770376" y="76199"/>
                </a:lnTo>
                <a:lnTo>
                  <a:pt x="3884676" y="76199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3732276" y="152399"/>
                </a:lnTo>
                <a:lnTo>
                  <a:pt x="3732276" y="76199"/>
                </a:lnTo>
                <a:close/>
              </a:path>
              <a:path w="3961129" h="228600">
                <a:moveTo>
                  <a:pt x="3884676" y="76199"/>
                </a:moveTo>
                <a:lnTo>
                  <a:pt x="3770376" y="76199"/>
                </a:lnTo>
                <a:lnTo>
                  <a:pt x="3770376" y="152399"/>
                </a:lnTo>
                <a:lnTo>
                  <a:pt x="3884676" y="152399"/>
                </a:lnTo>
                <a:lnTo>
                  <a:pt x="3960876" y="114299"/>
                </a:lnTo>
                <a:lnTo>
                  <a:pt x="3884676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2706688" y="5032375"/>
            <a:ext cx="38703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Fin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Flag;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Ack =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n+2; Seq.=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m +</a:t>
            </a:r>
            <a:r>
              <a:rPr sz="1800" b="1" spc="-9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72" name="object 97"/>
          <p:cNvSpPr txBox="1">
            <a:spLocks noChangeArrowheads="1"/>
          </p:cNvSpPr>
          <p:nvPr/>
        </p:nvSpPr>
        <p:spPr bwMode="auto">
          <a:xfrm>
            <a:off x="3017838" y="3522663"/>
            <a:ext cx="4397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Ack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673" name="object 98"/>
          <p:cNvSpPr>
            <a:spLocks/>
          </p:cNvSpPr>
          <p:nvPr/>
        </p:nvSpPr>
        <p:spPr bwMode="auto">
          <a:xfrm>
            <a:off x="2555875" y="4613275"/>
            <a:ext cx="40322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426"/>
              </a:cxn>
              <a:cxn ang="0">
                <a:pos x="228600" y="228599"/>
              </a:cxn>
              <a:cxn ang="0">
                <a:pos x="228600" y="152399"/>
              </a:cxn>
              <a:cxn ang="0">
                <a:pos x="190500" y="152399"/>
              </a:cxn>
              <a:cxn ang="0">
                <a:pos x="190500" y="76199"/>
              </a:cxn>
              <a:cxn ang="0">
                <a:pos x="228600" y="76186"/>
              </a:cxn>
              <a:cxn ang="0">
                <a:pos x="228600" y="0"/>
              </a:cxn>
              <a:cxn ang="0">
                <a:pos x="228600" y="76186"/>
              </a:cxn>
              <a:cxn ang="0">
                <a:pos x="190500" y="76199"/>
              </a:cxn>
              <a:cxn ang="0">
                <a:pos x="190500" y="152399"/>
              </a:cxn>
              <a:cxn ang="0">
                <a:pos x="228600" y="152386"/>
              </a:cxn>
              <a:cxn ang="0">
                <a:pos x="228600" y="76186"/>
              </a:cxn>
              <a:cxn ang="0">
                <a:pos x="228600" y="152386"/>
              </a:cxn>
              <a:cxn ang="0">
                <a:pos x="190500" y="152399"/>
              </a:cxn>
              <a:cxn ang="0">
                <a:pos x="228600" y="152399"/>
              </a:cxn>
              <a:cxn ang="0">
                <a:pos x="4032504" y="74802"/>
              </a:cxn>
              <a:cxn ang="0">
                <a:pos x="228600" y="76186"/>
              </a:cxn>
              <a:cxn ang="0">
                <a:pos x="228600" y="152386"/>
              </a:cxn>
              <a:cxn ang="0">
                <a:pos x="4032504" y="151002"/>
              </a:cxn>
              <a:cxn ang="0">
                <a:pos x="4032504" y="74802"/>
              </a:cxn>
            </a:cxnLst>
            <a:rect l="0" t="0" r="r" b="b"/>
            <a:pathLst>
              <a:path w="4032884" h="228600">
                <a:moveTo>
                  <a:pt x="228600" y="0"/>
                </a:moveTo>
                <a:lnTo>
                  <a:pt x="0" y="114426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399"/>
                </a:lnTo>
                <a:lnTo>
                  <a:pt x="228600" y="152399"/>
                </a:lnTo>
                <a:close/>
              </a:path>
              <a:path w="4032884" h="228600">
                <a:moveTo>
                  <a:pt x="4032504" y="74802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2"/>
                </a:lnTo>
                <a:lnTo>
                  <a:pt x="4032504" y="748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74663" y="2032000"/>
            <a:ext cx="1384300" cy="665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5188" y="2435225"/>
            <a:ext cx="11414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91238" y="2368550"/>
            <a:ext cx="11430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577138" y="1876425"/>
            <a:ext cx="1343025" cy="773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marL="40005" fontAlgn="auto">
              <a:spcBef>
                <a:spcPts val="99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78" name="object 103"/>
          <p:cNvSpPr>
            <a:spLocks/>
          </p:cNvSpPr>
          <p:nvPr/>
        </p:nvSpPr>
        <p:spPr bwMode="auto">
          <a:xfrm>
            <a:off x="6588125" y="4414838"/>
            <a:ext cx="1439863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440179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440179" y="152400"/>
              </a:cxn>
              <a:cxn ang="0">
                <a:pos x="1440179" y="76200"/>
              </a:cxn>
            </a:cxnLst>
            <a:rect l="0" t="0" r="r" b="b"/>
            <a:pathLst>
              <a:path w="144017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7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79" h="228600">
                <a:moveTo>
                  <a:pt x="144017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79" y="152400"/>
                </a:lnTo>
                <a:lnTo>
                  <a:pt x="1440179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6956425" y="4240213"/>
            <a:ext cx="6413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</a:t>
            </a:r>
            <a:r>
              <a:rPr sz="1800" b="1" spc="-10" dirty="0">
                <a:latin typeface="Tahoma"/>
                <a:cs typeface="Tahoma"/>
              </a:rPr>
              <a:t>l</a:t>
            </a:r>
            <a:r>
              <a:rPr sz="1800" b="1" spc="-5" dirty="0">
                <a:latin typeface="Tahoma"/>
                <a:cs typeface="Tahoma"/>
              </a:rPr>
              <a:t>ose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80" name="object 105"/>
          <p:cNvSpPr>
            <a:spLocks/>
          </p:cNvSpPr>
          <p:nvPr/>
        </p:nvSpPr>
        <p:spPr bwMode="auto">
          <a:xfrm>
            <a:off x="1116013" y="4703763"/>
            <a:ext cx="14398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440180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440180" y="152400"/>
              </a:cxn>
              <a:cxn ang="0">
                <a:pos x="1440180" y="76200"/>
              </a:cxn>
            </a:cxnLst>
            <a:rect l="0" t="0" r="r" b="b"/>
            <a:pathLst>
              <a:path w="144018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80" h="228600">
                <a:moveTo>
                  <a:pt x="144018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80" y="152400"/>
                </a:lnTo>
                <a:lnTo>
                  <a:pt x="1440180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1338263" y="4349750"/>
            <a:ext cx="5227637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b="1" spc="-7" baseline="-18518" dirty="0">
                <a:latin typeface="Tahoma"/>
                <a:cs typeface="Tahoma"/>
              </a:rPr>
              <a:t>Close</a:t>
            </a:r>
            <a:r>
              <a:rPr sz="2700" b="1" spc="-352" baseline="-18518" dirty="0">
                <a:latin typeface="Tahoma"/>
                <a:cs typeface="Tahoma"/>
              </a:rPr>
              <a:t> </a:t>
            </a:r>
            <a:r>
              <a:rPr sz="2700" b="1" spc="-7" baseline="-18518" dirty="0">
                <a:latin typeface="Tahoma"/>
                <a:cs typeface="Tahoma"/>
              </a:rPr>
              <a:t>req</a:t>
            </a:r>
            <a:r>
              <a:rPr sz="2700" b="1" spc="-232" baseline="-18518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(Empty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Data)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Fin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Flag</a:t>
            </a:r>
            <a:r>
              <a:rPr sz="1800" b="1" spc="-5" dirty="0">
                <a:latin typeface="Tahoma"/>
                <a:cs typeface="Tahoma"/>
              </a:rPr>
              <a:t>;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Seq.=</a:t>
            </a:r>
            <a:r>
              <a:rPr sz="1800" b="1" dirty="0">
                <a:latin typeface="Tahoma"/>
                <a:cs typeface="Tahoma"/>
              </a:rPr>
              <a:t> n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82" name="object 107"/>
          <p:cNvSpPr>
            <a:spLocks/>
          </p:cNvSpPr>
          <p:nvPr/>
        </p:nvSpPr>
        <p:spPr bwMode="auto">
          <a:xfrm>
            <a:off x="1116013" y="5056188"/>
            <a:ext cx="1439862" cy="228600"/>
          </a:xfrm>
          <a:custGeom>
            <a:avLst/>
            <a:gdLst/>
            <a:ahLst/>
            <a:cxnLst>
              <a:cxn ang="0">
                <a:pos x="1211580" y="0"/>
              </a:cxn>
              <a:cxn ang="0">
                <a:pos x="1211580" y="228600"/>
              </a:cxn>
              <a:cxn ang="0">
                <a:pos x="1363980" y="152400"/>
              </a:cxn>
              <a:cxn ang="0">
                <a:pos x="1249680" y="152400"/>
              </a:cxn>
              <a:cxn ang="0">
                <a:pos x="1249680" y="76200"/>
              </a:cxn>
              <a:cxn ang="0">
                <a:pos x="1363980" y="76200"/>
              </a:cxn>
              <a:cxn ang="0">
                <a:pos x="1211580" y="0"/>
              </a:cxn>
              <a:cxn ang="0">
                <a:pos x="121158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80" y="152400"/>
              </a:cxn>
              <a:cxn ang="0">
                <a:pos x="1211580" y="76200"/>
              </a:cxn>
              <a:cxn ang="0">
                <a:pos x="1363980" y="76200"/>
              </a:cxn>
              <a:cxn ang="0">
                <a:pos x="1249680" y="76200"/>
              </a:cxn>
              <a:cxn ang="0">
                <a:pos x="1249680" y="152400"/>
              </a:cxn>
              <a:cxn ang="0">
                <a:pos x="1363980" y="152400"/>
              </a:cxn>
              <a:cxn ang="0">
                <a:pos x="1440180" y="114300"/>
              </a:cxn>
              <a:cxn ang="0">
                <a:pos x="1363980" y="76200"/>
              </a:cxn>
            </a:cxnLst>
            <a:rect l="0" t="0" r="r" b="b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1484313" y="4881563"/>
            <a:ext cx="6413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Close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84" name="object 109"/>
          <p:cNvSpPr>
            <a:spLocks/>
          </p:cNvSpPr>
          <p:nvPr/>
        </p:nvSpPr>
        <p:spPr bwMode="auto">
          <a:xfrm>
            <a:off x="2555875" y="5764213"/>
            <a:ext cx="40322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88"/>
              </a:cxn>
              <a:cxn ang="0">
                <a:pos x="228600" y="228600"/>
              </a:cxn>
              <a:cxn ang="0">
                <a:pos x="228600" y="152412"/>
              </a:cxn>
              <a:cxn ang="0">
                <a:pos x="190500" y="152412"/>
              </a:cxn>
              <a:cxn ang="0">
                <a:pos x="190500" y="76212"/>
              </a:cxn>
              <a:cxn ang="0">
                <a:pos x="228600" y="76198"/>
              </a:cxn>
              <a:cxn ang="0">
                <a:pos x="228600" y="0"/>
              </a:cxn>
              <a:cxn ang="0">
                <a:pos x="228600" y="76198"/>
              </a:cxn>
              <a:cxn ang="0">
                <a:pos x="190500" y="76212"/>
              </a:cxn>
              <a:cxn ang="0">
                <a:pos x="190500" y="152412"/>
              </a:cxn>
              <a:cxn ang="0">
                <a:pos x="228600" y="152398"/>
              </a:cxn>
              <a:cxn ang="0">
                <a:pos x="228600" y="76198"/>
              </a:cxn>
              <a:cxn ang="0">
                <a:pos x="228600" y="152398"/>
              </a:cxn>
              <a:cxn ang="0">
                <a:pos x="190500" y="152412"/>
              </a:cxn>
              <a:cxn ang="0">
                <a:pos x="228600" y="152412"/>
              </a:cxn>
              <a:cxn ang="0">
                <a:pos x="4032504" y="74764"/>
              </a:cxn>
              <a:cxn ang="0">
                <a:pos x="228600" y="76198"/>
              </a:cxn>
              <a:cxn ang="0">
                <a:pos x="228600" y="152398"/>
              </a:cxn>
              <a:cxn ang="0">
                <a:pos x="4032504" y="150964"/>
              </a:cxn>
              <a:cxn ang="0">
                <a:pos x="4032504" y="74764"/>
              </a:cxn>
            </a:cxnLst>
            <a:rect l="0" t="0" r="r" b="b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 txBox="1"/>
          <p:nvPr/>
        </p:nvSpPr>
        <p:spPr>
          <a:xfrm>
            <a:off x="2995613" y="5530850"/>
            <a:ext cx="1444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 = m +</a:t>
            </a:r>
            <a:r>
              <a:rPr sz="18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86" name="object 111"/>
          <p:cNvSpPr>
            <a:spLocks/>
          </p:cNvSpPr>
          <p:nvPr/>
        </p:nvSpPr>
        <p:spPr bwMode="auto">
          <a:xfrm>
            <a:off x="6588125" y="5907088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599"/>
              </a:cxn>
              <a:cxn ang="0">
                <a:pos x="1363979" y="152399"/>
              </a:cxn>
              <a:cxn ang="0">
                <a:pos x="1249679" y="152399"/>
              </a:cxn>
              <a:cxn ang="0">
                <a:pos x="1249679" y="76200"/>
              </a:cxn>
              <a:cxn ang="0">
                <a:pos x="1363979" y="76200"/>
              </a:cxn>
              <a:cxn ang="0">
                <a:pos x="1211579" y="0"/>
              </a:cxn>
              <a:cxn ang="0">
                <a:pos x="1211579" y="76200"/>
              </a:cxn>
              <a:cxn ang="0">
                <a:pos x="0" y="76200"/>
              </a:cxn>
              <a:cxn ang="0">
                <a:pos x="0" y="152399"/>
              </a:cxn>
              <a:cxn ang="0">
                <a:pos x="1211579" y="152399"/>
              </a:cxn>
              <a:cxn ang="0">
                <a:pos x="1211579" y="76200"/>
              </a:cxn>
              <a:cxn ang="0">
                <a:pos x="1363979" y="76200"/>
              </a:cxn>
              <a:cxn ang="0">
                <a:pos x="1249679" y="76200"/>
              </a:cxn>
              <a:cxn ang="0">
                <a:pos x="1249679" y="152399"/>
              </a:cxn>
              <a:cxn ang="0">
                <a:pos x="1363979" y="152399"/>
              </a:cxn>
              <a:cxn ang="0">
                <a:pos x="1440179" y="114300"/>
              </a:cxn>
              <a:cxn ang="0">
                <a:pos x="1363979" y="76200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6667500" y="5673725"/>
            <a:ext cx="12715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Close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Resp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88" name="object 1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F6CA19F-1B3C-4B4E-BF99-1545D2721DB2}" type="slidenum">
              <a:rPr lang="th-TH"/>
              <a:pPr marL="111125"/>
              <a:t>18</a:t>
            </a:fld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3203575" y="6057900"/>
            <a:ext cx="2590800" cy="4667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43538" y="4095750"/>
            <a:ext cx="6604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2436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3-way</a:t>
            </a:r>
            <a:r>
              <a:rPr dirty="0"/>
              <a:t> </a:t>
            </a:r>
            <a:r>
              <a:rPr spc="-10" dirty="0"/>
              <a:t>Handshake</a:t>
            </a:r>
          </a:p>
        </p:txBody>
      </p:sp>
      <p:sp>
        <p:nvSpPr>
          <p:cNvPr id="25607" name="object 8"/>
          <p:cNvSpPr>
            <a:spLocks noChangeArrowheads="1"/>
          </p:cNvSpPr>
          <p:nvPr/>
        </p:nvSpPr>
        <p:spPr bwMode="auto">
          <a:xfrm>
            <a:off x="179388" y="1844675"/>
            <a:ext cx="8713787" cy="4032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AEC2AB7-3E48-42B0-8ED7-89E88BD4100F}" type="slidenum">
              <a:rPr lang="th-TH"/>
              <a:pPr marL="111125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0113" y="1628775"/>
            <a:ext cx="609600" cy="641350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373380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13" y="2271713"/>
            <a:ext cx="609600" cy="581025"/>
          </a:xfrm>
          <a:prstGeom prst="rect">
            <a:avLst/>
          </a:prstGeom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3733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75" y="2994025"/>
            <a:ext cx="7597775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0335" fontAlgn="auto">
              <a:lnSpc>
                <a:spcPts val="3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Transmission Control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202" name="object 11"/>
          <p:cNvSpPr>
            <a:spLocks noChangeArrowheads="1"/>
          </p:cNvSpPr>
          <p:nvPr/>
        </p:nvSpPr>
        <p:spPr bwMode="auto">
          <a:xfrm>
            <a:off x="900113" y="1628775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03" name="object 12"/>
          <p:cNvSpPr>
            <a:spLocks noChangeArrowheads="1"/>
          </p:cNvSpPr>
          <p:nvPr/>
        </p:nvSpPr>
        <p:spPr bwMode="auto">
          <a:xfrm>
            <a:off x="900113" y="2271713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04" name="object 13"/>
          <p:cNvSpPr>
            <a:spLocks/>
          </p:cNvSpPr>
          <p:nvPr/>
        </p:nvSpPr>
        <p:spPr bwMode="auto">
          <a:xfrm>
            <a:off x="1476375" y="2994025"/>
            <a:ext cx="7597775" cy="579438"/>
          </a:xfrm>
          <a:custGeom>
            <a:avLst/>
            <a:gdLst/>
            <a:ahLst/>
            <a:cxnLst>
              <a:cxn ang="0">
                <a:pos x="0" y="579120"/>
              </a:cxn>
              <a:cxn ang="0">
                <a:pos x="7597140" y="579120"/>
              </a:cxn>
              <a:cxn ang="0">
                <a:pos x="7597140" y="0"/>
              </a:cxn>
              <a:cxn ang="0">
                <a:pos x="0" y="0"/>
              </a:cxn>
              <a:cxn ang="0">
                <a:pos x="0" y="579120"/>
              </a:cxn>
            </a:cxnLst>
            <a:rect l="0" t="0" r="r" b="b"/>
            <a:pathLst>
              <a:path w="7597140" h="579120">
                <a:moveTo>
                  <a:pt x="0" y="579120"/>
                </a:moveTo>
                <a:lnTo>
                  <a:pt x="7597140" y="579120"/>
                </a:lnTo>
                <a:lnTo>
                  <a:pt x="759714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262063" y="1816100"/>
            <a:ext cx="7732712" cy="327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Transport</a:t>
            </a:r>
            <a:r>
              <a:rPr sz="3200" spc="-85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User </a:t>
            </a:r>
            <a:r>
              <a:rPr sz="3200" spc="-5" dirty="0">
                <a:solidFill>
                  <a:srgbClr val="959595"/>
                </a:solidFill>
                <a:latin typeface="Tahoma"/>
                <a:cs typeface="Tahoma"/>
              </a:rPr>
              <a:t>Datagram Protocol</a:t>
            </a:r>
            <a:r>
              <a:rPr sz="3200" spc="-45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  <a:p>
            <a:pPr marL="306070" indent="-293370" fontAlgn="auto">
              <a:spcBef>
                <a:spcPts val="11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06705" algn="l"/>
              </a:tabLst>
              <a:defRPr/>
            </a:pPr>
            <a:r>
              <a:rPr sz="3200" b="1" spc="-5" dirty="0">
                <a:solidFill>
                  <a:srgbClr val="0033CC"/>
                </a:solidFill>
                <a:latin typeface="Tahoma"/>
                <a:cs typeface="Tahoma"/>
              </a:rPr>
              <a:t>Transmission Control Protocol</a:t>
            </a:r>
            <a:r>
              <a:rPr sz="3200" b="1" spc="-6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Stream Control </a:t>
            </a:r>
            <a:r>
              <a:rPr sz="3200" dirty="0">
                <a:latin typeface="Tahoma"/>
                <a:cs typeface="Tahoma"/>
              </a:rPr>
              <a:t>Transmission</a:t>
            </a:r>
            <a:r>
              <a:rPr sz="3200" spc="-5" dirty="0">
                <a:latin typeface="Tahoma"/>
                <a:cs typeface="Tahoma"/>
              </a:rPr>
              <a:t> Protocol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206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AC915C5-FCAD-438E-91DD-0895F7803366}" type="slidenum">
              <a:rPr lang="th-TH"/>
              <a:pPr marL="111125"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22275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State</a:t>
            </a:r>
            <a:r>
              <a:rPr spc="-65" dirty="0"/>
              <a:t> </a:t>
            </a:r>
            <a:r>
              <a:rPr spc="-5" dirty="0"/>
              <a:t>Machine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1150" y="1960563"/>
            <a:ext cx="749300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Passive open 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088" y="4070350"/>
            <a:ext cx="5127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Close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FIN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340000">
            <a:off x="4295775" y="2776538"/>
            <a:ext cx="519113" cy="9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spc="-7" baseline="3703" dirty="0">
                <a:latin typeface="Arial"/>
                <a:cs typeface="Arial"/>
              </a:rPr>
              <a:t>Send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SYN</a:t>
            </a:r>
            <a:endParaRPr sz="750">
              <a:latin typeface="Arial"/>
              <a:cs typeface="Arial"/>
            </a:endParaRPr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4833938" y="4178300"/>
            <a:ext cx="1054100" cy="1368425"/>
          </a:xfrm>
          <a:custGeom>
            <a:avLst/>
            <a:gdLst/>
            <a:ahLst/>
            <a:cxnLst>
              <a:cxn ang="0">
                <a:pos x="0" y="1367612"/>
              </a:cxn>
              <a:cxn ang="0">
                <a:pos x="1054040" y="1367612"/>
              </a:cxn>
              <a:cxn ang="0">
                <a:pos x="1054040" y="0"/>
              </a:cxn>
              <a:cxn ang="0">
                <a:pos x="0" y="0"/>
              </a:cxn>
              <a:cxn ang="0">
                <a:pos x="0" y="1367612"/>
              </a:cxn>
            </a:cxnLst>
            <a:rect l="0" t="0" r="r" b="b"/>
            <a:pathLst>
              <a:path w="1054100" h="1367789">
                <a:moveTo>
                  <a:pt x="0" y="1367612"/>
                </a:moveTo>
                <a:lnTo>
                  <a:pt x="1054040" y="1367612"/>
                </a:lnTo>
                <a:lnTo>
                  <a:pt x="1054040" y="0"/>
                </a:lnTo>
                <a:lnTo>
                  <a:pt x="0" y="0"/>
                </a:lnTo>
                <a:lnTo>
                  <a:pt x="0" y="1367612"/>
                </a:lnTo>
                <a:close/>
              </a:path>
            </a:pathLst>
          </a:custGeom>
          <a:noFill/>
          <a:ln w="875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1965325" y="4943475"/>
            <a:ext cx="2635250" cy="1519238"/>
          </a:xfrm>
          <a:custGeom>
            <a:avLst/>
            <a:gdLst/>
            <a:ahLst/>
            <a:cxnLst>
              <a:cxn ang="0">
                <a:pos x="0" y="1518110"/>
              </a:cxn>
              <a:cxn ang="0">
                <a:pos x="2635070" y="1518110"/>
              </a:cxn>
              <a:cxn ang="0">
                <a:pos x="2635070" y="0"/>
              </a:cxn>
              <a:cxn ang="0">
                <a:pos x="0" y="0"/>
              </a:cxn>
              <a:cxn ang="0">
                <a:pos x="0" y="1518110"/>
              </a:cxn>
            </a:cxnLst>
            <a:rect l="0" t="0" r="r" b="b"/>
            <a:pathLst>
              <a:path w="2635250" h="1518285">
                <a:moveTo>
                  <a:pt x="0" y="1518110"/>
                </a:moveTo>
                <a:lnTo>
                  <a:pt x="2635070" y="1518110"/>
                </a:lnTo>
                <a:lnTo>
                  <a:pt x="2635070" y="0"/>
                </a:lnTo>
                <a:lnTo>
                  <a:pt x="0" y="0"/>
                </a:lnTo>
                <a:lnTo>
                  <a:pt x="0" y="1518110"/>
                </a:lnTo>
                <a:close/>
              </a:path>
            </a:pathLst>
          </a:custGeom>
          <a:noFill/>
          <a:ln w="875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3663950" y="1804988"/>
            <a:ext cx="6350" cy="477837"/>
          </a:xfrm>
          <a:custGeom>
            <a:avLst/>
            <a:gdLst/>
            <a:ahLst/>
            <a:cxnLst>
              <a:cxn ang="0">
                <a:pos x="6083" y="0"/>
              </a:cxn>
              <a:cxn ang="0">
                <a:pos x="0" y="477266"/>
              </a:cxn>
            </a:cxnLst>
            <a:rect l="0" t="0" r="r" b="b"/>
            <a:pathLst>
              <a:path w="6350" h="477519">
                <a:moveTo>
                  <a:pt x="6083" y="0"/>
                </a:moveTo>
                <a:lnTo>
                  <a:pt x="0" y="477266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/>
          </p:cNvSpPr>
          <p:nvPr/>
        </p:nvSpPr>
        <p:spPr bwMode="auto">
          <a:xfrm>
            <a:off x="3632200" y="2274888"/>
            <a:ext cx="65088" cy="65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271" y="64551"/>
              </a:cxn>
              <a:cxn ang="0">
                <a:pos x="64246" y="729"/>
              </a:cxn>
              <a:cxn ang="0">
                <a:pos x="0" y="0"/>
              </a:cxn>
            </a:cxnLst>
            <a:rect l="0" t="0" r="r" b="b"/>
            <a:pathLst>
              <a:path w="64770" h="64769">
                <a:moveTo>
                  <a:pt x="0" y="0"/>
                </a:moveTo>
                <a:lnTo>
                  <a:pt x="31271" y="64551"/>
                </a:lnTo>
                <a:lnTo>
                  <a:pt x="64246" y="7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4100513" y="2565400"/>
            <a:ext cx="903287" cy="73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2003" y="730122"/>
              </a:cxn>
            </a:cxnLst>
            <a:rect l="0" t="0" r="r" b="b"/>
            <a:pathLst>
              <a:path w="902335" h="730250">
                <a:moveTo>
                  <a:pt x="0" y="0"/>
                </a:moveTo>
                <a:lnTo>
                  <a:pt x="902003" y="730122"/>
                </a:lnTo>
              </a:path>
            </a:pathLst>
          </a:custGeom>
          <a:noFill/>
          <a:ln w="8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4981575" y="3270250"/>
            <a:ext cx="57150" cy="53975"/>
          </a:xfrm>
          <a:custGeom>
            <a:avLst/>
            <a:gdLst/>
            <a:ahLst/>
            <a:cxnLst>
              <a:cxn ang="0">
                <a:pos x="33096" y="0"/>
              </a:cxn>
              <a:cxn ang="0">
                <a:pos x="0" y="40846"/>
              </a:cxn>
              <a:cxn ang="0">
                <a:pos x="57310" y="53488"/>
              </a:cxn>
              <a:cxn ang="0">
                <a:pos x="33096" y="0"/>
              </a:cxn>
            </a:cxnLst>
            <a:rect l="0" t="0" r="r" b="b"/>
            <a:pathLst>
              <a:path w="57785" h="53975">
                <a:moveTo>
                  <a:pt x="33096" y="0"/>
                </a:moveTo>
                <a:lnTo>
                  <a:pt x="0" y="40846"/>
                </a:lnTo>
                <a:lnTo>
                  <a:pt x="57310" y="53488"/>
                </a:lnTo>
                <a:lnTo>
                  <a:pt x="330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/>
          </p:cNvSpPr>
          <p:nvPr/>
        </p:nvSpPr>
        <p:spPr bwMode="auto">
          <a:xfrm>
            <a:off x="2586038" y="2455863"/>
            <a:ext cx="912812" cy="809625"/>
          </a:xfrm>
          <a:custGeom>
            <a:avLst/>
            <a:gdLst/>
            <a:ahLst/>
            <a:cxnLst>
              <a:cxn ang="0">
                <a:pos x="912674" y="0"/>
              </a:cxn>
              <a:cxn ang="0">
                <a:pos x="0" y="809869"/>
              </a:cxn>
            </a:cxnLst>
            <a:rect l="0" t="0" r="r" b="b"/>
            <a:pathLst>
              <a:path w="913129" h="810260">
                <a:moveTo>
                  <a:pt x="912674" y="0"/>
                </a:moveTo>
                <a:lnTo>
                  <a:pt x="0" y="809869"/>
                </a:lnTo>
              </a:path>
            </a:pathLst>
          </a:custGeom>
          <a:noFill/>
          <a:ln w="14593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7" name="object 14"/>
          <p:cNvSpPr>
            <a:spLocks/>
          </p:cNvSpPr>
          <p:nvPr/>
        </p:nvSpPr>
        <p:spPr bwMode="auto">
          <a:xfrm>
            <a:off x="2520950" y="3235325"/>
            <a:ext cx="93663" cy="88900"/>
          </a:xfrm>
          <a:custGeom>
            <a:avLst/>
            <a:gdLst/>
            <a:ahLst/>
            <a:cxnLst>
              <a:cxn ang="0">
                <a:pos x="50715" y="0"/>
              </a:cxn>
              <a:cxn ang="0">
                <a:pos x="0" y="87891"/>
              </a:cxn>
              <a:cxn ang="0">
                <a:pos x="93376" y="47896"/>
              </a:cxn>
              <a:cxn ang="0">
                <a:pos x="50715" y="0"/>
              </a:cxn>
            </a:cxnLst>
            <a:rect l="0" t="0" r="r" b="b"/>
            <a:pathLst>
              <a:path w="93980" h="88264">
                <a:moveTo>
                  <a:pt x="50715" y="0"/>
                </a:moveTo>
                <a:lnTo>
                  <a:pt x="0" y="87891"/>
                </a:lnTo>
                <a:lnTo>
                  <a:pt x="93376" y="47896"/>
                </a:lnTo>
                <a:lnTo>
                  <a:pt x="507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8" name="object 15"/>
          <p:cNvSpPr>
            <a:spLocks/>
          </p:cNvSpPr>
          <p:nvPr/>
        </p:nvSpPr>
        <p:spPr bwMode="auto">
          <a:xfrm>
            <a:off x="2649538" y="2609850"/>
            <a:ext cx="850900" cy="720725"/>
          </a:xfrm>
          <a:custGeom>
            <a:avLst/>
            <a:gdLst/>
            <a:ahLst/>
            <a:cxnLst>
              <a:cxn ang="0">
                <a:pos x="0" y="721248"/>
              </a:cxn>
              <a:cxn ang="0">
                <a:pos x="850873" y="0"/>
              </a:cxn>
            </a:cxnLst>
            <a:rect l="0" t="0" r="r" b="b"/>
            <a:pathLst>
              <a:path w="850900" h="721360">
                <a:moveTo>
                  <a:pt x="0" y="721248"/>
                </a:moveTo>
                <a:lnTo>
                  <a:pt x="850873" y="0"/>
                </a:lnTo>
              </a:path>
            </a:pathLst>
          </a:custGeom>
          <a:noFill/>
          <a:ln w="8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9" name="object 16"/>
          <p:cNvSpPr>
            <a:spLocks/>
          </p:cNvSpPr>
          <p:nvPr/>
        </p:nvSpPr>
        <p:spPr bwMode="auto">
          <a:xfrm>
            <a:off x="3468688" y="2565400"/>
            <a:ext cx="85725" cy="80963"/>
          </a:xfrm>
          <a:custGeom>
            <a:avLst/>
            <a:gdLst/>
            <a:ahLst/>
            <a:cxnLst>
              <a:cxn ang="0">
                <a:pos x="85661" y="0"/>
              </a:cxn>
              <a:cxn ang="0">
                <a:pos x="0" y="20909"/>
              </a:cxn>
              <a:cxn ang="0">
                <a:pos x="51104" y="80962"/>
              </a:cxn>
              <a:cxn ang="0">
                <a:pos x="85661" y="0"/>
              </a:cxn>
            </a:cxnLst>
            <a:rect l="0" t="0" r="r" b="b"/>
            <a:pathLst>
              <a:path w="85725" h="81280">
                <a:moveTo>
                  <a:pt x="85661" y="0"/>
                </a:moveTo>
                <a:lnTo>
                  <a:pt x="0" y="20909"/>
                </a:lnTo>
                <a:lnTo>
                  <a:pt x="51104" y="80962"/>
                </a:lnTo>
                <a:lnTo>
                  <a:pt x="856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0" name="object 17"/>
          <p:cNvSpPr>
            <a:spLocks/>
          </p:cNvSpPr>
          <p:nvPr/>
        </p:nvSpPr>
        <p:spPr bwMode="auto">
          <a:xfrm>
            <a:off x="2887663" y="3440113"/>
            <a:ext cx="1925637" cy="0"/>
          </a:xfrm>
          <a:custGeom>
            <a:avLst/>
            <a:gdLst/>
            <a:ahLst/>
            <a:cxnLst>
              <a:cxn ang="0">
                <a:pos x="1925198" y="0"/>
              </a:cxn>
              <a:cxn ang="0">
                <a:pos x="0" y="0"/>
              </a:cxn>
            </a:cxnLst>
            <a:rect l="0" t="0" r="r" b="b"/>
            <a:pathLst>
              <a:path w="1925320">
                <a:moveTo>
                  <a:pt x="1925198" y="0"/>
                </a:moveTo>
                <a:lnTo>
                  <a:pt x="0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1" name="object 18"/>
          <p:cNvSpPr>
            <a:spLocks/>
          </p:cNvSpPr>
          <p:nvPr/>
        </p:nvSpPr>
        <p:spPr bwMode="auto">
          <a:xfrm>
            <a:off x="2841625" y="3413125"/>
            <a:ext cx="52388" cy="53975"/>
          </a:xfrm>
          <a:custGeom>
            <a:avLst/>
            <a:gdLst/>
            <a:ahLst/>
            <a:cxnLst>
              <a:cxn ang="0">
                <a:pos x="52565" y="0"/>
              </a:cxn>
              <a:cxn ang="0">
                <a:pos x="0" y="26258"/>
              </a:cxn>
              <a:cxn ang="0">
                <a:pos x="52565" y="52516"/>
              </a:cxn>
              <a:cxn ang="0">
                <a:pos x="52565" y="0"/>
              </a:cxn>
            </a:cxnLst>
            <a:rect l="0" t="0" r="r" b="b"/>
            <a:pathLst>
              <a:path w="52705" h="52704">
                <a:moveTo>
                  <a:pt x="52565" y="0"/>
                </a:moveTo>
                <a:lnTo>
                  <a:pt x="0" y="26258"/>
                </a:lnTo>
                <a:lnTo>
                  <a:pt x="52565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 rot="19260000">
            <a:off x="2514600" y="2825750"/>
            <a:ext cx="733425" cy="9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dirty="0">
                <a:latin typeface="Arial"/>
                <a:cs typeface="Arial"/>
              </a:rPr>
              <a:t>SYN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60" baseline="3703" dirty="0">
                <a:latin typeface="Arial"/>
                <a:cs typeface="Arial"/>
              </a:rPr>
              <a:t> </a:t>
            </a:r>
            <a:r>
              <a:rPr sz="1125" spc="-7" baseline="3703" dirty="0">
                <a:latin typeface="Arial"/>
                <a:cs typeface="Arial"/>
              </a:rPr>
              <a:t>SYN,</a:t>
            </a:r>
            <a:r>
              <a:rPr sz="1125" spc="-15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</a:t>
            </a:r>
            <a:r>
              <a:rPr sz="1125" baseline="7407" dirty="0">
                <a:latin typeface="Arial"/>
                <a:cs typeface="Arial"/>
              </a:rPr>
              <a:t>CK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9260000">
            <a:off x="3006725" y="2971800"/>
            <a:ext cx="269875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dirty="0">
                <a:latin typeface="Arial"/>
                <a:cs typeface="Arial"/>
              </a:rPr>
              <a:t>RST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9260000">
            <a:off x="3203575" y="2844800"/>
            <a:ext cx="13017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9963" y="2657475"/>
            <a:ext cx="65087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passive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4238" y="3306763"/>
            <a:ext cx="7524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 </a:t>
            </a:r>
            <a:r>
              <a:rPr sz="750" dirty="0">
                <a:latin typeface="Arial"/>
                <a:cs typeface="Arial"/>
              </a:rPr>
              <a:t>/ </a:t>
            </a:r>
            <a:r>
              <a:rPr sz="750" spc="5" dirty="0">
                <a:latin typeface="Arial"/>
                <a:cs typeface="Arial"/>
              </a:rPr>
              <a:t>SYN,</a:t>
            </a:r>
            <a:r>
              <a:rPr sz="750" spc="-1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4700" y="3470275"/>
            <a:ext cx="933450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simultaneous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648" name="object 25"/>
          <p:cNvSpPr>
            <a:spLocks/>
          </p:cNvSpPr>
          <p:nvPr/>
        </p:nvSpPr>
        <p:spPr bwMode="auto">
          <a:xfrm>
            <a:off x="2590800" y="3549650"/>
            <a:ext cx="965200" cy="719138"/>
          </a:xfrm>
          <a:custGeom>
            <a:avLst/>
            <a:gdLst/>
            <a:ahLst/>
            <a:cxnLst>
              <a:cxn ang="0">
                <a:pos x="11741" y="20423"/>
              </a:cxn>
              <a:cxn ang="0">
                <a:pos x="43901" y="26015"/>
              </a:cxn>
              <a:cxn ang="0">
                <a:pos x="55631" y="34767"/>
              </a:cxn>
              <a:cxn ang="0">
                <a:pos x="70427" y="63821"/>
              </a:cxn>
              <a:cxn ang="0">
                <a:pos x="79115" y="52030"/>
              </a:cxn>
              <a:cxn ang="0">
                <a:pos x="117371" y="98468"/>
              </a:cxn>
              <a:cxn ang="0">
                <a:pos x="149530" y="104181"/>
              </a:cxn>
              <a:cxn ang="0">
                <a:pos x="161272" y="112812"/>
              </a:cxn>
              <a:cxn ang="0">
                <a:pos x="176056" y="141867"/>
              </a:cxn>
              <a:cxn ang="0">
                <a:pos x="184744" y="130196"/>
              </a:cxn>
              <a:cxn ang="0">
                <a:pos x="223012" y="176634"/>
              </a:cxn>
              <a:cxn ang="0">
                <a:pos x="255220" y="182226"/>
              </a:cxn>
              <a:cxn ang="0">
                <a:pos x="266901" y="190857"/>
              </a:cxn>
              <a:cxn ang="0">
                <a:pos x="281746" y="220033"/>
              </a:cxn>
              <a:cxn ang="0">
                <a:pos x="290385" y="208241"/>
              </a:cxn>
              <a:cxn ang="0">
                <a:pos x="328592" y="254679"/>
              </a:cxn>
              <a:cxn ang="0">
                <a:pos x="360837" y="260393"/>
              </a:cxn>
              <a:cxn ang="0">
                <a:pos x="372518" y="269024"/>
              </a:cxn>
              <a:cxn ang="0">
                <a:pos x="387363" y="298078"/>
              </a:cxn>
              <a:cxn ang="0">
                <a:pos x="396002" y="286408"/>
              </a:cxn>
              <a:cxn ang="0">
                <a:pos x="434331" y="332846"/>
              </a:cxn>
              <a:cxn ang="0">
                <a:pos x="466454" y="338438"/>
              </a:cxn>
              <a:cxn ang="0">
                <a:pos x="478135" y="347069"/>
              </a:cxn>
              <a:cxn ang="0">
                <a:pos x="492980" y="376245"/>
              </a:cxn>
              <a:cxn ang="0">
                <a:pos x="501619" y="364453"/>
              </a:cxn>
              <a:cxn ang="0">
                <a:pos x="539948" y="410891"/>
              </a:cxn>
              <a:cxn ang="0">
                <a:pos x="572071" y="416483"/>
              </a:cxn>
              <a:cxn ang="0">
                <a:pos x="583752" y="425236"/>
              </a:cxn>
              <a:cxn ang="0">
                <a:pos x="598597" y="454290"/>
              </a:cxn>
              <a:cxn ang="0">
                <a:pos x="607236" y="442620"/>
              </a:cxn>
              <a:cxn ang="0">
                <a:pos x="645565" y="489058"/>
              </a:cxn>
              <a:cxn ang="0">
                <a:pos x="677688" y="494650"/>
              </a:cxn>
              <a:cxn ang="0">
                <a:pos x="689491" y="503281"/>
              </a:cxn>
              <a:cxn ang="0">
                <a:pos x="704214" y="532335"/>
              </a:cxn>
              <a:cxn ang="0">
                <a:pos x="712975" y="520665"/>
              </a:cxn>
              <a:cxn ang="0">
                <a:pos x="751182" y="567103"/>
              </a:cxn>
              <a:cxn ang="0">
                <a:pos x="783305" y="572695"/>
              </a:cxn>
              <a:cxn ang="0">
                <a:pos x="795108" y="581448"/>
              </a:cxn>
              <a:cxn ang="0">
                <a:pos x="809831" y="610502"/>
              </a:cxn>
              <a:cxn ang="0">
                <a:pos x="818592" y="598710"/>
              </a:cxn>
              <a:cxn ang="0">
                <a:pos x="856799" y="645148"/>
              </a:cxn>
              <a:cxn ang="0">
                <a:pos x="888922" y="650861"/>
              </a:cxn>
              <a:cxn ang="0">
                <a:pos x="900725" y="659493"/>
              </a:cxn>
              <a:cxn ang="0">
                <a:pos x="915448" y="688547"/>
              </a:cxn>
              <a:cxn ang="0">
                <a:pos x="924209" y="676877"/>
              </a:cxn>
              <a:cxn ang="0">
                <a:pos x="955602" y="718209"/>
              </a:cxn>
            </a:cxnLst>
            <a:rect l="0" t="0" r="r" b="b"/>
            <a:pathLst>
              <a:path w="964564" h="718820">
                <a:moveTo>
                  <a:pt x="8687" y="0"/>
                </a:moveTo>
                <a:lnTo>
                  <a:pt x="0" y="11791"/>
                </a:lnTo>
                <a:lnTo>
                  <a:pt x="11741" y="20423"/>
                </a:lnTo>
                <a:lnTo>
                  <a:pt x="20429" y="8631"/>
                </a:lnTo>
                <a:lnTo>
                  <a:pt x="8687" y="0"/>
                </a:lnTo>
                <a:close/>
              </a:path>
              <a:path w="964564" h="718820">
                <a:moveTo>
                  <a:pt x="43901" y="26015"/>
                </a:moveTo>
                <a:lnTo>
                  <a:pt x="35213" y="37806"/>
                </a:lnTo>
                <a:lnTo>
                  <a:pt x="46955" y="46438"/>
                </a:lnTo>
                <a:lnTo>
                  <a:pt x="55631" y="34767"/>
                </a:lnTo>
                <a:lnTo>
                  <a:pt x="43901" y="26015"/>
                </a:lnTo>
                <a:close/>
              </a:path>
              <a:path w="964564" h="718820">
                <a:moveTo>
                  <a:pt x="79115" y="52030"/>
                </a:moveTo>
                <a:lnTo>
                  <a:pt x="70427" y="63821"/>
                </a:lnTo>
                <a:lnTo>
                  <a:pt x="82157" y="72453"/>
                </a:lnTo>
                <a:lnTo>
                  <a:pt x="90845" y="60782"/>
                </a:lnTo>
                <a:lnTo>
                  <a:pt x="79115" y="52030"/>
                </a:lnTo>
                <a:close/>
              </a:path>
              <a:path w="964564" h="718820">
                <a:moveTo>
                  <a:pt x="114316" y="78166"/>
                </a:moveTo>
                <a:lnTo>
                  <a:pt x="105641" y="89836"/>
                </a:lnTo>
                <a:lnTo>
                  <a:pt x="117371" y="98468"/>
                </a:lnTo>
                <a:lnTo>
                  <a:pt x="126058" y="86797"/>
                </a:lnTo>
                <a:lnTo>
                  <a:pt x="114316" y="78166"/>
                </a:lnTo>
                <a:close/>
              </a:path>
              <a:path w="964564" h="718820">
                <a:moveTo>
                  <a:pt x="149530" y="104181"/>
                </a:moveTo>
                <a:lnTo>
                  <a:pt x="140842" y="115851"/>
                </a:lnTo>
                <a:lnTo>
                  <a:pt x="152584" y="124604"/>
                </a:lnTo>
                <a:lnTo>
                  <a:pt x="161272" y="112812"/>
                </a:lnTo>
                <a:lnTo>
                  <a:pt x="149530" y="104181"/>
                </a:lnTo>
                <a:close/>
              </a:path>
              <a:path w="964564" h="718820">
                <a:moveTo>
                  <a:pt x="184744" y="130196"/>
                </a:moveTo>
                <a:lnTo>
                  <a:pt x="176056" y="141867"/>
                </a:lnTo>
                <a:lnTo>
                  <a:pt x="187798" y="150619"/>
                </a:lnTo>
                <a:lnTo>
                  <a:pt x="196486" y="138827"/>
                </a:lnTo>
                <a:lnTo>
                  <a:pt x="184744" y="130196"/>
                </a:lnTo>
                <a:close/>
              </a:path>
              <a:path w="964564" h="718820">
                <a:moveTo>
                  <a:pt x="219958" y="156211"/>
                </a:moveTo>
                <a:lnTo>
                  <a:pt x="211270" y="167882"/>
                </a:lnTo>
                <a:lnTo>
                  <a:pt x="223012" y="176634"/>
                </a:lnTo>
                <a:lnTo>
                  <a:pt x="231700" y="164842"/>
                </a:lnTo>
                <a:lnTo>
                  <a:pt x="219958" y="156211"/>
                </a:lnTo>
                <a:close/>
              </a:path>
              <a:path w="964564" h="718820">
                <a:moveTo>
                  <a:pt x="255220" y="182226"/>
                </a:moveTo>
                <a:lnTo>
                  <a:pt x="246459" y="194018"/>
                </a:lnTo>
                <a:lnTo>
                  <a:pt x="258262" y="202649"/>
                </a:lnTo>
                <a:lnTo>
                  <a:pt x="266901" y="190857"/>
                </a:lnTo>
                <a:lnTo>
                  <a:pt x="255220" y="182226"/>
                </a:lnTo>
                <a:close/>
              </a:path>
              <a:path w="964564" h="718820">
                <a:moveTo>
                  <a:pt x="290385" y="208241"/>
                </a:moveTo>
                <a:lnTo>
                  <a:pt x="281746" y="220033"/>
                </a:lnTo>
                <a:lnTo>
                  <a:pt x="293427" y="228664"/>
                </a:lnTo>
                <a:lnTo>
                  <a:pt x="302067" y="216994"/>
                </a:lnTo>
                <a:lnTo>
                  <a:pt x="290385" y="208241"/>
                </a:lnTo>
                <a:close/>
              </a:path>
              <a:path w="964564" h="718820">
                <a:moveTo>
                  <a:pt x="325550" y="234256"/>
                </a:moveTo>
                <a:lnTo>
                  <a:pt x="316911" y="246048"/>
                </a:lnTo>
                <a:lnTo>
                  <a:pt x="328592" y="254679"/>
                </a:lnTo>
                <a:lnTo>
                  <a:pt x="337353" y="243009"/>
                </a:lnTo>
                <a:lnTo>
                  <a:pt x="325550" y="234256"/>
                </a:lnTo>
                <a:close/>
              </a:path>
              <a:path w="964564" h="718820">
                <a:moveTo>
                  <a:pt x="360837" y="260393"/>
                </a:moveTo>
                <a:lnTo>
                  <a:pt x="352076" y="272063"/>
                </a:lnTo>
                <a:lnTo>
                  <a:pt x="363879" y="280694"/>
                </a:lnTo>
                <a:lnTo>
                  <a:pt x="372518" y="269024"/>
                </a:lnTo>
                <a:lnTo>
                  <a:pt x="360837" y="260393"/>
                </a:lnTo>
                <a:close/>
              </a:path>
              <a:path w="964564" h="718820">
                <a:moveTo>
                  <a:pt x="396002" y="286408"/>
                </a:moveTo>
                <a:lnTo>
                  <a:pt x="387363" y="298078"/>
                </a:lnTo>
                <a:lnTo>
                  <a:pt x="399044" y="306831"/>
                </a:lnTo>
                <a:lnTo>
                  <a:pt x="407805" y="295039"/>
                </a:lnTo>
                <a:lnTo>
                  <a:pt x="396002" y="286408"/>
                </a:lnTo>
                <a:close/>
              </a:path>
              <a:path w="964564" h="718820">
                <a:moveTo>
                  <a:pt x="431167" y="312423"/>
                </a:moveTo>
                <a:lnTo>
                  <a:pt x="422528" y="324093"/>
                </a:lnTo>
                <a:lnTo>
                  <a:pt x="434331" y="332846"/>
                </a:lnTo>
                <a:lnTo>
                  <a:pt x="442970" y="321054"/>
                </a:lnTo>
                <a:lnTo>
                  <a:pt x="431167" y="312423"/>
                </a:lnTo>
                <a:close/>
              </a:path>
              <a:path w="964564" h="718820">
                <a:moveTo>
                  <a:pt x="466454" y="338438"/>
                </a:moveTo>
                <a:lnTo>
                  <a:pt x="457693" y="350108"/>
                </a:lnTo>
                <a:lnTo>
                  <a:pt x="469496" y="358861"/>
                </a:lnTo>
                <a:lnTo>
                  <a:pt x="478135" y="347069"/>
                </a:lnTo>
                <a:lnTo>
                  <a:pt x="466454" y="338438"/>
                </a:lnTo>
                <a:close/>
              </a:path>
              <a:path w="964564" h="718820">
                <a:moveTo>
                  <a:pt x="501619" y="364453"/>
                </a:moveTo>
                <a:lnTo>
                  <a:pt x="492980" y="376245"/>
                </a:lnTo>
                <a:lnTo>
                  <a:pt x="504661" y="384876"/>
                </a:lnTo>
                <a:lnTo>
                  <a:pt x="513422" y="373206"/>
                </a:lnTo>
                <a:lnTo>
                  <a:pt x="501619" y="364453"/>
                </a:lnTo>
                <a:close/>
              </a:path>
              <a:path w="964564" h="718820">
                <a:moveTo>
                  <a:pt x="536906" y="390468"/>
                </a:moveTo>
                <a:lnTo>
                  <a:pt x="528145" y="402260"/>
                </a:lnTo>
                <a:lnTo>
                  <a:pt x="539948" y="410891"/>
                </a:lnTo>
                <a:lnTo>
                  <a:pt x="548587" y="399221"/>
                </a:lnTo>
                <a:lnTo>
                  <a:pt x="536906" y="390468"/>
                </a:lnTo>
                <a:close/>
              </a:path>
              <a:path w="964564" h="718820">
                <a:moveTo>
                  <a:pt x="572071" y="416483"/>
                </a:moveTo>
                <a:lnTo>
                  <a:pt x="563432" y="428275"/>
                </a:lnTo>
                <a:lnTo>
                  <a:pt x="575113" y="436906"/>
                </a:lnTo>
                <a:lnTo>
                  <a:pt x="583752" y="425236"/>
                </a:lnTo>
                <a:lnTo>
                  <a:pt x="572071" y="416483"/>
                </a:lnTo>
                <a:close/>
              </a:path>
              <a:path w="964564" h="718820">
                <a:moveTo>
                  <a:pt x="607236" y="442620"/>
                </a:moveTo>
                <a:lnTo>
                  <a:pt x="598597" y="454290"/>
                </a:lnTo>
                <a:lnTo>
                  <a:pt x="610278" y="462921"/>
                </a:lnTo>
                <a:lnTo>
                  <a:pt x="619039" y="451251"/>
                </a:lnTo>
                <a:lnTo>
                  <a:pt x="607236" y="442620"/>
                </a:lnTo>
                <a:close/>
              </a:path>
              <a:path w="964564" h="718820">
                <a:moveTo>
                  <a:pt x="642523" y="468635"/>
                </a:moveTo>
                <a:lnTo>
                  <a:pt x="633762" y="480305"/>
                </a:lnTo>
                <a:lnTo>
                  <a:pt x="645565" y="489058"/>
                </a:lnTo>
                <a:lnTo>
                  <a:pt x="654204" y="477266"/>
                </a:lnTo>
                <a:lnTo>
                  <a:pt x="642523" y="468635"/>
                </a:lnTo>
                <a:close/>
              </a:path>
              <a:path w="964564" h="718820">
                <a:moveTo>
                  <a:pt x="677688" y="494650"/>
                </a:moveTo>
                <a:lnTo>
                  <a:pt x="669049" y="506320"/>
                </a:lnTo>
                <a:lnTo>
                  <a:pt x="680730" y="515073"/>
                </a:lnTo>
                <a:lnTo>
                  <a:pt x="689491" y="503281"/>
                </a:lnTo>
                <a:lnTo>
                  <a:pt x="677688" y="494650"/>
                </a:lnTo>
                <a:close/>
              </a:path>
              <a:path w="964564" h="718820">
                <a:moveTo>
                  <a:pt x="712975" y="520665"/>
                </a:moveTo>
                <a:lnTo>
                  <a:pt x="704214" y="532335"/>
                </a:lnTo>
                <a:lnTo>
                  <a:pt x="716017" y="541088"/>
                </a:lnTo>
                <a:lnTo>
                  <a:pt x="724656" y="529296"/>
                </a:lnTo>
                <a:lnTo>
                  <a:pt x="712975" y="520665"/>
                </a:lnTo>
                <a:close/>
              </a:path>
              <a:path w="964564" h="718820">
                <a:moveTo>
                  <a:pt x="748140" y="546680"/>
                </a:moveTo>
                <a:lnTo>
                  <a:pt x="739501" y="558472"/>
                </a:lnTo>
                <a:lnTo>
                  <a:pt x="751182" y="567103"/>
                </a:lnTo>
                <a:lnTo>
                  <a:pt x="759821" y="555433"/>
                </a:lnTo>
                <a:lnTo>
                  <a:pt x="748140" y="546680"/>
                </a:lnTo>
                <a:close/>
              </a:path>
              <a:path w="964564" h="718820">
                <a:moveTo>
                  <a:pt x="783305" y="572695"/>
                </a:moveTo>
                <a:lnTo>
                  <a:pt x="774666" y="584487"/>
                </a:lnTo>
                <a:lnTo>
                  <a:pt x="786347" y="593118"/>
                </a:lnTo>
                <a:lnTo>
                  <a:pt x="795108" y="581448"/>
                </a:lnTo>
                <a:lnTo>
                  <a:pt x="783305" y="572695"/>
                </a:lnTo>
                <a:close/>
              </a:path>
              <a:path w="964564" h="718820">
                <a:moveTo>
                  <a:pt x="818592" y="598710"/>
                </a:moveTo>
                <a:lnTo>
                  <a:pt x="809831" y="610502"/>
                </a:lnTo>
                <a:lnTo>
                  <a:pt x="821634" y="619133"/>
                </a:lnTo>
                <a:lnTo>
                  <a:pt x="830273" y="607463"/>
                </a:lnTo>
                <a:lnTo>
                  <a:pt x="818592" y="598710"/>
                </a:lnTo>
                <a:close/>
              </a:path>
              <a:path w="964564" h="718820">
                <a:moveTo>
                  <a:pt x="853757" y="624846"/>
                </a:moveTo>
                <a:lnTo>
                  <a:pt x="845118" y="636517"/>
                </a:lnTo>
                <a:lnTo>
                  <a:pt x="856799" y="645148"/>
                </a:lnTo>
                <a:lnTo>
                  <a:pt x="865560" y="633478"/>
                </a:lnTo>
                <a:lnTo>
                  <a:pt x="853757" y="624846"/>
                </a:lnTo>
                <a:close/>
              </a:path>
              <a:path w="964564" h="718820">
                <a:moveTo>
                  <a:pt x="888922" y="650861"/>
                </a:moveTo>
                <a:lnTo>
                  <a:pt x="880283" y="662532"/>
                </a:lnTo>
                <a:lnTo>
                  <a:pt x="892086" y="671285"/>
                </a:lnTo>
                <a:lnTo>
                  <a:pt x="900725" y="659493"/>
                </a:lnTo>
                <a:lnTo>
                  <a:pt x="888922" y="650861"/>
                </a:lnTo>
                <a:close/>
              </a:path>
              <a:path w="964564" h="718820">
                <a:moveTo>
                  <a:pt x="924209" y="676877"/>
                </a:moveTo>
                <a:lnTo>
                  <a:pt x="915448" y="688547"/>
                </a:lnTo>
                <a:lnTo>
                  <a:pt x="927251" y="697300"/>
                </a:lnTo>
                <a:lnTo>
                  <a:pt x="935890" y="685508"/>
                </a:lnTo>
                <a:lnTo>
                  <a:pt x="924209" y="676877"/>
                </a:lnTo>
                <a:close/>
              </a:path>
              <a:path w="964564" h="718820">
                <a:moveTo>
                  <a:pt x="959374" y="702892"/>
                </a:moveTo>
                <a:lnTo>
                  <a:pt x="950735" y="714562"/>
                </a:lnTo>
                <a:lnTo>
                  <a:pt x="955602" y="718209"/>
                </a:lnTo>
                <a:lnTo>
                  <a:pt x="964363" y="706539"/>
                </a:lnTo>
                <a:lnTo>
                  <a:pt x="959374" y="7028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9" name="object 26"/>
          <p:cNvSpPr>
            <a:spLocks/>
          </p:cNvSpPr>
          <p:nvPr/>
        </p:nvSpPr>
        <p:spPr bwMode="auto">
          <a:xfrm>
            <a:off x="3525838" y="4232275"/>
            <a:ext cx="96837" cy="82550"/>
          </a:xfrm>
          <a:custGeom>
            <a:avLst/>
            <a:gdLst/>
            <a:ahLst/>
            <a:cxnLst>
              <a:cxn ang="0">
                <a:pos x="38207" y="0"/>
              </a:cxn>
              <a:cxn ang="0">
                <a:pos x="0" y="51543"/>
              </a:cxn>
              <a:cxn ang="0">
                <a:pos x="96612" y="83029"/>
              </a:cxn>
              <a:cxn ang="0">
                <a:pos x="38207" y="0"/>
              </a:cxn>
            </a:cxnLst>
            <a:rect l="0" t="0" r="r" b="b"/>
            <a:pathLst>
              <a:path w="97154" h="83185">
                <a:moveTo>
                  <a:pt x="38207" y="0"/>
                </a:moveTo>
                <a:lnTo>
                  <a:pt x="0" y="51543"/>
                </a:lnTo>
                <a:lnTo>
                  <a:pt x="96612" y="83029"/>
                </a:lnTo>
                <a:lnTo>
                  <a:pt x="382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0" name="object 27"/>
          <p:cNvSpPr>
            <a:spLocks/>
          </p:cNvSpPr>
          <p:nvPr/>
        </p:nvSpPr>
        <p:spPr bwMode="auto">
          <a:xfrm>
            <a:off x="4157663" y="3543300"/>
            <a:ext cx="723900" cy="696913"/>
          </a:xfrm>
          <a:custGeom>
            <a:avLst/>
            <a:gdLst/>
            <a:ahLst/>
            <a:cxnLst>
              <a:cxn ang="0">
                <a:pos x="723257" y="0"/>
              </a:cxn>
              <a:cxn ang="0">
                <a:pos x="0" y="697543"/>
              </a:cxn>
            </a:cxnLst>
            <a:rect l="0" t="0" r="r" b="b"/>
            <a:pathLst>
              <a:path w="723264" h="697864">
                <a:moveTo>
                  <a:pt x="723257" y="0"/>
                </a:moveTo>
                <a:lnTo>
                  <a:pt x="0" y="697543"/>
                </a:lnTo>
              </a:path>
            </a:pathLst>
          </a:custGeom>
          <a:noFill/>
          <a:ln w="1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1" name="object 28"/>
          <p:cNvSpPr>
            <a:spLocks/>
          </p:cNvSpPr>
          <p:nvPr/>
        </p:nvSpPr>
        <p:spPr bwMode="auto">
          <a:xfrm>
            <a:off x="4087813" y="4208463"/>
            <a:ext cx="101600" cy="100012"/>
          </a:xfrm>
          <a:custGeom>
            <a:avLst/>
            <a:gdLst/>
            <a:ahLst/>
            <a:cxnLst>
              <a:cxn ang="0">
                <a:pos x="52321" y="0"/>
              </a:cxn>
              <a:cxn ang="0">
                <a:pos x="0" y="100170"/>
              </a:cxn>
              <a:cxn ang="0">
                <a:pos x="101966" y="51422"/>
              </a:cxn>
              <a:cxn ang="0">
                <a:pos x="52321" y="0"/>
              </a:cxn>
            </a:cxnLst>
            <a:rect l="0" t="0" r="r" b="b"/>
            <a:pathLst>
              <a:path w="102235" h="100329">
                <a:moveTo>
                  <a:pt x="52321" y="0"/>
                </a:moveTo>
                <a:lnTo>
                  <a:pt x="0" y="100170"/>
                </a:lnTo>
                <a:lnTo>
                  <a:pt x="101966" y="51422"/>
                </a:lnTo>
                <a:lnTo>
                  <a:pt x="523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 rot="18960000">
            <a:off x="4056063" y="3835400"/>
            <a:ext cx="715962" cy="9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spc="-5" dirty="0">
                <a:latin typeface="Arial"/>
                <a:cs typeface="Arial"/>
              </a:rPr>
              <a:t>SYN</a:t>
            </a:r>
            <a:r>
              <a:rPr sz="1125" spc="-7" baseline="3703" dirty="0">
                <a:latin typeface="Arial"/>
                <a:cs typeface="Arial"/>
              </a:rPr>
              <a:t>,ACK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142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</a:t>
            </a:r>
            <a:r>
              <a:rPr sz="1125" baseline="7407" dirty="0">
                <a:latin typeface="Arial"/>
                <a:cs typeface="Arial"/>
              </a:rPr>
              <a:t>CK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040000">
            <a:off x="2978150" y="3787775"/>
            <a:ext cx="27463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baseline="3703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CK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/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040000">
            <a:off x="3197225" y="3871913"/>
            <a:ext cx="13017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26655" name="object 32"/>
          <p:cNvSpPr>
            <a:spLocks/>
          </p:cNvSpPr>
          <p:nvPr/>
        </p:nvSpPr>
        <p:spPr bwMode="auto">
          <a:xfrm>
            <a:off x="2605088" y="4533900"/>
            <a:ext cx="812800" cy="606425"/>
          </a:xfrm>
          <a:custGeom>
            <a:avLst/>
            <a:gdLst/>
            <a:ahLst/>
            <a:cxnLst>
              <a:cxn ang="0">
                <a:pos x="812192" y="0"/>
              </a:cxn>
              <a:cxn ang="0">
                <a:pos x="0" y="605396"/>
              </a:cxn>
            </a:cxnLst>
            <a:rect l="0" t="0" r="r" b="b"/>
            <a:pathLst>
              <a:path w="812800" h="605789">
                <a:moveTo>
                  <a:pt x="812192" y="0"/>
                </a:moveTo>
                <a:lnTo>
                  <a:pt x="0" y="605396"/>
                </a:lnTo>
              </a:path>
            </a:pathLst>
          </a:custGeom>
          <a:noFill/>
          <a:ln w="18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6" name="object 33"/>
          <p:cNvSpPr>
            <a:spLocks/>
          </p:cNvSpPr>
          <p:nvPr/>
        </p:nvSpPr>
        <p:spPr bwMode="auto">
          <a:xfrm>
            <a:off x="2554288" y="5105400"/>
            <a:ext cx="79375" cy="71438"/>
          </a:xfrm>
          <a:custGeom>
            <a:avLst/>
            <a:gdLst/>
            <a:ahLst/>
            <a:cxnLst>
              <a:cxn ang="0">
                <a:pos x="35956" y="0"/>
              </a:cxn>
              <a:cxn ang="0">
                <a:pos x="0" y="71480"/>
              </a:cxn>
              <a:cxn ang="0">
                <a:pos x="78738" y="57378"/>
              </a:cxn>
              <a:cxn ang="0">
                <a:pos x="35956" y="0"/>
              </a:cxn>
            </a:cxnLst>
            <a:rect l="0" t="0" r="r" b="b"/>
            <a:pathLst>
              <a:path w="78739" h="71754">
                <a:moveTo>
                  <a:pt x="35956" y="0"/>
                </a:moveTo>
                <a:lnTo>
                  <a:pt x="0" y="71480"/>
                </a:lnTo>
                <a:lnTo>
                  <a:pt x="78738" y="57378"/>
                </a:lnTo>
                <a:lnTo>
                  <a:pt x="359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 rot="19560000">
            <a:off x="2792413" y="4675188"/>
            <a:ext cx="496887" cy="9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spc="-5" dirty="0">
                <a:latin typeface="Arial"/>
                <a:cs typeface="Arial"/>
              </a:rPr>
              <a:t>Clos</a:t>
            </a:r>
            <a:r>
              <a:rPr sz="1125" spc="-7" baseline="3703" dirty="0">
                <a:latin typeface="Arial"/>
                <a:cs typeface="Arial"/>
              </a:rPr>
              <a:t>e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142" baseline="3703" dirty="0">
                <a:latin typeface="Arial"/>
                <a:cs typeface="Arial"/>
              </a:rPr>
              <a:t> </a:t>
            </a:r>
            <a:r>
              <a:rPr sz="1125" spc="-7" baseline="3703" dirty="0">
                <a:latin typeface="Arial"/>
                <a:cs typeface="Arial"/>
              </a:rPr>
              <a:t>FIN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26658" name="object 35"/>
          <p:cNvSpPr>
            <a:spLocks/>
          </p:cNvSpPr>
          <p:nvPr/>
        </p:nvSpPr>
        <p:spPr bwMode="auto">
          <a:xfrm>
            <a:off x="2506663" y="3543300"/>
            <a:ext cx="0" cy="157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74638"/>
              </a:cxn>
            </a:cxnLst>
            <a:rect l="0" t="0" r="r" b="b"/>
            <a:pathLst>
              <a:path h="1574800">
                <a:moveTo>
                  <a:pt x="0" y="0"/>
                </a:moveTo>
                <a:lnTo>
                  <a:pt x="0" y="1574638"/>
                </a:lnTo>
              </a:path>
            </a:pathLst>
          </a:custGeom>
          <a:noFill/>
          <a:ln w="8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9" name="object 36"/>
          <p:cNvSpPr>
            <a:spLocks/>
          </p:cNvSpPr>
          <p:nvPr/>
        </p:nvSpPr>
        <p:spPr bwMode="auto">
          <a:xfrm>
            <a:off x="2479675" y="5110163"/>
            <a:ext cx="53975" cy="52387"/>
          </a:xfrm>
          <a:custGeom>
            <a:avLst/>
            <a:gdLst/>
            <a:ahLst/>
            <a:cxnLst>
              <a:cxn ang="0">
                <a:pos x="52565" y="0"/>
              </a:cxn>
              <a:cxn ang="0">
                <a:pos x="0" y="0"/>
              </a:cxn>
              <a:cxn ang="0">
                <a:pos x="26282" y="52516"/>
              </a:cxn>
              <a:cxn ang="0">
                <a:pos x="52565" y="0"/>
              </a:cxn>
            </a:cxnLst>
            <a:rect l="0" t="0" r="r" b="b"/>
            <a:pathLst>
              <a:path w="52705" h="52704">
                <a:moveTo>
                  <a:pt x="52565" y="0"/>
                </a:moveTo>
                <a:lnTo>
                  <a:pt x="0" y="0"/>
                </a:lnTo>
                <a:lnTo>
                  <a:pt x="26282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0" name="object 37"/>
          <p:cNvSpPr>
            <a:spLocks/>
          </p:cNvSpPr>
          <p:nvPr/>
        </p:nvSpPr>
        <p:spPr bwMode="auto">
          <a:xfrm>
            <a:off x="2835275" y="5286375"/>
            <a:ext cx="823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3277" y="0"/>
              </a:cxn>
            </a:cxnLst>
            <a:rect l="0" t="0" r="r" b="b"/>
            <a:pathLst>
              <a:path w="823595">
                <a:moveTo>
                  <a:pt x="0" y="0"/>
                </a:moveTo>
                <a:lnTo>
                  <a:pt x="823277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1" name="object 38"/>
          <p:cNvSpPr>
            <a:spLocks/>
          </p:cNvSpPr>
          <p:nvPr/>
        </p:nvSpPr>
        <p:spPr bwMode="auto">
          <a:xfrm>
            <a:off x="3651250" y="5259388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516"/>
              </a:cxn>
              <a:cxn ang="0">
                <a:pos x="52565" y="26258"/>
              </a:cxn>
              <a:cxn ang="0">
                <a:pos x="0" y="0"/>
              </a:cxn>
            </a:cxnLst>
            <a:rect l="0" t="0" r="r" b="b"/>
            <a:pathLst>
              <a:path w="52704" h="52704">
                <a:moveTo>
                  <a:pt x="0" y="0"/>
                </a:moveTo>
                <a:lnTo>
                  <a:pt x="0" y="52516"/>
                </a:lnTo>
                <a:lnTo>
                  <a:pt x="52565" y="26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2" name="object 39"/>
          <p:cNvSpPr>
            <a:spLocks/>
          </p:cNvSpPr>
          <p:nvPr/>
        </p:nvSpPr>
        <p:spPr bwMode="auto">
          <a:xfrm>
            <a:off x="2862263" y="6130925"/>
            <a:ext cx="7937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2979" y="2710"/>
              </a:cxn>
            </a:cxnLst>
            <a:rect l="0" t="0" r="r" b="b"/>
            <a:pathLst>
              <a:path w="793114" h="3175">
                <a:moveTo>
                  <a:pt x="0" y="0"/>
                </a:moveTo>
                <a:lnTo>
                  <a:pt x="792979" y="2710"/>
                </a:lnTo>
              </a:path>
            </a:pathLst>
          </a:custGeom>
          <a:noFill/>
          <a:ln w="1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3" name="object 40"/>
          <p:cNvSpPr>
            <a:spLocks/>
          </p:cNvSpPr>
          <p:nvPr/>
        </p:nvSpPr>
        <p:spPr bwMode="auto">
          <a:xfrm>
            <a:off x="3646488" y="6097588"/>
            <a:ext cx="71437" cy="73025"/>
          </a:xfrm>
          <a:custGeom>
            <a:avLst/>
            <a:gdLst/>
            <a:ahLst/>
            <a:cxnLst>
              <a:cxn ang="0">
                <a:pos x="243" y="0"/>
              </a:cxn>
              <a:cxn ang="0">
                <a:pos x="0" y="71480"/>
              </a:cxn>
              <a:cxn ang="0">
                <a:pos x="71668" y="35983"/>
              </a:cxn>
              <a:cxn ang="0">
                <a:pos x="243" y="0"/>
              </a:cxn>
            </a:cxnLst>
            <a:rect l="0" t="0" r="r" b="b"/>
            <a:pathLst>
              <a:path w="71754" h="71754">
                <a:moveTo>
                  <a:pt x="243" y="0"/>
                </a:moveTo>
                <a:lnTo>
                  <a:pt x="0" y="71480"/>
                </a:lnTo>
                <a:lnTo>
                  <a:pt x="71668" y="35983"/>
                </a:lnTo>
                <a:lnTo>
                  <a:pt x="2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4" name="object 41"/>
          <p:cNvSpPr>
            <a:spLocks/>
          </p:cNvSpPr>
          <p:nvPr/>
        </p:nvSpPr>
        <p:spPr bwMode="auto">
          <a:xfrm>
            <a:off x="2500313" y="5394325"/>
            <a:ext cx="1587" cy="550863"/>
          </a:xfrm>
          <a:custGeom>
            <a:avLst/>
            <a:gdLst/>
            <a:ahLst/>
            <a:cxnLst>
              <a:cxn ang="0">
                <a:pos x="1764" y="0"/>
              </a:cxn>
              <a:cxn ang="0">
                <a:pos x="0" y="550388"/>
              </a:cxn>
            </a:cxnLst>
            <a:rect l="0" t="0" r="r" b="b"/>
            <a:pathLst>
              <a:path w="1905" h="550545">
                <a:moveTo>
                  <a:pt x="1764" y="0"/>
                </a:moveTo>
                <a:lnTo>
                  <a:pt x="0" y="550388"/>
                </a:lnTo>
              </a:path>
            </a:pathLst>
          </a:custGeom>
          <a:noFill/>
          <a:ln w="182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5" name="object 42"/>
          <p:cNvSpPr>
            <a:spLocks/>
          </p:cNvSpPr>
          <p:nvPr/>
        </p:nvSpPr>
        <p:spPr bwMode="auto">
          <a:xfrm>
            <a:off x="2463800" y="5935663"/>
            <a:ext cx="71438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542" y="71602"/>
              </a:cxn>
              <a:cxn ang="0">
                <a:pos x="71546" y="230"/>
              </a:cxn>
              <a:cxn ang="0">
                <a:pos x="0" y="0"/>
              </a:cxn>
            </a:cxnLst>
            <a:rect l="0" t="0" r="r" b="b"/>
            <a:pathLst>
              <a:path w="71755" h="71754">
                <a:moveTo>
                  <a:pt x="0" y="0"/>
                </a:moveTo>
                <a:lnTo>
                  <a:pt x="35542" y="71602"/>
                </a:lnTo>
                <a:lnTo>
                  <a:pt x="71546" y="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6" name="object 43"/>
          <p:cNvSpPr>
            <a:spLocks/>
          </p:cNvSpPr>
          <p:nvPr/>
        </p:nvSpPr>
        <p:spPr bwMode="auto">
          <a:xfrm>
            <a:off x="2814638" y="5381625"/>
            <a:ext cx="866775" cy="596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5596" y="596193"/>
              </a:cxn>
            </a:cxnLst>
            <a:rect l="0" t="0" r="r" b="b"/>
            <a:pathLst>
              <a:path w="866139" h="596264">
                <a:moveTo>
                  <a:pt x="0" y="0"/>
                </a:moveTo>
                <a:lnTo>
                  <a:pt x="865596" y="596193"/>
                </a:lnTo>
              </a:path>
            </a:pathLst>
          </a:custGeom>
          <a:noFill/>
          <a:ln w="8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7" name="object 44"/>
          <p:cNvSpPr>
            <a:spLocks/>
          </p:cNvSpPr>
          <p:nvPr/>
        </p:nvSpPr>
        <p:spPr bwMode="auto">
          <a:xfrm>
            <a:off x="3659188" y="5953125"/>
            <a:ext cx="58737" cy="50800"/>
          </a:xfrm>
          <a:custGeom>
            <a:avLst/>
            <a:gdLst/>
            <a:ahLst/>
            <a:cxnLst>
              <a:cxn ang="0">
                <a:pos x="29811" y="0"/>
              </a:cxn>
              <a:cxn ang="0">
                <a:pos x="0" y="43240"/>
              </a:cxn>
              <a:cxn ang="0">
                <a:pos x="58162" y="51434"/>
              </a:cxn>
              <a:cxn ang="0">
                <a:pos x="29811" y="0"/>
              </a:cxn>
            </a:cxnLst>
            <a:rect l="0" t="0" r="r" b="b"/>
            <a:pathLst>
              <a:path w="58420" h="51435">
                <a:moveTo>
                  <a:pt x="29811" y="0"/>
                </a:moveTo>
                <a:lnTo>
                  <a:pt x="0" y="43240"/>
                </a:lnTo>
                <a:lnTo>
                  <a:pt x="58162" y="51434"/>
                </a:lnTo>
                <a:lnTo>
                  <a:pt x="298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8" name="object 45"/>
          <p:cNvSpPr>
            <a:spLocks/>
          </p:cNvSpPr>
          <p:nvPr/>
        </p:nvSpPr>
        <p:spPr bwMode="auto">
          <a:xfrm>
            <a:off x="4067175" y="5381625"/>
            <a:ext cx="0" cy="590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90006"/>
              </a:cxn>
            </a:cxnLst>
            <a:rect l="0" t="0" r="r" b="b"/>
            <a:pathLst>
              <a:path h="590550">
                <a:moveTo>
                  <a:pt x="0" y="0"/>
                </a:moveTo>
                <a:lnTo>
                  <a:pt x="0" y="590006"/>
                </a:lnTo>
              </a:path>
            </a:pathLst>
          </a:custGeom>
          <a:noFill/>
          <a:ln w="8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9" name="object 46"/>
          <p:cNvSpPr>
            <a:spLocks/>
          </p:cNvSpPr>
          <p:nvPr/>
        </p:nvSpPr>
        <p:spPr bwMode="auto">
          <a:xfrm>
            <a:off x="4040188" y="5965825"/>
            <a:ext cx="53975" cy="52388"/>
          </a:xfrm>
          <a:custGeom>
            <a:avLst/>
            <a:gdLst/>
            <a:ahLst/>
            <a:cxnLst>
              <a:cxn ang="0">
                <a:pos x="52565" y="0"/>
              </a:cxn>
              <a:cxn ang="0">
                <a:pos x="0" y="0"/>
              </a:cxn>
              <a:cxn ang="0">
                <a:pos x="26282" y="52516"/>
              </a:cxn>
              <a:cxn ang="0">
                <a:pos x="52565" y="0"/>
              </a:cxn>
            </a:cxnLst>
            <a:rect l="0" t="0" r="r" b="b"/>
            <a:pathLst>
              <a:path w="52704" h="52704">
                <a:moveTo>
                  <a:pt x="52565" y="0"/>
                </a:moveTo>
                <a:lnTo>
                  <a:pt x="0" y="0"/>
                </a:lnTo>
                <a:lnTo>
                  <a:pt x="26282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3065463" y="5141913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9588" y="5988050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5338" y="5635625"/>
            <a:ext cx="36512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7975" y="5548313"/>
            <a:ext cx="347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2040000">
            <a:off x="3019425" y="5603875"/>
            <a:ext cx="692150" cy="98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spc="-7" baseline="7407" dirty="0">
                <a:latin typeface="Arial"/>
                <a:cs typeface="Arial"/>
              </a:rPr>
              <a:t>F</a:t>
            </a:r>
            <a:r>
              <a:rPr sz="1125" spc="-7" baseline="3703" dirty="0">
                <a:latin typeface="Arial"/>
                <a:cs typeface="Arial"/>
              </a:rPr>
              <a:t>IN,</a:t>
            </a:r>
            <a:r>
              <a:rPr sz="1125" spc="-15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ACK</a:t>
            </a:r>
            <a:r>
              <a:rPr sz="1125" spc="-6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67" baseline="3703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1875" y="4978400"/>
            <a:ext cx="947738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simultaneous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676" name="object 53"/>
          <p:cNvSpPr>
            <a:spLocks/>
          </p:cNvSpPr>
          <p:nvPr/>
        </p:nvSpPr>
        <p:spPr bwMode="auto">
          <a:xfrm>
            <a:off x="4271963" y="4438650"/>
            <a:ext cx="611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852" y="0"/>
              </a:cxn>
            </a:cxnLst>
            <a:rect l="0" t="0" r="r" b="b"/>
            <a:pathLst>
              <a:path w="610235">
                <a:moveTo>
                  <a:pt x="0" y="0"/>
                </a:moveTo>
                <a:lnTo>
                  <a:pt x="609852" y="0"/>
                </a:lnTo>
              </a:path>
            </a:pathLst>
          </a:custGeom>
          <a:noFill/>
          <a:ln w="1458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7" name="object 54"/>
          <p:cNvSpPr>
            <a:spLocks/>
          </p:cNvSpPr>
          <p:nvPr/>
        </p:nvSpPr>
        <p:spPr bwMode="auto">
          <a:xfrm>
            <a:off x="4873625" y="4406900"/>
            <a:ext cx="96838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186"/>
              </a:cxn>
              <a:cxn ang="0">
                <a:pos x="96369" y="32093"/>
              </a:cxn>
              <a:cxn ang="0">
                <a:pos x="0" y="0"/>
              </a:cxn>
            </a:cxnLst>
            <a:rect l="0" t="0" r="r" b="b"/>
            <a:pathLst>
              <a:path w="96520" h="64770">
                <a:moveTo>
                  <a:pt x="0" y="0"/>
                </a:moveTo>
                <a:lnTo>
                  <a:pt x="0" y="64186"/>
                </a:lnTo>
                <a:lnTo>
                  <a:pt x="96369" y="320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8" name="object 55"/>
          <p:cNvSpPr>
            <a:spLocks/>
          </p:cNvSpPr>
          <p:nvPr/>
        </p:nvSpPr>
        <p:spPr bwMode="auto">
          <a:xfrm>
            <a:off x="5299075" y="4548188"/>
            <a:ext cx="0" cy="547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7652"/>
              </a:cxn>
            </a:cxnLst>
            <a:rect l="0" t="0" r="r" b="b"/>
            <a:pathLst>
              <a:path h="548004">
                <a:moveTo>
                  <a:pt x="0" y="0"/>
                </a:moveTo>
                <a:lnTo>
                  <a:pt x="0" y="547652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9" name="object 56"/>
          <p:cNvSpPr>
            <a:spLocks/>
          </p:cNvSpPr>
          <p:nvPr/>
        </p:nvSpPr>
        <p:spPr bwMode="auto">
          <a:xfrm>
            <a:off x="5267325" y="5087938"/>
            <a:ext cx="65088" cy="95250"/>
          </a:xfrm>
          <a:custGeom>
            <a:avLst/>
            <a:gdLst/>
            <a:ahLst/>
            <a:cxnLst>
              <a:cxn ang="0">
                <a:pos x="64246" y="0"/>
              </a:cxn>
              <a:cxn ang="0">
                <a:pos x="0" y="0"/>
              </a:cxn>
              <a:cxn ang="0">
                <a:pos x="32123" y="96279"/>
              </a:cxn>
              <a:cxn ang="0">
                <a:pos x="64246" y="0"/>
              </a:cxn>
            </a:cxnLst>
            <a:rect l="0" t="0" r="r" b="b"/>
            <a:pathLst>
              <a:path w="64770" h="96520">
                <a:moveTo>
                  <a:pt x="64246" y="0"/>
                </a:moveTo>
                <a:lnTo>
                  <a:pt x="0" y="0"/>
                </a:lnTo>
                <a:lnTo>
                  <a:pt x="32123" y="96279"/>
                </a:lnTo>
                <a:lnTo>
                  <a:pt x="642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4322763" y="4306888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13325" y="5588000"/>
            <a:ext cx="66357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passive</a:t>
            </a:r>
            <a:r>
              <a:rPr sz="950" i="1" spc="-60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86063" y="6480175"/>
            <a:ext cx="596900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active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6775" y="5154613"/>
            <a:ext cx="347663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26684" name="object 61"/>
          <p:cNvSpPr>
            <a:spLocks/>
          </p:cNvSpPr>
          <p:nvPr/>
        </p:nvSpPr>
        <p:spPr bwMode="auto">
          <a:xfrm>
            <a:off x="5470525" y="3440113"/>
            <a:ext cx="1046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5705" y="0"/>
              </a:cxn>
            </a:cxnLst>
            <a:rect l="0" t="0" r="r" b="b"/>
            <a:pathLst>
              <a:path w="1045845">
                <a:moveTo>
                  <a:pt x="0" y="0"/>
                </a:moveTo>
                <a:lnTo>
                  <a:pt x="1045705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5" name="object 62"/>
          <p:cNvSpPr>
            <a:spLocks/>
          </p:cNvSpPr>
          <p:nvPr/>
        </p:nvSpPr>
        <p:spPr bwMode="auto">
          <a:xfrm>
            <a:off x="6508750" y="3413125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516"/>
              </a:cxn>
              <a:cxn ang="0">
                <a:pos x="52565" y="26258"/>
              </a:cxn>
              <a:cxn ang="0">
                <a:pos x="0" y="0"/>
              </a:cxn>
            </a:cxnLst>
            <a:rect l="0" t="0" r="r" b="b"/>
            <a:pathLst>
              <a:path w="52704" h="52704">
                <a:moveTo>
                  <a:pt x="0" y="0"/>
                </a:moveTo>
                <a:lnTo>
                  <a:pt x="0" y="52516"/>
                </a:lnTo>
                <a:lnTo>
                  <a:pt x="52565" y="26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" name="object 63"/>
          <p:cNvSpPr txBox="1"/>
          <p:nvPr/>
        </p:nvSpPr>
        <p:spPr>
          <a:xfrm>
            <a:off x="4870450" y="3571875"/>
            <a:ext cx="582613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active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67363" y="3306763"/>
            <a:ext cx="706437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700">
                <a:cs typeface="Arial" charset="0"/>
              </a:rPr>
              <a:t>Close, Timeout,  Reset / </a:t>
            </a:r>
            <a:r>
              <a:rPr lang="th-TH" sz="900">
                <a:cs typeface="Arial" charset="0"/>
              </a:rPr>
              <a:t>-</a:t>
            </a:r>
          </a:p>
        </p:txBody>
      </p:sp>
      <p:sp>
        <p:nvSpPr>
          <p:cNvPr id="26688" name="object 65"/>
          <p:cNvSpPr>
            <a:spLocks/>
          </p:cNvSpPr>
          <p:nvPr/>
        </p:nvSpPr>
        <p:spPr bwMode="auto">
          <a:xfrm>
            <a:off x="4211638" y="1689100"/>
            <a:ext cx="2354262" cy="0"/>
          </a:xfrm>
          <a:custGeom>
            <a:avLst/>
            <a:gdLst/>
            <a:ahLst/>
            <a:cxnLst>
              <a:cxn ang="0">
                <a:pos x="2353019" y="0"/>
              </a:cxn>
              <a:cxn ang="0">
                <a:pos x="0" y="0"/>
              </a:cxn>
            </a:cxnLst>
            <a:rect l="0" t="0" r="r" b="b"/>
            <a:pathLst>
              <a:path w="2353309">
                <a:moveTo>
                  <a:pt x="2353019" y="0"/>
                </a:moveTo>
                <a:lnTo>
                  <a:pt x="0" y="0"/>
                </a:lnTo>
              </a:path>
            </a:pathLst>
          </a:custGeom>
          <a:noFill/>
          <a:ln w="1458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9" name="object 66"/>
          <p:cNvSpPr>
            <a:spLocks/>
          </p:cNvSpPr>
          <p:nvPr/>
        </p:nvSpPr>
        <p:spPr bwMode="auto">
          <a:xfrm>
            <a:off x="4156075" y="1657350"/>
            <a:ext cx="65088" cy="65088"/>
          </a:xfrm>
          <a:custGeom>
            <a:avLst/>
            <a:gdLst/>
            <a:ahLst/>
            <a:cxnLst>
              <a:cxn ang="0">
                <a:pos x="64246" y="0"/>
              </a:cxn>
              <a:cxn ang="0">
                <a:pos x="0" y="32093"/>
              </a:cxn>
              <a:cxn ang="0">
                <a:pos x="64246" y="64186"/>
              </a:cxn>
              <a:cxn ang="0">
                <a:pos x="64246" y="0"/>
              </a:cxn>
            </a:cxnLst>
            <a:rect l="0" t="0" r="r" b="b"/>
            <a:pathLst>
              <a:path w="64770" h="64769">
                <a:moveTo>
                  <a:pt x="64246" y="0"/>
                </a:moveTo>
                <a:lnTo>
                  <a:pt x="0" y="32093"/>
                </a:lnTo>
                <a:lnTo>
                  <a:pt x="64246" y="64186"/>
                </a:lnTo>
                <a:lnTo>
                  <a:pt x="642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0" name="object 67"/>
          <p:cNvSpPr>
            <a:spLocks/>
          </p:cNvSpPr>
          <p:nvPr/>
        </p:nvSpPr>
        <p:spPr bwMode="auto">
          <a:xfrm>
            <a:off x="3498850" y="2346325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1" name="object 68"/>
          <p:cNvSpPr>
            <a:spLocks/>
          </p:cNvSpPr>
          <p:nvPr/>
        </p:nvSpPr>
        <p:spPr bwMode="auto">
          <a:xfrm>
            <a:off x="3498850" y="2346325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3644900" y="2389188"/>
            <a:ext cx="36671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L</a:t>
            </a:r>
            <a:r>
              <a:rPr sz="750" dirty="0">
                <a:latin typeface="Arial"/>
                <a:cs typeface="Arial"/>
              </a:rPr>
              <a:t>I</a:t>
            </a:r>
            <a:r>
              <a:rPr sz="750" spc="10" dirty="0">
                <a:latin typeface="Arial"/>
                <a:cs typeface="Arial"/>
              </a:rPr>
              <a:t>S</a:t>
            </a:r>
            <a:r>
              <a:rPr sz="750" spc="5" dirty="0">
                <a:latin typeface="Arial"/>
                <a:cs typeface="Arial"/>
              </a:rPr>
              <a:t>T</a:t>
            </a:r>
            <a:r>
              <a:rPr sz="750" spc="10" dirty="0">
                <a:latin typeface="Arial"/>
                <a:cs typeface="Arial"/>
              </a:rPr>
              <a:t>EN</a:t>
            </a:r>
            <a:endParaRPr sz="750">
              <a:latin typeface="Arial"/>
              <a:cs typeface="Arial"/>
            </a:endParaRPr>
          </a:p>
        </p:txBody>
      </p:sp>
      <p:sp>
        <p:nvSpPr>
          <p:cNvPr id="26693" name="object 70"/>
          <p:cNvSpPr>
            <a:spLocks/>
          </p:cNvSpPr>
          <p:nvPr/>
        </p:nvSpPr>
        <p:spPr bwMode="auto">
          <a:xfrm>
            <a:off x="2184400" y="3330575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4" name="object 71"/>
          <p:cNvSpPr>
            <a:spLocks/>
          </p:cNvSpPr>
          <p:nvPr/>
        </p:nvSpPr>
        <p:spPr bwMode="auto">
          <a:xfrm>
            <a:off x="2184400" y="3330575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2235200" y="3373438"/>
            <a:ext cx="5556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SYN_RCVD</a:t>
            </a:r>
            <a:endParaRPr sz="750">
              <a:latin typeface="Arial"/>
              <a:cs typeface="Arial"/>
            </a:endParaRPr>
          </a:p>
        </p:txBody>
      </p:sp>
      <p:sp>
        <p:nvSpPr>
          <p:cNvPr id="26696" name="object 73"/>
          <p:cNvSpPr>
            <a:spLocks/>
          </p:cNvSpPr>
          <p:nvPr/>
        </p:nvSpPr>
        <p:spPr bwMode="auto">
          <a:xfrm>
            <a:off x="3413125" y="4322763"/>
            <a:ext cx="862013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862396" y="218818"/>
              </a:cxn>
              <a:cxn ang="0">
                <a:pos x="862396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862964" h="219075">
                <a:moveTo>
                  <a:pt x="0" y="218818"/>
                </a:moveTo>
                <a:lnTo>
                  <a:pt x="862396" y="218818"/>
                </a:lnTo>
                <a:lnTo>
                  <a:pt x="862396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7" name="object 74"/>
          <p:cNvSpPr>
            <a:spLocks/>
          </p:cNvSpPr>
          <p:nvPr/>
        </p:nvSpPr>
        <p:spPr bwMode="auto">
          <a:xfrm>
            <a:off x="3413125" y="4322763"/>
            <a:ext cx="862013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862396" y="218818"/>
              </a:cxn>
              <a:cxn ang="0">
                <a:pos x="862396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862964" h="219075">
                <a:moveTo>
                  <a:pt x="0" y="218818"/>
                </a:moveTo>
                <a:lnTo>
                  <a:pt x="862396" y="218818"/>
                </a:lnTo>
                <a:lnTo>
                  <a:pt x="862396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3495675" y="4365625"/>
            <a:ext cx="69691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ESTABLISHED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6699" name="object 76"/>
          <p:cNvSpPr>
            <a:spLocks/>
          </p:cNvSpPr>
          <p:nvPr/>
        </p:nvSpPr>
        <p:spPr bwMode="auto">
          <a:xfrm>
            <a:off x="2098675" y="5167313"/>
            <a:ext cx="725488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0" name="object 77"/>
          <p:cNvSpPr>
            <a:spLocks/>
          </p:cNvSpPr>
          <p:nvPr/>
        </p:nvSpPr>
        <p:spPr bwMode="auto">
          <a:xfrm>
            <a:off x="2098675" y="5167313"/>
            <a:ext cx="725488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2166938" y="5210175"/>
            <a:ext cx="5889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FIN_WAIT_1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02" name="object 79"/>
          <p:cNvSpPr>
            <a:spLocks/>
          </p:cNvSpPr>
          <p:nvPr/>
        </p:nvSpPr>
        <p:spPr bwMode="auto">
          <a:xfrm>
            <a:off x="3703638" y="5167313"/>
            <a:ext cx="725487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3" name="object 80"/>
          <p:cNvSpPr>
            <a:spLocks/>
          </p:cNvSpPr>
          <p:nvPr/>
        </p:nvSpPr>
        <p:spPr bwMode="auto">
          <a:xfrm>
            <a:off x="3703638" y="5167313"/>
            <a:ext cx="725487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3833813" y="5211763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05" name="object 82"/>
          <p:cNvSpPr>
            <a:spLocks/>
          </p:cNvSpPr>
          <p:nvPr/>
        </p:nvSpPr>
        <p:spPr bwMode="auto">
          <a:xfrm>
            <a:off x="2138363" y="6019800"/>
            <a:ext cx="72707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6" name="object 83"/>
          <p:cNvSpPr>
            <a:spLocks/>
          </p:cNvSpPr>
          <p:nvPr/>
        </p:nvSpPr>
        <p:spPr bwMode="auto">
          <a:xfrm>
            <a:off x="2138363" y="6019800"/>
            <a:ext cx="72707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2208213" y="6062663"/>
            <a:ext cx="5873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FIN_WAIT_2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08" name="object 85"/>
          <p:cNvSpPr>
            <a:spLocks/>
          </p:cNvSpPr>
          <p:nvPr/>
        </p:nvSpPr>
        <p:spPr bwMode="auto">
          <a:xfrm>
            <a:off x="3703638" y="6011863"/>
            <a:ext cx="725487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9" name="object 86"/>
          <p:cNvSpPr>
            <a:spLocks/>
          </p:cNvSpPr>
          <p:nvPr/>
        </p:nvSpPr>
        <p:spPr bwMode="auto">
          <a:xfrm>
            <a:off x="3703638" y="6011863"/>
            <a:ext cx="725487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25508" y="218818"/>
              </a:cxn>
              <a:cxn ang="0">
                <a:pos x="725508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787775" y="6054725"/>
            <a:ext cx="5556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TIME_WAIT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11" name="object 88"/>
          <p:cNvSpPr>
            <a:spLocks/>
          </p:cNvSpPr>
          <p:nvPr/>
        </p:nvSpPr>
        <p:spPr bwMode="auto">
          <a:xfrm>
            <a:off x="4984750" y="4322763"/>
            <a:ext cx="75247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51912" y="218818"/>
              </a:cxn>
              <a:cxn ang="0">
                <a:pos x="751912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2" name="object 89"/>
          <p:cNvSpPr>
            <a:spLocks/>
          </p:cNvSpPr>
          <p:nvPr/>
        </p:nvSpPr>
        <p:spPr bwMode="auto">
          <a:xfrm>
            <a:off x="4984750" y="4322763"/>
            <a:ext cx="75247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51912" y="218818"/>
              </a:cxn>
              <a:cxn ang="0">
                <a:pos x="751912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5033963" y="4365625"/>
            <a:ext cx="6540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CL</a:t>
            </a:r>
            <a:r>
              <a:rPr sz="750" spc="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SE</a:t>
            </a:r>
            <a:r>
              <a:rPr sz="750" spc="5" dirty="0">
                <a:latin typeface="Arial"/>
                <a:cs typeface="Arial"/>
              </a:rPr>
              <a:t>_</a:t>
            </a:r>
            <a:r>
              <a:rPr sz="750" spc="15" dirty="0">
                <a:latin typeface="Arial"/>
                <a:cs typeface="Arial"/>
              </a:rPr>
              <a:t>W</a:t>
            </a:r>
            <a:r>
              <a:rPr sz="750" spc="10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I</a:t>
            </a:r>
            <a:r>
              <a:rPr sz="750" spc="10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14" name="object 91"/>
          <p:cNvSpPr>
            <a:spLocks/>
          </p:cNvSpPr>
          <p:nvPr/>
        </p:nvSpPr>
        <p:spPr bwMode="auto">
          <a:xfrm>
            <a:off x="4992688" y="5183188"/>
            <a:ext cx="75247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51912" y="218818"/>
              </a:cxn>
              <a:cxn ang="0">
                <a:pos x="751912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5" name="object 92"/>
          <p:cNvSpPr>
            <a:spLocks/>
          </p:cNvSpPr>
          <p:nvPr/>
        </p:nvSpPr>
        <p:spPr bwMode="auto">
          <a:xfrm>
            <a:off x="4992688" y="5183188"/>
            <a:ext cx="75247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751912" y="218818"/>
              </a:cxn>
              <a:cxn ang="0">
                <a:pos x="751912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4992688" y="5226050"/>
            <a:ext cx="752475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LAST_ACK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17" name="object 94"/>
          <p:cNvSpPr>
            <a:spLocks/>
          </p:cNvSpPr>
          <p:nvPr/>
        </p:nvSpPr>
        <p:spPr bwMode="auto">
          <a:xfrm>
            <a:off x="4813300" y="3330575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4813300" y="3330575"/>
            <a:ext cx="657225" cy="219075"/>
          </a:xfrm>
          <a:prstGeom prst="rect">
            <a:avLst/>
          </a:prstGeom>
          <a:solidFill>
            <a:srgbClr val="EAEAEA"/>
          </a:solidFill>
        </p:spPr>
        <p:txBody>
          <a:bodyPr lIns="0" tIns="43180" rIns="0" bIns="0">
            <a:spAutoFit/>
          </a:bodyPr>
          <a:lstStyle/>
          <a:p>
            <a:pPr marL="71120" fontAlgn="auto">
              <a:spcBef>
                <a:spcPts val="34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SYN_SENT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19" name="object 96"/>
          <p:cNvSpPr>
            <a:spLocks/>
          </p:cNvSpPr>
          <p:nvPr/>
        </p:nvSpPr>
        <p:spPr bwMode="auto">
          <a:xfrm>
            <a:off x="4005263" y="1862138"/>
            <a:ext cx="0" cy="477837"/>
          </a:xfrm>
          <a:custGeom>
            <a:avLst/>
            <a:gdLst/>
            <a:ahLst/>
            <a:cxnLst>
              <a:cxn ang="0">
                <a:pos x="0" y="477266"/>
              </a:cxn>
              <a:cxn ang="0">
                <a:pos x="0" y="0"/>
              </a:cxn>
            </a:cxnLst>
            <a:rect l="0" t="0" r="r" b="b"/>
            <a:pathLst>
              <a:path h="477519">
                <a:moveTo>
                  <a:pt x="0" y="477266"/>
                </a:moveTo>
                <a:lnTo>
                  <a:pt x="0" y="0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0" name="object 97"/>
          <p:cNvSpPr>
            <a:spLocks/>
          </p:cNvSpPr>
          <p:nvPr/>
        </p:nvSpPr>
        <p:spPr bwMode="auto">
          <a:xfrm>
            <a:off x="3973513" y="1804988"/>
            <a:ext cx="65087" cy="65087"/>
          </a:xfrm>
          <a:custGeom>
            <a:avLst/>
            <a:gdLst/>
            <a:ahLst/>
            <a:cxnLst>
              <a:cxn ang="0">
                <a:pos x="32123" y="0"/>
              </a:cxn>
              <a:cxn ang="0">
                <a:pos x="0" y="64186"/>
              </a:cxn>
              <a:cxn ang="0">
                <a:pos x="64246" y="64186"/>
              </a:cxn>
              <a:cxn ang="0">
                <a:pos x="32123" y="0"/>
              </a:cxn>
            </a:cxnLst>
            <a:rect l="0" t="0" r="r" b="b"/>
            <a:pathLst>
              <a:path w="64770" h="64769">
                <a:moveTo>
                  <a:pt x="32123" y="0"/>
                </a:moveTo>
                <a:lnTo>
                  <a:pt x="0" y="64186"/>
                </a:lnTo>
                <a:lnTo>
                  <a:pt x="64246" y="64186"/>
                </a:lnTo>
                <a:lnTo>
                  <a:pt x="321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4033838" y="1965325"/>
            <a:ext cx="274637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l</a:t>
            </a:r>
            <a:r>
              <a:rPr sz="750" spc="5" dirty="0">
                <a:latin typeface="Arial"/>
                <a:cs typeface="Arial"/>
              </a:rPr>
              <a:t>ose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22" name="object 99"/>
          <p:cNvSpPr>
            <a:spLocks/>
          </p:cNvSpPr>
          <p:nvPr/>
        </p:nvSpPr>
        <p:spPr bwMode="auto">
          <a:xfrm>
            <a:off x="3498850" y="1579563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3" name="object 100"/>
          <p:cNvSpPr>
            <a:spLocks/>
          </p:cNvSpPr>
          <p:nvPr/>
        </p:nvSpPr>
        <p:spPr bwMode="auto">
          <a:xfrm>
            <a:off x="3498850" y="1579563"/>
            <a:ext cx="657225" cy="219075"/>
          </a:xfrm>
          <a:custGeom>
            <a:avLst/>
            <a:gdLst/>
            <a:ahLst/>
            <a:cxnLst>
              <a:cxn ang="0">
                <a:pos x="0" y="218818"/>
              </a:cxn>
              <a:cxn ang="0">
                <a:pos x="657064" y="218818"/>
              </a:cxn>
              <a:cxn ang="0">
                <a:pos x="657064" y="0"/>
              </a:cxn>
              <a:cxn ang="0">
                <a:pos x="0" y="0"/>
              </a:cxn>
              <a:cxn ang="0">
                <a:pos x="0" y="218818"/>
              </a:cxn>
            </a:cxnLst>
            <a:rect l="0" t="0" r="r" b="b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3614738" y="1624013"/>
            <a:ext cx="4254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CL</a:t>
            </a:r>
            <a:r>
              <a:rPr sz="750" spc="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SED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25" name="object 102"/>
          <p:cNvSpPr>
            <a:spLocks/>
          </p:cNvSpPr>
          <p:nvPr/>
        </p:nvSpPr>
        <p:spPr bwMode="auto">
          <a:xfrm>
            <a:off x="4170363" y="1757363"/>
            <a:ext cx="971550" cy="1493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2333" y="0"/>
              </a:cxn>
              <a:cxn ang="0">
                <a:pos x="972333" y="1493068"/>
              </a:cxn>
            </a:cxnLst>
            <a:rect l="0" t="0" r="r" b="b"/>
            <a:pathLst>
              <a:path w="972820" h="1493520">
                <a:moveTo>
                  <a:pt x="0" y="0"/>
                </a:moveTo>
                <a:lnTo>
                  <a:pt x="972333" y="0"/>
                </a:lnTo>
                <a:lnTo>
                  <a:pt x="972333" y="1493068"/>
                </a:lnTo>
              </a:path>
            </a:pathLst>
          </a:custGeom>
          <a:noFill/>
          <a:ln w="182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6" name="object 103"/>
          <p:cNvSpPr>
            <a:spLocks/>
          </p:cNvSpPr>
          <p:nvPr/>
        </p:nvSpPr>
        <p:spPr bwMode="auto">
          <a:xfrm>
            <a:off x="5106988" y="3241675"/>
            <a:ext cx="71437" cy="71438"/>
          </a:xfrm>
          <a:custGeom>
            <a:avLst/>
            <a:gdLst/>
            <a:ahLst/>
            <a:cxnLst>
              <a:cxn ang="0">
                <a:pos x="71546" y="0"/>
              </a:cxn>
              <a:cxn ang="0">
                <a:pos x="0" y="0"/>
              </a:cxn>
              <a:cxn ang="0">
                <a:pos x="35773" y="71480"/>
              </a:cxn>
              <a:cxn ang="0">
                <a:pos x="71546" y="0"/>
              </a:cxn>
            </a:cxnLst>
            <a:rect l="0" t="0" r="r" b="b"/>
            <a:pathLst>
              <a:path w="71754" h="71754">
                <a:moveTo>
                  <a:pt x="71546" y="0"/>
                </a:moveTo>
                <a:lnTo>
                  <a:pt x="0" y="0"/>
                </a:lnTo>
                <a:lnTo>
                  <a:pt x="35773" y="71480"/>
                </a:lnTo>
                <a:lnTo>
                  <a:pt x="715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5216525" y="2347913"/>
            <a:ext cx="655638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Active open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79875" y="6559550"/>
            <a:ext cx="774700" cy="142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i="1" spc="5" dirty="0">
                <a:latin typeface="Times New Roman"/>
                <a:cs typeface="Times New Roman"/>
              </a:rPr>
              <a:t>Timeout =</a:t>
            </a:r>
            <a:r>
              <a:rPr sz="850" i="1" spc="-90" dirty="0">
                <a:latin typeface="Times New Roman"/>
                <a:cs typeface="Times New Roman"/>
              </a:rPr>
              <a:t> </a:t>
            </a:r>
            <a:r>
              <a:rPr sz="850" i="1" spc="5" dirty="0">
                <a:latin typeface="Times New Roman"/>
                <a:cs typeface="Times New Roman"/>
              </a:rPr>
              <a:t>2MSL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43525" y="4691063"/>
            <a:ext cx="51276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Close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FIN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30" name="object 107"/>
          <p:cNvSpPr>
            <a:spLocks/>
          </p:cNvSpPr>
          <p:nvPr/>
        </p:nvSpPr>
        <p:spPr bwMode="auto">
          <a:xfrm>
            <a:off x="5743575" y="1689100"/>
            <a:ext cx="822325" cy="3611563"/>
          </a:xfrm>
          <a:custGeom>
            <a:avLst/>
            <a:gdLst/>
            <a:ahLst/>
            <a:cxnLst>
              <a:cxn ang="0">
                <a:pos x="0" y="3610497"/>
              </a:cxn>
              <a:cxn ang="0">
                <a:pos x="821330" y="3610497"/>
              </a:cxn>
              <a:cxn ang="0">
                <a:pos x="821330" y="0"/>
              </a:cxn>
            </a:cxnLst>
            <a:rect l="0" t="0" r="r" b="b"/>
            <a:pathLst>
              <a:path w="821690" h="3610610">
                <a:moveTo>
                  <a:pt x="0" y="3610497"/>
                </a:moveTo>
                <a:lnTo>
                  <a:pt x="821330" y="3610497"/>
                </a:lnTo>
                <a:lnTo>
                  <a:pt x="821330" y="0"/>
                </a:lnTo>
              </a:path>
            </a:pathLst>
          </a:custGeom>
          <a:noFill/>
          <a:ln w="146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1" name="object 108"/>
          <p:cNvSpPr>
            <a:spLocks/>
          </p:cNvSpPr>
          <p:nvPr/>
        </p:nvSpPr>
        <p:spPr bwMode="auto">
          <a:xfrm>
            <a:off x="1746250" y="1703388"/>
            <a:ext cx="2300288" cy="5019675"/>
          </a:xfrm>
          <a:custGeom>
            <a:avLst/>
            <a:gdLst/>
            <a:ahLst/>
            <a:cxnLst>
              <a:cxn ang="0">
                <a:pos x="2299700" y="4526748"/>
              </a:cxn>
              <a:cxn ang="0">
                <a:pos x="2299700" y="5019089"/>
              </a:cxn>
              <a:cxn ang="0">
                <a:pos x="0" y="5019089"/>
              </a:cxn>
              <a:cxn ang="0">
                <a:pos x="0" y="0"/>
              </a:cxn>
              <a:cxn ang="0">
                <a:pos x="1640080" y="0"/>
              </a:cxn>
            </a:cxnLst>
            <a:rect l="0" t="0" r="r" b="b"/>
            <a:pathLst>
              <a:path w="2299970" h="5019675">
                <a:moveTo>
                  <a:pt x="2299700" y="4526748"/>
                </a:moveTo>
                <a:lnTo>
                  <a:pt x="2299700" y="5019089"/>
                </a:lnTo>
                <a:lnTo>
                  <a:pt x="0" y="5019089"/>
                </a:lnTo>
                <a:lnTo>
                  <a:pt x="0" y="0"/>
                </a:lnTo>
                <a:lnTo>
                  <a:pt x="1640080" y="0"/>
                </a:lnTo>
              </a:path>
            </a:pathLst>
          </a:custGeom>
          <a:noFill/>
          <a:ln w="182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2" name="object 109"/>
          <p:cNvSpPr>
            <a:spLocks/>
          </p:cNvSpPr>
          <p:nvPr/>
        </p:nvSpPr>
        <p:spPr bwMode="auto">
          <a:xfrm>
            <a:off x="3378200" y="1666875"/>
            <a:ext cx="106363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480"/>
              </a:cxn>
              <a:cxn ang="0">
                <a:pos x="107320" y="35740"/>
              </a:cxn>
              <a:cxn ang="0">
                <a:pos x="0" y="0"/>
              </a:cxn>
            </a:cxnLst>
            <a:rect l="0" t="0" r="r" b="b"/>
            <a:pathLst>
              <a:path w="107314" h="71755">
                <a:moveTo>
                  <a:pt x="0" y="0"/>
                </a:moveTo>
                <a:lnTo>
                  <a:pt x="0" y="71480"/>
                </a:lnTo>
                <a:lnTo>
                  <a:pt x="107320" y="35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3" name="object 110"/>
          <p:cNvSpPr>
            <a:spLocks/>
          </p:cNvSpPr>
          <p:nvPr/>
        </p:nvSpPr>
        <p:spPr bwMode="auto">
          <a:xfrm>
            <a:off x="3559175" y="1773238"/>
            <a:ext cx="152400" cy="577850"/>
          </a:xfrm>
          <a:custGeom>
            <a:avLst/>
            <a:gdLst/>
            <a:ahLst/>
            <a:cxnLst>
              <a:cxn ang="0">
                <a:pos x="38122" y="423925"/>
              </a:cxn>
              <a:cxn ang="0">
                <a:pos x="0" y="424052"/>
              </a:cxn>
              <a:cxn ang="0">
                <a:pos x="76580" y="576199"/>
              </a:cxn>
              <a:cxn ang="0">
                <a:pos x="133287" y="462025"/>
              </a:cxn>
              <a:cxn ang="0">
                <a:pos x="38226" y="462025"/>
              </a:cxn>
              <a:cxn ang="0">
                <a:pos x="38122" y="423925"/>
              </a:cxn>
              <a:cxn ang="0">
                <a:pos x="114322" y="423671"/>
              </a:cxn>
              <a:cxn ang="0">
                <a:pos x="38122" y="423925"/>
              </a:cxn>
              <a:cxn ang="0">
                <a:pos x="38226" y="462025"/>
              </a:cxn>
              <a:cxn ang="0">
                <a:pos x="114426" y="461771"/>
              </a:cxn>
              <a:cxn ang="0">
                <a:pos x="114322" y="423671"/>
              </a:cxn>
              <a:cxn ang="0">
                <a:pos x="152400" y="423544"/>
              </a:cxn>
              <a:cxn ang="0">
                <a:pos x="114322" y="423671"/>
              </a:cxn>
              <a:cxn ang="0">
                <a:pos x="114426" y="461771"/>
              </a:cxn>
              <a:cxn ang="0">
                <a:pos x="38226" y="462025"/>
              </a:cxn>
              <a:cxn ang="0">
                <a:pos x="133287" y="462025"/>
              </a:cxn>
              <a:cxn ang="0">
                <a:pos x="152400" y="423544"/>
              </a:cxn>
              <a:cxn ang="0">
                <a:pos x="113156" y="0"/>
              </a:cxn>
              <a:cxn ang="0">
                <a:pos x="36956" y="253"/>
              </a:cxn>
              <a:cxn ang="0">
                <a:pos x="38122" y="423925"/>
              </a:cxn>
              <a:cxn ang="0">
                <a:pos x="114322" y="423671"/>
              </a:cxn>
              <a:cxn ang="0">
                <a:pos x="113156" y="0"/>
              </a:cxn>
            </a:cxnLst>
            <a:rect l="0" t="0" r="r" b="b"/>
            <a:pathLst>
              <a:path w="152400" h="576580">
                <a:moveTo>
                  <a:pt x="38122" y="423925"/>
                </a:moveTo>
                <a:lnTo>
                  <a:pt x="0" y="424052"/>
                </a:lnTo>
                <a:lnTo>
                  <a:pt x="76580" y="576199"/>
                </a:lnTo>
                <a:lnTo>
                  <a:pt x="133287" y="462025"/>
                </a:lnTo>
                <a:lnTo>
                  <a:pt x="38226" y="462025"/>
                </a:lnTo>
                <a:lnTo>
                  <a:pt x="38122" y="423925"/>
                </a:lnTo>
                <a:close/>
              </a:path>
              <a:path w="152400" h="576580">
                <a:moveTo>
                  <a:pt x="114322" y="423671"/>
                </a:moveTo>
                <a:lnTo>
                  <a:pt x="38122" y="423925"/>
                </a:lnTo>
                <a:lnTo>
                  <a:pt x="38226" y="462025"/>
                </a:lnTo>
                <a:lnTo>
                  <a:pt x="114426" y="461771"/>
                </a:lnTo>
                <a:lnTo>
                  <a:pt x="114322" y="423671"/>
                </a:lnTo>
                <a:close/>
              </a:path>
              <a:path w="152400" h="576580">
                <a:moveTo>
                  <a:pt x="152400" y="423544"/>
                </a:moveTo>
                <a:lnTo>
                  <a:pt x="114322" y="423671"/>
                </a:lnTo>
                <a:lnTo>
                  <a:pt x="114426" y="461771"/>
                </a:lnTo>
                <a:lnTo>
                  <a:pt x="38226" y="462025"/>
                </a:lnTo>
                <a:lnTo>
                  <a:pt x="133287" y="462025"/>
                </a:lnTo>
                <a:lnTo>
                  <a:pt x="152400" y="423544"/>
                </a:lnTo>
                <a:close/>
              </a:path>
              <a:path w="152400" h="576580">
                <a:moveTo>
                  <a:pt x="113156" y="0"/>
                </a:moveTo>
                <a:lnTo>
                  <a:pt x="36956" y="253"/>
                </a:lnTo>
                <a:lnTo>
                  <a:pt x="38122" y="423925"/>
                </a:lnTo>
                <a:lnTo>
                  <a:pt x="114322" y="423671"/>
                </a:lnTo>
                <a:lnTo>
                  <a:pt x="11315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4" name="object 111"/>
          <p:cNvSpPr>
            <a:spLocks/>
          </p:cNvSpPr>
          <p:nvPr/>
        </p:nvSpPr>
        <p:spPr bwMode="auto">
          <a:xfrm>
            <a:off x="2484438" y="2462213"/>
            <a:ext cx="1033462" cy="895350"/>
          </a:xfrm>
          <a:custGeom>
            <a:avLst/>
            <a:gdLst/>
            <a:ahLst/>
            <a:cxnLst>
              <a:cxn ang="0">
                <a:pos x="66040" y="737488"/>
              </a:cxn>
              <a:cxn ang="0">
                <a:pos x="0" y="894588"/>
              </a:cxn>
              <a:cxn ang="0">
                <a:pos x="165227" y="853186"/>
              </a:cxn>
              <a:cxn ang="0">
                <a:pos x="161742" y="849121"/>
              </a:cxn>
              <a:cxn ang="0">
                <a:pos x="111506" y="849121"/>
              </a:cxn>
              <a:cxn ang="0">
                <a:pos x="61975" y="791210"/>
              </a:cxn>
              <a:cxn ang="0">
                <a:pos x="90853" y="766432"/>
              </a:cxn>
              <a:cxn ang="0">
                <a:pos x="66040" y="737488"/>
              </a:cxn>
              <a:cxn ang="0">
                <a:pos x="90853" y="766432"/>
              </a:cxn>
              <a:cxn ang="0">
                <a:pos x="61975" y="791210"/>
              </a:cxn>
              <a:cxn ang="0">
                <a:pos x="111506" y="849121"/>
              </a:cxn>
              <a:cxn ang="0">
                <a:pos x="140451" y="824286"/>
              </a:cxn>
              <a:cxn ang="0">
                <a:pos x="90853" y="766432"/>
              </a:cxn>
              <a:cxn ang="0">
                <a:pos x="140451" y="824286"/>
              </a:cxn>
              <a:cxn ang="0">
                <a:pos x="111506" y="849121"/>
              </a:cxn>
              <a:cxn ang="0">
                <a:pos x="161742" y="849121"/>
              </a:cxn>
              <a:cxn ang="0">
                <a:pos x="140451" y="824286"/>
              </a:cxn>
              <a:cxn ang="0">
                <a:pos x="984122" y="0"/>
              </a:cxn>
              <a:cxn ang="0">
                <a:pos x="90853" y="766432"/>
              </a:cxn>
              <a:cxn ang="0">
                <a:pos x="140451" y="824286"/>
              </a:cxn>
              <a:cxn ang="0">
                <a:pos x="1033653" y="57912"/>
              </a:cxn>
              <a:cxn ang="0">
                <a:pos x="984122" y="0"/>
              </a:cxn>
            </a:cxnLst>
            <a:rect l="0" t="0" r="r" b="b"/>
            <a:pathLst>
              <a:path w="1033779" h="894714">
                <a:moveTo>
                  <a:pt x="66040" y="737488"/>
                </a:moveTo>
                <a:lnTo>
                  <a:pt x="0" y="894588"/>
                </a:lnTo>
                <a:lnTo>
                  <a:pt x="165227" y="853186"/>
                </a:lnTo>
                <a:lnTo>
                  <a:pt x="161742" y="849121"/>
                </a:lnTo>
                <a:lnTo>
                  <a:pt x="111506" y="849121"/>
                </a:lnTo>
                <a:lnTo>
                  <a:pt x="61975" y="791210"/>
                </a:lnTo>
                <a:lnTo>
                  <a:pt x="90853" y="766432"/>
                </a:lnTo>
                <a:lnTo>
                  <a:pt x="66040" y="737488"/>
                </a:lnTo>
                <a:close/>
              </a:path>
              <a:path w="1033779" h="894714">
                <a:moveTo>
                  <a:pt x="90853" y="766432"/>
                </a:moveTo>
                <a:lnTo>
                  <a:pt x="61975" y="791210"/>
                </a:lnTo>
                <a:lnTo>
                  <a:pt x="111506" y="849121"/>
                </a:lnTo>
                <a:lnTo>
                  <a:pt x="140451" y="824286"/>
                </a:lnTo>
                <a:lnTo>
                  <a:pt x="90853" y="766432"/>
                </a:lnTo>
                <a:close/>
              </a:path>
              <a:path w="1033779" h="894714">
                <a:moveTo>
                  <a:pt x="140451" y="824286"/>
                </a:moveTo>
                <a:lnTo>
                  <a:pt x="111506" y="849121"/>
                </a:lnTo>
                <a:lnTo>
                  <a:pt x="161742" y="849121"/>
                </a:lnTo>
                <a:lnTo>
                  <a:pt x="140451" y="824286"/>
                </a:lnTo>
                <a:close/>
              </a:path>
              <a:path w="1033779" h="894714">
                <a:moveTo>
                  <a:pt x="984122" y="0"/>
                </a:moveTo>
                <a:lnTo>
                  <a:pt x="90853" y="766432"/>
                </a:lnTo>
                <a:lnTo>
                  <a:pt x="140451" y="824286"/>
                </a:lnTo>
                <a:lnTo>
                  <a:pt x="1033653" y="57912"/>
                </a:lnTo>
                <a:lnTo>
                  <a:pt x="98412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5" name="object 112"/>
          <p:cNvSpPr>
            <a:spLocks/>
          </p:cNvSpPr>
          <p:nvPr/>
        </p:nvSpPr>
        <p:spPr bwMode="auto">
          <a:xfrm>
            <a:off x="2462213" y="3470275"/>
            <a:ext cx="1101725" cy="823913"/>
          </a:xfrm>
          <a:custGeom>
            <a:avLst/>
            <a:gdLst/>
            <a:ahLst/>
            <a:cxnLst>
              <a:cxn ang="0">
                <a:pos x="957570" y="763834"/>
              </a:cxn>
              <a:cxn ang="0">
                <a:pos x="935100" y="794511"/>
              </a:cxn>
              <a:cxn ang="0">
                <a:pos x="1102995" y="823213"/>
              </a:cxn>
              <a:cxn ang="0">
                <a:pos x="1084086" y="786383"/>
              </a:cxn>
              <a:cxn ang="0">
                <a:pos x="988313" y="786383"/>
              </a:cxn>
              <a:cxn ang="0">
                <a:pos x="957570" y="763834"/>
              </a:cxn>
              <a:cxn ang="0">
                <a:pos x="1002612" y="702337"/>
              </a:cxn>
              <a:cxn ang="0">
                <a:pos x="957570" y="763834"/>
              </a:cxn>
              <a:cxn ang="0">
                <a:pos x="988313" y="786383"/>
              </a:cxn>
              <a:cxn ang="0">
                <a:pos x="1033398" y="724915"/>
              </a:cxn>
              <a:cxn ang="0">
                <a:pos x="1002612" y="702337"/>
              </a:cxn>
              <a:cxn ang="0">
                <a:pos x="1025144" y="671575"/>
              </a:cxn>
              <a:cxn ang="0">
                <a:pos x="1002612" y="702337"/>
              </a:cxn>
              <a:cxn ang="0">
                <a:pos x="1033398" y="724915"/>
              </a:cxn>
              <a:cxn ang="0">
                <a:pos x="988313" y="786383"/>
              </a:cxn>
              <a:cxn ang="0">
                <a:pos x="1084086" y="786383"/>
              </a:cxn>
              <a:cxn ang="0">
                <a:pos x="1025144" y="671575"/>
              </a:cxn>
              <a:cxn ang="0">
                <a:pos x="44957" y="0"/>
              </a:cxn>
              <a:cxn ang="0">
                <a:pos x="0" y="61467"/>
              </a:cxn>
              <a:cxn ang="0">
                <a:pos x="957570" y="763834"/>
              </a:cxn>
              <a:cxn ang="0">
                <a:pos x="1002612" y="702337"/>
              </a:cxn>
              <a:cxn ang="0">
                <a:pos x="44957" y="0"/>
              </a:cxn>
            </a:cxnLst>
            <a:rect l="0" t="0" r="r" b="b"/>
            <a:pathLst>
              <a:path w="1102995" h="823595">
                <a:moveTo>
                  <a:pt x="957570" y="763834"/>
                </a:moveTo>
                <a:lnTo>
                  <a:pt x="935100" y="794511"/>
                </a:lnTo>
                <a:lnTo>
                  <a:pt x="1102995" y="823213"/>
                </a:lnTo>
                <a:lnTo>
                  <a:pt x="1084086" y="786383"/>
                </a:lnTo>
                <a:lnTo>
                  <a:pt x="988313" y="786383"/>
                </a:lnTo>
                <a:lnTo>
                  <a:pt x="957570" y="763834"/>
                </a:lnTo>
                <a:close/>
              </a:path>
              <a:path w="1102995" h="823595">
                <a:moveTo>
                  <a:pt x="1002612" y="702337"/>
                </a:moveTo>
                <a:lnTo>
                  <a:pt x="957570" y="763834"/>
                </a:lnTo>
                <a:lnTo>
                  <a:pt x="988313" y="786383"/>
                </a:lnTo>
                <a:lnTo>
                  <a:pt x="1033398" y="724915"/>
                </a:lnTo>
                <a:lnTo>
                  <a:pt x="1002612" y="702337"/>
                </a:lnTo>
                <a:close/>
              </a:path>
              <a:path w="1102995" h="823595">
                <a:moveTo>
                  <a:pt x="1025144" y="671575"/>
                </a:moveTo>
                <a:lnTo>
                  <a:pt x="1002612" y="702337"/>
                </a:lnTo>
                <a:lnTo>
                  <a:pt x="1033398" y="724915"/>
                </a:lnTo>
                <a:lnTo>
                  <a:pt x="988313" y="786383"/>
                </a:lnTo>
                <a:lnTo>
                  <a:pt x="1084086" y="786383"/>
                </a:lnTo>
                <a:lnTo>
                  <a:pt x="1025144" y="671575"/>
                </a:lnTo>
                <a:close/>
              </a:path>
              <a:path w="1102995" h="823595">
                <a:moveTo>
                  <a:pt x="44957" y="0"/>
                </a:moveTo>
                <a:lnTo>
                  <a:pt x="0" y="61467"/>
                </a:lnTo>
                <a:lnTo>
                  <a:pt x="957570" y="763834"/>
                </a:lnTo>
                <a:lnTo>
                  <a:pt x="1002612" y="702337"/>
                </a:lnTo>
                <a:lnTo>
                  <a:pt x="4495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6" name="object 113"/>
          <p:cNvSpPr>
            <a:spLocks/>
          </p:cNvSpPr>
          <p:nvPr/>
        </p:nvSpPr>
        <p:spPr bwMode="auto">
          <a:xfrm>
            <a:off x="4284663" y="4360863"/>
            <a:ext cx="719137" cy="152400"/>
          </a:xfrm>
          <a:custGeom>
            <a:avLst/>
            <a:gdLst/>
            <a:ahLst/>
            <a:cxnLst>
              <a:cxn ang="0">
                <a:pos x="566927" y="0"/>
              </a:cxn>
              <a:cxn ang="0">
                <a:pos x="566927" y="152400"/>
              </a:cxn>
              <a:cxn ang="0">
                <a:pos x="643127" y="114300"/>
              </a:cxn>
              <a:cxn ang="0">
                <a:pos x="605027" y="114300"/>
              </a:cxn>
              <a:cxn ang="0">
                <a:pos x="605027" y="38100"/>
              </a:cxn>
              <a:cxn ang="0">
                <a:pos x="643127" y="38100"/>
              </a:cxn>
              <a:cxn ang="0">
                <a:pos x="566927" y="0"/>
              </a:cxn>
              <a:cxn ang="0">
                <a:pos x="566927" y="38100"/>
              </a:cxn>
              <a:cxn ang="0">
                <a:pos x="0" y="38100"/>
              </a:cxn>
              <a:cxn ang="0">
                <a:pos x="0" y="114300"/>
              </a:cxn>
              <a:cxn ang="0">
                <a:pos x="566927" y="114300"/>
              </a:cxn>
              <a:cxn ang="0">
                <a:pos x="566927" y="38100"/>
              </a:cxn>
              <a:cxn ang="0">
                <a:pos x="643127" y="38100"/>
              </a:cxn>
              <a:cxn ang="0">
                <a:pos x="605027" y="38100"/>
              </a:cxn>
              <a:cxn ang="0">
                <a:pos x="605027" y="114300"/>
              </a:cxn>
              <a:cxn ang="0">
                <a:pos x="643127" y="114300"/>
              </a:cxn>
              <a:cxn ang="0">
                <a:pos x="719327" y="76200"/>
              </a:cxn>
              <a:cxn ang="0">
                <a:pos x="643127" y="38100"/>
              </a:cxn>
            </a:cxnLst>
            <a:rect l="0" t="0" r="r" b="b"/>
            <a:pathLst>
              <a:path w="719454" h="152400">
                <a:moveTo>
                  <a:pt x="566927" y="0"/>
                </a:moveTo>
                <a:lnTo>
                  <a:pt x="566927" y="152400"/>
                </a:lnTo>
                <a:lnTo>
                  <a:pt x="643127" y="114300"/>
                </a:lnTo>
                <a:lnTo>
                  <a:pt x="605027" y="114300"/>
                </a:lnTo>
                <a:lnTo>
                  <a:pt x="605027" y="38100"/>
                </a:lnTo>
                <a:lnTo>
                  <a:pt x="643127" y="38100"/>
                </a:lnTo>
                <a:lnTo>
                  <a:pt x="566927" y="0"/>
                </a:lnTo>
                <a:close/>
              </a:path>
              <a:path w="719454" h="152400">
                <a:moveTo>
                  <a:pt x="566927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566927" y="114300"/>
                </a:lnTo>
                <a:lnTo>
                  <a:pt x="566927" y="38100"/>
                </a:lnTo>
                <a:close/>
              </a:path>
              <a:path w="719454" h="152400">
                <a:moveTo>
                  <a:pt x="643127" y="38100"/>
                </a:moveTo>
                <a:lnTo>
                  <a:pt x="605027" y="38100"/>
                </a:lnTo>
                <a:lnTo>
                  <a:pt x="605027" y="114300"/>
                </a:lnTo>
                <a:lnTo>
                  <a:pt x="643127" y="114300"/>
                </a:lnTo>
                <a:lnTo>
                  <a:pt x="719327" y="76200"/>
                </a:lnTo>
                <a:lnTo>
                  <a:pt x="643127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7" name="object 114"/>
          <p:cNvSpPr>
            <a:spLocks/>
          </p:cNvSpPr>
          <p:nvPr/>
        </p:nvSpPr>
        <p:spPr bwMode="auto">
          <a:xfrm>
            <a:off x="5216525" y="4581525"/>
            <a:ext cx="152400" cy="576263"/>
          </a:xfrm>
          <a:custGeom>
            <a:avLst/>
            <a:gdLst/>
            <a:ahLst/>
            <a:cxnLst>
              <a:cxn ang="0">
                <a:pos x="38100" y="423671"/>
              </a:cxn>
              <a:cxn ang="0">
                <a:pos x="0" y="423671"/>
              </a:cxn>
              <a:cxn ang="0">
                <a:pos x="76200" y="576071"/>
              </a:cxn>
              <a:cxn ang="0">
                <a:pos x="133350" y="461771"/>
              </a:cxn>
              <a:cxn ang="0">
                <a:pos x="38100" y="461771"/>
              </a:cxn>
              <a:cxn ang="0">
                <a:pos x="38100" y="423671"/>
              </a:cxn>
              <a:cxn ang="0">
                <a:pos x="114300" y="0"/>
              </a:cxn>
              <a:cxn ang="0">
                <a:pos x="38100" y="0"/>
              </a:cxn>
              <a:cxn ang="0">
                <a:pos x="38100" y="461771"/>
              </a:cxn>
              <a:cxn ang="0">
                <a:pos x="114300" y="461771"/>
              </a:cxn>
              <a:cxn ang="0">
                <a:pos x="114300" y="0"/>
              </a:cxn>
              <a:cxn ang="0">
                <a:pos x="152400" y="423671"/>
              </a:cxn>
              <a:cxn ang="0">
                <a:pos x="114300" y="423671"/>
              </a:cxn>
              <a:cxn ang="0">
                <a:pos x="114300" y="461771"/>
              </a:cxn>
              <a:cxn ang="0">
                <a:pos x="133350" y="461771"/>
              </a:cxn>
              <a:cxn ang="0">
                <a:pos x="152400" y="423671"/>
              </a:cxn>
            </a:cxnLst>
            <a:rect l="0" t="0" r="r" b="b"/>
            <a:pathLst>
              <a:path w="152400" h="576579">
                <a:moveTo>
                  <a:pt x="38100" y="423671"/>
                </a:moveTo>
                <a:lnTo>
                  <a:pt x="0" y="423671"/>
                </a:lnTo>
                <a:lnTo>
                  <a:pt x="76200" y="576071"/>
                </a:lnTo>
                <a:lnTo>
                  <a:pt x="133350" y="461771"/>
                </a:lnTo>
                <a:lnTo>
                  <a:pt x="38100" y="461771"/>
                </a:lnTo>
                <a:lnTo>
                  <a:pt x="38100" y="423671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1"/>
                </a:lnTo>
                <a:lnTo>
                  <a:pt x="114300" y="461771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1"/>
                </a:moveTo>
                <a:lnTo>
                  <a:pt x="114300" y="423671"/>
                </a:lnTo>
                <a:lnTo>
                  <a:pt x="114300" y="461771"/>
                </a:lnTo>
                <a:lnTo>
                  <a:pt x="133350" y="461771"/>
                </a:lnTo>
                <a:lnTo>
                  <a:pt x="152400" y="42367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8" name="object 115"/>
          <p:cNvSpPr>
            <a:spLocks/>
          </p:cNvSpPr>
          <p:nvPr/>
        </p:nvSpPr>
        <p:spPr bwMode="auto">
          <a:xfrm>
            <a:off x="4140200" y="1624013"/>
            <a:ext cx="2414588" cy="3787775"/>
          </a:xfrm>
          <a:custGeom>
            <a:avLst/>
            <a:gdLst/>
            <a:ahLst/>
            <a:cxnLst>
              <a:cxn ang="0">
                <a:pos x="2337816" y="3710940"/>
              </a:cxn>
              <a:cxn ang="0">
                <a:pos x="1583943" y="3710940"/>
              </a:cxn>
              <a:cxn ang="0">
                <a:pos x="1583943" y="3787140"/>
              </a:cxn>
              <a:cxn ang="0">
                <a:pos x="2375916" y="3787140"/>
              </a:cxn>
              <a:cxn ang="0">
                <a:pos x="2390763" y="3784151"/>
              </a:cxn>
              <a:cxn ang="0">
                <a:pos x="2402871" y="3775995"/>
              </a:cxn>
              <a:cxn ang="0">
                <a:pos x="2411027" y="3763887"/>
              </a:cxn>
              <a:cxn ang="0">
                <a:pos x="2414016" y="3749040"/>
              </a:cxn>
              <a:cxn ang="0">
                <a:pos x="2337816" y="3749040"/>
              </a:cxn>
              <a:cxn ang="0">
                <a:pos x="2337816" y="3710940"/>
              </a:cxn>
              <a:cxn ang="0">
                <a:pos x="2337816" y="76200"/>
              </a:cxn>
              <a:cxn ang="0">
                <a:pos x="2337816" y="3749040"/>
              </a:cxn>
              <a:cxn ang="0">
                <a:pos x="2375916" y="3710940"/>
              </a:cxn>
              <a:cxn ang="0">
                <a:pos x="2414016" y="3710940"/>
              </a:cxn>
              <a:cxn ang="0">
                <a:pos x="2414016" y="114300"/>
              </a:cxn>
              <a:cxn ang="0">
                <a:pos x="2375916" y="114300"/>
              </a:cxn>
              <a:cxn ang="0">
                <a:pos x="2337816" y="76200"/>
              </a:cxn>
              <a:cxn ang="0">
                <a:pos x="2414016" y="3710940"/>
              </a:cxn>
              <a:cxn ang="0">
                <a:pos x="2375916" y="3710940"/>
              </a:cxn>
              <a:cxn ang="0">
                <a:pos x="2337816" y="3749040"/>
              </a:cxn>
              <a:cxn ang="0">
                <a:pos x="2414016" y="3749040"/>
              </a:cxn>
              <a:cxn ang="0">
                <a:pos x="2414016" y="3710940"/>
              </a:cxn>
              <a:cxn ang="0">
                <a:pos x="152400" y="0"/>
              </a:cxn>
              <a:cxn ang="0">
                <a:pos x="0" y="76200"/>
              </a:cxn>
              <a:cxn ang="0">
                <a:pos x="152400" y="152400"/>
              </a:cxn>
              <a:cxn ang="0">
                <a:pos x="152400" y="114300"/>
              </a:cxn>
              <a:cxn ang="0">
                <a:pos x="114300" y="114300"/>
              </a:cxn>
              <a:cxn ang="0">
                <a:pos x="114300" y="38100"/>
              </a:cxn>
              <a:cxn ang="0">
                <a:pos x="152400" y="38100"/>
              </a:cxn>
              <a:cxn ang="0">
                <a:pos x="152400" y="0"/>
              </a:cxn>
              <a:cxn ang="0">
                <a:pos x="152400" y="38100"/>
              </a:cxn>
              <a:cxn ang="0">
                <a:pos x="114300" y="38100"/>
              </a:cxn>
              <a:cxn ang="0">
                <a:pos x="114300" y="114300"/>
              </a:cxn>
              <a:cxn ang="0">
                <a:pos x="152400" y="114300"/>
              </a:cxn>
              <a:cxn ang="0">
                <a:pos x="152400" y="38100"/>
              </a:cxn>
              <a:cxn ang="0">
                <a:pos x="2375916" y="38100"/>
              </a:cxn>
              <a:cxn ang="0">
                <a:pos x="152400" y="38100"/>
              </a:cxn>
              <a:cxn ang="0">
                <a:pos x="152400" y="114300"/>
              </a:cxn>
              <a:cxn ang="0">
                <a:pos x="2337816" y="114300"/>
              </a:cxn>
              <a:cxn ang="0">
                <a:pos x="2337816" y="76200"/>
              </a:cxn>
              <a:cxn ang="0">
                <a:pos x="2414016" y="76200"/>
              </a:cxn>
              <a:cxn ang="0">
                <a:pos x="2411027" y="61352"/>
              </a:cxn>
              <a:cxn ang="0">
                <a:pos x="2402871" y="49244"/>
              </a:cxn>
              <a:cxn ang="0">
                <a:pos x="2390763" y="41088"/>
              </a:cxn>
              <a:cxn ang="0">
                <a:pos x="2375916" y="38100"/>
              </a:cxn>
              <a:cxn ang="0">
                <a:pos x="2414016" y="76200"/>
              </a:cxn>
              <a:cxn ang="0">
                <a:pos x="2337816" y="76200"/>
              </a:cxn>
              <a:cxn ang="0">
                <a:pos x="2375916" y="114300"/>
              </a:cxn>
              <a:cxn ang="0">
                <a:pos x="2414016" y="114300"/>
              </a:cxn>
              <a:cxn ang="0">
                <a:pos x="2414016" y="76200"/>
              </a:cxn>
            </a:cxnLst>
            <a:rect l="0" t="0" r="r" b="b"/>
            <a:pathLst>
              <a:path w="2414270" h="3787140">
                <a:moveTo>
                  <a:pt x="2337816" y="3710940"/>
                </a:moveTo>
                <a:lnTo>
                  <a:pt x="1583943" y="3710940"/>
                </a:lnTo>
                <a:lnTo>
                  <a:pt x="1583943" y="3787140"/>
                </a:lnTo>
                <a:lnTo>
                  <a:pt x="2375916" y="3787140"/>
                </a:lnTo>
                <a:lnTo>
                  <a:pt x="2390763" y="3784151"/>
                </a:lnTo>
                <a:lnTo>
                  <a:pt x="2402871" y="3775995"/>
                </a:lnTo>
                <a:lnTo>
                  <a:pt x="2411027" y="3763887"/>
                </a:lnTo>
                <a:lnTo>
                  <a:pt x="2414016" y="3749040"/>
                </a:lnTo>
                <a:lnTo>
                  <a:pt x="2337816" y="3749040"/>
                </a:lnTo>
                <a:lnTo>
                  <a:pt x="2337816" y="3710940"/>
                </a:lnTo>
                <a:close/>
              </a:path>
              <a:path w="2414270" h="3787140">
                <a:moveTo>
                  <a:pt x="2337816" y="76200"/>
                </a:moveTo>
                <a:lnTo>
                  <a:pt x="2337816" y="3749040"/>
                </a:lnTo>
                <a:lnTo>
                  <a:pt x="2375916" y="3710940"/>
                </a:lnTo>
                <a:lnTo>
                  <a:pt x="2414016" y="3710940"/>
                </a:lnTo>
                <a:lnTo>
                  <a:pt x="2414016" y="114300"/>
                </a:lnTo>
                <a:lnTo>
                  <a:pt x="2375916" y="114300"/>
                </a:lnTo>
                <a:lnTo>
                  <a:pt x="2337816" y="76200"/>
                </a:lnTo>
                <a:close/>
              </a:path>
              <a:path w="2414270" h="3787140">
                <a:moveTo>
                  <a:pt x="2414016" y="3710940"/>
                </a:moveTo>
                <a:lnTo>
                  <a:pt x="2375916" y="3710940"/>
                </a:lnTo>
                <a:lnTo>
                  <a:pt x="2337816" y="3749040"/>
                </a:lnTo>
                <a:lnTo>
                  <a:pt x="2414016" y="3749040"/>
                </a:lnTo>
                <a:lnTo>
                  <a:pt x="2414016" y="3710940"/>
                </a:lnTo>
                <a:close/>
              </a:path>
              <a:path w="2414270" h="378714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2414270" h="378714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  <a:path w="2414270" h="3787140">
                <a:moveTo>
                  <a:pt x="2375916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337816" y="114300"/>
                </a:lnTo>
                <a:lnTo>
                  <a:pt x="2337816" y="76200"/>
                </a:lnTo>
                <a:lnTo>
                  <a:pt x="2414016" y="76200"/>
                </a:lnTo>
                <a:lnTo>
                  <a:pt x="2411027" y="61352"/>
                </a:lnTo>
                <a:lnTo>
                  <a:pt x="2402871" y="49244"/>
                </a:lnTo>
                <a:lnTo>
                  <a:pt x="2390763" y="41088"/>
                </a:lnTo>
                <a:lnTo>
                  <a:pt x="2375916" y="38100"/>
                </a:lnTo>
                <a:close/>
              </a:path>
              <a:path w="2414270" h="3787140">
                <a:moveTo>
                  <a:pt x="2414016" y="76200"/>
                </a:moveTo>
                <a:lnTo>
                  <a:pt x="2337816" y="76200"/>
                </a:lnTo>
                <a:lnTo>
                  <a:pt x="2375916" y="114300"/>
                </a:lnTo>
                <a:lnTo>
                  <a:pt x="2414016" y="114300"/>
                </a:lnTo>
                <a:lnTo>
                  <a:pt x="241401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39" name="object 116"/>
          <p:cNvSpPr>
            <a:spLocks/>
          </p:cNvSpPr>
          <p:nvPr/>
        </p:nvSpPr>
        <p:spPr bwMode="auto">
          <a:xfrm>
            <a:off x="4211638" y="1806575"/>
            <a:ext cx="1012825" cy="1477963"/>
          </a:xfrm>
          <a:custGeom>
            <a:avLst/>
            <a:gdLst/>
            <a:ahLst/>
            <a:cxnLst>
              <a:cxn ang="0">
                <a:pos x="897636" y="1325880"/>
              </a:cxn>
              <a:cxn ang="0">
                <a:pos x="859536" y="1325880"/>
              </a:cxn>
              <a:cxn ang="0">
                <a:pos x="935736" y="1478280"/>
              </a:cxn>
              <a:cxn ang="0">
                <a:pos x="992886" y="1363980"/>
              </a:cxn>
              <a:cxn ang="0">
                <a:pos x="897636" y="1363980"/>
              </a:cxn>
              <a:cxn ang="0">
                <a:pos x="897636" y="1325880"/>
              </a:cxn>
              <a:cxn ang="0">
                <a:pos x="897636" y="38100"/>
              </a:cxn>
              <a:cxn ang="0">
                <a:pos x="897636" y="1363980"/>
              </a:cxn>
              <a:cxn ang="0">
                <a:pos x="973836" y="1363980"/>
              </a:cxn>
              <a:cxn ang="0">
                <a:pos x="973836" y="76200"/>
              </a:cxn>
              <a:cxn ang="0">
                <a:pos x="935736" y="76200"/>
              </a:cxn>
              <a:cxn ang="0">
                <a:pos x="897636" y="38100"/>
              </a:cxn>
              <a:cxn ang="0">
                <a:pos x="1011936" y="1325880"/>
              </a:cxn>
              <a:cxn ang="0">
                <a:pos x="973836" y="1325880"/>
              </a:cxn>
              <a:cxn ang="0">
                <a:pos x="973836" y="1363980"/>
              </a:cxn>
              <a:cxn ang="0">
                <a:pos x="992886" y="1363980"/>
              </a:cxn>
              <a:cxn ang="0">
                <a:pos x="1011936" y="1325880"/>
              </a:cxn>
              <a:cxn ang="0">
                <a:pos x="935736" y="0"/>
              </a:cxn>
              <a:cxn ang="0">
                <a:pos x="0" y="0"/>
              </a:cxn>
              <a:cxn ang="0">
                <a:pos x="0" y="76200"/>
              </a:cxn>
              <a:cxn ang="0">
                <a:pos x="897636" y="76200"/>
              </a:cxn>
              <a:cxn ang="0">
                <a:pos x="897636" y="38100"/>
              </a:cxn>
              <a:cxn ang="0">
                <a:pos x="973836" y="38100"/>
              </a:cxn>
              <a:cxn ang="0">
                <a:pos x="970847" y="23252"/>
              </a:cxn>
              <a:cxn ang="0">
                <a:pos x="962691" y="11144"/>
              </a:cxn>
              <a:cxn ang="0">
                <a:pos x="950583" y="2988"/>
              </a:cxn>
              <a:cxn ang="0">
                <a:pos x="935736" y="0"/>
              </a:cxn>
              <a:cxn ang="0">
                <a:pos x="973836" y="38100"/>
              </a:cxn>
              <a:cxn ang="0">
                <a:pos x="897636" y="38100"/>
              </a:cxn>
              <a:cxn ang="0">
                <a:pos x="935736" y="76200"/>
              </a:cxn>
              <a:cxn ang="0">
                <a:pos x="973836" y="76200"/>
              </a:cxn>
              <a:cxn ang="0">
                <a:pos x="973836" y="38100"/>
              </a:cxn>
            </a:cxnLst>
            <a:rect l="0" t="0" r="r" b="b"/>
            <a:pathLst>
              <a:path w="1012189" h="1478279">
                <a:moveTo>
                  <a:pt x="897636" y="1325880"/>
                </a:moveTo>
                <a:lnTo>
                  <a:pt x="859536" y="1325880"/>
                </a:lnTo>
                <a:lnTo>
                  <a:pt x="935736" y="1478280"/>
                </a:lnTo>
                <a:lnTo>
                  <a:pt x="992886" y="1363980"/>
                </a:lnTo>
                <a:lnTo>
                  <a:pt x="897636" y="1363980"/>
                </a:lnTo>
                <a:lnTo>
                  <a:pt x="897636" y="1325880"/>
                </a:lnTo>
                <a:close/>
              </a:path>
              <a:path w="1012189" h="1478279">
                <a:moveTo>
                  <a:pt x="897636" y="38100"/>
                </a:moveTo>
                <a:lnTo>
                  <a:pt x="897636" y="1363980"/>
                </a:lnTo>
                <a:lnTo>
                  <a:pt x="973836" y="1363980"/>
                </a:lnTo>
                <a:lnTo>
                  <a:pt x="973836" y="76200"/>
                </a:lnTo>
                <a:lnTo>
                  <a:pt x="935736" y="76200"/>
                </a:lnTo>
                <a:lnTo>
                  <a:pt x="897636" y="38100"/>
                </a:lnTo>
                <a:close/>
              </a:path>
              <a:path w="1012189" h="1478279">
                <a:moveTo>
                  <a:pt x="1011936" y="1325880"/>
                </a:moveTo>
                <a:lnTo>
                  <a:pt x="973836" y="1325880"/>
                </a:lnTo>
                <a:lnTo>
                  <a:pt x="973836" y="1363980"/>
                </a:lnTo>
                <a:lnTo>
                  <a:pt x="992886" y="1363980"/>
                </a:lnTo>
                <a:lnTo>
                  <a:pt x="1011936" y="1325880"/>
                </a:lnTo>
                <a:close/>
              </a:path>
              <a:path w="1012189" h="1478279">
                <a:moveTo>
                  <a:pt x="935736" y="0"/>
                </a:moveTo>
                <a:lnTo>
                  <a:pt x="0" y="0"/>
                </a:lnTo>
                <a:lnTo>
                  <a:pt x="0" y="76200"/>
                </a:lnTo>
                <a:lnTo>
                  <a:pt x="897636" y="76200"/>
                </a:lnTo>
                <a:lnTo>
                  <a:pt x="897636" y="38100"/>
                </a:lnTo>
                <a:lnTo>
                  <a:pt x="973836" y="38100"/>
                </a:lnTo>
                <a:lnTo>
                  <a:pt x="970847" y="23252"/>
                </a:lnTo>
                <a:lnTo>
                  <a:pt x="962691" y="11144"/>
                </a:lnTo>
                <a:lnTo>
                  <a:pt x="950583" y="2988"/>
                </a:lnTo>
                <a:lnTo>
                  <a:pt x="935736" y="0"/>
                </a:lnTo>
                <a:close/>
              </a:path>
              <a:path w="1012189" h="1478279">
                <a:moveTo>
                  <a:pt x="973836" y="38100"/>
                </a:moveTo>
                <a:lnTo>
                  <a:pt x="897636" y="38100"/>
                </a:lnTo>
                <a:lnTo>
                  <a:pt x="935736" y="76200"/>
                </a:lnTo>
                <a:lnTo>
                  <a:pt x="973836" y="76200"/>
                </a:lnTo>
                <a:lnTo>
                  <a:pt x="973836" y="3810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40" name="object 117"/>
          <p:cNvSpPr>
            <a:spLocks/>
          </p:cNvSpPr>
          <p:nvPr/>
        </p:nvSpPr>
        <p:spPr bwMode="auto">
          <a:xfrm>
            <a:off x="4068763" y="3546475"/>
            <a:ext cx="889000" cy="820738"/>
          </a:xfrm>
          <a:custGeom>
            <a:avLst/>
            <a:gdLst/>
            <a:ahLst/>
            <a:cxnLst>
              <a:cxn ang="0">
                <a:pos x="60706" y="661288"/>
              </a:cxn>
              <a:cxn ang="0">
                <a:pos x="0" y="820547"/>
              </a:cxn>
              <a:cxn ang="0">
                <a:pos x="163830" y="773557"/>
              </a:cxn>
              <a:cxn ang="0">
                <a:pos x="161730" y="771270"/>
              </a:cxn>
              <a:cxn ang="0">
                <a:pos x="109982" y="771270"/>
              </a:cxn>
              <a:cxn ang="0">
                <a:pos x="58420" y="715137"/>
              </a:cxn>
              <a:cxn ang="0">
                <a:pos x="86484" y="689353"/>
              </a:cxn>
              <a:cxn ang="0">
                <a:pos x="60706" y="661288"/>
              </a:cxn>
              <a:cxn ang="0">
                <a:pos x="86484" y="689353"/>
              </a:cxn>
              <a:cxn ang="0">
                <a:pos x="58420" y="715137"/>
              </a:cxn>
              <a:cxn ang="0">
                <a:pos x="109982" y="771270"/>
              </a:cxn>
              <a:cxn ang="0">
                <a:pos x="138046" y="745487"/>
              </a:cxn>
              <a:cxn ang="0">
                <a:pos x="86484" y="689353"/>
              </a:cxn>
              <a:cxn ang="0">
                <a:pos x="138046" y="745487"/>
              </a:cxn>
              <a:cxn ang="0">
                <a:pos x="109982" y="771270"/>
              </a:cxn>
              <a:cxn ang="0">
                <a:pos x="161730" y="771270"/>
              </a:cxn>
              <a:cxn ang="0">
                <a:pos x="138046" y="745487"/>
              </a:cxn>
              <a:cxn ang="0">
                <a:pos x="836803" y="0"/>
              </a:cxn>
              <a:cxn ang="0">
                <a:pos x="86484" y="689353"/>
              </a:cxn>
              <a:cxn ang="0">
                <a:pos x="138046" y="745487"/>
              </a:cxn>
              <a:cxn ang="0">
                <a:pos x="888365" y="56134"/>
              </a:cxn>
              <a:cxn ang="0">
                <a:pos x="836803" y="0"/>
              </a:cxn>
            </a:cxnLst>
            <a:rect l="0" t="0" r="r" b="b"/>
            <a:pathLst>
              <a:path w="888364" h="821054">
                <a:moveTo>
                  <a:pt x="60706" y="661288"/>
                </a:moveTo>
                <a:lnTo>
                  <a:pt x="0" y="820547"/>
                </a:lnTo>
                <a:lnTo>
                  <a:pt x="163830" y="773557"/>
                </a:lnTo>
                <a:lnTo>
                  <a:pt x="161730" y="771270"/>
                </a:lnTo>
                <a:lnTo>
                  <a:pt x="109982" y="771270"/>
                </a:lnTo>
                <a:lnTo>
                  <a:pt x="58420" y="715137"/>
                </a:lnTo>
                <a:lnTo>
                  <a:pt x="86484" y="689353"/>
                </a:lnTo>
                <a:lnTo>
                  <a:pt x="60706" y="661288"/>
                </a:lnTo>
                <a:close/>
              </a:path>
              <a:path w="888364" h="821054">
                <a:moveTo>
                  <a:pt x="86484" y="689353"/>
                </a:moveTo>
                <a:lnTo>
                  <a:pt x="58420" y="715137"/>
                </a:lnTo>
                <a:lnTo>
                  <a:pt x="109982" y="771270"/>
                </a:lnTo>
                <a:lnTo>
                  <a:pt x="138046" y="745487"/>
                </a:lnTo>
                <a:lnTo>
                  <a:pt x="86484" y="689353"/>
                </a:lnTo>
                <a:close/>
              </a:path>
              <a:path w="888364" h="821054">
                <a:moveTo>
                  <a:pt x="138046" y="745487"/>
                </a:moveTo>
                <a:lnTo>
                  <a:pt x="109982" y="771270"/>
                </a:lnTo>
                <a:lnTo>
                  <a:pt x="161730" y="771270"/>
                </a:lnTo>
                <a:lnTo>
                  <a:pt x="138046" y="745487"/>
                </a:lnTo>
                <a:close/>
              </a:path>
              <a:path w="888364" h="821054">
                <a:moveTo>
                  <a:pt x="836803" y="0"/>
                </a:moveTo>
                <a:lnTo>
                  <a:pt x="86484" y="689353"/>
                </a:lnTo>
                <a:lnTo>
                  <a:pt x="138046" y="745487"/>
                </a:lnTo>
                <a:lnTo>
                  <a:pt x="888365" y="56134"/>
                </a:lnTo>
                <a:lnTo>
                  <a:pt x="836803" y="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41" name="object 118"/>
          <p:cNvSpPr>
            <a:spLocks/>
          </p:cNvSpPr>
          <p:nvPr/>
        </p:nvSpPr>
        <p:spPr bwMode="auto">
          <a:xfrm>
            <a:off x="2555875" y="4478338"/>
            <a:ext cx="960438" cy="750887"/>
          </a:xfrm>
          <a:custGeom>
            <a:avLst/>
            <a:gdLst/>
            <a:ahLst/>
            <a:cxnLst>
              <a:cxn ang="0">
                <a:pos x="74294" y="597788"/>
              </a:cxn>
              <a:cxn ang="0">
                <a:pos x="0" y="751077"/>
              </a:cxn>
              <a:cxn ang="0">
                <a:pos x="167258" y="718565"/>
              </a:cxn>
              <a:cxn ang="0">
                <a:pos x="161882" y="711580"/>
              </a:cxn>
              <a:cxn ang="0">
                <a:pos x="113791" y="711580"/>
              </a:cxn>
              <a:cxn ang="0">
                <a:pos x="67437" y="651255"/>
              </a:cxn>
              <a:cxn ang="0">
                <a:pos x="97593" y="628057"/>
              </a:cxn>
              <a:cxn ang="0">
                <a:pos x="74294" y="597788"/>
              </a:cxn>
              <a:cxn ang="0">
                <a:pos x="97593" y="628057"/>
              </a:cxn>
              <a:cxn ang="0">
                <a:pos x="67437" y="651255"/>
              </a:cxn>
              <a:cxn ang="0">
                <a:pos x="113791" y="711580"/>
              </a:cxn>
              <a:cxn ang="0">
                <a:pos x="144001" y="688349"/>
              </a:cxn>
              <a:cxn ang="0">
                <a:pos x="97593" y="628057"/>
              </a:cxn>
              <a:cxn ang="0">
                <a:pos x="144001" y="688349"/>
              </a:cxn>
              <a:cxn ang="0">
                <a:pos x="113791" y="711580"/>
              </a:cxn>
              <a:cxn ang="0">
                <a:pos x="161882" y="711580"/>
              </a:cxn>
              <a:cxn ang="0">
                <a:pos x="144001" y="688349"/>
              </a:cxn>
              <a:cxn ang="0">
                <a:pos x="914018" y="0"/>
              </a:cxn>
              <a:cxn ang="0">
                <a:pos x="97593" y="628057"/>
              </a:cxn>
              <a:cxn ang="0">
                <a:pos x="144001" y="688349"/>
              </a:cxn>
              <a:cxn ang="0">
                <a:pos x="960501" y="60451"/>
              </a:cxn>
              <a:cxn ang="0">
                <a:pos x="914018" y="0"/>
              </a:cxn>
            </a:cxnLst>
            <a:rect l="0" t="0" r="r" b="b"/>
            <a:pathLst>
              <a:path w="960754" h="751204">
                <a:moveTo>
                  <a:pt x="74294" y="597788"/>
                </a:moveTo>
                <a:lnTo>
                  <a:pt x="0" y="751077"/>
                </a:lnTo>
                <a:lnTo>
                  <a:pt x="167258" y="718565"/>
                </a:lnTo>
                <a:lnTo>
                  <a:pt x="161882" y="711580"/>
                </a:lnTo>
                <a:lnTo>
                  <a:pt x="113791" y="711580"/>
                </a:lnTo>
                <a:lnTo>
                  <a:pt x="67437" y="651255"/>
                </a:lnTo>
                <a:lnTo>
                  <a:pt x="97593" y="628057"/>
                </a:lnTo>
                <a:lnTo>
                  <a:pt x="74294" y="597788"/>
                </a:lnTo>
                <a:close/>
              </a:path>
              <a:path w="960754" h="751204">
                <a:moveTo>
                  <a:pt x="97593" y="628057"/>
                </a:moveTo>
                <a:lnTo>
                  <a:pt x="67437" y="651255"/>
                </a:lnTo>
                <a:lnTo>
                  <a:pt x="113791" y="711580"/>
                </a:lnTo>
                <a:lnTo>
                  <a:pt x="144001" y="688349"/>
                </a:lnTo>
                <a:lnTo>
                  <a:pt x="97593" y="628057"/>
                </a:lnTo>
                <a:close/>
              </a:path>
              <a:path w="960754" h="751204">
                <a:moveTo>
                  <a:pt x="144001" y="688349"/>
                </a:moveTo>
                <a:lnTo>
                  <a:pt x="113791" y="711580"/>
                </a:lnTo>
                <a:lnTo>
                  <a:pt x="161882" y="711580"/>
                </a:lnTo>
                <a:lnTo>
                  <a:pt x="144001" y="688349"/>
                </a:lnTo>
                <a:close/>
              </a:path>
              <a:path w="960754" h="751204">
                <a:moveTo>
                  <a:pt x="914018" y="0"/>
                </a:moveTo>
                <a:lnTo>
                  <a:pt x="97593" y="628057"/>
                </a:lnTo>
                <a:lnTo>
                  <a:pt x="144001" y="688349"/>
                </a:lnTo>
                <a:lnTo>
                  <a:pt x="960501" y="60451"/>
                </a:lnTo>
                <a:lnTo>
                  <a:pt x="914018" y="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42" name="object 119"/>
          <p:cNvSpPr>
            <a:spLocks/>
          </p:cNvSpPr>
          <p:nvPr/>
        </p:nvSpPr>
        <p:spPr bwMode="auto">
          <a:xfrm>
            <a:off x="1654175" y="1624013"/>
            <a:ext cx="2452688" cy="5156200"/>
          </a:xfrm>
          <a:custGeom>
            <a:avLst/>
            <a:gdLst/>
            <a:ahLst/>
            <a:cxnLst>
              <a:cxn ang="0">
                <a:pos x="38100" y="38100"/>
              </a:cxn>
              <a:cxn ang="0">
                <a:pos x="11144" y="49244"/>
              </a:cxn>
              <a:cxn ang="0">
                <a:pos x="0" y="76200"/>
              </a:cxn>
              <a:cxn ang="0">
                <a:pos x="2988" y="5132419"/>
              </a:cxn>
              <a:cxn ang="0">
                <a:pos x="23252" y="5152695"/>
              </a:cxn>
              <a:cxn ang="0">
                <a:pos x="2415540" y="5155689"/>
              </a:cxn>
              <a:cxn ang="0">
                <a:pos x="2442495" y="5144529"/>
              </a:cxn>
              <a:cxn ang="0">
                <a:pos x="2453640" y="5117589"/>
              </a:cxn>
              <a:cxn ang="0">
                <a:pos x="38100" y="5079492"/>
              </a:cxn>
              <a:cxn ang="0">
                <a:pos x="76200" y="114300"/>
              </a:cxn>
              <a:cxn ang="0">
                <a:pos x="76200" y="76200"/>
              </a:cxn>
              <a:cxn ang="0">
                <a:pos x="1686687" y="38100"/>
              </a:cxn>
              <a:cxn ang="0">
                <a:pos x="38100" y="5079492"/>
              </a:cxn>
              <a:cxn ang="0">
                <a:pos x="76200" y="5079492"/>
              </a:cxn>
              <a:cxn ang="0">
                <a:pos x="76200" y="5079492"/>
              </a:cxn>
              <a:cxn ang="0">
                <a:pos x="2377440" y="5117589"/>
              </a:cxn>
              <a:cxn ang="0">
                <a:pos x="2453640" y="4612817"/>
              </a:cxn>
              <a:cxn ang="0">
                <a:pos x="2377440" y="5117589"/>
              </a:cxn>
              <a:cxn ang="0">
                <a:pos x="2453640" y="5079492"/>
              </a:cxn>
              <a:cxn ang="0">
                <a:pos x="2453640" y="5079492"/>
              </a:cxn>
              <a:cxn ang="0">
                <a:pos x="2377440" y="5117589"/>
              </a:cxn>
              <a:cxn ang="0">
                <a:pos x="2453640" y="5079492"/>
              </a:cxn>
              <a:cxn ang="0">
                <a:pos x="1686687" y="152400"/>
              </a:cxn>
              <a:cxn ang="0">
                <a:pos x="1724787" y="114300"/>
              </a:cxn>
              <a:cxn ang="0">
                <a:pos x="1762887" y="38100"/>
              </a:cxn>
              <a:cxn ang="0">
                <a:pos x="76200" y="76200"/>
              </a:cxn>
              <a:cxn ang="0">
                <a:pos x="76200" y="114300"/>
              </a:cxn>
              <a:cxn ang="0">
                <a:pos x="1686687" y="76200"/>
              </a:cxn>
              <a:cxn ang="0">
                <a:pos x="76200" y="114300"/>
              </a:cxn>
              <a:cxn ang="0">
                <a:pos x="1686687" y="76200"/>
              </a:cxn>
              <a:cxn ang="0">
                <a:pos x="1724787" y="38100"/>
              </a:cxn>
              <a:cxn ang="0">
                <a:pos x="1762887" y="114300"/>
              </a:cxn>
              <a:cxn ang="0">
                <a:pos x="1762887" y="38100"/>
              </a:cxn>
            </a:cxnLst>
            <a:rect l="0" t="0" r="r" b="b"/>
            <a:pathLst>
              <a:path w="2453640" h="5156200">
                <a:moveTo>
                  <a:pt x="1686687" y="38100"/>
                </a:moveTo>
                <a:lnTo>
                  <a:pt x="38100" y="38100"/>
                </a:lnTo>
                <a:lnTo>
                  <a:pt x="23252" y="41088"/>
                </a:lnTo>
                <a:lnTo>
                  <a:pt x="11144" y="49244"/>
                </a:lnTo>
                <a:lnTo>
                  <a:pt x="2988" y="61352"/>
                </a:lnTo>
                <a:lnTo>
                  <a:pt x="0" y="76200"/>
                </a:lnTo>
                <a:lnTo>
                  <a:pt x="0" y="5117589"/>
                </a:lnTo>
                <a:lnTo>
                  <a:pt x="2988" y="5132419"/>
                </a:lnTo>
                <a:lnTo>
                  <a:pt x="11144" y="5144529"/>
                </a:lnTo>
                <a:lnTo>
                  <a:pt x="23252" y="5152695"/>
                </a:lnTo>
                <a:lnTo>
                  <a:pt x="38100" y="5155689"/>
                </a:lnTo>
                <a:lnTo>
                  <a:pt x="2415540" y="5155689"/>
                </a:lnTo>
                <a:lnTo>
                  <a:pt x="2430387" y="5152695"/>
                </a:lnTo>
                <a:lnTo>
                  <a:pt x="2442495" y="5144529"/>
                </a:lnTo>
                <a:lnTo>
                  <a:pt x="2450651" y="5132419"/>
                </a:lnTo>
                <a:lnTo>
                  <a:pt x="2453640" y="5117589"/>
                </a:lnTo>
                <a:lnTo>
                  <a:pt x="76200" y="5117589"/>
                </a:lnTo>
                <a:lnTo>
                  <a:pt x="38100" y="5079492"/>
                </a:lnTo>
                <a:lnTo>
                  <a:pt x="76200" y="5079492"/>
                </a:lnTo>
                <a:lnTo>
                  <a:pt x="76200" y="114300"/>
                </a:lnTo>
                <a:lnTo>
                  <a:pt x="38100" y="114300"/>
                </a:lnTo>
                <a:lnTo>
                  <a:pt x="76200" y="76200"/>
                </a:lnTo>
                <a:lnTo>
                  <a:pt x="1686687" y="76200"/>
                </a:lnTo>
                <a:lnTo>
                  <a:pt x="1686687" y="38100"/>
                </a:lnTo>
                <a:close/>
              </a:path>
              <a:path w="2453640" h="5156200">
                <a:moveTo>
                  <a:pt x="76200" y="5079492"/>
                </a:moveTo>
                <a:lnTo>
                  <a:pt x="38100" y="5079492"/>
                </a:lnTo>
                <a:lnTo>
                  <a:pt x="76200" y="5117589"/>
                </a:lnTo>
                <a:lnTo>
                  <a:pt x="76200" y="5079492"/>
                </a:lnTo>
                <a:close/>
              </a:path>
              <a:path w="2453640" h="5156200">
                <a:moveTo>
                  <a:pt x="2377440" y="5079492"/>
                </a:moveTo>
                <a:lnTo>
                  <a:pt x="76200" y="5079492"/>
                </a:lnTo>
                <a:lnTo>
                  <a:pt x="76200" y="5117589"/>
                </a:lnTo>
                <a:lnTo>
                  <a:pt x="2377440" y="5117589"/>
                </a:lnTo>
                <a:lnTo>
                  <a:pt x="2377440" y="5079492"/>
                </a:lnTo>
                <a:close/>
              </a:path>
              <a:path w="2453640" h="5156200">
                <a:moveTo>
                  <a:pt x="2453640" y="4612817"/>
                </a:moveTo>
                <a:lnTo>
                  <a:pt x="2377440" y="4612817"/>
                </a:lnTo>
                <a:lnTo>
                  <a:pt x="2377440" y="5117589"/>
                </a:lnTo>
                <a:lnTo>
                  <a:pt x="2415540" y="5079492"/>
                </a:lnTo>
                <a:lnTo>
                  <a:pt x="2453640" y="5079492"/>
                </a:lnTo>
                <a:lnTo>
                  <a:pt x="2453640" y="4612817"/>
                </a:lnTo>
                <a:close/>
              </a:path>
              <a:path w="2453640" h="5156200">
                <a:moveTo>
                  <a:pt x="2453640" y="5079492"/>
                </a:moveTo>
                <a:lnTo>
                  <a:pt x="2415540" y="5079492"/>
                </a:lnTo>
                <a:lnTo>
                  <a:pt x="2377440" y="5117589"/>
                </a:lnTo>
                <a:lnTo>
                  <a:pt x="2453640" y="5117589"/>
                </a:lnTo>
                <a:lnTo>
                  <a:pt x="2453640" y="5079492"/>
                </a:lnTo>
                <a:close/>
              </a:path>
              <a:path w="2453640" h="5156200">
                <a:moveTo>
                  <a:pt x="1686687" y="0"/>
                </a:moveTo>
                <a:lnTo>
                  <a:pt x="1686687" y="152400"/>
                </a:lnTo>
                <a:lnTo>
                  <a:pt x="1762887" y="114300"/>
                </a:lnTo>
                <a:lnTo>
                  <a:pt x="1724787" y="114300"/>
                </a:lnTo>
                <a:lnTo>
                  <a:pt x="1724787" y="38100"/>
                </a:lnTo>
                <a:lnTo>
                  <a:pt x="1762887" y="38100"/>
                </a:lnTo>
                <a:lnTo>
                  <a:pt x="1686687" y="0"/>
                </a:lnTo>
                <a:close/>
              </a:path>
              <a:path w="2453640" h="5156200">
                <a:moveTo>
                  <a:pt x="76200" y="7620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2453640" h="5156200">
                <a:moveTo>
                  <a:pt x="1686687" y="76200"/>
                </a:moveTo>
                <a:lnTo>
                  <a:pt x="76200" y="76200"/>
                </a:lnTo>
                <a:lnTo>
                  <a:pt x="76200" y="114300"/>
                </a:lnTo>
                <a:lnTo>
                  <a:pt x="1686687" y="114300"/>
                </a:lnTo>
                <a:lnTo>
                  <a:pt x="1686687" y="76200"/>
                </a:lnTo>
                <a:close/>
              </a:path>
              <a:path w="2453640" h="5156200">
                <a:moveTo>
                  <a:pt x="1762887" y="38100"/>
                </a:moveTo>
                <a:lnTo>
                  <a:pt x="1724787" y="38100"/>
                </a:lnTo>
                <a:lnTo>
                  <a:pt x="1724787" y="114300"/>
                </a:lnTo>
                <a:lnTo>
                  <a:pt x="1762887" y="114300"/>
                </a:lnTo>
                <a:lnTo>
                  <a:pt x="1839087" y="76200"/>
                </a:lnTo>
                <a:lnTo>
                  <a:pt x="1762887" y="3810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43" name="object 120"/>
          <p:cNvSpPr>
            <a:spLocks/>
          </p:cNvSpPr>
          <p:nvPr/>
        </p:nvSpPr>
        <p:spPr bwMode="auto">
          <a:xfrm>
            <a:off x="7380288" y="3968750"/>
            <a:ext cx="1223962" cy="228600"/>
          </a:xfrm>
          <a:custGeom>
            <a:avLst/>
            <a:gdLst/>
            <a:ahLst/>
            <a:cxnLst>
              <a:cxn ang="0">
                <a:pos x="995172" y="0"/>
              </a:cxn>
              <a:cxn ang="0">
                <a:pos x="995172" y="228599"/>
              </a:cxn>
              <a:cxn ang="0">
                <a:pos x="1147572" y="152399"/>
              </a:cxn>
              <a:cxn ang="0">
                <a:pos x="1033272" y="152399"/>
              </a:cxn>
              <a:cxn ang="0">
                <a:pos x="1033272" y="76199"/>
              </a:cxn>
              <a:cxn ang="0">
                <a:pos x="1147572" y="76199"/>
              </a:cxn>
              <a:cxn ang="0">
                <a:pos x="995172" y="0"/>
              </a:cxn>
              <a:cxn ang="0">
                <a:pos x="995172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995172" y="152399"/>
              </a:cxn>
              <a:cxn ang="0">
                <a:pos x="995172" y="76199"/>
              </a:cxn>
              <a:cxn ang="0">
                <a:pos x="1147572" y="76199"/>
              </a:cxn>
              <a:cxn ang="0">
                <a:pos x="1033272" y="76199"/>
              </a:cxn>
              <a:cxn ang="0">
                <a:pos x="1033272" y="152399"/>
              </a:cxn>
              <a:cxn ang="0">
                <a:pos x="1147572" y="152399"/>
              </a:cxn>
              <a:cxn ang="0">
                <a:pos x="1223772" y="114299"/>
              </a:cxn>
              <a:cxn ang="0">
                <a:pos x="1147572" y="76199"/>
              </a:cxn>
            </a:cxnLst>
            <a:rect l="0" t="0" r="r" b="b"/>
            <a:pathLst>
              <a:path w="1224279" h="228600">
                <a:moveTo>
                  <a:pt x="995172" y="0"/>
                </a:moveTo>
                <a:lnTo>
                  <a:pt x="995172" y="228599"/>
                </a:lnTo>
                <a:lnTo>
                  <a:pt x="1147572" y="152399"/>
                </a:lnTo>
                <a:lnTo>
                  <a:pt x="1033272" y="152399"/>
                </a:lnTo>
                <a:lnTo>
                  <a:pt x="1033272" y="76199"/>
                </a:lnTo>
                <a:lnTo>
                  <a:pt x="1147572" y="76199"/>
                </a:lnTo>
                <a:lnTo>
                  <a:pt x="995172" y="0"/>
                </a:lnTo>
                <a:close/>
              </a:path>
              <a:path w="1224279" h="228600">
                <a:moveTo>
                  <a:pt x="995172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95172" y="152399"/>
                </a:lnTo>
                <a:lnTo>
                  <a:pt x="995172" y="76199"/>
                </a:lnTo>
                <a:close/>
              </a:path>
              <a:path w="1224279" h="228600">
                <a:moveTo>
                  <a:pt x="1147572" y="76199"/>
                </a:moveTo>
                <a:lnTo>
                  <a:pt x="1033272" y="76199"/>
                </a:lnTo>
                <a:lnTo>
                  <a:pt x="1033272" y="152399"/>
                </a:lnTo>
                <a:lnTo>
                  <a:pt x="1147572" y="152399"/>
                </a:lnTo>
                <a:lnTo>
                  <a:pt x="1223772" y="114299"/>
                </a:lnTo>
                <a:lnTo>
                  <a:pt x="1147572" y="76199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44" name="object 121"/>
          <p:cNvSpPr>
            <a:spLocks/>
          </p:cNvSpPr>
          <p:nvPr/>
        </p:nvSpPr>
        <p:spPr bwMode="auto">
          <a:xfrm>
            <a:off x="7380288" y="3321050"/>
            <a:ext cx="1223962" cy="228600"/>
          </a:xfrm>
          <a:custGeom>
            <a:avLst/>
            <a:gdLst/>
            <a:ahLst/>
            <a:cxnLst>
              <a:cxn ang="0">
                <a:pos x="995172" y="0"/>
              </a:cxn>
              <a:cxn ang="0">
                <a:pos x="995172" y="228600"/>
              </a:cxn>
              <a:cxn ang="0">
                <a:pos x="1147572" y="152400"/>
              </a:cxn>
              <a:cxn ang="0">
                <a:pos x="1033272" y="152400"/>
              </a:cxn>
              <a:cxn ang="0">
                <a:pos x="1033272" y="76200"/>
              </a:cxn>
              <a:cxn ang="0">
                <a:pos x="1147572" y="76200"/>
              </a:cxn>
              <a:cxn ang="0">
                <a:pos x="995172" y="0"/>
              </a:cxn>
              <a:cxn ang="0">
                <a:pos x="995172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995172" y="152400"/>
              </a:cxn>
              <a:cxn ang="0">
                <a:pos x="995172" y="76200"/>
              </a:cxn>
              <a:cxn ang="0">
                <a:pos x="1147572" y="76200"/>
              </a:cxn>
              <a:cxn ang="0">
                <a:pos x="1033272" y="76200"/>
              </a:cxn>
              <a:cxn ang="0">
                <a:pos x="1033272" y="152400"/>
              </a:cxn>
              <a:cxn ang="0">
                <a:pos x="1147572" y="152400"/>
              </a:cxn>
              <a:cxn ang="0">
                <a:pos x="1223772" y="114300"/>
              </a:cxn>
              <a:cxn ang="0">
                <a:pos x="1147572" y="76200"/>
              </a:cxn>
            </a:cxnLst>
            <a:rect l="0" t="0" r="r" b="b"/>
            <a:pathLst>
              <a:path w="1224279" h="228600">
                <a:moveTo>
                  <a:pt x="995172" y="0"/>
                </a:moveTo>
                <a:lnTo>
                  <a:pt x="995172" y="228600"/>
                </a:lnTo>
                <a:lnTo>
                  <a:pt x="1147572" y="152400"/>
                </a:lnTo>
                <a:lnTo>
                  <a:pt x="1033272" y="152400"/>
                </a:lnTo>
                <a:lnTo>
                  <a:pt x="1033272" y="76200"/>
                </a:lnTo>
                <a:lnTo>
                  <a:pt x="1147572" y="76200"/>
                </a:lnTo>
                <a:lnTo>
                  <a:pt x="995172" y="0"/>
                </a:lnTo>
                <a:close/>
              </a:path>
              <a:path w="1224279" h="228600">
                <a:moveTo>
                  <a:pt x="99517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5172" y="152400"/>
                </a:lnTo>
                <a:lnTo>
                  <a:pt x="995172" y="76200"/>
                </a:lnTo>
                <a:close/>
              </a:path>
              <a:path w="1224279" h="228600">
                <a:moveTo>
                  <a:pt x="1147572" y="76200"/>
                </a:moveTo>
                <a:lnTo>
                  <a:pt x="1033272" y="76200"/>
                </a:lnTo>
                <a:lnTo>
                  <a:pt x="1033272" y="152400"/>
                </a:lnTo>
                <a:lnTo>
                  <a:pt x="1147572" y="152400"/>
                </a:lnTo>
                <a:lnTo>
                  <a:pt x="1223772" y="114300"/>
                </a:lnTo>
                <a:lnTo>
                  <a:pt x="1147572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7235825" y="3068638"/>
            <a:ext cx="1514475" cy="12985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9370" rIns="0" bIns="0">
            <a:spAutoFit/>
          </a:bodyPr>
          <a:lstStyle/>
          <a:p>
            <a:pPr marL="23241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550">
              <a:latin typeface="Times New Roman"/>
              <a:cs typeface="Times New Roman"/>
            </a:endParaRPr>
          </a:p>
          <a:p>
            <a:pPr marL="23241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3333FF"/>
                </a:solidFill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9606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Errors in</a:t>
            </a:r>
            <a:r>
              <a:rPr spc="-80" dirty="0"/>
              <a:t> </a:t>
            </a:r>
            <a:r>
              <a:rPr spc="-5" dirty="0"/>
              <a:t>TCP</a:t>
            </a:r>
          </a:p>
        </p:txBody>
      </p:sp>
      <p:sp>
        <p:nvSpPr>
          <p:cNvPr id="2765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6C1B3D4-1545-4FCB-BCCB-54C0898926F8}" type="slidenum">
              <a:rPr lang="th-TH"/>
              <a:pPr marL="111125"/>
              <a:t>21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535612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Corrupted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Wrong sequence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Lost and </a:t>
            </a:r>
            <a:r>
              <a:rPr sz="3200" spc="-5" dirty="0">
                <a:latin typeface="Tahoma"/>
                <a:cs typeface="Tahoma"/>
              </a:rPr>
              <a:t>redundant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989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Error Control in</a:t>
            </a:r>
            <a:r>
              <a:rPr spc="-80" dirty="0"/>
              <a:t> </a:t>
            </a:r>
            <a:r>
              <a:rPr spc="-5" dirty="0"/>
              <a:t>TCP</a:t>
            </a:r>
          </a:p>
        </p:txBody>
      </p:sp>
      <p:sp>
        <p:nvSpPr>
          <p:cNvPr id="2867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8C10F2F-5973-4E60-A2CA-0B1D2BAA9E06}" type="slidenum">
              <a:rPr lang="th-TH"/>
              <a:pPr marL="111125"/>
              <a:t>22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431087" cy="320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Checksum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Acknowledgement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Retransmission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Retransmission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Time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3-duplicate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ACKs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Immediately ACK (Fast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Retransmission)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1100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Acknowledgement</a:t>
            </a:r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2806700" y="2520950"/>
            <a:ext cx="3175" cy="3894138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3893819"/>
              </a:cxn>
            </a:cxnLst>
            <a:rect l="0" t="0" r="r" b="b"/>
            <a:pathLst>
              <a:path w="1905" h="3893820">
                <a:moveTo>
                  <a:pt x="1524" y="0"/>
                </a:moveTo>
                <a:lnTo>
                  <a:pt x="0" y="3893819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7245350" y="2578100"/>
            <a:ext cx="3175" cy="3895725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3895343"/>
              </a:cxn>
            </a:cxnLst>
            <a:rect l="0" t="0" r="r" b="b"/>
            <a:pathLst>
              <a:path w="3175" h="3895725">
                <a:moveTo>
                  <a:pt x="3048" y="0"/>
                </a:moveTo>
                <a:lnTo>
                  <a:pt x="0" y="3895343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2806700" y="2520950"/>
            <a:ext cx="3175" cy="3894138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3893819"/>
              </a:cxn>
            </a:cxnLst>
            <a:rect l="0" t="0" r="r" b="b"/>
            <a:pathLst>
              <a:path w="1905" h="3893820">
                <a:moveTo>
                  <a:pt x="1524" y="0"/>
                </a:moveTo>
                <a:lnTo>
                  <a:pt x="0" y="3893819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2789238" y="2736850"/>
            <a:ext cx="4459287" cy="373063"/>
          </a:xfrm>
          <a:custGeom>
            <a:avLst/>
            <a:gdLst/>
            <a:ahLst/>
            <a:cxnLst>
              <a:cxn ang="0">
                <a:pos x="4366794" y="323638"/>
              </a:cxn>
              <a:cxn ang="0">
                <a:pos x="4327525" y="373380"/>
              </a:cxn>
              <a:cxn ang="0">
                <a:pos x="4447758" y="324104"/>
              </a:cxn>
              <a:cxn ang="0">
                <a:pos x="4373499" y="324104"/>
              </a:cxn>
              <a:cxn ang="0">
                <a:pos x="4366794" y="323638"/>
              </a:cxn>
              <a:cxn ang="0">
                <a:pos x="4337050" y="246253"/>
              </a:cxn>
              <a:cxn ang="0">
                <a:pos x="4368514" y="301421"/>
              </a:cxn>
              <a:cxn ang="0">
                <a:pos x="4375150" y="301879"/>
              </a:cxn>
              <a:cxn ang="0">
                <a:pos x="4374415" y="311767"/>
              </a:cxn>
              <a:cxn ang="0">
                <a:pos x="4375150" y="313055"/>
              </a:cxn>
              <a:cxn ang="0">
                <a:pos x="4374233" y="314215"/>
              </a:cxn>
              <a:cxn ang="0">
                <a:pos x="4373499" y="324104"/>
              </a:cxn>
              <a:cxn ang="0">
                <a:pos x="4447758" y="324104"/>
              </a:cxn>
              <a:cxn ang="0">
                <a:pos x="4459224" y="319405"/>
              </a:cxn>
              <a:cxn ang="0">
                <a:pos x="4337050" y="246253"/>
              </a:cxn>
              <a:cxn ang="0">
                <a:pos x="1524" y="0"/>
              </a:cxn>
              <a:cxn ang="0">
                <a:pos x="0" y="20700"/>
              </a:cxn>
              <a:cxn ang="0">
                <a:pos x="4366794" y="323638"/>
              </a:cxn>
              <a:cxn ang="0">
                <a:pos x="4374233" y="314215"/>
              </a:cxn>
              <a:cxn ang="0">
                <a:pos x="4374415" y="311767"/>
              </a:cxn>
              <a:cxn ang="0">
                <a:pos x="4368514" y="301421"/>
              </a:cxn>
              <a:cxn ang="0">
                <a:pos x="1524" y="0"/>
              </a:cxn>
            </a:cxnLst>
            <a:rect l="0" t="0" r="r" b="b"/>
            <a:pathLst>
              <a:path w="4459605" h="373380">
                <a:moveTo>
                  <a:pt x="4366794" y="323638"/>
                </a:moveTo>
                <a:lnTo>
                  <a:pt x="4327525" y="373380"/>
                </a:lnTo>
                <a:lnTo>
                  <a:pt x="4447758" y="324104"/>
                </a:lnTo>
                <a:lnTo>
                  <a:pt x="4373499" y="324104"/>
                </a:lnTo>
                <a:lnTo>
                  <a:pt x="4366794" y="323638"/>
                </a:lnTo>
                <a:close/>
              </a:path>
              <a:path w="4459605" h="373380">
                <a:moveTo>
                  <a:pt x="4337050" y="246253"/>
                </a:moveTo>
                <a:lnTo>
                  <a:pt x="4368514" y="301421"/>
                </a:lnTo>
                <a:lnTo>
                  <a:pt x="4375150" y="301879"/>
                </a:lnTo>
                <a:lnTo>
                  <a:pt x="4374415" y="311767"/>
                </a:lnTo>
                <a:lnTo>
                  <a:pt x="4375150" y="313055"/>
                </a:lnTo>
                <a:lnTo>
                  <a:pt x="4374233" y="314215"/>
                </a:lnTo>
                <a:lnTo>
                  <a:pt x="4373499" y="324104"/>
                </a:lnTo>
                <a:lnTo>
                  <a:pt x="4447758" y="324104"/>
                </a:lnTo>
                <a:lnTo>
                  <a:pt x="4459224" y="319405"/>
                </a:lnTo>
                <a:lnTo>
                  <a:pt x="4337050" y="246253"/>
                </a:lnTo>
                <a:close/>
              </a:path>
              <a:path w="4459605" h="373380">
                <a:moveTo>
                  <a:pt x="1524" y="0"/>
                </a:moveTo>
                <a:lnTo>
                  <a:pt x="0" y="20700"/>
                </a:lnTo>
                <a:lnTo>
                  <a:pt x="4366794" y="323638"/>
                </a:lnTo>
                <a:lnTo>
                  <a:pt x="4374233" y="314215"/>
                </a:lnTo>
                <a:lnTo>
                  <a:pt x="4374415" y="311767"/>
                </a:lnTo>
                <a:lnTo>
                  <a:pt x="4368514" y="301421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2789238" y="2736850"/>
            <a:ext cx="4375150" cy="323850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4375150" y="301879"/>
              </a:cxn>
              <a:cxn ang="0">
                <a:pos x="4373499" y="324104"/>
              </a:cxn>
              <a:cxn ang="0">
                <a:pos x="0" y="20700"/>
              </a:cxn>
              <a:cxn ang="0">
                <a:pos x="1524" y="0"/>
              </a:cxn>
            </a:cxnLst>
            <a:rect l="0" t="0" r="r" b="b"/>
            <a:pathLst>
              <a:path w="4375150" h="324485">
                <a:moveTo>
                  <a:pt x="1524" y="0"/>
                </a:moveTo>
                <a:lnTo>
                  <a:pt x="4375150" y="301879"/>
                </a:lnTo>
                <a:lnTo>
                  <a:pt x="4373499" y="324104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7116763" y="2982913"/>
            <a:ext cx="131762" cy="127000"/>
          </a:xfrm>
          <a:custGeom>
            <a:avLst/>
            <a:gdLst/>
            <a:ahLst/>
            <a:cxnLst>
              <a:cxn ang="0">
                <a:pos x="47625" y="66801"/>
              </a:cxn>
              <a:cxn ang="0">
                <a:pos x="9525" y="0"/>
              </a:cxn>
              <a:cxn ang="0">
                <a:pos x="131699" y="73151"/>
              </a:cxn>
              <a:cxn ang="0">
                <a:pos x="0" y="127126"/>
              </a:cxn>
              <a:cxn ang="0">
                <a:pos x="47625" y="66801"/>
              </a:cxn>
            </a:cxnLst>
            <a:rect l="0" t="0" r="r" b="b"/>
            <a:pathLst>
              <a:path w="132079" h="127635">
                <a:moveTo>
                  <a:pt x="47625" y="66801"/>
                </a:moveTo>
                <a:lnTo>
                  <a:pt x="9525" y="0"/>
                </a:lnTo>
                <a:lnTo>
                  <a:pt x="131699" y="73151"/>
                </a:lnTo>
                <a:lnTo>
                  <a:pt x="0" y="127126"/>
                </a:lnTo>
                <a:lnTo>
                  <a:pt x="476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 noChangeArrowheads="1"/>
          </p:cNvSpPr>
          <p:nvPr/>
        </p:nvSpPr>
        <p:spPr bwMode="auto">
          <a:xfrm>
            <a:off x="3224213" y="2590800"/>
            <a:ext cx="284162" cy="171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5" name="object 10"/>
          <p:cNvSpPr>
            <a:spLocks noChangeArrowheads="1"/>
          </p:cNvSpPr>
          <p:nvPr/>
        </p:nvSpPr>
        <p:spPr bwMode="auto">
          <a:xfrm>
            <a:off x="3587750" y="2622550"/>
            <a:ext cx="1584325" cy="250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2789238" y="2736850"/>
            <a:ext cx="4459287" cy="373063"/>
          </a:xfrm>
          <a:custGeom>
            <a:avLst/>
            <a:gdLst/>
            <a:ahLst/>
            <a:cxnLst>
              <a:cxn ang="0">
                <a:pos x="4366794" y="323638"/>
              </a:cxn>
              <a:cxn ang="0">
                <a:pos x="4327525" y="373380"/>
              </a:cxn>
              <a:cxn ang="0">
                <a:pos x="4447758" y="324104"/>
              </a:cxn>
              <a:cxn ang="0">
                <a:pos x="4373499" y="324104"/>
              </a:cxn>
              <a:cxn ang="0">
                <a:pos x="4366794" y="323638"/>
              </a:cxn>
              <a:cxn ang="0">
                <a:pos x="4337050" y="246253"/>
              </a:cxn>
              <a:cxn ang="0">
                <a:pos x="4368514" y="301421"/>
              </a:cxn>
              <a:cxn ang="0">
                <a:pos x="4375150" y="301879"/>
              </a:cxn>
              <a:cxn ang="0">
                <a:pos x="4374415" y="311767"/>
              </a:cxn>
              <a:cxn ang="0">
                <a:pos x="4375150" y="313055"/>
              </a:cxn>
              <a:cxn ang="0">
                <a:pos x="4374233" y="314215"/>
              </a:cxn>
              <a:cxn ang="0">
                <a:pos x="4373499" y="324104"/>
              </a:cxn>
              <a:cxn ang="0">
                <a:pos x="4447758" y="324104"/>
              </a:cxn>
              <a:cxn ang="0">
                <a:pos x="4459224" y="319405"/>
              </a:cxn>
              <a:cxn ang="0">
                <a:pos x="4337050" y="246253"/>
              </a:cxn>
              <a:cxn ang="0">
                <a:pos x="1524" y="0"/>
              </a:cxn>
              <a:cxn ang="0">
                <a:pos x="0" y="20700"/>
              </a:cxn>
              <a:cxn ang="0">
                <a:pos x="4366794" y="323638"/>
              </a:cxn>
              <a:cxn ang="0">
                <a:pos x="4374233" y="314215"/>
              </a:cxn>
              <a:cxn ang="0">
                <a:pos x="4374415" y="311767"/>
              </a:cxn>
              <a:cxn ang="0">
                <a:pos x="4368514" y="301421"/>
              </a:cxn>
              <a:cxn ang="0">
                <a:pos x="1524" y="0"/>
              </a:cxn>
            </a:cxnLst>
            <a:rect l="0" t="0" r="r" b="b"/>
            <a:pathLst>
              <a:path w="4459605" h="373380">
                <a:moveTo>
                  <a:pt x="4366794" y="323638"/>
                </a:moveTo>
                <a:lnTo>
                  <a:pt x="4327525" y="373380"/>
                </a:lnTo>
                <a:lnTo>
                  <a:pt x="4447758" y="324104"/>
                </a:lnTo>
                <a:lnTo>
                  <a:pt x="4373499" y="324104"/>
                </a:lnTo>
                <a:lnTo>
                  <a:pt x="4366794" y="323638"/>
                </a:lnTo>
                <a:close/>
              </a:path>
              <a:path w="4459605" h="373380">
                <a:moveTo>
                  <a:pt x="4337050" y="246253"/>
                </a:moveTo>
                <a:lnTo>
                  <a:pt x="4368514" y="301421"/>
                </a:lnTo>
                <a:lnTo>
                  <a:pt x="4375150" y="301879"/>
                </a:lnTo>
                <a:lnTo>
                  <a:pt x="4374415" y="311767"/>
                </a:lnTo>
                <a:lnTo>
                  <a:pt x="4375150" y="313055"/>
                </a:lnTo>
                <a:lnTo>
                  <a:pt x="4374233" y="314215"/>
                </a:lnTo>
                <a:lnTo>
                  <a:pt x="4373499" y="324104"/>
                </a:lnTo>
                <a:lnTo>
                  <a:pt x="4447758" y="324104"/>
                </a:lnTo>
                <a:lnTo>
                  <a:pt x="4459224" y="319405"/>
                </a:lnTo>
                <a:lnTo>
                  <a:pt x="4337050" y="246253"/>
                </a:lnTo>
                <a:close/>
              </a:path>
              <a:path w="4459605" h="373380">
                <a:moveTo>
                  <a:pt x="1524" y="0"/>
                </a:moveTo>
                <a:lnTo>
                  <a:pt x="0" y="20700"/>
                </a:lnTo>
                <a:lnTo>
                  <a:pt x="4366794" y="323638"/>
                </a:lnTo>
                <a:lnTo>
                  <a:pt x="4374233" y="314215"/>
                </a:lnTo>
                <a:lnTo>
                  <a:pt x="4374415" y="311767"/>
                </a:lnTo>
                <a:lnTo>
                  <a:pt x="4368514" y="301421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2789238" y="2736850"/>
            <a:ext cx="4375150" cy="323850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4375150" y="301879"/>
              </a:cxn>
              <a:cxn ang="0">
                <a:pos x="4373499" y="324104"/>
              </a:cxn>
              <a:cxn ang="0">
                <a:pos x="0" y="20700"/>
              </a:cxn>
              <a:cxn ang="0">
                <a:pos x="1524" y="0"/>
              </a:cxn>
            </a:cxnLst>
            <a:rect l="0" t="0" r="r" b="b"/>
            <a:pathLst>
              <a:path w="4375150" h="324485">
                <a:moveTo>
                  <a:pt x="1524" y="0"/>
                </a:moveTo>
                <a:lnTo>
                  <a:pt x="4375150" y="301879"/>
                </a:lnTo>
                <a:lnTo>
                  <a:pt x="4373499" y="324104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7116763" y="2982913"/>
            <a:ext cx="131762" cy="127000"/>
          </a:xfrm>
          <a:custGeom>
            <a:avLst/>
            <a:gdLst/>
            <a:ahLst/>
            <a:cxnLst>
              <a:cxn ang="0">
                <a:pos x="47625" y="66801"/>
              </a:cxn>
              <a:cxn ang="0">
                <a:pos x="9525" y="0"/>
              </a:cxn>
              <a:cxn ang="0">
                <a:pos x="131699" y="73151"/>
              </a:cxn>
              <a:cxn ang="0">
                <a:pos x="0" y="127126"/>
              </a:cxn>
              <a:cxn ang="0">
                <a:pos x="47625" y="66801"/>
              </a:cxn>
            </a:cxnLst>
            <a:rect l="0" t="0" r="r" b="b"/>
            <a:pathLst>
              <a:path w="132079" h="127635">
                <a:moveTo>
                  <a:pt x="47625" y="66801"/>
                </a:moveTo>
                <a:lnTo>
                  <a:pt x="9525" y="0"/>
                </a:lnTo>
                <a:lnTo>
                  <a:pt x="131699" y="73151"/>
                </a:lnTo>
                <a:lnTo>
                  <a:pt x="0" y="127126"/>
                </a:lnTo>
                <a:lnTo>
                  <a:pt x="476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4103688" y="3311525"/>
            <a:ext cx="279400" cy="134938"/>
          </a:xfrm>
          <a:custGeom>
            <a:avLst/>
            <a:gdLst/>
            <a:ahLst/>
            <a:cxnLst>
              <a:cxn ang="0">
                <a:pos x="1270" y="94234"/>
              </a:cxn>
              <a:cxn ang="0">
                <a:pos x="46156" y="122148"/>
              </a:cxn>
              <a:cxn ang="0">
                <a:pos x="69596" y="118872"/>
              </a:cxn>
              <a:cxn ang="0">
                <a:pos x="45212" y="108458"/>
              </a:cxn>
              <a:cxn ang="0">
                <a:pos x="28067" y="104139"/>
              </a:cxn>
              <a:cxn ang="0">
                <a:pos x="18161" y="94361"/>
              </a:cxn>
              <a:cxn ang="0">
                <a:pos x="47751" y="0"/>
              </a:cxn>
              <a:cxn ang="0">
                <a:pos x="508" y="36702"/>
              </a:cxn>
              <a:cxn ang="0">
                <a:pos x="5969" y="50926"/>
              </a:cxn>
              <a:cxn ang="0">
                <a:pos x="23875" y="62737"/>
              </a:cxn>
              <a:cxn ang="0">
                <a:pos x="60833" y="69087"/>
              </a:cxn>
              <a:cxn ang="0">
                <a:pos x="76835" y="95758"/>
              </a:cxn>
              <a:cxn ang="0">
                <a:pos x="85598" y="108458"/>
              </a:cxn>
              <a:cxn ang="0">
                <a:pos x="93472" y="95123"/>
              </a:cxn>
              <a:cxn ang="0">
                <a:pos x="93599" y="76453"/>
              </a:cxn>
              <a:cxn ang="0">
                <a:pos x="24130" y="46862"/>
              </a:cxn>
              <a:cxn ang="0">
                <a:pos x="15748" y="38608"/>
              </a:cxn>
              <a:cxn ang="0">
                <a:pos x="16763" y="25146"/>
              </a:cxn>
              <a:cxn ang="0">
                <a:pos x="74802" y="8889"/>
              </a:cxn>
              <a:cxn ang="0">
                <a:pos x="55499" y="762"/>
              </a:cxn>
              <a:cxn ang="0">
                <a:pos x="49911" y="13588"/>
              </a:cxn>
              <a:cxn ang="0">
                <a:pos x="66675" y="21717"/>
              </a:cxn>
              <a:cxn ang="0">
                <a:pos x="86233" y="32003"/>
              </a:cxn>
              <a:cxn ang="0">
                <a:pos x="78444" y="13588"/>
              </a:cxn>
              <a:cxn ang="0">
                <a:pos x="135330" y="25731"/>
              </a:cxn>
              <a:cxn ang="0">
                <a:pos x="107950" y="72898"/>
              </a:cxn>
              <a:cxn ang="0">
                <a:pos x="152273" y="113030"/>
              </a:cxn>
              <a:cxn ang="0">
                <a:pos x="138049" y="99822"/>
              </a:cxn>
              <a:cxn ang="0">
                <a:pos x="123062" y="74549"/>
              </a:cxn>
              <a:cxn ang="0">
                <a:pos x="186182" y="65150"/>
              </a:cxn>
              <a:cxn ang="0">
                <a:pos x="122682" y="55118"/>
              </a:cxn>
              <a:cxn ang="0">
                <a:pos x="138302" y="36702"/>
              </a:cxn>
              <a:cxn ang="0">
                <a:pos x="172593" y="33400"/>
              </a:cxn>
              <a:cxn ang="0">
                <a:pos x="151876" y="24257"/>
              </a:cxn>
              <a:cxn ang="0">
                <a:pos x="178059" y="101853"/>
              </a:cxn>
              <a:cxn ang="0">
                <a:pos x="187198" y="82296"/>
              </a:cxn>
              <a:cxn ang="0">
                <a:pos x="152146" y="35433"/>
              </a:cxn>
              <a:cxn ang="0">
                <a:pos x="166750" y="46227"/>
              </a:cxn>
              <a:cxn ang="0">
                <a:pos x="122809" y="62611"/>
              </a:cxn>
              <a:cxn ang="0">
                <a:pos x="181911" y="46656"/>
              </a:cxn>
              <a:cxn ang="0">
                <a:pos x="275359" y="92456"/>
              </a:cxn>
              <a:cxn ang="0">
                <a:pos x="278892" y="132842"/>
              </a:cxn>
              <a:cxn ang="0">
                <a:pos x="198755" y="47117"/>
              </a:cxn>
              <a:cxn ang="0">
                <a:pos x="218664" y="100391"/>
              </a:cxn>
              <a:cxn ang="0">
                <a:pos x="260011" y="93980"/>
              </a:cxn>
              <a:cxn ang="0">
                <a:pos x="213197" y="54784"/>
              </a:cxn>
              <a:cxn ang="0">
                <a:pos x="239395" y="27305"/>
              </a:cxn>
              <a:cxn ang="0">
                <a:pos x="245094" y="18748"/>
              </a:cxn>
              <a:cxn ang="0">
                <a:pos x="256157" y="27305"/>
              </a:cxn>
              <a:cxn ang="0">
                <a:pos x="250317" y="35051"/>
              </a:cxn>
              <a:cxn ang="0">
                <a:pos x="254888" y="84327"/>
              </a:cxn>
              <a:cxn ang="0">
                <a:pos x="233299" y="93980"/>
              </a:cxn>
              <a:cxn ang="0">
                <a:pos x="275359" y="92456"/>
              </a:cxn>
              <a:cxn ang="0">
                <a:pos x="256157" y="27305"/>
              </a:cxn>
              <a:cxn ang="0">
                <a:pos x="256667" y="27812"/>
              </a:cxn>
            </a:cxnLst>
            <a:rect l="0" t="0" r="r" b="b"/>
            <a:pathLst>
              <a:path w="279400" h="134620">
                <a:moveTo>
                  <a:pt x="14859" y="83820"/>
                </a:moveTo>
                <a:lnTo>
                  <a:pt x="381" y="86360"/>
                </a:lnTo>
                <a:lnTo>
                  <a:pt x="1270" y="94234"/>
                </a:lnTo>
                <a:lnTo>
                  <a:pt x="4063" y="101092"/>
                </a:lnTo>
                <a:lnTo>
                  <a:pt x="39084" y="121872"/>
                </a:lnTo>
                <a:lnTo>
                  <a:pt x="46156" y="122148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82550" y="111506"/>
                </a:lnTo>
                <a:lnTo>
                  <a:pt x="85598" y="108458"/>
                </a:lnTo>
                <a:lnTo>
                  <a:pt x="45212" y="108458"/>
                </a:lnTo>
                <a:lnTo>
                  <a:pt x="39116" y="107823"/>
                </a:lnTo>
                <a:lnTo>
                  <a:pt x="33655" y="105918"/>
                </a:lnTo>
                <a:lnTo>
                  <a:pt x="28067" y="104139"/>
                </a:lnTo>
                <a:lnTo>
                  <a:pt x="23875" y="101473"/>
                </a:lnTo>
                <a:lnTo>
                  <a:pt x="20955" y="97917"/>
                </a:lnTo>
                <a:lnTo>
                  <a:pt x="18161" y="94361"/>
                </a:lnTo>
                <a:lnTo>
                  <a:pt x="16129" y="89662"/>
                </a:lnTo>
                <a:lnTo>
                  <a:pt x="14859" y="83820"/>
                </a:lnTo>
                <a:close/>
              </a:path>
              <a:path w="279400" h="134620">
                <a:moveTo>
                  <a:pt x="47751" y="0"/>
                </a:moveTo>
                <a:lnTo>
                  <a:pt x="6985" y="14224"/>
                </a:lnTo>
                <a:lnTo>
                  <a:pt x="0" y="30734"/>
                </a:lnTo>
                <a:lnTo>
                  <a:pt x="508" y="36702"/>
                </a:lnTo>
                <a:lnTo>
                  <a:pt x="1016" y="42037"/>
                </a:lnTo>
                <a:lnTo>
                  <a:pt x="2794" y="46862"/>
                </a:lnTo>
                <a:lnTo>
                  <a:pt x="5969" y="50926"/>
                </a:lnTo>
                <a:lnTo>
                  <a:pt x="9017" y="55118"/>
                </a:lnTo>
                <a:lnTo>
                  <a:pt x="13588" y="58293"/>
                </a:lnTo>
                <a:lnTo>
                  <a:pt x="23875" y="62737"/>
                </a:lnTo>
                <a:lnTo>
                  <a:pt x="31750" y="64515"/>
                </a:lnTo>
                <a:lnTo>
                  <a:pt x="53721" y="67818"/>
                </a:lnTo>
                <a:lnTo>
                  <a:pt x="60833" y="69087"/>
                </a:lnTo>
                <a:lnTo>
                  <a:pt x="79629" y="89026"/>
                </a:lnTo>
                <a:lnTo>
                  <a:pt x="78867" y="92456"/>
                </a:lnTo>
                <a:lnTo>
                  <a:pt x="76835" y="95758"/>
                </a:lnTo>
                <a:lnTo>
                  <a:pt x="74930" y="98933"/>
                </a:lnTo>
                <a:lnTo>
                  <a:pt x="45212" y="108458"/>
                </a:lnTo>
                <a:lnTo>
                  <a:pt x="85598" y="108458"/>
                </a:lnTo>
                <a:lnTo>
                  <a:pt x="87249" y="106807"/>
                </a:lnTo>
                <a:lnTo>
                  <a:pt x="90297" y="100964"/>
                </a:lnTo>
                <a:lnTo>
                  <a:pt x="93472" y="95123"/>
                </a:lnTo>
                <a:lnTo>
                  <a:pt x="94742" y="89026"/>
                </a:lnTo>
                <a:lnTo>
                  <a:pt x="94234" y="82803"/>
                </a:lnTo>
                <a:lnTo>
                  <a:pt x="93599" y="76453"/>
                </a:lnTo>
                <a:lnTo>
                  <a:pt x="61340" y="53324"/>
                </a:lnTo>
                <a:lnTo>
                  <a:pt x="32131" y="48895"/>
                </a:lnTo>
                <a:lnTo>
                  <a:pt x="24130" y="46862"/>
                </a:lnTo>
                <a:lnTo>
                  <a:pt x="20827" y="44323"/>
                </a:lnTo>
                <a:lnTo>
                  <a:pt x="17525" y="41910"/>
                </a:lnTo>
                <a:lnTo>
                  <a:pt x="15748" y="38608"/>
                </a:lnTo>
                <a:lnTo>
                  <a:pt x="15367" y="34289"/>
                </a:lnTo>
                <a:lnTo>
                  <a:pt x="14986" y="29463"/>
                </a:lnTo>
                <a:lnTo>
                  <a:pt x="16763" y="25146"/>
                </a:lnTo>
                <a:lnTo>
                  <a:pt x="49911" y="13588"/>
                </a:lnTo>
                <a:lnTo>
                  <a:pt x="78444" y="13588"/>
                </a:lnTo>
                <a:lnTo>
                  <a:pt x="74802" y="8889"/>
                </a:lnTo>
                <a:lnTo>
                  <a:pt x="69214" y="5207"/>
                </a:lnTo>
                <a:lnTo>
                  <a:pt x="62357" y="2921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44" y="13588"/>
                </a:moveTo>
                <a:lnTo>
                  <a:pt x="49911" y="13588"/>
                </a:lnTo>
                <a:lnTo>
                  <a:pt x="56896" y="14859"/>
                </a:lnTo>
                <a:lnTo>
                  <a:pt x="61722" y="18287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3"/>
                </a:lnTo>
                <a:lnTo>
                  <a:pt x="85344" y="25146"/>
                </a:lnTo>
                <a:lnTo>
                  <a:pt x="82804" y="19050"/>
                </a:lnTo>
                <a:lnTo>
                  <a:pt x="78444" y="13588"/>
                </a:lnTo>
                <a:close/>
              </a:path>
              <a:path w="279400" h="134620">
                <a:moveTo>
                  <a:pt x="151876" y="24257"/>
                </a:moveTo>
                <a:lnTo>
                  <a:pt x="143637" y="24257"/>
                </a:lnTo>
                <a:lnTo>
                  <a:pt x="135330" y="25731"/>
                </a:lnTo>
                <a:lnTo>
                  <a:pt x="109013" y="53562"/>
                </a:lnTo>
                <a:lnTo>
                  <a:pt x="107747" y="62611"/>
                </a:lnTo>
                <a:lnTo>
                  <a:pt x="107950" y="72898"/>
                </a:lnTo>
                <a:lnTo>
                  <a:pt x="128073" y="108636"/>
                </a:lnTo>
                <a:lnTo>
                  <a:pt x="143365" y="113105"/>
                </a:lnTo>
                <a:lnTo>
                  <a:pt x="152273" y="113030"/>
                </a:lnTo>
                <a:lnTo>
                  <a:pt x="178059" y="101853"/>
                </a:lnTo>
                <a:lnTo>
                  <a:pt x="144272" y="101853"/>
                </a:lnTo>
                <a:lnTo>
                  <a:pt x="138049" y="99822"/>
                </a:lnTo>
                <a:lnTo>
                  <a:pt x="127762" y="90805"/>
                </a:lnTo>
                <a:lnTo>
                  <a:pt x="124460" y="83820"/>
                </a:lnTo>
                <a:lnTo>
                  <a:pt x="123062" y="74549"/>
                </a:lnTo>
                <a:lnTo>
                  <a:pt x="186436" y="68961"/>
                </a:lnTo>
                <a:lnTo>
                  <a:pt x="186436" y="67310"/>
                </a:lnTo>
                <a:lnTo>
                  <a:pt x="186182" y="65150"/>
                </a:lnTo>
                <a:lnTo>
                  <a:pt x="185797" y="62611"/>
                </a:lnTo>
                <a:lnTo>
                  <a:pt x="122809" y="62611"/>
                </a:lnTo>
                <a:lnTo>
                  <a:pt x="122682" y="55118"/>
                </a:lnTo>
                <a:lnTo>
                  <a:pt x="124713" y="49022"/>
                </a:lnTo>
                <a:lnTo>
                  <a:pt x="132842" y="39370"/>
                </a:lnTo>
                <a:lnTo>
                  <a:pt x="138302" y="36702"/>
                </a:lnTo>
                <a:lnTo>
                  <a:pt x="152146" y="35433"/>
                </a:lnTo>
                <a:lnTo>
                  <a:pt x="174388" y="35433"/>
                </a:lnTo>
                <a:lnTo>
                  <a:pt x="172593" y="33400"/>
                </a:lnTo>
                <a:lnTo>
                  <a:pt x="166354" y="28829"/>
                </a:lnTo>
                <a:lnTo>
                  <a:pt x="159448" y="25781"/>
                </a:lnTo>
                <a:lnTo>
                  <a:pt x="151876" y="24257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44272" y="101853"/>
                </a:lnTo>
                <a:lnTo>
                  <a:pt x="178059" y="101853"/>
                </a:lnTo>
                <a:lnTo>
                  <a:pt x="181863" y="98298"/>
                </a:lnTo>
                <a:lnTo>
                  <a:pt x="185674" y="91186"/>
                </a:lnTo>
                <a:lnTo>
                  <a:pt x="187198" y="82296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8" y="35433"/>
                </a:moveTo>
                <a:lnTo>
                  <a:pt x="152146" y="35433"/>
                </a:lnTo>
                <a:lnTo>
                  <a:pt x="158369" y="37719"/>
                </a:lnTo>
                <a:lnTo>
                  <a:pt x="163449" y="42799"/>
                </a:lnTo>
                <a:lnTo>
                  <a:pt x="166750" y="46227"/>
                </a:lnTo>
                <a:lnTo>
                  <a:pt x="169037" y="51435"/>
                </a:lnTo>
                <a:lnTo>
                  <a:pt x="170307" y="58420"/>
                </a:lnTo>
                <a:lnTo>
                  <a:pt x="122809" y="62611"/>
                </a:lnTo>
                <a:lnTo>
                  <a:pt x="185797" y="62611"/>
                </a:lnTo>
                <a:lnTo>
                  <a:pt x="184683" y="55243"/>
                </a:lnTo>
                <a:lnTo>
                  <a:pt x="181911" y="46656"/>
                </a:lnTo>
                <a:lnTo>
                  <a:pt x="177868" y="39370"/>
                </a:lnTo>
                <a:lnTo>
                  <a:pt x="174388" y="35433"/>
                </a:lnTo>
                <a:close/>
              </a:path>
              <a:path w="279400" h="134620">
                <a:moveTo>
                  <a:pt x="275359" y="92456"/>
                </a:moveTo>
                <a:lnTo>
                  <a:pt x="260858" y="92456"/>
                </a:lnTo>
                <a:lnTo>
                  <a:pt x="264541" y="134112"/>
                </a:lnTo>
                <a:lnTo>
                  <a:pt x="278892" y="132842"/>
                </a:lnTo>
                <a:lnTo>
                  <a:pt x="275359" y="92456"/>
                </a:lnTo>
                <a:close/>
              </a:path>
              <a:path w="279400" h="134620">
                <a:moveTo>
                  <a:pt x="230759" y="16637"/>
                </a:moveTo>
                <a:lnTo>
                  <a:pt x="198755" y="47117"/>
                </a:lnTo>
                <a:lnTo>
                  <a:pt x="197866" y="54863"/>
                </a:lnTo>
                <a:lnTo>
                  <a:pt x="198627" y="63373"/>
                </a:lnTo>
                <a:lnTo>
                  <a:pt x="218664" y="100391"/>
                </a:lnTo>
                <a:lnTo>
                  <a:pt x="239649" y="105410"/>
                </a:lnTo>
                <a:lnTo>
                  <a:pt x="244094" y="105028"/>
                </a:lnTo>
                <a:lnTo>
                  <a:pt x="260011" y="93980"/>
                </a:lnTo>
                <a:lnTo>
                  <a:pt x="233299" y="93980"/>
                </a:lnTo>
                <a:lnTo>
                  <a:pt x="227584" y="91821"/>
                </a:lnTo>
                <a:lnTo>
                  <a:pt x="213197" y="54784"/>
                </a:lnTo>
                <a:lnTo>
                  <a:pt x="213836" y="47878"/>
                </a:lnTo>
                <a:lnTo>
                  <a:pt x="233045" y="27939"/>
                </a:lnTo>
                <a:lnTo>
                  <a:pt x="239395" y="27305"/>
                </a:lnTo>
                <a:lnTo>
                  <a:pt x="256157" y="27305"/>
                </a:lnTo>
                <a:lnTo>
                  <a:pt x="251243" y="22405"/>
                </a:lnTo>
                <a:lnTo>
                  <a:pt x="245094" y="18748"/>
                </a:lnTo>
                <a:lnTo>
                  <a:pt x="238253" y="16829"/>
                </a:lnTo>
                <a:lnTo>
                  <a:pt x="230759" y="16637"/>
                </a:lnTo>
                <a:close/>
              </a:path>
              <a:path w="279400" h="134620">
                <a:moveTo>
                  <a:pt x="256157" y="27305"/>
                </a:moveTo>
                <a:lnTo>
                  <a:pt x="239395" y="27305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612"/>
                </a:lnTo>
                <a:lnTo>
                  <a:pt x="254888" y="84327"/>
                </a:lnTo>
                <a:lnTo>
                  <a:pt x="250951" y="89915"/>
                </a:lnTo>
                <a:lnTo>
                  <a:pt x="245872" y="92963"/>
                </a:lnTo>
                <a:lnTo>
                  <a:pt x="233299" y="93980"/>
                </a:lnTo>
                <a:lnTo>
                  <a:pt x="260011" y="93980"/>
                </a:lnTo>
                <a:lnTo>
                  <a:pt x="260858" y="92456"/>
                </a:lnTo>
                <a:lnTo>
                  <a:pt x="275359" y="92456"/>
                </a:lnTo>
                <a:lnTo>
                  <a:pt x="269704" y="27812"/>
                </a:lnTo>
                <a:lnTo>
                  <a:pt x="256667" y="27812"/>
                </a:lnTo>
                <a:lnTo>
                  <a:pt x="256157" y="27305"/>
                </a:lnTo>
                <a:close/>
              </a:path>
              <a:path w="279400" h="134620">
                <a:moveTo>
                  <a:pt x="268605" y="15239"/>
                </a:moveTo>
                <a:lnTo>
                  <a:pt x="255650" y="16383"/>
                </a:lnTo>
                <a:lnTo>
                  <a:pt x="256667" y="27812"/>
                </a:lnTo>
                <a:lnTo>
                  <a:pt x="269704" y="27812"/>
                </a:lnTo>
                <a:lnTo>
                  <a:pt x="268605" y="152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4448175" y="3259138"/>
            <a:ext cx="336550" cy="142875"/>
          </a:xfrm>
          <a:custGeom>
            <a:avLst/>
            <a:gdLst/>
            <a:ahLst/>
            <a:cxnLst>
              <a:cxn ang="0">
                <a:pos x="52069" y="114426"/>
              </a:cxn>
              <a:cxn ang="0">
                <a:pos x="68961" y="141224"/>
              </a:cxn>
              <a:cxn ang="0">
                <a:pos x="58674" y="23875"/>
              </a:cxn>
              <a:cxn ang="0">
                <a:pos x="0" y="105663"/>
              </a:cxn>
              <a:cxn ang="0">
                <a:pos x="52069" y="114426"/>
              </a:cxn>
              <a:cxn ang="0">
                <a:pos x="66421" y="113157"/>
              </a:cxn>
              <a:cxn ang="0">
                <a:pos x="81658" y="104394"/>
              </a:cxn>
              <a:cxn ang="0">
                <a:pos x="46227" y="48260"/>
              </a:cxn>
              <a:cxn ang="0">
                <a:pos x="58674" y="23875"/>
              </a:cxn>
              <a:cxn ang="0">
                <a:pos x="46227" y="48260"/>
              </a:cxn>
              <a:cxn ang="0">
                <a:pos x="14097" y="104394"/>
              </a:cxn>
              <a:cxn ang="0">
                <a:pos x="81273" y="99949"/>
              </a:cxn>
              <a:cxn ang="0">
                <a:pos x="60790" y="48260"/>
              </a:cxn>
              <a:cxn ang="0">
                <a:pos x="65277" y="99949"/>
              </a:cxn>
              <a:cxn ang="0">
                <a:pos x="81152" y="98551"/>
              </a:cxn>
              <a:cxn ang="0">
                <a:pos x="127380" y="17399"/>
              </a:cxn>
              <a:cxn ang="0">
                <a:pos x="111887" y="21082"/>
              </a:cxn>
              <a:cxn ang="0">
                <a:pos x="93737" y="70740"/>
              </a:cxn>
              <a:cxn ang="0">
                <a:pos x="104272" y="119328"/>
              </a:cxn>
              <a:cxn ang="0">
                <a:pos x="146430" y="136525"/>
              </a:cxn>
              <a:cxn ang="0">
                <a:pos x="158623" y="128397"/>
              </a:cxn>
              <a:cxn ang="0">
                <a:pos x="130175" y="125984"/>
              </a:cxn>
              <a:cxn ang="0">
                <a:pos x="109092" y="79375"/>
              </a:cxn>
              <a:cxn ang="0">
                <a:pos x="108886" y="54863"/>
              </a:cxn>
              <a:cxn ang="0">
                <a:pos x="135000" y="28701"/>
              </a:cxn>
              <a:cxn ang="0">
                <a:pos x="153415" y="25146"/>
              </a:cxn>
              <a:cxn ang="0">
                <a:pos x="144272" y="19685"/>
              </a:cxn>
              <a:cxn ang="0">
                <a:pos x="133603" y="16763"/>
              </a:cxn>
              <a:cxn ang="0">
                <a:pos x="135000" y="28701"/>
              </a:cxn>
              <a:cxn ang="0">
                <a:pos x="145923" y="37337"/>
              </a:cxn>
              <a:cxn ang="0">
                <a:pos x="156797" y="88528"/>
              </a:cxn>
              <a:cxn ang="0">
                <a:pos x="136778" y="125349"/>
              </a:cxn>
              <a:cxn ang="0">
                <a:pos x="161096" y="125984"/>
              </a:cxn>
              <a:cxn ang="0">
                <a:pos x="171438" y="83853"/>
              </a:cxn>
              <a:cxn ang="0">
                <a:pos x="160527" y="34162"/>
              </a:cxn>
              <a:cxn ang="0">
                <a:pos x="156181" y="28701"/>
              </a:cxn>
              <a:cxn ang="0">
                <a:pos x="188849" y="30099"/>
              </a:cxn>
              <a:cxn ang="0">
                <a:pos x="185419" y="72771"/>
              </a:cxn>
              <a:cxn ang="0">
                <a:pos x="228980" y="129286"/>
              </a:cxn>
              <a:cxn ang="0">
                <a:pos x="244475" y="125602"/>
              </a:cxn>
              <a:cxn ang="0">
                <a:pos x="252155" y="117983"/>
              </a:cxn>
              <a:cxn ang="0">
                <a:pos x="215391" y="115315"/>
              </a:cxn>
              <a:cxn ang="0">
                <a:pos x="199536" y="58064"/>
              </a:cxn>
              <a:cxn ang="0">
                <a:pos x="226060" y="20700"/>
              </a:cxn>
              <a:cxn ang="0">
                <a:pos x="244601" y="17145"/>
              </a:cxn>
              <a:cxn ang="0">
                <a:pos x="235330" y="11811"/>
              </a:cxn>
              <a:cxn ang="0">
                <a:pos x="224789" y="8889"/>
              </a:cxn>
              <a:cxn ang="0">
                <a:pos x="226060" y="20700"/>
              </a:cxn>
              <a:cxn ang="0">
                <a:pos x="236981" y="29337"/>
              </a:cxn>
              <a:cxn ang="0">
                <a:pos x="247856" y="80545"/>
              </a:cxn>
              <a:cxn ang="0">
                <a:pos x="227837" y="117348"/>
              </a:cxn>
              <a:cxn ang="0">
                <a:pos x="252155" y="117983"/>
              </a:cxn>
              <a:cxn ang="0">
                <a:pos x="262568" y="75870"/>
              </a:cxn>
              <a:cxn ang="0">
                <a:pos x="251587" y="26162"/>
              </a:cxn>
              <a:cxn ang="0">
                <a:pos x="247268" y="20700"/>
              </a:cxn>
              <a:cxn ang="0">
                <a:pos x="313436" y="27304"/>
              </a:cxn>
              <a:cxn ang="0">
                <a:pos x="335914" y="117856"/>
              </a:cxn>
              <a:cxn ang="0">
                <a:pos x="325500" y="0"/>
              </a:cxn>
              <a:cxn ang="0">
                <a:pos x="314198" y="6096"/>
              </a:cxn>
              <a:cxn ang="0">
                <a:pos x="299212" y="23622"/>
              </a:cxn>
              <a:cxn ang="0">
                <a:pos x="284861" y="33274"/>
              </a:cxn>
              <a:cxn ang="0">
                <a:pos x="313436" y="27304"/>
              </a:cxn>
              <a:cxn ang="0">
                <a:pos x="325500" y="0"/>
              </a:cxn>
            </a:cxnLst>
            <a:rect l="0" t="0" r="r" b="b"/>
            <a:pathLst>
              <a:path w="335914" h="142875">
                <a:moveTo>
                  <a:pt x="66535" y="114426"/>
                </a:moveTo>
                <a:lnTo>
                  <a:pt x="52069" y="114426"/>
                </a:lnTo>
                <a:lnTo>
                  <a:pt x="54482" y="142494"/>
                </a:lnTo>
                <a:lnTo>
                  <a:pt x="68961" y="141224"/>
                </a:lnTo>
                <a:lnTo>
                  <a:pt x="66535" y="114426"/>
                </a:lnTo>
                <a:close/>
              </a:path>
              <a:path w="335914" h="142875">
                <a:moveTo>
                  <a:pt x="58674" y="23875"/>
                </a:moveTo>
                <a:lnTo>
                  <a:pt x="46862" y="24891"/>
                </a:lnTo>
                <a:lnTo>
                  <a:pt x="0" y="105663"/>
                </a:lnTo>
                <a:lnTo>
                  <a:pt x="1142" y="118872"/>
                </a:lnTo>
                <a:lnTo>
                  <a:pt x="52069" y="114426"/>
                </a:lnTo>
                <a:lnTo>
                  <a:pt x="66535" y="114426"/>
                </a:lnTo>
                <a:lnTo>
                  <a:pt x="66421" y="113157"/>
                </a:lnTo>
                <a:lnTo>
                  <a:pt x="82296" y="111760"/>
                </a:lnTo>
                <a:lnTo>
                  <a:pt x="81658" y="104394"/>
                </a:lnTo>
                <a:lnTo>
                  <a:pt x="14097" y="104394"/>
                </a:lnTo>
                <a:lnTo>
                  <a:pt x="46227" y="48260"/>
                </a:lnTo>
                <a:lnTo>
                  <a:pt x="60790" y="48260"/>
                </a:lnTo>
                <a:lnTo>
                  <a:pt x="58674" y="23875"/>
                </a:lnTo>
                <a:close/>
              </a:path>
              <a:path w="335914" h="142875">
                <a:moveTo>
                  <a:pt x="60790" y="48260"/>
                </a:moveTo>
                <a:lnTo>
                  <a:pt x="46227" y="48260"/>
                </a:lnTo>
                <a:lnTo>
                  <a:pt x="50926" y="101219"/>
                </a:lnTo>
                <a:lnTo>
                  <a:pt x="14097" y="104394"/>
                </a:lnTo>
                <a:lnTo>
                  <a:pt x="81658" y="104394"/>
                </a:lnTo>
                <a:lnTo>
                  <a:pt x="81273" y="99949"/>
                </a:lnTo>
                <a:lnTo>
                  <a:pt x="65277" y="99949"/>
                </a:lnTo>
                <a:lnTo>
                  <a:pt x="60790" y="48260"/>
                </a:lnTo>
                <a:close/>
              </a:path>
              <a:path w="335914" h="142875">
                <a:moveTo>
                  <a:pt x="81152" y="98551"/>
                </a:moveTo>
                <a:lnTo>
                  <a:pt x="65277" y="99949"/>
                </a:lnTo>
                <a:lnTo>
                  <a:pt x="81273" y="99949"/>
                </a:lnTo>
                <a:lnTo>
                  <a:pt x="81152" y="98551"/>
                </a:lnTo>
                <a:close/>
              </a:path>
              <a:path w="335914" h="142875">
                <a:moveTo>
                  <a:pt x="133603" y="16763"/>
                </a:moveTo>
                <a:lnTo>
                  <a:pt x="127380" y="17399"/>
                </a:lnTo>
                <a:lnTo>
                  <a:pt x="118872" y="18161"/>
                </a:lnTo>
                <a:lnTo>
                  <a:pt x="111887" y="21082"/>
                </a:lnTo>
                <a:lnTo>
                  <a:pt x="93757" y="61801"/>
                </a:lnTo>
                <a:lnTo>
                  <a:pt x="93737" y="70740"/>
                </a:lnTo>
                <a:lnTo>
                  <a:pt x="94361" y="80645"/>
                </a:lnTo>
                <a:lnTo>
                  <a:pt x="104272" y="119328"/>
                </a:lnTo>
                <a:lnTo>
                  <a:pt x="137794" y="137160"/>
                </a:lnTo>
                <a:lnTo>
                  <a:pt x="146430" y="136525"/>
                </a:lnTo>
                <a:lnTo>
                  <a:pt x="153288" y="133476"/>
                </a:lnTo>
                <a:lnTo>
                  <a:pt x="158623" y="128397"/>
                </a:lnTo>
                <a:lnTo>
                  <a:pt x="161096" y="125984"/>
                </a:lnTo>
                <a:lnTo>
                  <a:pt x="130175" y="125984"/>
                </a:lnTo>
                <a:lnTo>
                  <a:pt x="124332" y="123189"/>
                </a:lnTo>
                <a:lnTo>
                  <a:pt x="109092" y="79375"/>
                </a:lnTo>
                <a:lnTo>
                  <a:pt x="108424" y="66012"/>
                </a:lnTo>
                <a:lnTo>
                  <a:pt x="108886" y="54863"/>
                </a:lnTo>
                <a:lnTo>
                  <a:pt x="128269" y="29337"/>
                </a:lnTo>
                <a:lnTo>
                  <a:pt x="135000" y="28701"/>
                </a:lnTo>
                <a:lnTo>
                  <a:pt x="156181" y="28701"/>
                </a:lnTo>
                <a:lnTo>
                  <a:pt x="153415" y="25146"/>
                </a:lnTo>
                <a:lnTo>
                  <a:pt x="149225" y="21844"/>
                </a:lnTo>
                <a:lnTo>
                  <a:pt x="144272" y="19685"/>
                </a:lnTo>
                <a:lnTo>
                  <a:pt x="139318" y="17652"/>
                </a:lnTo>
                <a:lnTo>
                  <a:pt x="133603" y="16763"/>
                </a:lnTo>
                <a:close/>
              </a:path>
              <a:path w="335914" h="142875">
                <a:moveTo>
                  <a:pt x="156181" y="28701"/>
                </a:moveTo>
                <a:lnTo>
                  <a:pt x="135000" y="28701"/>
                </a:lnTo>
                <a:lnTo>
                  <a:pt x="140842" y="31369"/>
                </a:lnTo>
                <a:lnTo>
                  <a:pt x="145923" y="37337"/>
                </a:lnTo>
                <a:lnTo>
                  <a:pt x="156082" y="75311"/>
                </a:lnTo>
                <a:lnTo>
                  <a:pt x="156797" y="88528"/>
                </a:lnTo>
                <a:lnTo>
                  <a:pt x="156463" y="99425"/>
                </a:lnTo>
                <a:lnTo>
                  <a:pt x="136778" y="125349"/>
                </a:lnTo>
                <a:lnTo>
                  <a:pt x="130175" y="125984"/>
                </a:lnTo>
                <a:lnTo>
                  <a:pt x="161096" y="125984"/>
                </a:lnTo>
                <a:lnTo>
                  <a:pt x="163829" y="123316"/>
                </a:lnTo>
                <a:lnTo>
                  <a:pt x="171438" y="83853"/>
                </a:lnTo>
                <a:lnTo>
                  <a:pt x="170814" y="74040"/>
                </a:lnTo>
                <a:lnTo>
                  <a:pt x="160527" y="34162"/>
                </a:lnTo>
                <a:lnTo>
                  <a:pt x="156972" y="29718"/>
                </a:lnTo>
                <a:lnTo>
                  <a:pt x="156181" y="28701"/>
                </a:lnTo>
                <a:close/>
              </a:path>
              <a:path w="335914" h="142875">
                <a:moveTo>
                  <a:pt x="224789" y="8889"/>
                </a:moveTo>
                <a:lnTo>
                  <a:pt x="188849" y="30099"/>
                </a:lnTo>
                <a:lnTo>
                  <a:pt x="184798" y="62793"/>
                </a:lnTo>
                <a:lnTo>
                  <a:pt x="185419" y="72771"/>
                </a:lnTo>
                <a:lnTo>
                  <a:pt x="195385" y="111382"/>
                </a:lnTo>
                <a:lnTo>
                  <a:pt x="228980" y="129286"/>
                </a:lnTo>
                <a:lnTo>
                  <a:pt x="237489" y="128524"/>
                </a:lnTo>
                <a:lnTo>
                  <a:pt x="244475" y="125602"/>
                </a:lnTo>
                <a:lnTo>
                  <a:pt x="249681" y="120396"/>
                </a:lnTo>
                <a:lnTo>
                  <a:pt x="252155" y="117983"/>
                </a:lnTo>
                <a:lnTo>
                  <a:pt x="221234" y="117983"/>
                </a:lnTo>
                <a:lnTo>
                  <a:pt x="215391" y="115315"/>
                </a:lnTo>
                <a:lnTo>
                  <a:pt x="200278" y="71374"/>
                </a:lnTo>
                <a:lnTo>
                  <a:pt x="199536" y="58064"/>
                </a:lnTo>
                <a:lnTo>
                  <a:pt x="199961" y="46910"/>
                </a:lnTo>
                <a:lnTo>
                  <a:pt x="226060" y="20700"/>
                </a:lnTo>
                <a:lnTo>
                  <a:pt x="247268" y="20700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5330" y="11811"/>
                </a:lnTo>
                <a:lnTo>
                  <a:pt x="230377" y="9651"/>
                </a:lnTo>
                <a:lnTo>
                  <a:pt x="224789" y="8889"/>
                </a:lnTo>
                <a:close/>
              </a:path>
              <a:path w="335914" h="142875">
                <a:moveTo>
                  <a:pt x="247268" y="20700"/>
                </a:moveTo>
                <a:lnTo>
                  <a:pt x="226060" y="20700"/>
                </a:lnTo>
                <a:lnTo>
                  <a:pt x="231901" y="23495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45"/>
                </a:lnTo>
                <a:lnTo>
                  <a:pt x="247523" y="91471"/>
                </a:lnTo>
                <a:lnTo>
                  <a:pt x="227837" y="117348"/>
                </a:lnTo>
                <a:lnTo>
                  <a:pt x="221234" y="117983"/>
                </a:lnTo>
                <a:lnTo>
                  <a:pt x="252155" y="117983"/>
                </a:lnTo>
                <a:lnTo>
                  <a:pt x="254888" y="115315"/>
                </a:lnTo>
                <a:lnTo>
                  <a:pt x="262568" y="75870"/>
                </a:lnTo>
                <a:lnTo>
                  <a:pt x="262000" y="66039"/>
                </a:lnTo>
                <a:lnTo>
                  <a:pt x="251587" y="26162"/>
                </a:lnTo>
                <a:lnTo>
                  <a:pt x="248030" y="21716"/>
                </a:lnTo>
                <a:lnTo>
                  <a:pt x="247268" y="20700"/>
                </a:lnTo>
                <a:close/>
              </a:path>
              <a:path w="335914" h="142875">
                <a:moveTo>
                  <a:pt x="327913" y="27304"/>
                </a:moveTo>
                <a:lnTo>
                  <a:pt x="313436" y="27304"/>
                </a:lnTo>
                <a:lnTo>
                  <a:pt x="321437" y="119125"/>
                </a:lnTo>
                <a:lnTo>
                  <a:pt x="335914" y="117856"/>
                </a:lnTo>
                <a:lnTo>
                  <a:pt x="327913" y="27304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888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212" y="23622"/>
                </a:lnTo>
                <a:lnTo>
                  <a:pt x="292607" y="28828"/>
                </a:lnTo>
                <a:lnTo>
                  <a:pt x="284861" y="33274"/>
                </a:lnTo>
                <a:lnTo>
                  <a:pt x="286130" y="47244"/>
                </a:lnTo>
                <a:lnTo>
                  <a:pt x="313436" y="27304"/>
                </a:lnTo>
                <a:lnTo>
                  <a:pt x="327913" y="27304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4821238" y="3322638"/>
            <a:ext cx="46037" cy="19050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3810"/>
              </a:cxn>
              <a:cxn ang="0">
                <a:pos x="1270" y="18287"/>
              </a:cxn>
              <a:cxn ang="0">
                <a:pos x="45465" y="14477"/>
              </a:cxn>
              <a:cxn ang="0">
                <a:pos x="44196" y="0"/>
              </a:cxn>
            </a:cxnLst>
            <a:rect l="0" t="0" r="r" b="b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7"/>
                </a:lnTo>
                <a:lnTo>
                  <a:pt x="45465" y="14477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4879975" y="3222625"/>
            <a:ext cx="396875" cy="141288"/>
          </a:xfrm>
          <a:custGeom>
            <a:avLst/>
            <a:gdLst/>
            <a:ahLst/>
            <a:cxnLst>
              <a:cxn ang="0">
                <a:pos x="54610" y="141604"/>
              </a:cxn>
              <a:cxn ang="0">
                <a:pos x="58674" y="22987"/>
              </a:cxn>
              <a:cxn ang="0">
                <a:pos x="1269" y="117982"/>
              </a:cxn>
              <a:cxn ang="0">
                <a:pos x="66548" y="112267"/>
              </a:cxn>
              <a:cxn ang="0">
                <a:pos x="14224" y="103504"/>
              </a:cxn>
              <a:cxn ang="0">
                <a:pos x="58674" y="22987"/>
              </a:cxn>
              <a:cxn ang="0">
                <a:pos x="50926" y="100329"/>
              </a:cxn>
              <a:cxn ang="0">
                <a:pos x="81400" y="99059"/>
              </a:cxn>
              <a:cxn ang="0">
                <a:pos x="81279" y="97662"/>
              </a:cxn>
              <a:cxn ang="0">
                <a:pos x="81279" y="97662"/>
              </a:cxn>
              <a:cxn ang="0">
                <a:pos x="140969" y="29337"/>
              </a:cxn>
              <a:cxn ang="0">
                <a:pos x="152780" y="46862"/>
              </a:cxn>
              <a:cxn ang="0">
                <a:pos x="118465" y="97250"/>
              </a:cxn>
              <a:cxn ang="0">
                <a:pos x="97662" y="137921"/>
              </a:cxn>
              <a:cxn ang="0">
                <a:pos x="116459" y="122300"/>
              </a:cxn>
              <a:cxn ang="0">
                <a:pos x="143855" y="90826"/>
              </a:cxn>
              <a:cxn ang="0">
                <a:pos x="167634" y="45791"/>
              </a:cxn>
              <a:cxn ang="0">
                <a:pos x="161075" y="27812"/>
              </a:cxn>
              <a:cxn ang="0">
                <a:pos x="174456" y="122300"/>
              </a:cxn>
              <a:cxn ang="0">
                <a:pos x="98232" y="32646"/>
              </a:cxn>
              <a:cxn ang="0">
                <a:pos x="107314" y="46608"/>
              </a:cxn>
              <a:cxn ang="0">
                <a:pos x="116586" y="31623"/>
              </a:cxn>
              <a:cxn ang="0">
                <a:pos x="135509" y="27812"/>
              </a:cxn>
              <a:cxn ang="0">
                <a:pos x="149985" y="19849"/>
              </a:cxn>
              <a:cxn ang="0">
                <a:pos x="224789" y="8000"/>
              </a:cxn>
              <a:cxn ang="0">
                <a:pos x="185547" y="71881"/>
              </a:cxn>
              <a:cxn ang="0">
                <a:pos x="237616" y="127634"/>
              </a:cxn>
              <a:cxn ang="0">
                <a:pos x="252412" y="117093"/>
              </a:cxn>
              <a:cxn ang="0">
                <a:pos x="200278" y="70612"/>
              </a:cxn>
              <a:cxn ang="0">
                <a:pos x="226187" y="19938"/>
              </a:cxn>
              <a:cxn ang="0">
                <a:pos x="240411" y="13080"/>
              </a:cxn>
              <a:cxn ang="0">
                <a:pos x="247446" y="19938"/>
              </a:cxn>
              <a:cxn ang="0">
                <a:pos x="237109" y="28575"/>
              </a:cxn>
              <a:cxn ang="0">
                <a:pos x="247650" y="90646"/>
              </a:cxn>
              <a:cxn ang="0">
                <a:pos x="262624" y="75037"/>
              </a:cxn>
              <a:cxn ang="0">
                <a:pos x="248157" y="20827"/>
              </a:cxn>
              <a:cxn ang="0">
                <a:pos x="309625" y="634"/>
              </a:cxn>
              <a:cxn ang="0">
                <a:pos x="276018" y="45021"/>
              </a:cxn>
              <a:cxn ang="0">
                <a:pos x="286571" y="102564"/>
              </a:cxn>
              <a:cxn ang="0">
                <a:pos x="335661" y="116712"/>
              </a:cxn>
              <a:cxn ang="0">
                <a:pos x="306577" y="106425"/>
              </a:cxn>
              <a:cxn ang="0">
                <a:pos x="291147" y="38052"/>
              </a:cxn>
              <a:cxn ang="0">
                <a:pos x="338542" y="11937"/>
              </a:cxn>
              <a:cxn ang="0">
                <a:pos x="321563" y="762"/>
              </a:cxn>
              <a:cxn ang="0">
                <a:pos x="317246" y="11937"/>
              </a:cxn>
              <a:cxn ang="0">
                <a:pos x="338327" y="58546"/>
              </a:cxn>
              <a:cxn ang="0">
                <a:pos x="312419" y="109219"/>
              </a:cxn>
              <a:cxn ang="0">
                <a:pos x="353187" y="57150"/>
              </a:cxn>
              <a:cxn ang="0">
                <a:pos x="396954" y="112394"/>
              </a:cxn>
              <a:cxn ang="0">
                <a:pos x="388492" y="121030"/>
              </a:cxn>
              <a:cxn ang="0">
                <a:pos x="383921" y="128650"/>
              </a:cxn>
              <a:cxn ang="0">
                <a:pos x="390016" y="133603"/>
              </a:cxn>
              <a:cxn ang="0">
                <a:pos x="396875" y="122681"/>
              </a:cxn>
              <a:cxn ang="0">
                <a:pos x="395477" y="95250"/>
              </a:cxn>
              <a:cxn ang="0">
                <a:pos x="388747" y="112394"/>
              </a:cxn>
              <a:cxn ang="0">
                <a:pos x="395477" y="95250"/>
              </a:cxn>
            </a:cxnLst>
            <a:rect l="0" t="0" r="r" b="b"/>
            <a:pathLst>
              <a:path w="397510" h="141604">
                <a:moveTo>
                  <a:pt x="66657" y="113537"/>
                </a:moveTo>
                <a:lnTo>
                  <a:pt x="52069" y="113537"/>
                </a:lnTo>
                <a:lnTo>
                  <a:pt x="54610" y="141604"/>
                </a:lnTo>
                <a:lnTo>
                  <a:pt x="68961" y="140334"/>
                </a:lnTo>
                <a:lnTo>
                  <a:pt x="66657" y="113537"/>
                </a:lnTo>
                <a:close/>
              </a:path>
              <a:path w="397510" h="141604">
                <a:moveTo>
                  <a:pt x="58674" y="22987"/>
                </a:moveTo>
                <a:lnTo>
                  <a:pt x="46989" y="24002"/>
                </a:lnTo>
                <a:lnTo>
                  <a:pt x="0" y="104775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7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7"/>
                </a:lnTo>
                <a:close/>
              </a:path>
              <a:path w="397510" h="141604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97510" h="141604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97510" h="141604">
                <a:moveTo>
                  <a:pt x="161075" y="27812"/>
                </a:moveTo>
                <a:lnTo>
                  <a:pt x="135509" y="27812"/>
                </a:lnTo>
                <a:lnTo>
                  <a:pt x="140969" y="29337"/>
                </a:lnTo>
                <a:lnTo>
                  <a:pt x="149860" y="36449"/>
                </a:lnTo>
                <a:lnTo>
                  <a:pt x="152273" y="41148"/>
                </a:lnTo>
                <a:lnTo>
                  <a:pt x="152780" y="46862"/>
                </a:lnTo>
                <a:lnTo>
                  <a:pt x="153288" y="52196"/>
                </a:lnTo>
                <a:lnTo>
                  <a:pt x="123825" y="91820"/>
                </a:lnTo>
                <a:lnTo>
                  <a:pt x="118465" y="97250"/>
                </a:lnTo>
                <a:lnTo>
                  <a:pt x="97536" y="131063"/>
                </a:lnTo>
                <a:lnTo>
                  <a:pt x="97281" y="134365"/>
                </a:lnTo>
                <a:lnTo>
                  <a:pt x="97662" y="137921"/>
                </a:lnTo>
                <a:lnTo>
                  <a:pt x="175260" y="131063"/>
                </a:lnTo>
                <a:lnTo>
                  <a:pt x="174456" y="122300"/>
                </a:lnTo>
                <a:lnTo>
                  <a:pt x="116459" y="122300"/>
                </a:lnTo>
                <a:lnTo>
                  <a:pt x="117855" y="119506"/>
                </a:lnTo>
                <a:lnTo>
                  <a:pt x="137160" y="97662"/>
                </a:lnTo>
                <a:lnTo>
                  <a:pt x="143855" y="90826"/>
                </a:lnTo>
                <a:lnTo>
                  <a:pt x="167512" y="55244"/>
                </a:lnTo>
                <a:lnTo>
                  <a:pt x="168021" y="50545"/>
                </a:lnTo>
                <a:lnTo>
                  <a:pt x="167634" y="45791"/>
                </a:lnTo>
                <a:lnTo>
                  <a:pt x="166750" y="36575"/>
                </a:lnTo>
                <a:lnTo>
                  <a:pt x="162813" y="29209"/>
                </a:lnTo>
                <a:lnTo>
                  <a:pt x="161075" y="27812"/>
                </a:lnTo>
                <a:close/>
              </a:path>
              <a:path w="397510" h="141604">
                <a:moveTo>
                  <a:pt x="173989" y="117220"/>
                </a:moveTo>
                <a:lnTo>
                  <a:pt x="116459" y="122300"/>
                </a:lnTo>
                <a:lnTo>
                  <a:pt x="174456" y="122300"/>
                </a:lnTo>
                <a:lnTo>
                  <a:pt x="173989" y="117220"/>
                </a:lnTo>
                <a:close/>
              </a:path>
              <a:path w="397510" h="141604">
                <a:moveTo>
                  <a:pt x="136217" y="16369"/>
                </a:moveTo>
                <a:lnTo>
                  <a:pt x="98232" y="32646"/>
                </a:lnTo>
                <a:lnTo>
                  <a:pt x="92963" y="53720"/>
                </a:lnTo>
                <a:lnTo>
                  <a:pt x="107950" y="53975"/>
                </a:lnTo>
                <a:lnTo>
                  <a:pt x="107314" y="46608"/>
                </a:lnTo>
                <a:lnTo>
                  <a:pt x="108965" y="40639"/>
                </a:lnTo>
                <a:lnTo>
                  <a:pt x="112775" y="36067"/>
                </a:lnTo>
                <a:lnTo>
                  <a:pt x="116586" y="31623"/>
                </a:lnTo>
                <a:lnTo>
                  <a:pt x="121919" y="28955"/>
                </a:lnTo>
                <a:lnTo>
                  <a:pt x="128904" y="28448"/>
                </a:lnTo>
                <a:lnTo>
                  <a:pt x="135509" y="27812"/>
                </a:lnTo>
                <a:lnTo>
                  <a:pt x="161075" y="27812"/>
                </a:lnTo>
                <a:lnTo>
                  <a:pt x="155701" y="23494"/>
                </a:lnTo>
                <a:lnTo>
                  <a:pt x="149985" y="19849"/>
                </a:lnTo>
                <a:lnTo>
                  <a:pt x="143494" y="17478"/>
                </a:lnTo>
                <a:lnTo>
                  <a:pt x="136217" y="16369"/>
                </a:lnTo>
                <a:close/>
              </a:path>
              <a:path w="397510" h="141604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34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2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97510" h="141604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5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400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97510" h="141604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5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1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3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2"/>
                </a:lnTo>
                <a:lnTo>
                  <a:pt x="315975" y="0"/>
                </a:lnTo>
                <a:close/>
              </a:path>
              <a:path w="397510" h="141604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4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50"/>
                </a:lnTo>
                <a:lnTo>
                  <a:pt x="342773" y="17399"/>
                </a:lnTo>
                <a:lnTo>
                  <a:pt x="338542" y="11937"/>
                </a:lnTo>
                <a:close/>
              </a:path>
              <a:path w="397510" h="141604">
                <a:moveTo>
                  <a:pt x="396954" y="112394"/>
                </a:moveTo>
                <a:lnTo>
                  <a:pt x="388747" y="112394"/>
                </a:lnTo>
                <a:lnTo>
                  <a:pt x="389000" y="117220"/>
                </a:lnTo>
                <a:lnTo>
                  <a:pt x="388492" y="121030"/>
                </a:lnTo>
                <a:lnTo>
                  <a:pt x="387223" y="123825"/>
                </a:lnTo>
                <a:lnTo>
                  <a:pt x="386079" y="126491"/>
                </a:lnTo>
                <a:lnTo>
                  <a:pt x="383921" y="128650"/>
                </a:lnTo>
                <a:lnTo>
                  <a:pt x="381000" y="130301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5031" y="126491"/>
                </a:lnTo>
                <a:lnTo>
                  <a:pt x="396875" y="122681"/>
                </a:lnTo>
                <a:lnTo>
                  <a:pt x="397510" y="117728"/>
                </a:lnTo>
                <a:lnTo>
                  <a:pt x="396954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9094" y="96774"/>
                </a:lnTo>
                <a:lnTo>
                  <a:pt x="380491" y="113156"/>
                </a:lnTo>
                <a:lnTo>
                  <a:pt x="388747" y="112394"/>
                </a:lnTo>
                <a:lnTo>
                  <a:pt x="396954" y="112394"/>
                </a:lnTo>
                <a:lnTo>
                  <a:pt x="396875" y="111632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5354638" y="3187700"/>
            <a:ext cx="336550" cy="146050"/>
          </a:xfrm>
          <a:custGeom>
            <a:avLst/>
            <a:gdLst/>
            <a:ahLst/>
            <a:cxnLst>
              <a:cxn ang="0">
                <a:pos x="34925" y="25400"/>
              </a:cxn>
              <a:cxn ang="0">
                <a:pos x="16510" y="145161"/>
              </a:cxn>
              <a:cxn ang="0">
                <a:pos x="75437" y="104266"/>
              </a:cxn>
              <a:cxn ang="0">
                <a:pos x="88461" y="95503"/>
              </a:cxn>
              <a:cxn ang="0">
                <a:pos x="39624" y="59944"/>
              </a:cxn>
              <a:cxn ang="0">
                <a:pos x="43053" y="44576"/>
              </a:cxn>
              <a:cxn ang="0">
                <a:pos x="58300" y="36957"/>
              </a:cxn>
              <a:cxn ang="0">
                <a:pos x="92975" y="104266"/>
              </a:cxn>
              <a:cxn ang="0">
                <a:pos x="92201" y="138557"/>
              </a:cxn>
              <a:cxn ang="0">
                <a:pos x="92975" y="104266"/>
              </a:cxn>
              <a:cxn ang="0">
                <a:pos x="43942" y="36957"/>
              </a:cxn>
              <a:cxn ang="0">
                <a:pos x="48339" y="47529"/>
              </a:cxn>
              <a:cxn ang="0">
                <a:pos x="54356" y="60578"/>
              </a:cxn>
              <a:cxn ang="0">
                <a:pos x="29718" y="95503"/>
              </a:cxn>
              <a:cxn ang="0">
                <a:pos x="58300" y="36957"/>
              </a:cxn>
              <a:cxn ang="0">
                <a:pos x="129160" y="26193"/>
              </a:cxn>
              <a:cxn ang="0">
                <a:pos x="112522" y="76835"/>
              </a:cxn>
              <a:cxn ang="0">
                <a:pos x="164000" y="133810"/>
              </a:cxn>
              <a:cxn ang="0">
                <a:pos x="181840" y="132117"/>
              </a:cxn>
              <a:cxn ang="0">
                <a:pos x="196889" y="125779"/>
              </a:cxn>
              <a:cxn ang="0">
                <a:pos x="163575" y="121031"/>
              </a:cxn>
              <a:cxn ang="0">
                <a:pos x="130889" y="89249"/>
              </a:cxn>
              <a:cxn ang="0">
                <a:pos x="128524" y="59944"/>
              </a:cxn>
              <a:cxn ang="0">
                <a:pos x="163575" y="25526"/>
              </a:cxn>
              <a:cxn ang="0">
                <a:pos x="200842" y="24764"/>
              </a:cxn>
              <a:cxn ang="0">
                <a:pos x="193167" y="18541"/>
              </a:cxn>
              <a:cxn ang="0">
                <a:pos x="179165" y="12985"/>
              </a:cxn>
              <a:cxn ang="0">
                <a:pos x="202437" y="87502"/>
              </a:cxn>
              <a:cxn ang="0">
                <a:pos x="163575" y="121031"/>
              </a:cxn>
              <a:cxn ang="0">
                <a:pos x="218312" y="90042"/>
              </a:cxn>
              <a:cxn ang="0">
                <a:pos x="200842" y="24764"/>
              </a:cxn>
              <a:cxn ang="0">
                <a:pos x="178054" y="26162"/>
              </a:cxn>
              <a:cxn ang="0">
                <a:pos x="189103" y="33020"/>
              </a:cxn>
              <a:cxn ang="0">
                <a:pos x="197104" y="47244"/>
              </a:cxn>
              <a:cxn ang="0">
                <a:pos x="208615" y="34865"/>
              </a:cxn>
              <a:cxn ang="0">
                <a:pos x="200842" y="24764"/>
              </a:cxn>
              <a:cxn ang="0">
                <a:pos x="229743" y="8254"/>
              </a:cxn>
              <a:cxn ang="0">
                <a:pos x="255524" y="124333"/>
              </a:cxn>
              <a:cxn ang="0">
                <a:pos x="267976" y="65150"/>
              </a:cxn>
              <a:cxn ang="0">
                <a:pos x="245237" y="6985"/>
              </a:cxn>
              <a:cxn ang="0">
                <a:pos x="269621" y="63246"/>
              </a:cxn>
              <a:cxn ang="0">
                <a:pos x="337058" y="117221"/>
              </a:cxn>
              <a:cxn ang="0">
                <a:pos x="324612" y="0"/>
              </a:cxn>
              <a:cxn ang="0">
                <a:pos x="250444" y="65150"/>
              </a:cxn>
              <a:cxn ang="0">
                <a:pos x="269621" y="63246"/>
              </a:cxn>
              <a:cxn ang="0">
                <a:pos x="279526" y="51815"/>
              </a:cxn>
            </a:cxnLst>
            <a:rect l="0" t="0" r="r" b="b"/>
            <a:pathLst>
              <a:path w="337185" h="146685">
                <a:moveTo>
                  <a:pt x="51562" y="23875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161"/>
                </a:lnTo>
                <a:lnTo>
                  <a:pt x="26288" y="108585"/>
                </a:lnTo>
                <a:lnTo>
                  <a:pt x="75437" y="104266"/>
                </a:lnTo>
                <a:lnTo>
                  <a:pt x="92975" y="104266"/>
                </a:lnTo>
                <a:lnTo>
                  <a:pt x="88461" y="95503"/>
                </a:lnTo>
                <a:lnTo>
                  <a:pt x="29718" y="95503"/>
                </a:lnTo>
                <a:lnTo>
                  <a:pt x="39624" y="59944"/>
                </a:lnTo>
                <a:lnTo>
                  <a:pt x="41656" y="52324"/>
                </a:lnTo>
                <a:lnTo>
                  <a:pt x="43053" y="44576"/>
                </a:lnTo>
                <a:lnTo>
                  <a:pt x="43942" y="36957"/>
                </a:lnTo>
                <a:lnTo>
                  <a:pt x="58300" y="36957"/>
                </a:lnTo>
                <a:lnTo>
                  <a:pt x="51562" y="23875"/>
                </a:lnTo>
                <a:close/>
              </a:path>
              <a:path w="337185" h="146685">
                <a:moveTo>
                  <a:pt x="92975" y="104266"/>
                </a:moveTo>
                <a:lnTo>
                  <a:pt x="75437" y="104266"/>
                </a:lnTo>
                <a:lnTo>
                  <a:pt x="92201" y="138557"/>
                </a:lnTo>
                <a:lnTo>
                  <a:pt x="109855" y="137033"/>
                </a:lnTo>
                <a:lnTo>
                  <a:pt x="92975" y="104266"/>
                </a:lnTo>
                <a:close/>
              </a:path>
              <a:path w="337185" h="146685">
                <a:moveTo>
                  <a:pt x="58300" y="36957"/>
                </a:moveTo>
                <a:lnTo>
                  <a:pt x="43942" y="36957"/>
                </a:lnTo>
                <a:lnTo>
                  <a:pt x="45944" y="41933"/>
                </a:lnTo>
                <a:lnTo>
                  <a:pt x="48339" y="47529"/>
                </a:lnTo>
                <a:lnTo>
                  <a:pt x="51139" y="53744"/>
                </a:lnTo>
                <a:lnTo>
                  <a:pt x="54356" y="60578"/>
                </a:lnTo>
                <a:lnTo>
                  <a:pt x="69469" y="92075"/>
                </a:lnTo>
                <a:lnTo>
                  <a:pt x="29718" y="95503"/>
                </a:lnTo>
                <a:lnTo>
                  <a:pt x="88461" y="95503"/>
                </a:lnTo>
                <a:lnTo>
                  <a:pt x="58300" y="36957"/>
                </a:lnTo>
                <a:close/>
              </a:path>
              <a:path w="337185" h="146685">
                <a:moveTo>
                  <a:pt x="171235" y="12005"/>
                </a:moveTo>
                <a:lnTo>
                  <a:pt x="129160" y="26193"/>
                </a:lnTo>
                <a:lnTo>
                  <a:pt x="112212" y="67877"/>
                </a:lnTo>
                <a:lnTo>
                  <a:pt x="112522" y="76835"/>
                </a:lnTo>
                <a:lnTo>
                  <a:pt x="125585" y="114290"/>
                </a:lnTo>
                <a:lnTo>
                  <a:pt x="164000" y="133810"/>
                </a:lnTo>
                <a:lnTo>
                  <a:pt x="173100" y="133476"/>
                </a:lnTo>
                <a:lnTo>
                  <a:pt x="181840" y="132117"/>
                </a:lnTo>
                <a:lnTo>
                  <a:pt x="189769" y="129555"/>
                </a:lnTo>
                <a:lnTo>
                  <a:pt x="196889" y="125779"/>
                </a:lnTo>
                <a:lnTo>
                  <a:pt x="202879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30889" y="89249"/>
                </a:lnTo>
                <a:lnTo>
                  <a:pt x="127888" y="67563"/>
                </a:lnTo>
                <a:lnTo>
                  <a:pt x="128524" y="59944"/>
                </a:lnTo>
                <a:lnTo>
                  <a:pt x="154559" y="26288"/>
                </a:lnTo>
                <a:lnTo>
                  <a:pt x="163575" y="25526"/>
                </a:lnTo>
                <a:lnTo>
                  <a:pt x="171450" y="24764"/>
                </a:lnTo>
                <a:lnTo>
                  <a:pt x="200842" y="24764"/>
                </a:lnTo>
                <a:lnTo>
                  <a:pt x="199141" y="22967"/>
                </a:lnTo>
                <a:lnTo>
                  <a:pt x="193167" y="18541"/>
                </a:lnTo>
                <a:lnTo>
                  <a:pt x="186475" y="15156"/>
                </a:lnTo>
                <a:lnTo>
                  <a:pt x="179165" y="12985"/>
                </a:lnTo>
                <a:lnTo>
                  <a:pt x="171235" y="12005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2879" y="121031"/>
                </a:lnTo>
                <a:lnTo>
                  <a:pt x="218312" y="90042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842" y="24764"/>
                </a:moveTo>
                <a:lnTo>
                  <a:pt x="171450" y="24764"/>
                </a:lnTo>
                <a:lnTo>
                  <a:pt x="178054" y="26162"/>
                </a:lnTo>
                <a:lnTo>
                  <a:pt x="183642" y="29590"/>
                </a:lnTo>
                <a:lnTo>
                  <a:pt x="189103" y="33020"/>
                </a:lnTo>
                <a:lnTo>
                  <a:pt x="193675" y="38862"/>
                </a:lnTo>
                <a:lnTo>
                  <a:pt x="197104" y="47244"/>
                </a:lnTo>
                <a:lnTo>
                  <a:pt x="212089" y="42290"/>
                </a:lnTo>
                <a:lnTo>
                  <a:pt x="208615" y="34865"/>
                </a:lnTo>
                <a:lnTo>
                  <a:pt x="204295" y="28416"/>
                </a:lnTo>
                <a:lnTo>
                  <a:pt x="200842" y="24764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254"/>
                </a:lnTo>
                <a:lnTo>
                  <a:pt x="240030" y="125729"/>
                </a:lnTo>
                <a:lnTo>
                  <a:pt x="255524" y="124333"/>
                </a:lnTo>
                <a:lnTo>
                  <a:pt x="251968" y="83692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580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580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777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580" y="63246"/>
                </a:lnTo>
                <a:lnTo>
                  <a:pt x="279526" y="5181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5811838" y="3146425"/>
            <a:ext cx="325437" cy="142875"/>
          </a:xfrm>
          <a:custGeom>
            <a:avLst/>
            <a:gdLst/>
            <a:ahLst/>
            <a:cxnLst>
              <a:cxn ang="0">
                <a:pos x="28575" y="51181"/>
              </a:cxn>
              <a:cxn ang="0">
                <a:pos x="51054" y="141732"/>
              </a:cxn>
              <a:cxn ang="0">
                <a:pos x="40767" y="23875"/>
              </a:cxn>
              <a:cxn ang="0">
                <a:pos x="29337" y="29972"/>
              </a:cxn>
              <a:cxn ang="0">
                <a:pos x="14478" y="47371"/>
              </a:cxn>
              <a:cxn ang="0">
                <a:pos x="0" y="57150"/>
              </a:cxn>
              <a:cxn ang="0">
                <a:pos x="28575" y="51181"/>
              </a:cxn>
              <a:cxn ang="0">
                <a:pos x="40767" y="23875"/>
              </a:cxn>
              <a:cxn ang="0">
                <a:pos x="123825" y="28575"/>
              </a:cxn>
              <a:cxn ang="0">
                <a:pos x="138175" y="37211"/>
              </a:cxn>
              <a:cxn ang="0">
                <a:pos x="141605" y="53086"/>
              </a:cxn>
              <a:cxn ang="0">
                <a:pos x="106888" y="98012"/>
              </a:cxn>
              <a:cxn ang="0">
                <a:pos x="85598" y="135255"/>
              </a:cxn>
              <a:cxn ang="0">
                <a:pos x="163575" y="131825"/>
              </a:cxn>
              <a:cxn ang="0">
                <a:pos x="104775" y="123062"/>
              </a:cxn>
              <a:cxn ang="0">
                <a:pos x="107950" y="117475"/>
              </a:cxn>
              <a:cxn ang="0">
                <a:pos x="112395" y="111887"/>
              </a:cxn>
              <a:cxn ang="0">
                <a:pos x="125603" y="98551"/>
              </a:cxn>
              <a:cxn ang="0">
                <a:pos x="155829" y="56007"/>
              </a:cxn>
              <a:cxn ang="0">
                <a:pos x="155194" y="37337"/>
              </a:cxn>
              <a:cxn ang="0">
                <a:pos x="149391" y="28575"/>
              </a:cxn>
              <a:cxn ang="0">
                <a:pos x="104775" y="123062"/>
              </a:cxn>
              <a:cxn ang="0">
                <a:pos x="162306" y="117983"/>
              </a:cxn>
              <a:cxn ang="0">
                <a:pos x="86604" y="33533"/>
              </a:cxn>
              <a:cxn ang="0">
                <a:pos x="96266" y="54737"/>
              </a:cxn>
              <a:cxn ang="0">
                <a:pos x="97282" y="41401"/>
              </a:cxn>
              <a:cxn ang="0">
                <a:pos x="104902" y="32385"/>
              </a:cxn>
              <a:cxn ang="0">
                <a:pos x="123825" y="28575"/>
              </a:cxn>
              <a:cxn ang="0">
                <a:pos x="144018" y="24257"/>
              </a:cxn>
              <a:cxn ang="0">
                <a:pos x="131810" y="18240"/>
              </a:cxn>
              <a:cxn ang="0">
                <a:pos x="213233" y="8762"/>
              </a:cxn>
              <a:cxn ang="0">
                <a:pos x="173241" y="62737"/>
              </a:cxn>
              <a:cxn ang="0">
                <a:pos x="183828" y="111327"/>
              </a:cxn>
              <a:cxn ang="0">
                <a:pos x="225933" y="128397"/>
              </a:cxn>
              <a:cxn ang="0">
                <a:pos x="240728" y="117856"/>
              </a:cxn>
              <a:cxn ang="0">
                <a:pos x="203835" y="115188"/>
              </a:cxn>
              <a:cxn ang="0">
                <a:pos x="187979" y="57993"/>
              </a:cxn>
              <a:cxn ang="0">
                <a:pos x="207772" y="21336"/>
              </a:cxn>
              <a:cxn ang="0">
                <a:pos x="235799" y="20700"/>
              </a:cxn>
              <a:cxn ang="0">
                <a:pos x="228727" y="13843"/>
              </a:cxn>
              <a:cxn ang="0">
                <a:pos x="213233" y="8762"/>
              </a:cxn>
              <a:cxn ang="0">
                <a:pos x="214503" y="20700"/>
              </a:cxn>
              <a:cxn ang="0">
                <a:pos x="225425" y="29337"/>
              </a:cxn>
              <a:cxn ang="0">
                <a:pos x="236299" y="80527"/>
              </a:cxn>
              <a:cxn ang="0">
                <a:pos x="209677" y="117856"/>
              </a:cxn>
              <a:cxn ang="0">
                <a:pos x="251011" y="75799"/>
              </a:cxn>
              <a:cxn ang="0">
                <a:pos x="240030" y="26162"/>
              </a:cxn>
              <a:cxn ang="0">
                <a:pos x="316356" y="27305"/>
              </a:cxn>
              <a:cxn ang="0">
                <a:pos x="309880" y="119125"/>
              </a:cxn>
              <a:cxn ang="0">
                <a:pos x="316356" y="27305"/>
              </a:cxn>
              <a:cxn ang="0">
                <a:pos x="304673" y="762"/>
              </a:cxn>
              <a:cxn ang="0">
                <a:pos x="298831" y="11684"/>
              </a:cxn>
              <a:cxn ang="0">
                <a:pos x="287655" y="23495"/>
              </a:cxn>
              <a:cxn ang="0">
                <a:pos x="273304" y="33147"/>
              </a:cxn>
              <a:cxn ang="0">
                <a:pos x="301879" y="27305"/>
              </a:cxn>
              <a:cxn ang="0">
                <a:pos x="313944" y="0"/>
              </a:cxn>
            </a:cxnLst>
            <a:rect l="0" t="0" r="r" b="b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2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637"/>
                </a:lnTo>
                <a:lnTo>
                  <a:pt x="29337" y="29972"/>
                </a:lnTo>
                <a:lnTo>
                  <a:pt x="25527" y="35560"/>
                </a:lnTo>
                <a:lnTo>
                  <a:pt x="14478" y="47371"/>
                </a:lnTo>
                <a:lnTo>
                  <a:pt x="7747" y="52577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825" y="28575"/>
                </a:lnTo>
                <a:lnTo>
                  <a:pt x="129286" y="30099"/>
                </a:lnTo>
                <a:lnTo>
                  <a:pt x="138175" y="37211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012"/>
                </a:lnTo>
                <a:lnTo>
                  <a:pt x="102187" y="103060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825"/>
                </a:lnTo>
                <a:lnTo>
                  <a:pt x="162772" y="123062"/>
                </a:lnTo>
                <a:lnTo>
                  <a:pt x="104775" y="123062"/>
                </a:lnTo>
                <a:lnTo>
                  <a:pt x="106172" y="120269"/>
                </a:lnTo>
                <a:lnTo>
                  <a:pt x="107950" y="117475"/>
                </a:lnTo>
                <a:lnTo>
                  <a:pt x="110236" y="114681"/>
                </a:lnTo>
                <a:lnTo>
                  <a:pt x="112395" y="111887"/>
                </a:lnTo>
                <a:lnTo>
                  <a:pt x="117602" y="106552"/>
                </a:lnTo>
                <a:lnTo>
                  <a:pt x="125603" y="98551"/>
                </a:lnTo>
                <a:lnTo>
                  <a:pt x="132242" y="91644"/>
                </a:lnTo>
                <a:lnTo>
                  <a:pt x="155829" y="56007"/>
                </a:lnTo>
                <a:lnTo>
                  <a:pt x="156337" y="51308"/>
                </a:lnTo>
                <a:lnTo>
                  <a:pt x="155194" y="37337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2"/>
                </a:lnTo>
                <a:lnTo>
                  <a:pt x="162772" y="123062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604" y="33533"/>
                </a:lnTo>
                <a:lnTo>
                  <a:pt x="81407" y="54483"/>
                </a:lnTo>
                <a:lnTo>
                  <a:pt x="96266" y="54737"/>
                </a:lnTo>
                <a:lnTo>
                  <a:pt x="95758" y="47371"/>
                </a:lnTo>
                <a:lnTo>
                  <a:pt x="97282" y="41401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362" y="29845"/>
                </a:lnTo>
                <a:lnTo>
                  <a:pt x="123825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233" y="8762"/>
                </a:moveTo>
                <a:lnTo>
                  <a:pt x="177292" y="30099"/>
                </a:lnTo>
                <a:lnTo>
                  <a:pt x="173241" y="62737"/>
                </a:lnTo>
                <a:lnTo>
                  <a:pt x="173862" y="72644"/>
                </a:lnTo>
                <a:lnTo>
                  <a:pt x="183828" y="111327"/>
                </a:lnTo>
                <a:lnTo>
                  <a:pt x="217424" y="129159"/>
                </a:lnTo>
                <a:lnTo>
                  <a:pt x="225933" y="128397"/>
                </a:lnTo>
                <a:lnTo>
                  <a:pt x="232918" y="125475"/>
                </a:lnTo>
                <a:lnTo>
                  <a:pt x="240728" y="117856"/>
                </a:lnTo>
                <a:lnTo>
                  <a:pt x="209677" y="117856"/>
                </a:lnTo>
                <a:lnTo>
                  <a:pt x="203835" y="115188"/>
                </a:lnTo>
                <a:lnTo>
                  <a:pt x="188722" y="71374"/>
                </a:lnTo>
                <a:lnTo>
                  <a:pt x="187979" y="57993"/>
                </a:lnTo>
                <a:lnTo>
                  <a:pt x="188404" y="46815"/>
                </a:lnTo>
                <a:lnTo>
                  <a:pt x="207772" y="21336"/>
                </a:lnTo>
                <a:lnTo>
                  <a:pt x="214503" y="20700"/>
                </a:lnTo>
                <a:lnTo>
                  <a:pt x="235799" y="20700"/>
                </a:lnTo>
                <a:lnTo>
                  <a:pt x="233045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233" y="8762"/>
                </a:lnTo>
                <a:close/>
              </a:path>
              <a:path w="324485" h="143510">
                <a:moveTo>
                  <a:pt x="235799" y="20700"/>
                </a:moveTo>
                <a:lnTo>
                  <a:pt x="214503" y="20700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728" y="117856"/>
                </a:lnTo>
                <a:lnTo>
                  <a:pt x="251011" y="75799"/>
                </a:lnTo>
                <a:lnTo>
                  <a:pt x="250444" y="65912"/>
                </a:lnTo>
                <a:lnTo>
                  <a:pt x="240030" y="26162"/>
                </a:lnTo>
                <a:lnTo>
                  <a:pt x="235799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831" y="11684"/>
                </a:lnTo>
                <a:lnTo>
                  <a:pt x="293243" y="17652"/>
                </a:lnTo>
                <a:lnTo>
                  <a:pt x="287655" y="23495"/>
                </a:lnTo>
                <a:lnTo>
                  <a:pt x="281050" y="28701"/>
                </a:lnTo>
                <a:lnTo>
                  <a:pt x="273304" y="33147"/>
                </a:lnTo>
                <a:lnTo>
                  <a:pt x="274574" y="47117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2840038" y="3190875"/>
            <a:ext cx="4402137" cy="522288"/>
          </a:xfrm>
          <a:custGeom>
            <a:avLst/>
            <a:gdLst/>
            <a:ahLst/>
            <a:cxnLst>
              <a:cxn ang="0">
                <a:pos x="118999" y="397636"/>
              </a:cxn>
              <a:cxn ang="0">
                <a:pos x="0" y="473582"/>
              </a:cxn>
              <a:cxn ang="0">
                <a:pos x="133350" y="522731"/>
              </a:cxn>
              <a:cxn ang="0">
                <a:pos x="93373" y="475233"/>
              </a:cxn>
              <a:cxn ang="0">
                <a:pos x="85725" y="475233"/>
              </a:cxn>
              <a:cxn ang="0">
                <a:pos x="82550" y="454659"/>
              </a:cxn>
              <a:cxn ang="0">
                <a:pos x="89454" y="453932"/>
              </a:cxn>
              <a:cxn ang="0">
                <a:pos x="118999" y="397636"/>
              </a:cxn>
              <a:cxn ang="0">
                <a:pos x="92750" y="474493"/>
              </a:cxn>
              <a:cxn ang="0">
                <a:pos x="85725" y="475233"/>
              </a:cxn>
              <a:cxn ang="0">
                <a:pos x="93373" y="475233"/>
              </a:cxn>
              <a:cxn ang="0">
                <a:pos x="92750" y="474493"/>
              </a:cxn>
              <a:cxn ang="0">
                <a:pos x="4399660" y="0"/>
              </a:cxn>
              <a:cxn ang="0">
                <a:pos x="89454" y="453932"/>
              </a:cxn>
              <a:cxn ang="0">
                <a:pos x="84074" y="464184"/>
              </a:cxn>
              <a:cxn ang="0">
                <a:pos x="92750" y="474493"/>
              </a:cxn>
              <a:cxn ang="0">
                <a:pos x="4401311" y="20573"/>
              </a:cxn>
              <a:cxn ang="0">
                <a:pos x="4399660" y="0"/>
              </a:cxn>
            </a:cxnLst>
            <a:rect l="0" t="0" r="r" b="b"/>
            <a:pathLst>
              <a:path w="4401820" h="523239">
                <a:moveTo>
                  <a:pt x="118999" y="397636"/>
                </a:moveTo>
                <a:lnTo>
                  <a:pt x="0" y="473582"/>
                </a:lnTo>
                <a:lnTo>
                  <a:pt x="133350" y="522731"/>
                </a:lnTo>
                <a:lnTo>
                  <a:pt x="93373" y="475233"/>
                </a:lnTo>
                <a:lnTo>
                  <a:pt x="85725" y="475233"/>
                </a:lnTo>
                <a:lnTo>
                  <a:pt x="82550" y="454659"/>
                </a:lnTo>
                <a:lnTo>
                  <a:pt x="89454" y="453932"/>
                </a:lnTo>
                <a:lnTo>
                  <a:pt x="118999" y="397636"/>
                </a:lnTo>
                <a:close/>
              </a:path>
              <a:path w="4401820" h="523239">
                <a:moveTo>
                  <a:pt x="92750" y="474493"/>
                </a:moveTo>
                <a:lnTo>
                  <a:pt x="85725" y="475233"/>
                </a:lnTo>
                <a:lnTo>
                  <a:pt x="93373" y="475233"/>
                </a:lnTo>
                <a:lnTo>
                  <a:pt x="92750" y="474493"/>
                </a:lnTo>
                <a:close/>
              </a:path>
              <a:path w="4401820" h="523239">
                <a:moveTo>
                  <a:pt x="4399660" y="0"/>
                </a:moveTo>
                <a:lnTo>
                  <a:pt x="89454" y="453932"/>
                </a:lnTo>
                <a:lnTo>
                  <a:pt x="84074" y="464184"/>
                </a:lnTo>
                <a:lnTo>
                  <a:pt x="92750" y="474493"/>
                </a:lnTo>
                <a:lnTo>
                  <a:pt x="4401311" y="20573"/>
                </a:lnTo>
                <a:lnTo>
                  <a:pt x="43996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2922588" y="3190875"/>
            <a:ext cx="4319587" cy="474663"/>
          </a:xfrm>
          <a:custGeom>
            <a:avLst/>
            <a:gdLst/>
            <a:ahLst/>
            <a:cxnLst>
              <a:cxn ang="0">
                <a:pos x="4318761" y="20573"/>
              </a:cxn>
              <a:cxn ang="0">
                <a:pos x="3175" y="475233"/>
              </a:cxn>
              <a:cxn ang="0">
                <a:pos x="0" y="454659"/>
              </a:cxn>
              <a:cxn ang="0">
                <a:pos x="4317110" y="0"/>
              </a:cxn>
              <a:cxn ang="0">
                <a:pos x="4318761" y="20573"/>
              </a:cxn>
            </a:cxnLst>
            <a:rect l="0" t="0" r="r" b="b"/>
            <a:pathLst>
              <a:path w="4319270" h="475614">
                <a:moveTo>
                  <a:pt x="4318761" y="20573"/>
                </a:moveTo>
                <a:lnTo>
                  <a:pt x="3175" y="475233"/>
                </a:lnTo>
                <a:lnTo>
                  <a:pt x="0" y="454659"/>
                </a:lnTo>
                <a:lnTo>
                  <a:pt x="4317110" y="0"/>
                </a:lnTo>
                <a:lnTo>
                  <a:pt x="4318761" y="20573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2840038" y="3587750"/>
            <a:ext cx="133350" cy="125413"/>
          </a:xfrm>
          <a:custGeom>
            <a:avLst/>
            <a:gdLst/>
            <a:ahLst/>
            <a:cxnLst>
              <a:cxn ang="0">
                <a:pos x="84074" y="66548"/>
              </a:cxn>
              <a:cxn ang="0">
                <a:pos x="133350" y="125095"/>
              </a:cxn>
              <a:cxn ang="0">
                <a:pos x="0" y="75946"/>
              </a:cxn>
              <a:cxn ang="0">
                <a:pos x="118999" y="0"/>
              </a:cxn>
              <a:cxn ang="0">
                <a:pos x="84074" y="66548"/>
              </a:cxn>
            </a:cxnLst>
            <a:rect l="0" t="0" r="r" b="b"/>
            <a:pathLst>
              <a:path w="133350" h="125095">
                <a:moveTo>
                  <a:pt x="84074" y="66548"/>
                </a:moveTo>
                <a:lnTo>
                  <a:pt x="133350" y="125095"/>
                </a:lnTo>
                <a:lnTo>
                  <a:pt x="0" y="75946"/>
                </a:lnTo>
                <a:lnTo>
                  <a:pt x="118999" y="0"/>
                </a:lnTo>
                <a:lnTo>
                  <a:pt x="84074" y="66548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4103688" y="3311525"/>
            <a:ext cx="279400" cy="134938"/>
          </a:xfrm>
          <a:custGeom>
            <a:avLst/>
            <a:gdLst/>
            <a:ahLst/>
            <a:cxnLst>
              <a:cxn ang="0">
                <a:pos x="1270" y="94234"/>
              </a:cxn>
              <a:cxn ang="0">
                <a:pos x="46156" y="122148"/>
              </a:cxn>
              <a:cxn ang="0">
                <a:pos x="69596" y="118872"/>
              </a:cxn>
              <a:cxn ang="0">
                <a:pos x="45212" y="108458"/>
              </a:cxn>
              <a:cxn ang="0">
                <a:pos x="28067" y="104139"/>
              </a:cxn>
              <a:cxn ang="0">
                <a:pos x="18161" y="94361"/>
              </a:cxn>
              <a:cxn ang="0">
                <a:pos x="47751" y="0"/>
              </a:cxn>
              <a:cxn ang="0">
                <a:pos x="508" y="36702"/>
              </a:cxn>
              <a:cxn ang="0">
                <a:pos x="5969" y="50926"/>
              </a:cxn>
              <a:cxn ang="0">
                <a:pos x="23875" y="62737"/>
              </a:cxn>
              <a:cxn ang="0">
                <a:pos x="60833" y="69087"/>
              </a:cxn>
              <a:cxn ang="0">
                <a:pos x="76835" y="95758"/>
              </a:cxn>
              <a:cxn ang="0">
                <a:pos x="85598" y="108458"/>
              </a:cxn>
              <a:cxn ang="0">
                <a:pos x="93472" y="95123"/>
              </a:cxn>
              <a:cxn ang="0">
                <a:pos x="93599" y="76453"/>
              </a:cxn>
              <a:cxn ang="0">
                <a:pos x="24130" y="46862"/>
              </a:cxn>
              <a:cxn ang="0">
                <a:pos x="15748" y="38608"/>
              </a:cxn>
              <a:cxn ang="0">
                <a:pos x="16763" y="25146"/>
              </a:cxn>
              <a:cxn ang="0">
                <a:pos x="74802" y="8889"/>
              </a:cxn>
              <a:cxn ang="0">
                <a:pos x="55499" y="762"/>
              </a:cxn>
              <a:cxn ang="0">
                <a:pos x="49911" y="13588"/>
              </a:cxn>
              <a:cxn ang="0">
                <a:pos x="66675" y="21717"/>
              </a:cxn>
              <a:cxn ang="0">
                <a:pos x="86233" y="32003"/>
              </a:cxn>
              <a:cxn ang="0">
                <a:pos x="78444" y="13588"/>
              </a:cxn>
              <a:cxn ang="0">
                <a:pos x="135330" y="25731"/>
              </a:cxn>
              <a:cxn ang="0">
                <a:pos x="107950" y="72898"/>
              </a:cxn>
              <a:cxn ang="0">
                <a:pos x="152273" y="113030"/>
              </a:cxn>
              <a:cxn ang="0">
                <a:pos x="138049" y="99822"/>
              </a:cxn>
              <a:cxn ang="0">
                <a:pos x="123062" y="74549"/>
              </a:cxn>
              <a:cxn ang="0">
                <a:pos x="186182" y="65150"/>
              </a:cxn>
              <a:cxn ang="0">
                <a:pos x="122682" y="55118"/>
              </a:cxn>
              <a:cxn ang="0">
                <a:pos x="138302" y="36702"/>
              </a:cxn>
              <a:cxn ang="0">
                <a:pos x="172593" y="33400"/>
              </a:cxn>
              <a:cxn ang="0">
                <a:pos x="151876" y="24257"/>
              </a:cxn>
              <a:cxn ang="0">
                <a:pos x="178059" y="101853"/>
              </a:cxn>
              <a:cxn ang="0">
                <a:pos x="187198" y="82296"/>
              </a:cxn>
              <a:cxn ang="0">
                <a:pos x="152146" y="35433"/>
              </a:cxn>
              <a:cxn ang="0">
                <a:pos x="166750" y="46227"/>
              </a:cxn>
              <a:cxn ang="0">
                <a:pos x="122809" y="62611"/>
              </a:cxn>
              <a:cxn ang="0">
                <a:pos x="181911" y="46656"/>
              </a:cxn>
              <a:cxn ang="0">
                <a:pos x="275359" y="92456"/>
              </a:cxn>
              <a:cxn ang="0">
                <a:pos x="278892" y="132842"/>
              </a:cxn>
              <a:cxn ang="0">
                <a:pos x="198755" y="47117"/>
              </a:cxn>
              <a:cxn ang="0">
                <a:pos x="218664" y="100391"/>
              </a:cxn>
              <a:cxn ang="0">
                <a:pos x="260011" y="93980"/>
              </a:cxn>
              <a:cxn ang="0">
                <a:pos x="213197" y="54784"/>
              </a:cxn>
              <a:cxn ang="0">
                <a:pos x="239395" y="27305"/>
              </a:cxn>
              <a:cxn ang="0">
                <a:pos x="245094" y="18748"/>
              </a:cxn>
              <a:cxn ang="0">
                <a:pos x="256157" y="27305"/>
              </a:cxn>
              <a:cxn ang="0">
                <a:pos x="250317" y="35051"/>
              </a:cxn>
              <a:cxn ang="0">
                <a:pos x="254888" y="84327"/>
              </a:cxn>
              <a:cxn ang="0">
                <a:pos x="233299" y="93980"/>
              </a:cxn>
              <a:cxn ang="0">
                <a:pos x="275359" y="92456"/>
              </a:cxn>
              <a:cxn ang="0">
                <a:pos x="256157" y="27305"/>
              </a:cxn>
              <a:cxn ang="0">
                <a:pos x="256667" y="27812"/>
              </a:cxn>
            </a:cxnLst>
            <a:rect l="0" t="0" r="r" b="b"/>
            <a:pathLst>
              <a:path w="279400" h="134620">
                <a:moveTo>
                  <a:pt x="14859" y="83820"/>
                </a:moveTo>
                <a:lnTo>
                  <a:pt x="381" y="86360"/>
                </a:lnTo>
                <a:lnTo>
                  <a:pt x="1270" y="94234"/>
                </a:lnTo>
                <a:lnTo>
                  <a:pt x="4063" y="101092"/>
                </a:lnTo>
                <a:lnTo>
                  <a:pt x="39084" y="121872"/>
                </a:lnTo>
                <a:lnTo>
                  <a:pt x="46156" y="122148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82550" y="111506"/>
                </a:lnTo>
                <a:lnTo>
                  <a:pt x="85598" y="108458"/>
                </a:lnTo>
                <a:lnTo>
                  <a:pt x="45212" y="108458"/>
                </a:lnTo>
                <a:lnTo>
                  <a:pt x="39116" y="107823"/>
                </a:lnTo>
                <a:lnTo>
                  <a:pt x="33655" y="105918"/>
                </a:lnTo>
                <a:lnTo>
                  <a:pt x="28067" y="104139"/>
                </a:lnTo>
                <a:lnTo>
                  <a:pt x="23875" y="101473"/>
                </a:lnTo>
                <a:lnTo>
                  <a:pt x="20955" y="97917"/>
                </a:lnTo>
                <a:lnTo>
                  <a:pt x="18161" y="94361"/>
                </a:lnTo>
                <a:lnTo>
                  <a:pt x="16129" y="89662"/>
                </a:lnTo>
                <a:lnTo>
                  <a:pt x="14859" y="83820"/>
                </a:lnTo>
                <a:close/>
              </a:path>
              <a:path w="279400" h="134620">
                <a:moveTo>
                  <a:pt x="47751" y="0"/>
                </a:moveTo>
                <a:lnTo>
                  <a:pt x="6985" y="14224"/>
                </a:lnTo>
                <a:lnTo>
                  <a:pt x="0" y="30734"/>
                </a:lnTo>
                <a:lnTo>
                  <a:pt x="508" y="36702"/>
                </a:lnTo>
                <a:lnTo>
                  <a:pt x="1016" y="42037"/>
                </a:lnTo>
                <a:lnTo>
                  <a:pt x="2794" y="46862"/>
                </a:lnTo>
                <a:lnTo>
                  <a:pt x="5969" y="50926"/>
                </a:lnTo>
                <a:lnTo>
                  <a:pt x="9017" y="55118"/>
                </a:lnTo>
                <a:lnTo>
                  <a:pt x="13588" y="58293"/>
                </a:lnTo>
                <a:lnTo>
                  <a:pt x="23875" y="62737"/>
                </a:lnTo>
                <a:lnTo>
                  <a:pt x="31750" y="64515"/>
                </a:lnTo>
                <a:lnTo>
                  <a:pt x="53721" y="67818"/>
                </a:lnTo>
                <a:lnTo>
                  <a:pt x="60833" y="69087"/>
                </a:lnTo>
                <a:lnTo>
                  <a:pt x="79629" y="89026"/>
                </a:lnTo>
                <a:lnTo>
                  <a:pt x="78867" y="92456"/>
                </a:lnTo>
                <a:lnTo>
                  <a:pt x="76835" y="95758"/>
                </a:lnTo>
                <a:lnTo>
                  <a:pt x="74930" y="98933"/>
                </a:lnTo>
                <a:lnTo>
                  <a:pt x="45212" y="108458"/>
                </a:lnTo>
                <a:lnTo>
                  <a:pt x="85598" y="108458"/>
                </a:lnTo>
                <a:lnTo>
                  <a:pt x="87249" y="106807"/>
                </a:lnTo>
                <a:lnTo>
                  <a:pt x="90297" y="100964"/>
                </a:lnTo>
                <a:lnTo>
                  <a:pt x="93472" y="95123"/>
                </a:lnTo>
                <a:lnTo>
                  <a:pt x="94742" y="89026"/>
                </a:lnTo>
                <a:lnTo>
                  <a:pt x="94234" y="82803"/>
                </a:lnTo>
                <a:lnTo>
                  <a:pt x="93599" y="76453"/>
                </a:lnTo>
                <a:lnTo>
                  <a:pt x="61340" y="53324"/>
                </a:lnTo>
                <a:lnTo>
                  <a:pt x="32131" y="48895"/>
                </a:lnTo>
                <a:lnTo>
                  <a:pt x="24130" y="46862"/>
                </a:lnTo>
                <a:lnTo>
                  <a:pt x="20827" y="44323"/>
                </a:lnTo>
                <a:lnTo>
                  <a:pt x="17525" y="41910"/>
                </a:lnTo>
                <a:lnTo>
                  <a:pt x="15748" y="38608"/>
                </a:lnTo>
                <a:lnTo>
                  <a:pt x="15367" y="34289"/>
                </a:lnTo>
                <a:lnTo>
                  <a:pt x="14986" y="29463"/>
                </a:lnTo>
                <a:lnTo>
                  <a:pt x="16763" y="25146"/>
                </a:lnTo>
                <a:lnTo>
                  <a:pt x="49911" y="13588"/>
                </a:lnTo>
                <a:lnTo>
                  <a:pt x="78444" y="13588"/>
                </a:lnTo>
                <a:lnTo>
                  <a:pt x="74802" y="8889"/>
                </a:lnTo>
                <a:lnTo>
                  <a:pt x="69214" y="5207"/>
                </a:lnTo>
                <a:lnTo>
                  <a:pt x="62357" y="2921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44" y="13588"/>
                </a:moveTo>
                <a:lnTo>
                  <a:pt x="49911" y="13588"/>
                </a:lnTo>
                <a:lnTo>
                  <a:pt x="56896" y="14859"/>
                </a:lnTo>
                <a:lnTo>
                  <a:pt x="61722" y="18287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3"/>
                </a:lnTo>
                <a:lnTo>
                  <a:pt x="85344" y="25146"/>
                </a:lnTo>
                <a:lnTo>
                  <a:pt x="82804" y="19050"/>
                </a:lnTo>
                <a:lnTo>
                  <a:pt x="78444" y="13588"/>
                </a:lnTo>
                <a:close/>
              </a:path>
              <a:path w="279400" h="134620">
                <a:moveTo>
                  <a:pt x="151876" y="24257"/>
                </a:moveTo>
                <a:lnTo>
                  <a:pt x="143637" y="24257"/>
                </a:lnTo>
                <a:lnTo>
                  <a:pt x="135330" y="25731"/>
                </a:lnTo>
                <a:lnTo>
                  <a:pt x="109013" y="53562"/>
                </a:lnTo>
                <a:lnTo>
                  <a:pt x="107747" y="62611"/>
                </a:lnTo>
                <a:lnTo>
                  <a:pt x="107950" y="72898"/>
                </a:lnTo>
                <a:lnTo>
                  <a:pt x="128073" y="108636"/>
                </a:lnTo>
                <a:lnTo>
                  <a:pt x="143365" y="113105"/>
                </a:lnTo>
                <a:lnTo>
                  <a:pt x="152273" y="113030"/>
                </a:lnTo>
                <a:lnTo>
                  <a:pt x="178059" y="101853"/>
                </a:lnTo>
                <a:lnTo>
                  <a:pt x="144272" y="101853"/>
                </a:lnTo>
                <a:lnTo>
                  <a:pt x="138049" y="99822"/>
                </a:lnTo>
                <a:lnTo>
                  <a:pt x="127762" y="90805"/>
                </a:lnTo>
                <a:lnTo>
                  <a:pt x="124460" y="83820"/>
                </a:lnTo>
                <a:lnTo>
                  <a:pt x="123062" y="74549"/>
                </a:lnTo>
                <a:lnTo>
                  <a:pt x="186436" y="68961"/>
                </a:lnTo>
                <a:lnTo>
                  <a:pt x="186436" y="67310"/>
                </a:lnTo>
                <a:lnTo>
                  <a:pt x="186182" y="65150"/>
                </a:lnTo>
                <a:lnTo>
                  <a:pt x="185797" y="62611"/>
                </a:lnTo>
                <a:lnTo>
                  <a:pt x="122809" y="62611"/>
                </a:lnTo>
                <a:lnTo>
                  <a:pt x="122682" y="55118"/>
                </a:lnTo>
                <a:lnTo>
                  <a:pt x="124713" y="49022"/>
                </a:lnTo>
                <a:lnTo>
                  <a:pt x="132842" y="39370"/>
                </a:lnTo>
                <a:lnTo>
                  <a:pt x="138302" y="36702"/>
                </a:lnTo>
                <a:lnTo>
                  <a:pt x="152146" y="35433"/>
                </a:lnTo>
                <a:lnTo>
                  <a:pt x="174388" y="35433"/>
                </a:lnTo>
                <a:lnTo>
                  <a:pt x="172593" y="33400"/>
                </a:lnTo>
                <a:lnTo>
                  <a:pt x="166354" y="28829"/>
                </a:lnTo>
                <a:lnTo>
                  <a:pt x="159448" y="25781"/>
                </a:lnTo>
                <a:lnTo>
                  <a:pt x="151876" y="24257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44272" y="101853"/>
                </a:lnTo>
                <a:lnTo>
                  <a:pt x="178059" y="101853"/>
                </a:lnTo>
                <a:lnTo>
                  <a:pt x="181863" y="98298"/>
                </a:lnTo>
                <a:lnTo>
                  <a:pt x="185674" y="91186"/>
                </a:lnTo>
                <a:lnTo>
                  <a:pt x="187198" y="82296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8" y="35433"/>
                </a:moveTo>
                <a:lnTo>
                  <a:pt x="152146" y="35433"/>
                </a:lnTo>
                <a:lnTo>
                  <a:pt x="158369" y="37719"/>
                </a:lnTo>
                <a:lnTo>
                  <a:pt x="163449" y="42799"/>
                </a:lnTo>
                <a:lnTo>
                  <a:pt x="166750" y="46227"/>
                </a:lnTo>
                <a:lnTo>
                  <a:pt x="169037" y="51435"/>
                </a:lnTo>
                <a:lnTo>
                  <a:pt x="170307" y="58420"/>
                </a:lnTo>
                <a:lnTo>
                  <a:pt x="122809" y="62611"/>
                </a:lnTo>
                <a:lnTo>
                  <a:pt x="185797" y="62611"/>
                </a:lnTo>
                <a:lnTo>
                  <a:pt x="184683" y="55243"/>
                </a:lnTo>
                <a:lnTo>
                  <a:pt x="181911" y="46656"/>
                </a:lnTo>
                <a:lnTo>
                  <a:pt x="177868" y="39370"/>
                </a:lnTo>
                <a:lnTo>
                  <a:pt x="174388" y="35433"/>
                </a:lnTo>
                <a:close/>
              </a:path>
              <a:path w="279400" h="134620">
                <a:moveTo>
                  <a:pt x="275359" y="92456"/>
                </a:moveTo>
                <a:lnTo>
                  <a:pt x="260858" y="92456"/>
                </a:lnTo>
                <a:lnTo>
                  <a:pt x="264541" y="134112"/>
                </a:lnTo>
                <a:lnTo>
                  <a:pt x="278892" y="132842"/>
                </a:lnTo>
                <a:lnTo>
                  <a:pt x="275359" y="92456"/>
                </a:lnTo>
                <a:close/>
              </a:path>
              <a:path w="279400" h="134620">
                <a:moveTo>
                  <a:pt x="230759" y="16637"/>
                </a:moveTo>
                <a:lnTo>
                  <a:pt x="198755" y="47117"/>
                </a:lnTo>
                <a:lnTo>
                  <a:pt x="197866" y="54863"/>
                </a:lnTo>
                <a:lnTo>
                  <a:pt x="198627" y="63373"/>
                </a:lnTo>
                <a:lnTo>
                  <a:pt x="218664" y="100391"/>
                </a:lnTo>
                <a:lnTo>
                  <a:pt x="239649" y="105410"/>
                </a:lnTo>
                <a:lnTo>
                  <a:pt x="244094" y="105028"/>
                </a:lnTo>
                <a:lnTo>
                  <a:pt x="260011" y="93980"/>
                </a:lnTo>
                <a:lnTo>
                  <a:pt x="233299" y="93980"/>
                </a:lnTo>
                <a:lnTo>
                  <a:pt x="227584" y="91821"/>
                </a:lnTo>
                <a:lnTo>
                  <a:pt x="213197" y="54784"/>
                </a:lnTo>
                <a:lnTo>
                  <a:pt x="213836" y="47878"/>
                </a:lnTo>
                <a:lnTo>
                  <a:pt x="233045" y="27939"/>
                </a:lnTo>
                <a:lnTo>
                  <a:pt x="239395" y="27305"/>
                </a:lnTo>
                <a:lnTo>
                  <a:pt x="256157" y="27305"/>
                </a:lnTo>
                <a:lnTo>
                  <a:pt x="251243" y="22405"/>
                </a:lnTo>
                <a:lnTo>
                  <a:pt x="245094" y="18748"/>
                </a:lnTo>
                <a:lnTo>
                  <a:pt x="238253" y="16829"/>
                </a:lnTo>
                <a:lnTo>
                  <a:pt x="230759" y="16637"/>
                </a:lnTo>
                <a:close/>
              </a:path>
              <a:path w="279400" h="134620">
                <a:moveTo>
                  <a:pt x="256157" y="27305"/>
                </a:moveTo>
                <a:lnTo>
                  <a:pt x="239395" y="27305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612"/>
                </a:lnTo>
                <a:lnTo>
                  <a:pt x="254888" y="84327"/>
                </a:lnTo>
                <a:lnTo>
                  <a:pt x="250951" y="89915"/>
                </a:lnTo>
                <a:lnTo>
                  <a:pt x="245872" y="92963"/>
                </a:lnTo>
                <a:lnTo>
                  <a:pt x="233299" y="93980"/>
                </a:lnTo>
                <a:lnTo>
                  <a:pt x="260011" y="93980"/>
                </a:lnTo>
                <a:lnTo>
                  <a:pt x="260858" y="92456"/>
                </a:lnTo>
                <a:lnTo>
                  <a:pt x="275359" y="92456"/>
                </a:lnTo>
                <a:lnTo>
                  <a:pt x="269704" y="27812"/>
                </a:lnTo>
                <a:lnTo>
                  <a:pt x="256667" y="27812"/>
                </a:lnTo>
                <a:lnTo>
                  <a:pt x="256157" y="27305"/>
                </a:lnTo>
                <a:close/>
              </a:path>
              <a:path w="279400" h="134620">
                <a:moveTo>
                  <a:pt x="268605" y="15239"/>
                </a:moveTo>
                <a:lnTo>
                  <a:pt x="255650" y="16383"/>
                </a:lnTo>
                <a:lnTo>
                  <a:pt x="256667" y="27812"/>
                </a:lnTo>
                <a:lnTo>
                  <a:pt x="269704" y="27812"/>
                </a:lnTo>
                <a:lnTo>
                  <a:pt x="268605" y="152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4448175" y="3259138"/>
            <a:ext cx="336550" cy="142875"/>
          </a:xfrm>
          <a:custGeom>
            <a:avLst/>
            <a:gdLst/>
            <a:ahLst/>
            <a:cxnLst>
              <a:cxn ang="0">
                <a:pos x="52069" y="114426"/>
              </a:cxn>
              <a:cxn ang="0">
                <a:pos x="68961" y="141224"/>
              </a:cxn>
              <a:cxn ang="0">
                <a:pos x="58674" y="23875"/>
              </a:cxn>
              <a:cxn ang="0">
                <a:pos x="0" y="105663"/>
              </a:cxn>
              <a:cxn ang="0">
                <a:pos x="52069" y="114426"/>
              </a:cxn>
              <a:cxn ang="0">
                <a:pos x="66421" y="113157"/>
              </a:cxn>
              <a:cxn ang="0">
                <a:pos x="81658" y="104394"/>
              </a:cxn>
              <a:cxn ang="0">
                <a:pos x="46227" y="48260"/>
              </a:cxn>
              <a:cxn ang="0">
                <a:pos x="58674" y="23875"/>
              </a:cxn>
              <a:cxn ang="0">
                <a:pos x="46227" y="48260"/>
              </a:cxn>
              <a:cxn ang="0">
                <a:pos x="14097" y="104394"/>
              </a:cxn>
              <a:cxn ang="0">
                <a:pos x="81273" y="99949"/>
              </a:cxn>
              <a:cxn ang="0">
                <a:pos x="60790" y="48260"/>
              </a:cxn>
              <a:cxn ang="0">
                <a:pos x="65277" y="99949"/>
              </a:cxn>
              <a:cxn ang="0">
                <a:pos x="81152" y="98551"/>
              </a:cxn>
              <a:cxn ang="0">
                <a:pos x="127380" y="17399"/>
              </a:cxn>
              <a:cxn ang="0">
                <a:pos x="111887" y="21082"/>
              </a:cxn>
              <a:cxn ang="0">
                <a:pos x="93737" y="70740"/>
              </a:cxn>
              <a:cxn ang="0">
                <a:pos x="104272" y="119328"/>
              </a:cxn>
              <a:cxn ang="0">
                <a:pos x="146430" y="136525"/>
              </a:cxn>
              <a:cxn ang="0">
                <a:pos x="158623" y="128397"/>
              </a:cxn>
              <a:cxn ang="0">
                <a:pos x="130175" y="125984"/>
              </a:cxn>
              <a:cxn ang="0">
                <a:pos x="109092" y="79375"/>
              </a:cxn>
              <a:cxn ang="0">
                <a:pos x="108886" y="54863"/>
              </a:cxn>
              <a:cxn ang="0">
                <a:pos x="135000" y="28701"/>
              </a:cxn>
              <a:cxn ang="0">
                <a:pos x="153415" y="25146"/>
              </a:cxn>
              <a:cxn ang="0">
                <a:pos x="144272" y="19685"/>
              </a:cxn>
              <a:cxn ang="0">
                <a:pos x="133603" y="16763"/>
              </a:cxn>
              <a:cxn ang="0">
                <a:pos x="135000" y="28701"/>
              </a:cxn>
              <a:cxn ang="0">
                <a:pos x="145923" y="37337"/>
              </a:cxn>
              <a:cxn ang="0">
                <a:pos x="156797" y="88528"/>
              </a:cxn>
              <a:cxn ang="0">
                <a:pos x="136778" y="125349"/>
              </a:cxn>
              <a:cxn ang="0">
                <a:pos x="161096" y="125984"/>
              </a:cxn>
              <a:cxn ang="0">
                <a:pos x="171438" y="83853"/>
              </a:cxn>
              <a:cxn ang="0">
                <a:pos x="160527" y="34162"/>
              </a:cxn>
              <a:cxn ang="0">
                <a:pos x="156181" y="28701"/>
              </a:cxn>
              <a:cxn ang="0">
                <a:pos x="188849" y="30099"/>
              </a:cxn>
              <a:cxn ang="0">
                <a:pos x="185419" y="72771"/>
              </a:cxn>
              <a:cxn ang="0">
                <a:pos x="228980" y="129286"/>
              </a:cxn>
              <a:cxn ang="0">
                <a:pos x="244475" y="125602"/>
              </a:cxn>
              <a:cxn ang="0">
                <a:pos x="252155" y="117983"/>
              </a:cxn>
              <a:cxn ang="0">
                <a:pos x="215391" y="115315"/>
              </a:cxn>
              <a:cxn ang="0">
                <a:pos x="199536" y="58064"/>
              </a:cxn>
              <a:cxn ang="0">
                <a:pos x="226060" y="20700"/>
              </a:cxn>
              <a:cxn ang="0">
                <a:pos x="244601" y="17145"/>
              </a:cxn>
              <a:cxn ang="0">
                <a:pos x="235330" y="11811"/>
              </a:cxn>
              <a:cxn ang="0">
                <a:pos x="224789" y="8889"/>
              </a:cxn>
              <a:cxn ang="0">
                <a:pos x="226060" y="20700"/>
              </a:cxn>
              <a:cxn ang="0">
                <a:pos x="236981" y="29337"/>
              </a:cxn>
              <a:cxn ang="0">
                <a:pos x="247856" y="80545"/>
              </a:cxn>
              <a:cxn ang="0">
                <a:pos x="227837" y="117348"/>
              </a:cxn>
              <a:cxn ang="0">
                <a:pos x="252155" y="117983"/>
              </a:cxn>
              <a:cxn ang="0">
                <a:pos x="262568" y="75870"/>
              </a:cxn>
              <a:cxn ang="0">
                <a:pos x="251587" y="26162"/>
              </a:cxn>
              <a:cxn ang="0">
                <a:pos x="247268" y="20700"/>
              </a:cxn>
              <a:cxn ang="0">
                <a:pos x="313436" y="27304"/>
              </a:cxn>
              <a:cxn ang="0">
                <a:pos x="335914" y="117856"/>
              </a:cxn>
              <a:cxn ang="0">
                <a:pos x="325500" y="0"/>
              </a:cxn>
              <a:cxn ang="0">
                <a:pos x="314198" y="6096"/>
              </a:cxn>
              <a:cxn ang="0">
                <a:pos x="299212" y="23622"/>
              </a:cxn>
              <a:cxn ang="0">
                <a:pos x="284861" y="33274"/>
              </a:cxn>
              <a:cxn ang="0">
                <a:pos x="313436" y="27304"/>
              </a:cxn>
              <a:cxn ang="0">
                <a:pos x="325500" y="0"/>
              </a:cxn>
            </a:cxnLst>
            <a:rect l="0" t="0" r="r" b="b"/>
            <a:pathLst>
              <a:path w="335914" h="142875">
                <a:moveTo>
                  <a:pt x="66535" y="114426"/>
                </a:moveTo>
                <a:lnTo>
                  <a:pt x="52069" y="114426"/>
                </a:lnTo>
                <a:lnTo>
                  <a:pt x="54482" y="142494"/>
                </a:lnTo>
                <a:lnTo>
                  <a:pt x="68961" y="141224"/>
                </a:lnTo>
                <a:lnTo>
                  <a:pt x="66535" y="114426"/>
                </a:lnTo>
                <a:close/>
              </a:path>
              <a:path w="335914" h="142875">
                <a:moveTo>
                  <a:pt x="58674" y="23875"/>
                </a:moveTo>
                <a:lnTo>
                  <a:pt x="46862" y="24891"/>
                </a:lnTo>
                <a:lnTo>
                  <a:pt x="0" y="105663"/>
                </a:lnTo>
                <a:lnTo>
                  <a:pt x="1142" y="118872"/>
                </a:lnTo>
                <a:lnTo>
                  <a:pt x="52069" y="114426"/>
                </a:lnTo>
                <a:lnTo>
                  <a:pt x="66535" y="114426"/>
                </a:lnTo>
                <a:lnTo>
                  <a:pt x="66421" y="113157"/>
                </a:lnTo>
                <a:lnTo>
                  <a:pt x="82296" y="111760"/>
                </a:lnTo>
                <a:lnTo>
                  <a:pt x="81658" y="104394"/>
                </a:lnTo>
                <a:lnTo>
                  <a:pt x="14097" y="104394"/>
                </a:lnTo>
                <a:lnTo>
                  <a:pt x="46227" y="48260"/>
                </a:lnTo>
                <a:lnTo>
                  <a:pt x="60790" y="48260"/>
                </a:lnTo>
                <a:lnTo>
                  <a:pt x="58674" y="23875"/>
                </a:lnTo>
                <a:close/>
              </a:path>
              <a:path w="335914" h="142875">
                <a:moveTo>
                  <a:pt x="60790" y="48260"/>
                </a:moveTo>
                <a:lnTo>
                  <a:pt x="46227" y="48260"/>
                </a:lnTo>
                <a:lnTo>
                  <a:pt x="50926" y="101219"/>
                </a:lnTo>
                <a:lnTo>
                  <a:pt x="14097" y="104394"/>
                </a:lnTo>
                <a:lnTo>
                  <a:pt x="81658" y="104394"/>
                </a:lnTo>
                <a:lnTo>
                  <a:pt x="81273" y="99949"/>
                </a:lnTo>
                <a:lnTo>
                  <a:pt x="65277" y="99949"/>
                </a:lnTo>
                <a:lnTo>
                  <a:pt x="60790" y="48260"/>
                </a:lnTo>
                <a:close/>
              </a:path>
              <a:path w="335914" h="142875">
                <a:moveTo>
                  <a:pt x="81152" y="98551"/>
                </a:moveTo>
                <a:lnTo>
                  <a:pt x="65277" y="99949"/>
                </a:lnTo>
                <a:lnTo>
                  <a:pt x="81273" y="99949"/>
                </a:lnTo>
                <a:lnTo>
                  <a:pt x="81152" y="98551"/>
                </a:lnTo>
                <a:close/>
              </a:path>
              <a:path w="335914" h="142875">
                <a:moveTo>
                  <a:pt x="133603" y="16763"/>
                </a:moveTo>
                <a:lnTo>
                  <a:pt x="127380" y="17399"/>
                </a:lnTo>
                <a:lnTo>
                  <a:pt x="118872" y="18161"/>
                </a:lnTo>
                <a:lnTo>
                  <a:pt x="111887" y="21082"/>
                </a:lnTo>
                <a:lnTo>
                  <a:pt x="93757" y="61801"/>
                </a:lnTo>
                <a:lnTo>
                  <a:pt x="93737" y="70740"/>
                </a:lnTo>
                <a:lnTo>
                  <a:pt x="94361" y="80645"/>
                </a:lnTo>
                <a:lnTo>
                  <a:pt x="104272" y="119328"/>
                </a:lnTo>
                <a:lnTo>
                  <a:pt x="137794" y="137160"/>
                </a:lnTo>
                <a:lnTo>
                  <a:pt x="146430" y="136525"/>
                </a:lnTo>
                <a:lnTo>
                  <a:pt x="153288" y="133476"/>
                </a:lnTo>
                <a:lnTo>
                  <a:pt x="158623" y="128397"/>
                </a:lnTo>
                <a:lnTo>
                  <a:pt x="161096" y="125984"/>
                </a:lnTo>
                <a:lnTo>
                  <a:pt x="130175" y="125984"/>
                </a:lnTo>
                <a:lnTo>
                  <a:pt x="124332" y="123189"/>
                </a:lnTo>
                <a:lnTo>
                  <a:pt x="109092" y="79375"/>
                </a:lnTo>
                <a:lnTo>
                  <a:pt x="108424" y="66012"/>
                </a:lnTo>
                <a:lnTo>
                  <a:pt x="108886" y="54863"/>
                </a:lnTo>
                <a:lnTo>
                  <a:pt x="128269" y="29337"/>
                </a:lnTo>
                <a:lnTo>
                  <a:pt x="135000" y="28701"/>
                </a:lnTo>
                <a:lnTo>
                  <a:pt x="156181" y="28701"/>
                </a:lnTo>
                <a:lnTo>
                  <a:pt x="153415" y="25146"/>
                </a:lnTo>
                <a:lnTo>
                  <a:pt x="149225" y="21844"/>
                </a:lnTo>
                <a:lnTo>
                  <a:pt x="144272" y="19685"/>
                </a:lnTo>
                <a:lnTo>
                  <a:pt x="139318" y="17652"/>
                </a:lnTo>
                <a:lnTo>
                  <a:pt x="133603" y="16763"/>
                </a:lnTo>
                <a:close/>
              </a:path>
              <a:path w="335914" h="142875">
                <a:moveTo>
                  <a:pt x="156181" y="28701"/>
                </a:moveTo>
                <a:lnTo>
                  <a:pt x="135000" y="28701"/>
                </a:lnTo>
                <a:lnTo>
                  <a:pt x="140842" y="31369"/>
                </a:lnTo>
                <a:lnTo>
                  <a:pt x="145923" y="37337"/>
                </a:lnTo>
                <a:lnTo>
                  <a:pt x="156082" y="75311"/>
                </a:lnTo>
                <a:lnTo>
                  <a:pt x="156797" y="88528"/>
                </a:lnTo>
                <a:lnTo>
                  <a:pt x="156463" y="99425"/>
                </a:lnTo>
                <a:lnTo>
                  <a:pt x="136778" y="125349"/>
                </a:lnTo>
                <a:lnTo>
                  <a:pt x="130175" y="125984"/>
                </a:lnTo>
                <a:lnTo>
                  <a:pt x="161096" y="125984"/>
                </a:lnTo>
                <a:lnTo>
                  <a:pt x="163829" y="123316"/>
                </a:lnTo>
                <a:lnTo>
                  <a:pt x="171438" y="83853"/>
                </a:lnTo>
                <a:lnTo>
                  <a:pt x="170814" y="74040"/>
                </a:lnTo>
                <a:lnTo>
                  <a:pt x="160527" y="34162"/>
                </a:lnTo>
                <a:lnTo>
                  <a:pt x="156972" y="29718"/>
                </a:lnTo>
                <a:lnTo>
                  <a:pt x="156181" y="28701"/>
                </a:lnTo>
                <a:close/>
              </a:path>
              <a:path w="335914" h="142875">
                <a:moveTo>
                  <a:pt x="224789" y="8889"/>
                </a:moveTo>
                <a:lnTo>
                  <a:pt x="188849" y="30099"/>
                </a:lnTo>
                <a:lnTo>
                  <a:pt x="184798" y="62793"/>
                </a:lnTo>
                <a:lnTo>
                  <a:pt x="185419" y="72771"/>
                </a:lnTo>
                <a:lnTo>
                  <a:pt x="195385" y="111382"/>
                </a:lnTo>
                <a:lnTo>
                  <a:pt x="228980" y="129286"/>
                </a:lnTo>
                <a:lnTo>
                  <a:pt x="237489" y="128524"/>
                </a:lnTo>
                <a:lnTo>
                  <a:pt x="244475" y="125602"/>
                </a:lnTo>
                <a:lnTo>
                  <a:pt x="249681" y="120396"/>
                </a:lnTo>
                <a:lnTo>
                  <a:pt x="252155" y="117983"/>
                </a:lnTo>
                <a:lnTo>
                  <a:pt x="221234" y="117983"/>
                </a:lnTo>
                <a:lnTo>
                  <a:pt x="215391" y="115315"/>
                </a:lnTo>
                <a:lnTo>
                  <a:pt x="200278" y="71374"/>
                </a:lnTo>
                <a:lnTo>
                  <a:pt x="199536" y="58064"/>
                </a:lnTo>
                <a:lnTo>
                  <a:pt x="199961" y="46910"/>
                </a:lnTo>
                <a:lnTo>
                  <a:pt x="226060" y="20700"/>
                </a:lnTo>
                <a:lnTo>
                  <a:pt x="247268" y="20700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5330" y="11811"/>
                </a:lnTo>
                <a:lnTo>
                  <a:pt x="230377" y="9651"/>
                </a:lnTo>
                <a:lnTo>
                  <a:pt x="224789" y="8889"/>
                </a:lnTo>
                <a:close/>
              </a:path>
              <a:path w="335914" h="142875">
                <a:moveTo>
                  <a:pt x="247268" y="20700"/>
                </a:moveTo>
                <a:lnTo>
                  <a:pt x="226060" y="20700"/>
                </a:lnTo>
                <a:lnTo>
                  <a:pt x="231901" y="23495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45"/>
                </a:lnTo>
                <a:lnTo>
                  <a:pt x="247523" y="91471"/>
                </a:lnTo>
                <a:lnTo>
                  <a:pt x="227837" y="117348"/>
                </a:lnTo>
                <a:lnTo>
                  <a:pt x="221234" y="117983"/>
                </a:lnTo>
                <a:lnTo>
                  <a:pt x="252155" y="117983"/>
                </a:lnTo>
                <a:lnTo>
                  <a:pt x="254888" y="115315"/>
                </a:lnTo>
                <a:lnTo>
                  <a:pt x="262568" y="75870"/>
                </a:lnTo>
                <a:lnTo>
                  <a:pt x="262000" y="66039"/>
                </a:lnTo>
                <a:lnTo>
                  <a:pt x="251587" y="26162"/>
                </a:lnTo>
                <a:lnTo>
                  <a:pt x="248030" y="21716"/>
                </a:lnTo>
                <a:lnTo>
                  <a:pt x="247268" y="20700"/>
                </a:lnTo>
                <a:close/>
              </a:path>
              <a:path w="335914" h="142875">
                <a:moveTo>
                  <a:pt x="327913" y="27304"/>
                </a:moveTo>
                <a:lnTo>
                  <a:pt x="313436" y="27304"/>
                </a:lnTo>
                <a:lnTo>
                  <a:pt x="321437" y="119125"/>
                </a:lnTo>
                <a:lnTo>
                  <a:pt x="335914" y="117856"/>
                </a:lnTo>
                <a:lnTo>
                  <a:pt x="327913" y="27304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888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212" y="23622"/>
                </a:lnTo>
                <a:lnTo>
                  <a:pt x="292607" y="28828"/>
                </a:lnTo>
                <a:lnTo>
                  <a:pt x="284861" y="33274"/>
                </a:lnTo>
                <a:lnTo>
                  <a:pt x="286130" y="47244"/>
                </a:lnTo>
                <a:lnTo>
                  <a:pt x="313436" y="27304"/>
                </a:lnTo>
                <a:lnTo>
                  <a:pt x="327913" y="27304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4821238" y="3322638"/>
            <a:ext cx="46037" cy="19050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3810"/>
              </a:cxn>
              <a:cxn ang="0">
                <a:pos x="1270" y="18287"/>
              </a:cxn>
              <a:cxn ang="0">
                <a:pos x="45465" y="14477"/>
              </a:cxn>
              <a:cxn ang="0">
                <a:pos x="44196" y="0"/>
              </a:cxn>
            </a:cxnLst>
            <a:rect l="0" t="0" r="r" b="b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7"/>
                </a:lnTo>
                <a:lnTo>
                  <a:pt x="45465" y="14477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4879975" y="3222625"/>
            <a:ext cx="396875" cy="141288"/>
          </a:xfrm>
          <a:custGeom>
            <a:avLst/>
            <a:gdLst/>
            <a:ahLst/>
            <a:cxnLst>
              <a:cxn ang="0">
                <a:pos x="54610" y="141604"/>
              </a:cxn>
              <a:cxn ang="0">
                <a:pos x="58674" y="22987"/>
              </a:cxn>
              <a:cxn ang="0">
                <a:pos x="1269" y="117982"/>
              </a:cxn>
              <a:cxn ang="0">
                <a:pos x="66548" y="112267"/>
              </a:cxn>
              <a:cxn ang="0">
                <a:pos x="14224" y="103504"/>
              </a:cxn>
              <a:cxn ang="0">
                <a:pos x="58674" y="22987"/>
              </a:cxn>
              <a:cxn ang="0">
                <a:pos x="50926" y="100329"/>
              </a:cxn>
              <a:cxn ang="0">
                <a:pos x="81400" y="99059"/>
              </a:cxn>
              <a:cxn ang="0">
                <a:pos x="81279" y="97662"/>
              </a:cxn>
              <a:cxn ang="0">
                <a:pos x="81279" y="97662"/>
              </a:cxn>
              <a:cxn ang="0">
                <a:pos x="140969" y="29337"/>
              </a:cxn>
              <a:cxn ang="0">
                <a:pos x="152780" y="46862"/>
              </a:cxn>
              <a:cxn ang="0">
                <a:pos x="118465" y="97250"/>
              </a:cxn>
              <a:cxn ang="0">
                <a:pos x="97662" y="137921"/>
              </a:cxn>
              <a:cxn ang="0">
                <a:pos x="116459" y="122300"/>
              </a:cxn>
              <a:cxn ang="0">
                <a:pos x="143855" y="90826"/>
              </a:cxn>
              <a:cxn ang="0">
                <a:pos x="167634" y="45791"/>
              </a:cxn>
              <a:cxn ang="0">
                <a:pos x="161075" y="27812"/>
              </a:cxn>
              <a:cxn ang="0">
                <a:pos x="174456" y="122300"/>
              </a:cxn>
              <a:cxn ang="0">
                <a:pos x="98232" y="32646"/>
              </a:cxn>
              <a:cxn ang="0">
                <a:pos x="107314" y="46608"/>
              </a:cxn>
              <a:cxn ang="0">
                <a:pos x="116586" y="31623"/>
              </a:cxn>
              <a:cxn ang="0">
                <a:pos x="135509" y="27812"/>
              </a:cxn>
              <a:cxn ang="0">
                <a:pos x="149985" y="19849"/>
              </a:cxn>
              <a:cxn ang="0">
                <a:pos x="224789" y="8000"/>
              </a:cxn>
              <a:cxn ang="0">
                <a:pos x="185547" y="71881"/>
              </a:cxn>
              <a:cxn ang="0">
                <a:pos x="237616" y="127634"/>
              </a:cxn>
              <a:cxn ang="0">
                <a:pos x="252412" y="117093"/>
              </a:cxn>
              <a:cxn ang="0">
                <a:pos x="200278" y="70612"/>
              </a:cxn>
              <a:cxn ang="0">
                <a:pos x="226187" y="19938"/>
              </a:cxn>
              <a:cxn ang="0">
                <a:pos x="240411" y="13080"/>
              </a:cxn>
              <a:cxn ang="0">
                <a:pos x="247446" y="19938"/>
              </a:cxn>
              <a:cxn ang="0">
                <a:pos x="237109" y="28575"/>
              </a:cxn>
              <a:cxn ang="0">
                <a:pos x="247650" y="90646"/>
              </a:cxn>
              <a:cxn ang="0">
                <a:pos x="262624" y="75037"/>
              </a:cxn>
              <a:cxn ang="0">
                <a:pos x="248157" y="20827"/>
              </a:cxn>
              <a:cxn ang="0">
                <a:pos x="309625" y="634"/>
              </a:cxn>
              <a:cxn ang="0">
                <a:pos x="276018" y="45021"/>
              </a:cxn>
              <a:cxn ang="0">
                <a:pos x="286571" y="102564"/>
              </a:cxn>
              <a:cxn ang="0">
                <a:pos x="335661" y="116712"/>
              </a:cxn>
              <a:cxn ang="0">
                <a:pos x="306577" y="106425"/>
              </a:cxn>
              <a:cxn ang="0">
                <a:pos x="291147" y="38052"/>
              </a:cxn>
              <a:cxn ang="0">
                <a:pos x="338542" y="11937"/>
              </a:cxn>
              <a:cxn ang="0">
                <a:pos x="321563" y="762"/>
              </a:cxn>
              <a:cxn ang="0">
                <a:pos x="317246" y="11937"/>
              </a:cxn>
              <a:cxn ang="0">
                <a:pos x="338327" y="58546"/>
              </a:cxn>
              <a:cxn ang="0">
                <a:pos x="312419" y="109219"/>
              </a:cxn>
              <a:cxn ang="0">
                <a:pos x="353187" y="57150"/>
              </a:cxn>
              <a:cxn ang="0">
                <a:pos x="396954" y="112394"/>
              </a:cxn>
              <a:cxn ang="0">
                <a:pos x="388492" y="121030"/>
              </a:cxn>
              <a:cxn ang="0">
                <a:pos x="383921" y="128650"/>
              </a:cxn>
              <a:cxn ang="0">
                <a:pos x="390016" y="133603"/>
              </a:cxn>
              <a:cxn ang="0">
                <a:pos x="396875" y="122681"/>
              </a:cxn>
              <a:cxn ang="0">
                <a:pos x="395477" y="95250"/>
              </a:cxn>
              <a:cxn ang="0">
                <a:pos x="388747" y="112394"/>
              </a:cxn>
              <a:cxn ang="0">
                <a:pos x="395477" y="95250"/>
              </a:cxn>
            </a:cxnLst>
            <a:rect l="0" t="0" r="r" b="b"/>
            <a:pathLst>
              <a:path w="397510" h="141604">
                <a:moveTo>
                  <a:pt x="66657" y="113537"/>
                </a:moveTo>
                <a:lnTo>
                  <a:pt x="52069" y="113537"/>
                </a:lnTo>
                <a:lnTo>
                  <a:pt x="54610" y="141604"/>
                </a:lnTo>
                <a:lnTo>
                  <a:pt x="68961" y="140334"/>
                </a:lnTo>
                <a:lnTo>
                  <a:pt x="66657" y="113537"/>
                </a:lnTo>
                <a:close/>
              </a:path>
              <a:path w="397510" h="141604">
                <a:moveTo>
                  <a:pt x="58674" y="22987"/>
                </a:moveTo>
                <a:lnTo>
                  <a:pt x="46989" y="24002"/>
                </a:lnTo>
                <a:lnTo>
                  <a:pt x="0" y="104775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7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7"/>
                </a:lnTo>
                <a:close/>
              </a:path>
              <a:path w="397510" h="141604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97510" h="141604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97510" h="141604">
                <a:moveTo>
                  <a:pt x="161075" y="27812"/>
                </a:moveTo>
                <a:lnTo>
                  <a:pt x="135509" y="27812"/>
                </a:lnTo>
                <a:lnTo>
                  <a:pt x="140969" y="29337"/>
                </a:lnTo>
                <a:lnTo>
                  <a:pt x="149860" y="36449"/>
                </a:lnTo>
                <a:lnTo>
                  <a:pt x="152273" y="41148"/>
                </a:lnTo>
                <a:lnTo>
                  <a:pt x="152780" y="46862"/>
                </a:lnTo>
                <a:lnTo>
                  <a:pt x="153288" y="52196"/>
                </a:lnTo>
                <a:lnTo>
                  <a:pt x="123825" y="91820"/>
                </a:lnTo>
                <a:lnTo>
                  <a:pt x="118465" y="97250"/>
                </a:lnTo>
                <a:lnTo>
                  <a:pt x="97536" y="131063"/>
                </a:lnTo>
                <a:lnTo>
                  <a:pt x="97281" y="134365"/>
                </a:lnTo>
                <a:lnTo>
                  <a:pt x="97662" y="137921"/>
                </a:lnTo>
                <a:lnTo>
                  <a:pt x="175260" y="131063"/>
                </a:lnTo>
                <a:lnTo>
                  <a:pt x="174456" y="122300"/>
                </a:lnTo>
                <a:lnTo>
                  <a:pt x="116459" y="122300"/>
                </a:lnTo>
                <a:lnTo>
                  <a:pt x="117855" y="119506"/>
                </a:lnTo>
                <a:lnTo>
                  <a:pt x="137160" y="97662"/>
                </a:lnTo>
                <a:lnTo>
                  <a:pt x="143855" y="90826"/>
                </a:lnTo>
                <a:lnTo>
                  <a:pt x="167512" y="55244"/>
                </a:lnTo>
                <a:lnTo>
                  <a:pt x="168021" y="50545"/>
                </a:lnTo>
                <a:lnTo>
                  <a:pt x="167634" y="45791"/>
                </a:lnTo>
                <a:lnTo>
                  <a:pt x="166750" y="36575"/>
                </a:lnTo>
                <a:lnTo>
                  <a:pt x="162813" y="29209"/>
                </a:lnTo>
                <a:lnTo>
                  <a:pt x="161075" y="27812"/>
                </a:lnTo>
                <a:close/>
              </a:path>
              <a:path w="397510" h="141604">
                <a:moveTo>
                  <a:pt x="173989" y="117220"/>
                </a:moveTo>
                <a:lnTo>
                  <a:pt x="116459" y="122300"/>
                </a:lnTo>
                <a:lnTo>
                  <a:pt x="174456" y="122300"/>
                </a:lnTo>
                <a:lnTo>
                  <a:pt x="173989" y="117220"/>
                </a:lnTo>
                <a:close/>
              </a:path>
              <a:path w="397510" h="141604">
                <a:moveTo>
                  <a:pt x="136217" y="16369"/>
                </a:moveTo>
                <a:lnTo>
                  <a:pt x="98232" y="32646"/>
                </a:lnTo>
                <a:lnTo>
                  <a:pt x="92963" y="53720"/>
                </a:lnTo>
                <a:lnTo>
                  <a:pt x="107950" y="53975"/>
                </a:lnTo>
                <a:lnTo>
                  <a:pt x="107314" y="46608"/>
                </a:lnTo>
                <a:lnTo>
                  <a:pt x="108965" y="40639"/>
                </a:lnTo>
                <a:lnTo>
                  <a:pt x="112775" y="36067"/>
                </a:lnTo>
                <a:lnTo>
                  <a:pt x="116586" y="31623"/>
                </a:lnTo>
                <a:lnTo>
                  <a:pt x="121919" y="28955"/>
                </a:lnTo>
                <a:lnTo>
                  <a:pt x="128904" y="28448"/>
                </a:lnTo>
                <a:lnTo>
                  <a:pt x="135509" y="27812"/>
                </a:lnTo>
                <a:lnTo>
                  <a:pt x="161075" y="27812"/>
                </a:lnTo>
                <a:lnTo>
                  <a:pt x="155701" y="23494"/>
                </a:lnTo>
                <a:lnTo>
                  <a:pt x="149985" y="19849"/>
                </a:lnTo>
                <a:lnTo>
                  <a:pt x="143494" y="17478"/>
                </a:lnTo>
                <a:lnTo>
                  <a:pt x="136217" y="16369"/>
                </a:lnTo>
                <a:close/>
              </a:path>
              <a:path w="397510" h="141604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34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2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97510" h="141604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5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400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97510" h="141604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5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1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3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2"/>
                </a:lnTo>
                <a:lnTo>
                  <a:pt x="315975" y="0"/>
                </a:lnTo>
                <a:close/>
              </a:path>
              <a:path w="397510" h="141604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4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50"/>
                </a:lnTo>
                <a:lnTo>
                  <a:pt x="342773" y="17399"/>
                </a:lnTo>
                <a:lnTo>
                  <a:pt x="338542" y="11937"/>
                </a:lnTo>
                <a:close/>
              </a:path>
              <a:path w="397510" h="141604">
                <a:moveTo>
                  <a:pt x="396954" y="112394"/>
                </a:moveTo>
                <a:lnTo>
                  <a:pt x="388747" y="112394"/>
                </a:lnTo>
                <a:lnTo>
                  <a:pt x="389000" y="117220"/>
                </a:lnTo>
                <a:lnTo>
                  <a:pt x="388492" y="121030"/>
                </a:lnTo>
                <a:lnTo>
                  <a:pt x="387223" y="123825"/>
                </a:lnTo>
                <a:lnTo>
                  <a:pt x="386079" y="126491"/>
                </a:lnTo>
                <a:lnTo>
                  <a:pt x="383921" y="128650"/>
                </a:lnTo>
                <a:lnTo>
                  <a:pt x="381000" y="130301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5031" y="126491"/>
                </a:lnTo>
                <a:lnTo>
                  <a:pt x="396875" y="122681"/>
                </a:lnTo>
                <a:lnTo>
                  <a:pt x="397510" y="117728"/>
                </a:lnTo>
                <a:lnTo>
                  <a:pt x="396954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9094" y="96774"/>
                </a:lnTo>
                <a:lnTo>
                  <a:pt x="380491" y="113156"/>
                </a:lnTo>
                <a:lnTo>
                  <a:pt x="388747" y="112394"/>
                </a:lnTo>
                <a:lnTo>
                  <a:pt x="396954" y="112394"/>
                </a:lnTo>
                <a:lnTo>
                  <a:pt x="396875" y="111632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5354638" y="3187700"/>
            <a:ext cx="336550" cy="146050"/>
          </a:xfrm>
          <a:custGeom>
            <a:avLst/>
            <a:gdLst/>
            <a:ahLst/>
            <a:cxnLst>
              <a:cxn ang="0">
                <a:pos x="34925" y="25400"/>
              </a:cxn>
              <a:cxn ang="0">
                <a:pos x="16510" y="145161"/>
              </a:cxn>
              <a:cxn ang="0">
                <a:pos x="75437" y="104266"/>
              </a:cxn>
              <a:cxn ang="0">
                <a:pos x="88461" y="95503"/>
              </a:cxn>
              <a:cxn ang="0">
                <a:pos x="39624" y="59944"/>
              </a:cxn>
              <a:cxn ang="0">
                <a:pos x="43053" y="44576"/>
              </a:cxn>
              <a:cxn ang="0">
                <a:pos x="58300" y="36957"/>
              </a:cxn>
              <a:cxn ang="0">
                <a:pos x="92975" y="104266"/>
              </a:cxn>
              <a:cxn ang="0">
                <a:pos x="92201" y="138557"/>
              </a:cxn>
              <a:cxn ang="0">
                <a:pos x="92975" y="104266"/>
              </a:cxn>
              <a:cxn ang="0">
                <a:pos x="43942" y="36957"/>
              </a:cxn>
              <a:cxn ang="0">
                <a:pos x="48339" y="47529"/>
              </a:cxn>
              <a:cxn ang="0">
                <a:pos x="54356" y="60578"/>
              </a:cxn>
              <a:cxn ang="0">
                <a:pos x="29718" y="95503"/>
              </a:cxn>
              <a:cxn ang="0">
                <a:pos x="58300" y="36957"/>
              </a:cxn>
              <a:cxn ang="0">
                <a:pos x="129160" y="26193"/>
              </a:cxn>
              <a:cxn ang="0">
                <a:pos x="112522" y="76835"/>
              </a:cxn>
              <a:cxn ang="0">
                <a:pos x="164000" y="133810"/>
              </a:cxn>
              <a:cxn ang="0">
                <a:pos x="181840" y="132117"/>
              </a:cxn>
              <a:cxn ang="0">
                <a:pos x="196889" y="125779"/>
              </a:cxn>
              <a:cxn ang="0">
                <a:pos x="163575" y="121031"/>
              </a:cxn>
              <a:cxn ang="0">
                <a:pos x="130889" y="89249"/>
              </a:cxn>
              <a:cxn ang="0">
                <a:pos x="128524" y="59944"/>
              </a:cxn>
              <a:cxn ang="0">
                <a:pos x="163575" y="25526"/>
              </a:cxn>
              <a:cxn ang="0">
                <a:pos x="200842" y="24764"/>
              </a:cxn>
              <a:cxn ang="0">
                <a:pos x="193167" y="18541"/>
              </a:cxn>
              <a:cxn ang="0">
                <a:pos x="179165" y="12985"/>
              </a:cxn>
              <a:cxn ang="0">
                <a:pos x="202437" y="87502"/>
              </a:cxn>
              <a:cxn ang="0">
                <a:pos x="163575" y="121031"/>
              </a:cxn>
              <a:cxn ang="0">
                <a:pos x="218312" y="90042"/>
              </a:cxn>
              <a:cxn ang="0">
                <a:pos x="200842" y="24764"/>
              </a:cxn>
              <a:cxn ang="0">
                <a:pos x="178054" y="26162"/>
              </a:cxn>
              <a:cxn ang="0">
                <a:pos x="189103" y="33020"/>
              </a:cxn>
              <a:cxn ang="0">
                <a:pos x="197104" y="47244"/>
              </a:cxn>
              <a:cxn ang="0">
                <a:pos x="208615" y="34865"/>
              </a:cxn>
              <a:cxn ang="0">
                <a:pos x="200842" y="24764"/>
              </a:cxn>
              <a:cxn ang="0">
                <a:pos x="229743" y="8254"/>
              </a:cxn>
              <a:cxn ang="0">
                <a:pos x="255524" y="124333"/>
              </a:cxn>
              <a:cxn ang="0">
                <a:pos x="267976" y="65150"/>
              </a:cxn>
              <a:cxn ang="0">
                <a:pos x="245237" y="6985"/>
              </a:cxn>
              <a:cxn ang="0">
                <a:pos x="269621" y="63246"/>
              </a:cxn>
              <a:cxn ang="0">
                <a:pos x="337058" y="117221"/>
              </a:cxn>
              <a:cxn ang="0">
                <a:pos x="324612" y="0"/>
              </a:cxn>
              <a:cxn ang="0">
                <a:pos x="250444" y="65150"/>
              </a:cxn>
              <a:cxn ang="0">
                <a:pos x="269621" y="63246"/>
              </a:cxn>
              <a:cxn ang="0">
                <a:pos x="279526" y="51815"/>
              </a:cxn>
            </a:cxnLst>
            <a:rect l="0" t="0" r="r" b="b"/>
            <a:pathLst>
              <a:path w="337185" h="146685">
                <a:moveTo>
                  <a:pt x="51562" y="23875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161"/>
                </a:lnTo>
                <a:lnTo>
                  <a:pt x="26288" y="108585"/>
                </a:lnTo>
                <a:lnTo>
                  <a:pt x="75437" y="104266"/>
                </a:lnTo>
                <a:lnTo>
                  <a:pt x="92975" y="104266"/>
                </a:lnTo>
                <a:lnTo>
                  <a:pt x="88461" y="95503"/>
                </a:lnTo>
                <a:lnTo>
                  <a:pt x="29718" y="95503"/>
                </a:lnTo>
                <a:lnTo>
                  <a:pt x="39624" y="59944"/>
                </a:lnTo>
                <a:lnTo>
                  <a:pt x="41656" y="52324"/>
                </a:lnTo>
                <a:lnTo>
                  <a:pt x="43053" y="44576"/>
                </a:lnTo>
                <a:lnTo>
                  <a:pt x="43942" y="36957"/>
                </a:lnTo>
                <a:lnTo>
                  <a:pt x="58300" y="36957"/>
                </a:lnTo>
                <a:lnTo>
                  <a:pt x="51562" y="23875"/>
                </a:lnTo>
                <a:close/>
              </a:path>
              <a:path w="337185" h="146685">
                <a:moveTo>
                  <a:pt x="92975" y="104266"/>
                </a:moveTo>
                <a:lnTo>
                  <a:pt x="75437" y="104266"/>
                </a:lnTo>
                <a:lnTo>
                  <a:pt x="92201" y="138557"/>
                </a:lnTo>
                <a:lnTo>
                  <a:pt x="109855" y="137033"/>
                </a:lnTo>
                <a:lnTo>
                  <a:pt x="92975" y="104266"/>
                </a:lnTo>
                <a:close/>
              </a:path>
              <a:path w="337185" h="146685">
                <a:moveTo>
                  <a:pt x="58300" y="36957"/>
                </a:moveTo>
                <a:lnTo>
                  <a:pt x="43942" y="36957"/>
                </a:lnTo>
                <a:lnTo>
                  <a:pt x="45944" y="41933"/>
                </a:lnTo>
                <a:lnTo>
                  <a:pt x="48339" y="47529"/>
                </a:lnTo>
                <a:lnTo>
                  <a:pt x="51139" y="53744"/>
                </a:lnTo>
                <a:lnTo>
                  <a:pt x="54356" y="60578"/>
                </a:lnTo>
                <a:lnTo>
                  <a:pt x="69469" y="92075"/>
                </a:lnTo>
                <a:lnTo>
                  <a:pt x="29718" y="95503"/>
                </a:lnTo>
                <a:lnTo>
                  <a:pt x="88461" y="95503"/>
                </a:lnTo>
                <a:lnTo>
                  <a:pt x="58300" y="36957"/>
                </a:lnTo>
                <a:close/>
              </a:path>
              <a:path w="337185" h="146685">
                <a:moveTo>
                  <a:pt x="171235" y="12005"/>
                </a:moveTo>
                <a:lnTo>
                  <a:pt x="129160" y="26193"/>
                </a:lnTo>
                <a:lnTo>
                  <a:pt x="112212" y="67877"/>
                </a:lnTo>
                <a:lnTo>
                  <a:pt x="112522" y="76835"/>
                </a:lnTo>
                <a:lnTo>
                  <a:pt x="125585" y="114290"/>
                </a:lnTo>
                <a:lnTo>
                  <a:pt x="164000" y="133810"/>
                </a:lnTo>
                <a:lnTo>
                  <a:pt x="173100" y="133476"/>
                </a:lnTo>
                <a:lnTo>
                  <a:pt x="181840" y="132117"/>
                </a:lnTo>
                <a:lnTo>
                  <a:pt x="189769" y="129555"/>
                </a:lnTo>
                <a:lnTo>
                  <a:pt x="196889" y="125779"/>
                </a:lnTo>
                <a:lnTo>
                  <a:pt x="202879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30889" y="89249"/>
                </a:lnTo>
                <a:lnTo>
                  <a:pt x="127888" y="67563"/>
                </a:lnTo>
                <a:lnTo>
                  <a:pt x="128524" y="59944"/>
                </a:lnTo>
                <a:lnTo>
                  <a:pt x="154559" y="26288"/>
                </a:lnTo>
                <a:lnTo>
                  <a:pt x="163575" y="25526"/>
                </a:lnTo>
                <a:lnTo>
                  <a:pt x="171450" y="24764"/>
                </a:lnTo>
                <a:lnTo>
                  <a:pt x="200842" y="24764"/>
                </a:lnTo>
                <a:lnTo>
                  <a:pt x="199141" y="22967"/>
                </a:lnTo>
                <a:lnTo>
                  <a:pt x="193167" y="18541"/>
                </a:lnTo>
                <a:lnTo>
                  <a:pt x="186475" y="15156"/>
                </a:lnTo>
                <a:lnTo>
                  <a:pt x="179165" y="12985"/>
                </a:lnTo>
                <a:lnTo>
                  <a:pt x="171235" y="12005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2879" y="121031"/>
                </a:lnTo>
                <a:lnTo>
                  <a:pt x="218312" y="90042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842" y="24764"/>
                </a:moveTo>
                <a:lnTo>
                  <a:pt x="171450" y="24764"/>
                </a:lnTo>
                <a:lnTo>
                  <a:pt x="178054" y="26162"/>
                </a:lnTo>
                <a:lnTo>
                  <a:pt x="183642" y="29590"/>
                </a:lnTo>
                <a:lnTo>
                  <a:pt x="189103" y="33020"/>
                </a:lnTo>
                <a:lnTo>
                  <a:pt x="193675" y="38862"/>
                </a:lnTo>
                <a:lnTo>
                  <a:pt x="197104" y="47244"/>
                </a:lnTo>
                <a:lnTo>
                  <a:pt x="212089" y="42290"/>
                </a:lnTo>
                <a:lnTo>
                  <a:pt x="208615" y="34865"/>
                </a:lnTo>
                <a:lnTo>
                  <a:pt x="204295" y="28416"/>
                </a:lnTo>
                <a:lnTo>
                  <a:pt x="200842" y="24764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254"/>
                </a:lnTo>
                <a:lnTo>
                  <a:pt x="240030" y="125729"/>
                </a:lnTo>
                <a:lnTo>
                  <a:pt x="255524" y="124333"/>
                </a:lnTo>
                <a:lnTo>
                  <a:pt x="251968" y="83692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580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580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777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580" y="63246"/>
                </a:lnTo>
                <a:lnTo>
                  <a:pt x="279526" y="5181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5811838" y="3146425"/>
            <a:ext cx="325437" cy="142875"/>
          </a:xfrm>
          <a:custGeom>
            <a:avLst/>
            <a:gdLst/>
            <a:ahLst/>
            <a:cxnLst>
              <a:cxn ang="0">
                <a:pos x="28575" y="51181"/>
              </a:cxn>
              <a:cxn ang="0">
                <a:pos x="51054" y="141732"/>
              </a:cxn>
              <a:cxn ang="0">
                <a:pos x="40767" y="23875"/>
              </a:cxn>
              <a:cxn ang="0">
                <a:pos x="29337" y="29972"/>
              </a:cxn>
              <a:cxn ang="0">
                <a:pos x="14478" y="47371"/>
              </a:cxn>
              <a:cxn ang="0">
                <a:pos x="0" y="57150"/>
              </a:cxn>
              <a:cxn ang="0">
                <a:pos x="28575" y="51181"/>
              </a:cxn>
              <a:cxn ang="0">
                <a:pos x="40767" y="23875"/>
              </a:cxn>
              <a:cxn ang="0">
                <a:pos x="123825" y="28575"/>
              </a:cxn>
              <a:cxn ang="0">
                <a:pos x="138175" y="37211"/>
              </a:cxn>
              <a:cxn ang="0">
                <a:pos x="141605" y="53086"/>
              </a:cxn>
              <a:cxn ang="0">
                <a:pos x="106888" y="98012"/>
              </a:cxn>
              <a:cxn ang="0">
                <a:pos x="85598" y="135255"/>
              </a:cxn>
              <a:cxn ang="0">
                <a:pos x="163575" y="131825"/>
              </a:cxn>
              <a:cxn ang="0">
                <a:pos x="104775" y="123062"/>
              </a:cxn>
              <a:cxn ang="0">
                <a:pos x="107950" y="117475"/>
              </a:cxn>
              <a:cxn ang="0">
                <a:pos x="112395" y="111887"/>
              </a:cxn>
              <a:cxn ang="0">
                <a:pos x="125603" y="98551"/>
              </a:cxn>
              <a:cxn ang="0">
                <a:pos x="155829" y="56007"/>
              </a:cxn>
              <a:cxn ang="0">
                <a:pos x="155194" y="37337"/>
              </a:cxn>
              <a:cxn ang="0">
                <a:pos x="149391" y="28575"/>
              </a:cxn>
              <a:cxn ang="0">
                <a:pos x="104775" y="123062"/>
              </a:cxn>
              <a:cxn ang="0">
                <a:pos x="162306" y="117983"/>
              </a:cxn>
              <a:cxn ang="0">
                <a:pos x="86604" y="33533"/>
              </a:cxn>
              <a:cxn ang="0">
                <a:pos x="96266" y="54737"/>
              </a:cxn>
              <a:cxn ang="0">
                <a:pos x="97282" y="41401"/>
              </a:cxn>
              <a:cxn ang="0">
                <a:pos x="104902" y="32385"/>
              </a:cxn>
              <a:cxn ang="0">
                <a:pos x="123825" y="28575"/>
              </a:cxn>
              <a:cxn ang="0">
                <a:pos x="144018" y="24257"/>
              </a:cxn>
              <a:cxn ang="0">
                <a:pos x="131810" y="18240"/>
              </a:cxn>
              <a:cxn ang="0">
                <a:pos x="213233" y="8762"/>
              </a:cxn>
              <a:cxn ang="0">
                <a:pos x="173241" y="62737"/>
              </a:cxn>
              <a:cxn ang="0">
                <a:pos x="183828" y="111327"/>
              </a:cxn>
              <a:cxn ang="0">
                <a:pos x="225933" y="128397"/>
              </a:cxn>
              <a:cxn ang="0">
                <a:pos x="240728" y="117856"/>
              </a:cxn>
              <a:cxn ang="0">
                <a:pos x="203835" y="115188"/>
              </a:cxn>
              <a:cxn ang="0">
                <a:pos x="187979" y="57993"/>
              </a:cxn>
              <a:cxn ang="0">
                <a:pos x="207772" y="21336"/>
              </a:cxn>
              <a:cxn ang="0">
                <a:pos x="235799" y="20700"/>
              </a:cxn>
              <a:cxn ang="0">
                <a:pos x="228727" y="13843"/>
              </a:cxn>
              <a:cxn ang="0">
                <a:pos x="213233" y="8762"/>
              </a:cxn>
              <a:cxn ang="0">
                <a:pos x="214503" y="20700"/>
              </a:cxn>
              <a:cxn ang="0">
                <a:pos x="225425" y="29337"/>
              </a:cxn>
              <a:cxn ang="0">
                <a:pos x="236299" y="80527"/>
              </a:cxn>
              <a:cxn ang="0">
                <a:pos x="209677" y="117856"/>
              </a:cxn>
              <a:cxn ang="0">
                <a:pos x="251011" y="75799"/>
              </a:cxn>
              <a:cxn ang="0">
                <a:pos x="240030" y="26162"/>
              </a:cxn>
              <a:cxn ang="0">
                <a:pos x="316356" y="27305"/>
              </a:cxn>
              <a:cxn ang="0">
                <a:pos x="309880" y="119125"/>
              </a:cxn>
              <a:cxn ang="0">
                <a:pos x="316356" y="27305"/>
              </a:cxn>
              <a:cxn ang="0">
                <a:pos x="304673" y="762"/>
              </a:cxn>
              <a:cxn ang="0">
                <a:pos x="298831" y="11684"/>
              </a:cxn>
              <a:cxn ang="0">
                <a:pos x="287655" y="23495"/>
              </a:cxn>
              <a:cxn ang="0">
                <a:pos x="273304" y="33147"/>
              </a:cxn>
              <a:cxn ang="0">
                <a:pos x="301879" y="27305"/>
              </a:cxn>
              <a:cxn ang="0">
                <a:pos x="313944" y="0"/>
              </a:cxn>
            </a:cxnLst>
            <a:rect l="0" t="0" r="r" b="b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2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637"/>
                </a:lnTo>
                <a:lnTo>
                  <a:pt x="29337" y="29972"/>
                </a:lnTo>
                <a:lnTo>
                  <a:pt x="25527" y="35560"/>
                </a:lnTo>
                <a:lnTo>
                  <a:pt x="14478" y="47371"/>
                </a:lnTo>
                <a:lnTo>
                  <a:pt x="7747" y="52577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825" y="28575"/>
                </a:lnTo>
                <a:lnTo>
                  <a:pt x="129286" y="30099"/>
                </a:lnTo>
                <a:lnTo>
                  <a:pt x="138175" y="37211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012"/>
                </a:lnTo>
                <a:lnTo>
                  <a:pt x="102187" y="103060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825"/>
                </a:lnTo>
                <a:lnTo>
                  <a:pt x="162772" y="123062"/>
                </a:lnTo>
                <a:lnTo>
                  <a:pt x="104775" y="123062"/>
                </a:lnTo>
                <a:lnTo>
                  <a:pt x="106172" y="120269"/>
                </a:lnTo>
                <a:lnTo>
                  <a:pt x="107950" y="117475"/>
                </a:lnTo>
                <a:lnTo>
                  <a:pt x="110236" y="114681"/>
                </a:lnTo>
                <a:lnTo>
                  <a:pt x="112395" y="111887"/>
                </a:lnTo>
                <a:lnTo>
                  <a:pt x="117602" y="106552"/>
                </a:lnTo>
                <a:lnTo>
                  <a:pt x="125603" y="98551"/>
                </a:lnTo>
                <a:lnTo>
                  <a:pt x="132242" y="91644"/>
                </a:lnTo>
                <a:lnTo>
                  <a:pt x="155829" y="56007"/>
                </a:lnTo>
                <a:lnTo>
                  <a:pt x="156337" y="51308"/>
                </a:lnTo>
                <a:lnTo>
                  <a:pt x="155194" y="37337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2"/>
                </a:lnTo>
                <a:lnTo>
                  <a:pt x="162772" y="123062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604" y="33533"/>
                </a:lnTo>
                <a:lnTo>
                  <a:pt x="81407" y="54483"/>
                </a:lnTo>
                <a:lnTo>
                  <a:pt x="96266" y="54737"/>
                </a:lnTo>
                <a:lnTo>
                  <a:pt x="95758" y="47371"/>
                </a:lnTo>
                <a:lnTo>
                  <a:pt x="97282" y="41401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362" y="29845"/>
                </a:lnTo>
                <a:lnTo>
                  <a:pt x="123825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233" y="8762"/>
                </a:moveTo>
                <a:lnTo>
                  <a:pt x="177292" y="30099"/>
                </a:lnTo>
                <a:lnTo>
                  <a:pt x="173241" y="62737"/>
                </a:lnTo>
                <a:lnTo>
                  <a:pt x="173862" y="72644"/>
                </a:lnTo>
                <a:lnTo>
                  <a:pt x="183828" y="111327"/>
                </a:lnTo>
                <a:lnTo>
                  <a:pt x="217424" y="129159"/>
                </a:lnTo>
                <a:lnTo>
                  <a:pt x="225933" y="128397"/>
                </a:lnTo>
                <a:lnTo>
                  <a:pt x="232918" y="125475"/>
                </a:lnTo>
                <a:lnTo>
                  <a:pt x="240728" y="117856"/>
                </a:lnTo>
                <a:lnTo>
                  <a:pt x="209677" y="117856"/>
                </a:lnTo>
                <a:lnTo>
                  <a:pt x="203835" y="115188"/>
                </a:lnTo>
                <a:lnTo>
                  <a:pt x="188722" y="71374"/>
                </a:lnTo>
                <a:lnTo>
                  <a:pt x="187979" y="57993"/>
                </a:lnTo>
                <a:lnTo>
                  <a:pt x="188404" y="46815"/>
                </a:lnTo>
                <a:lnTo>
                  <a:pt x="207772" y="21336"/>
                </a:lnTo>
                <a:lnTo>
                  <a:pt x="214503" y="20700"/>
                </a:lnTo>
                <a:lnTo>
                  <a:pt x="235799" y="20700"/>
                </a:lnTo>
                <a:lnTo>
                  <a:pt x="233045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233" y="8762"/>
                </a:lnTo>
                <a:close/>
              </a:path>
              <a:path w="324485" h="143510">
                <a:moveTo>
                  <a:pt x="235799" y="20700"/>
                </a:moveTo>
                <a:lnTo>
                  <a:pt x="214503" y="20700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728" y="117856"/>
                </a:lnTo>
                <a:lnTo>
                  <a:pt x="251011" y="75799"/>
                </a:lnTo>
                <a:lnTo>
                  <a:pt x="250444" y="65912"/>
                </a:lnTo>
                <a:lnTo>
                  <a:pt x="240030" y="26162"/>
                </a:lnTo>
                <a:lnTo>
                  <a:pt x="235799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831" y="11684"/>
                </a:lnTo>
                <a:lnTo>
                  <a:pt x="293243" y="17652"/>
                </a:lnTo>
                <a:lnTo>
                  <a:pt x="287655" y="23495"/>
                </a:lnTo>
                <a:lnTo>
                  <a:pt x="281050" y="28701"/>
                </a:lnTo>
                <a:lnTo>
                  <a:pt x="273304" y="33147"/>
                </a:lnTo>
                <a:lnTo>
                  <a:pt x="274574" y="47117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2840038" y="3190875"/>
            <a:ext cx="4402137" cy="522288"/>
          </a:xfrm>
          <a:custGeom>
            <a:avLst/>
            <a:gdLst/>
            <a:ahLst/>
            <a:cxnLst>
              <a:cxn ang="0">
                <a:pos x="118999" y="397636"/>
              </a:cxn>
              <a:cxn ang="0">
                <a:pos x="0" y="473582"/>
              </a:cxn>
              <a:cxn ang="0">
                <a:pos x="133350" y="522731"/>
              </a:cxn>
              <a:cxn ang="0">
                <a:pos x="93373" y="475233"/>
              </a:cxn>
              <a:cxn ang="0">
                <a:pos x="85725" y="475233"/>
              </a:cxn>
              <a:cxn ang="0">
                <a:pos x="82550" y="454659"/>
              </a:cxn>
              <a:cxn ang="0">
                <a:pos x="89454" y="453932"/>
              </a:cxn>
              <a:cxn ang="0">
                <a:pos x="118999" y="397636"/>
              </a:cxn>
              <a:cxn ang="0">
                <a:pos x="92750" y="474493"/>
              </a:cxn>
              <a:cxn ang="0">
                <a:pos x="85725" y="475233"/>
              </a:cxn>
              <a:cxn ang="0">
                <a:pos x="93373" y="475233"/>
              </a:cxn>
              <a:cxn ang="0">
                <a:pos x="92750" y="474493"/>
              </a:cxn>
              <a:cxn ang="0">
                <a:pos x="4399660" y="0"/>
              </a:cxn>
              <a:cxn ang="0">
                <a:pos x="89454" y="453932"/>
              </a:cxn>
              <a:cxn ang="0">
                <a:pos x="84074" y="464184"/>
              </a:cxn>
              <a:cxn ang="0">
                <a:pos x="92750" y="474493"/>
              </a:cxn>
              <a:cxn ang="0">
                <a:pos x="4401311" y="20573"/>
              </a:cxn>
              <a:cxn ang="0">
                <a:pos x="4399660" y="0"/>
              </a:cxn>
            </a:cxnLst>
            <a:rect l="0" t="0" r="r" b="b"/>
            <a:pathLst>
              <a:path w="4401820" h="523239">
                <a:moveTo>
                  <a:pt x="118999" y="397636"/>
                </a:moveTo>
                <a:lnTo>
                  <a:pt x="0" y="473582"/>
                </a:lnTo>
                <a:lnTo>
                  <a:pt x="133350" y="522731"/>
                </a:lnTo>
                <a:lnTo>
                  <a:pt x="93373" y="475233"/>
                </a:lnTo>
                <a:lnTo>
                  <a:pt x="85725" y="475233"/>
                </a:lnTo>
                <a:lnTo>
                  <a:pt x="82550" y="454659"/>
                </a:lnTo>
                <a:lnTo>
                  <a:pt x="89454" y="453932"/>
                </a:lnTo>
                <a:lnTo>
                  <a:pt x="118999" y="397636"/>
                </a:lnTo>
                <a:close/>
              </a:path>
              <a:path w="4401820" h="523239">
                <a:moveTo>
                  <a:pt x="92750" y="474493"/>
                </a:moveTo>
                <a:lnTo>
                  <a:pt x="85725" y="475233"/>
                </a:lnTo>
                <a:lnTo>
                  <a:pt x="93373" y="475233"/>
                </a:lnTo>
                <a:lnTo>
                  <a:pt x="92750" y="474493"/>
                </a:lnTo>
                <a:close/>
              </a:path>
              <a:path w="4401820" h="523239">
                <a:moveTo>
                  <a:pt x="4399660" y="0"/>
                </a:moveTo>
                <a:lnTo>
                  <a:pt x="89454" y="453932"/>
                </a:lnTo>
                <a:lnTo>
                  <a:pt x="84074" y="464184"/>
                </a:lnTo>
                <a:lnTo>
                  <a:pt x="92750" y="474493"/>
                </a:lnTo>
                <a:lnTo>
                  <a:pt x="4401311" y="20573"/>
                </a:lnTo>
                <a:lnTo>
                  <a:pt x="43996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2922588" y="3190875"/>
            <a:ext cx="4319587" cy="474663"/>
          </a:xfrm>
          <a:custGeom>
            <a:avLst/>
            <a:gdLst/>
            <a:ahLst/>
            <a:cxnLst>
              <a:cxn ang="0">
                <a:pos x="4318761" y="20573"/>
              </a:cxn>
              <a:cxn ang="0">
                <a:pos x="3175" y="475233"/>
              </a:cxn>
              <a:cxn ang="0">
                <a:pos x="0" y="454659"/>
              </a:cxn>
              <a:cxn ang="0">
                <a:pos x="4317110" y="0"/>
              </a:cxn>
              <a:cxn ang="0">
                <a:pos x="4318761" y="20573"/>
              </a:cxn>
            </a:cxnLst>
            <a:rect l="0" t="0" r="r" b="b"/>
            <a:pathLst>
              <a:path w="4319270" h="475614">
                <a:moveTo>
                  <a:pt x="4318761" y="20573"/>
                </a:moveTo>
                <a:lnTo>
                  <a:pt x="3175" y="475233"/>
                </a:lnTo>
                <a:lnTo>
                  <a:pt x="0" y="454659"/>
                </a:lnTo>
                <a:lnTo>
                  <a:pt x="4317110" y="0"/>
                </a:lnTo>
                <a:lnTo>
                  <a:pt x="4318761" y="20573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2840038" y="3587750"/>
            <a:ext cx="133350" cy="125413"/>
          </a:xfrm>
          <a:custGeom>
            <a:avLst/>
            <a:gdLst/>
            <a:ahLst/>
            <a:cxnLst>
              <a:cxn ang="0">
                <a:pos x="84074" y="66548"/>
              </a:cxn>
              <a:cxn ang="0">
                <a:pos x="133350" y="125095"/>
              </a:cxn>
              <a:cxn ang="0">
                <a:pos x="0" y="75946"/>
              </a:cxn>
              <a:cxn ang="0">
                <a:pos x="118999" y="0"/>
              </a:cxn>
              <a:cxn ang="0">
                <a:pos x="84074" y="66548"/>
              </a:cxn>
            </a:cxnLst>
            <a:rect l="0" t="0" r="r" b="b"/>
            <a:pathLst>
              <a:path w="133350" h="125095">
                <a:moveTo>
                  <a:pt x="84074" y="66548"/>
                </a:moveTo>
                <a:lnTo>
                  <a:pt x="133350" y="125095"/>
                </a:lnTo>
                <a:lnTo>
                  <a:pt x="0" y="75946"/>
                </a:lnTo>
                <a:lnTo>
                  <a:pt x="118999" y="0"/>
                </a:lnTo>
                <a:lnTo>
                  <a:pt x="84074" y="66548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>
            <a:spLocks noChangeArrowheads="1"/>
          </p:cNvSpPr>
          <p:nvPr/>
        </p:nvSpPr>
        <p:spPr bwMode="auto">
          <a:xfrm>
            <a:off x="2524125" y="1847850"/>
            <a:ext cx="623888" cy="5572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28" name="object 33"/>
          <p:cNvSpPr>
            <a:spLocks noChangeArrowheads="1"/>
          </p:cNvSpPr>
          <p:nvPr/>
        </p:nvSpPr>
        <p:spPr bwMode="auto">
          <a:xfrm>
            <a:off x="7024688" y="1893888"/>
            <a:ext cx="623887" cy="5572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29" name="object 34"/>
          <p:cNvSpPr>
            <a:spLocks/>
          </p:cNvSpPr>
          <p:nvPr/>
        </p:nvSpPr>
        <p:spPr bwMode="auto">
          <a:xfrm>
            <a:off x="2820988" y="4603750"/>
            <a:ext cx="4435475" cy="450850"/>
          </a:xfrm>
          <a:custGeom>
            <a:avLst/>
            <a:gdLst/>
            <a:ahLst/>
            <a:cxnLst>
              <a:cxn ang="0">
                <a:pos x="4343453" y="401331"/>
              </a:cxn>
              <a:cxn ang="0">
                <a:pos x="4303141" y="451103"/>
              </a:cxn>
              <a:cxn ang="0">
                <a:pos x="4426867" y="401827"/>
              </a:cxn>
              <a:cxn ang="0">
                <a:pos x="4349115" y="401827"/>
              </a:cxn>
              <a:cxn ang="0">
                <a:pos x="4343453" y="401331"/>
              </a:cxn>
              <a:cxn ang="0">
                <a:pos x="4314190" y="323976"/>
              </a:cxn>
              <a:cxn ang="0">
                <a:pos x="4344560" y="380709"/>
              </a:cxn>
              <a:cxn ang="0">
                <a:pos x="4350766" y="381253"/>
              </a:cxn>
              <a:cxn ang="0">
                <a:pos x="4349994" y="390862"/>
              </a:cxn>
              <a:cxn ang="0">
                <a:pos x="4350766" y="392302"/>
              </a:cxn>
              <a:cxn ang="0">
                <a:pos x="4349781" y="393518"/>
              </a:cxn>
              <a:cxn ang="0">
                <a:pos x="4349115" y="401827"/>
              </a:cxn>
              <a:cxn ang="0">
                <a:pos x="4426867" y="401827"/>
              </a:cxn>
              <a:cxn ang="0">
                <a:pos x="4434840" y="398652"/>
              </a:cxn>
              <a:cxn ang="0">
                <a:pos x="4314190" y="323976"/>
              </a:cxn>
              <a:cxn ang="0">
                <a:pos x="1524" y="0"/>
              </a:cxn>
              <a:cxn ang="0">
                <a:pos x="0" y="20700"/>
              </a:cxn>
              <a:cxn ang="0">
                <a:pos x="4343453" y="401331"/>
              </a:cxn>
              <a:cxn ang="0">
                <a:pos x="4349781" y="393518"/>
              </a:cxn>
              <a:cxn ang="0">
                <a:pos x="4349994" y="390862"/>
              </a:cxn>
              <a:cxn ang="0">
                <a:pos x="4344560" y="380709"/>
              </a:cxn>
              <a:cxn ang="0">
                <a:pos x="1524" y="0"/>
              </a:cxn>
            </a:cxnLst>
            <a:rect l="0" t="0" r="r" b="b"/>
            <a:pathLst>
              <a:path w="4434840" h="451485">
                <a:moveTo>
                  <a:pt x="4343453" y="401331"/>
                </a:moveTo>
                <a:lnTo>
                  <a:pt x="4303141" y="451103"/>
                </a:lnTo>
                <a:lnTo>
                  <a:pt x="4426867" y="401827"/>
                </a:lnTo>
                <a:lnTo>
                  <a:pt x="4349115" y="401827"/>
                </a:lnTo>
                <a:lnTo>
                  <a:pt x="4343453" y="401331"/>
                </a:lnTo>
                <a:close/>
              </a:path>
              <a:path w="4434840" h="451485">
                <a:moveTo>
                  <a:pt x="4314190" y="323976"/>
                </a:moveTo>
                <a:lnTo>
                  <a:pt x="4344560" y="380709"/>
                </a:lnTo>
                <a:lnTo>
                  <a:pt x="4350766" y="381253"/>
                </a:lnTo>
                <a:lnTo>
                  <a:pt x="4349994" y="390862"/>
                </a:lnTo>
                <a:lnTo>
                  <a:pt x="4350766" y="392302"/>
                </a:lnTo>
                <a:lnTo>
                  <a:pt x="4349781" y="393518"/>
                </a:lnTo>
                <a:lnTo>
                  <a:pt x="4349115" y="401827"/>
                </a:lnTo>
                <a:lnTo>
                  <a:pt x="4426867" y="401827"/>
                </a:lnTo>
                <a:lnTo>
                  <a:pt x="4434840" y="398652"/>
                </a:lnTo>
                <a:lnTo>
                  <a:pt x="4314190" y="323976"/>
                </a:lnTo>
                <a:close/>
              </a:path>
              <a:path w="4434840" h="451485">
                <a:moveTo>
                  <a:pt x="1524" y="0"/>
                </a:moveTo>
                <a:lnTo>
                  <a:pt x="0" y="20700"/>
                </a:lnTo>
                <a:lnTo>
                  <a:pt x="4343453" y="401331"/>
                </a:lnTo>
                <a:lnTo>
                  <a:pt x="4349781" y="393518"/>
                </a:lnTo>
                <a:lnTo>
                  <a:pt x="4349994" y="390862"/>
                </a:lnTo>
                <a:lnTo>
                  <a:pt x="4344560" y="38070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0" name="object 35"/>
          <p:cNvSpPr>
            <a:spLocks/>
          </p:cNvSpPr>
          <p:nvPr/>
        </p:nvSpPr>
        <p:spPr bwMode="auto">
          <a:xfrm>
            <a:off x="2820988" y="4603750"/>
            <a:ext cx="4351337" cy="401638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4350766" y="381253"/>
              </a:cxn>
              <a:cxn ang="0">
                <a:pos x="4349115" y="401827"/>
              </a:cxn>
              <a:cxn ang="0">
                <a:pos x="0" y="20700"/>
              </a:cxn>
              <a:cxn ang="0">
                <a:pos x="1524" y="0"/>
              </a:cxn>
            </a:cxnLst>
            <a:rect l="0" t="0" r="r" b="b"/>
            <a:pathLst>
              <a:path w="4351020" h="401954">
                <a:moveTo>
                  <a:pt x="1524" y="0"/>
                </a:moveTo>
                <a:lnTo>
                  <a:pt x="4350766" y="381253"/>
                </a:lnTo>
                <a:lnTo>
                  <a:pt x="4349115" y="401827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7124700" y="4927600"/>
            <a:ext cx="131763" cy="127000"/>
          </a:xfrm>
          <a:custGeom>
            <a:avLst/>
            <a:gdLst/>
            <a:ahLst/>
            <a:cxnLst>
              <a:cxn ang="0">
                <a:pos x="47625" y="68325"/>
              </a:cxn>
              <a:cxn ang="0">
                <a:pos x="11049" y="0"/>
              </a:cxn>
              <a:cxn ang="0">
                <a:pos x="131699" y="74675"/>
              </a:cxn>
              <a:cxn ang="0">
                <a:pos x="0" y="127126"/>
              </a:cxn>
              <a:cxn ang="0">
                <a:pos x="47625" y="68325"/>
              </a:cxn>
            </a:cxnLst>
            <a:rect l="0" t="0" r="r" b="b"/>
            <a:pathLst>
              <a:path w="132079" h="127635">
                <a:moveTo>
                  <a:pt x="47625" y="68325"/>
                </a:moveTo>
                <a:lnTo>
                  <a:pt x="11049" y="0"/>
                </a:lnTo>
                <a:lnTo>
                  <a:pt x="131699" y="74675"/>
                </a:lnTo>
                <a:lnTo>
                  <a:pt x="0" y="127126"/>
                </a:lnTo>
                <a:lnTo>
                  <a:pt x="47625" y="683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2" name="object 37"/>
          <p:cNvSpPr>
            <a:spLocks/>
          </p:cNvSpPr>
          <p:nvPr/>
        </p:nvSpPr>
        <p:spPr bwMode="auto">
          <a:xfrm>
            <a:off x="5821363" y="5011738"/>
            <a:ext cx="325437" cy="142875"/>
          </a:xfrm>
          <a:custGeom>
            <a:avLst/>
            <a:gdLst/>
            <a:ahLst/>
            <a:cxnLst>
              <a:cxn ang="0">
                <a:pos x="28575" y="51181"/>
              </a:cxn>
              <a:cxn ang="0">
                <a:pos x="51054" y="141731"/>
              </a:cxn>
              <a:cxn ang="0">
                <a:pos x="40767" y="23875"/>
              </a:cxn>
              <a:cxn ang="0">
                <a:pos x="29337" y="30099"/>
              </a:cxn>
              <a:cxn ang="0">
                <a:pos x="19939" y="41529"/>
              </a:cxn>
              <a:cxn ang="0">
                <a:pos x="7747" y="52705"/>
              </a:cxn>
              <a:cxn ang="0">
                <a:pos x="1270" y="71119"/>
              </a:cxn>
              <a:cxn ang="0">
                <a:pos x="10414" y="66167"/>
              </a:cxn>
              <a:cxn ang="0">
                <a:pos x="25400" y="54863"/>
              </a:cxn>
              <a:cxn ang="0">
                <a:pos x="43150" y="51181"/>
              </a:cxn>
              <a:cxn ang="0">
                <a:pos x="149513" y="28701"/>
              </a:cxn>
              <a:cxn ang="0">
                <a:pos x="129286" y="30225"/>
              </a:cxn>
              <a:cxn ang="0">
                <a:pos x="140589" y="41910"/>
              </a:cxn>
              <a:cxn ang="0">
                <a:pos x="139827" y="59055"/>
              </a:cxn>
              <a:cxn ang="0">
                <a:pos x="102187" y="103187"/>
              </a:cxn>
              <a:cxn ang="0">
                <a:pos x="85979" y="138684"/>
              </a:cxn>
              <a:cxn ang="0">
                <a:pos x="162760" y="123062"/>
              </a:cxn>
              <a:cxn ang="0">
                <a:pos x="106172" y="120396"/>
              </a:cxn>
              <a:cxn ang="0">
                <a:pos x="110236" y="114807"/>
              </a:cxn>
              <a:cxn ang="0">
                <a:pos x="117602" y="106553"/>
              </a:cxn>
              <a:cxn ang="0">
                <a:pos x="132242" y="91715"/>
              </a:cxn>
              <a:cxn ang="0">
                <a:pos x="156337" y="51435"/>
              </a:cxn>
              <a:cxn ang="0">
                <a:pos x="151130" y="29972"/>
              </a:cxn>
              <a:cxn ang="0">
                <a:pos x="162306" y="118110"/>
              </a:cxn>
              <a:cxn ang="0">
                <a:pos x="162760" y="123062"/>
              </a:cxn>
              <a:cxn ang="0">
                <a:pos x="124533" y="17204"/>
              </a:cxn>
              <a:cxn ang="0">
                <a:pos x="81407" y="54610"/>
              </a:cxn>
              <a:cxn ang="0">
                <a:pos x="95758" y="47498"/>
              </a:cxn>
              <a:cxn ang="0">
                <a:pos x="104902" y="32385"/>
              </a:cxn>
              <a:cxn ang="0">
                <a:pos x="117221" y="29210"/>
              </a:cxn>
              <a:cxn ang="0">
                <a:pos x="149513" y="28701"/>
              </a:cxn>
              <a:cxn ang="0">
                <a:pos x="138301" y="20736"/>
              </a:cxn>
              <a:cxn ang="0">
                <a:pos x="124533" y="17204"/>
              </a:cxn>
              <a:cxn ang="0">
                <a:pos x="177292" y="30099"/>
              </a:cxn>
              <a:cxn ang="0">
                <a:pos x="173862" y="72771"/>
              </a:cxn>
              <a:cxn ang="0">
                <a:pos x="217424" y="129286"/>
              </a:cxn>
              <a:cxn ang="0">
                <a:pos x="232918" y="125603"/>
              </a:cxn>
              <a:cxn ang="0">
                <a:pos x="240598" y="117982"/>
              </a:cxn>
              <a:cxn ang="0">
                <a:pos x="203835" y="115316"/>
              </a:cxn>
              <a:cxn ang="0">
                <a:pos x="187979" y="58064"/>
              </a:cxn>
              <a:cxn ang="0">
                <a:pos x="214503" y="20700"/>
              </a:cxn>
              <a:cxn ang="0">
                <a:pos x="233045" y="17144"/>
              </a:cxn>
              <a:cxn ang="0">
                <a:pos x="223774" y="11811"/>
              </a:cxn>
              <a:cxn ang="0">
                <a:pos x="213233" y="8890"/>
              </a:cxn>
              <a:cxn ang="0">
                <a:pos x="214503" y="20700"/>
              </a:cxn>
              <a:cxn ang="0">
                <a:pos x="225425" y="29337"/>
              </a:cxn>
              <a:cxn ang="0">
                <a:pos x="236299" y="80545"/>
              </a:cxn>
              <a:cxn ang="0">
                <a:pos x="216281" y="117348"/>
              </a:cxn>
              <a:cxn ang="0">
                <a:pos x="240598" y="117982"/>
              </a:cxn>
              <a:cxn ang="0">
                <a:pos x="251011" y="75870"/>
              </a:cxn>
              <a:cxn ang="0">
                <a:pos x="240030" y="26162"/>
              </a:cxn>
              <a:cxn ang="0">
                <a:pos x="235712" y="20700"/>
              </a:cxn>
              <a:cxn ang="0">
                <a:pos x="301879" y="27305"/>
              </a:cxn>
              <a:cxn ang="0">
                <a:pos x="324358" y="117856"/>
              </a:cxn>
              <a:cxn ang="0">
                <a:pos x="313944" y="0"/>
              </a:cxn>
              <a:cxn ang="0">
                <a:pos x="302641" y="6096"/>
              </a:cxn>
              <a:cxn ang="0">
                <a:pos x="287655" y="23622"/>
              </a:cxn>
              <a:cxn ang="0">
                <a:pos x="273304" y="33274"/>
              </a:cxn>
              <a:cxn ang="0">
                <a:pos x="301879" y="27305"/>
              </a:cxn>
              <a:cxn ang="0">
                <a:pos x="313944" y="0"/>
              </a:cxn>
            </a:cxnLst>
            <a:rect l="0" t="0" r="r" b="b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1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765"/>
                </a:lnTo>
                <a:lnTo>
                  <a:pt x="29337" y="30099"/>
                </a:lnTo>
                <a:lnTo>
                  <a:pt x="25527" y="35687"/>
                </a:lnTo>
                <a:lnTo>
                  <a:pt x="19939" y="41529"/>
                </a:lnTo>
                <a:lnTo>
                  <a:pt x="14478" y="47498"/>
                </a:lnTo>
                <a:lnTo>
                  <a:pt x="7747" y="52705"/>
                </a:lnTo>
                <a:lnTo>
                  <a:pt x="0" y="57150"/>
                </a:lnTo>
                <a:lnTo>
                  <a:pt x="1270" y="71119"/>
                </a:lnTo>
                <a:lnTo>
                  <a:pt x="5587" y="69087"/>
                </a:lnTo>
                <a:lnTo>
                  <a:pt x="10414" y="66167"/>
                </a:lnTo>
                <a:lnTo>
                  <a:pt x="21082" y="58547"/>
                </a:lnTo>
                <a:lnTo>
                  <a:pt x="25400" y="5486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513" y="28701"/>
                </a:moveTo>
                <a:lnTo>
                  <a:pt x="123825" y="28701"/>
                </a:lnTo>
                <a:lnTo>
                  <a:pt x="129286" y="30225"/>
                </a:lnTo>
                <a:lnTo>
                  <a:pt x="138175" y="37337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139"/>
                </a:lnTo>
                <a:lnTo>
                  <a:pt x="102187" y="103187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953"/>
                </a:lnTo>
                <a:lnTo>
                  <a:pt x="162760" y="123062"/>
                </a:lnTo>
                <a:lnTo>
                  <a:pt x="104775" y="123062"/>
                </a:lnTo>
                <a:lnTo>
                  <a:pt x="106172" y="120396"/>
                </a:lnTo>
                <a:lnTo>
                  <a:pt x="107950" y="117601"/>
                </a:lnTo>
                <a:lnTo>
                  <a:pt x="110236" y="114807"/>
                </a:lnTo>
                <a:lnTo>
                  <a:pt x="112395" y="112013"/>
                </a:lnTo>
                <a:lnTo>
                  <a:pt x="117602" y="106553"/>
                </a:lnTo>
                <a:lnTo>
                  <a:pt x="125603" y="98551"/>
                </a:lnTo>
                <a:lnTo>
                  <a:pt x="132242" y="91715"/>
                </a:lnTo>
                <a:lnTo>
                  <a:pt x="155829" y="56134"/>
                </a:lnTo>
                <a:lnTo>
                  <a:pt x="156337" y="51435"/>
                </a:lnTo>
                <a:lnTo>
                  <a:pt x="155194" y="37465"/>
                </a:lnTo>
                <a:lnTo>
                  <a:pt x="151130" y="29972"/>
                </a:lnTo>
                <a:lnTo>
                  <a:pt x="149513" y="28701"/>
                </a:lnTo>
                <a:close/>
              </a:path>
              <a:path w="324485" h="143510">
                <a:moveTo>
                  <a:pt x="162306" y="118110"/>
                </a:moveTo>
                <a:lnTo>
                  <a:pt x="104775" y="123062"/>
                </a:lnTo>
                <a:lnTo>
                  <a:pt x="162760" y="123062"/>
                </a:lnTo>
                <a:lnTo>
                  <a:pt x="162306" y="118110"/>
                </a:lnTo>
                <a:close/>
              </a:path>
              <a:path w="324485" h="143510">
                <a:moveTo>
                  <a:pt x="124533" y="17204"/>
                </a:moveTo>
                <a:lnTo>
                  <a:pt x="86604" y="33535"/>
                </a:lnTo>
                <a:lnTo>
                  <a:pt x="81407" y="54610"/>
                </a:lnTo>
                <a:lnTo>
                  <a:pt x="96266" y="54863"/>
                </a:lnTo>
                <a:lnTo>
                  <a:pt x="95758" y="47498"/>
                </a:lnTo>
                <a:lnTo>
                  <a:pt x="97282" y="41529"/>
                </a:lnTo>
                <a:lnTo>
                  <a:pt x="104902" y="32385"/>
                </a:lnTo>
                <a:lnTo>
                  <a:pt x="110362" y="29844"/>
                </a:lnTo>
                <a:lnTo>
                  <a:pt x="117221" y="29210"/>
                </a:lnTo>
                <a:lnTo>
                  <a:pt x="123825" y="28701"/>
                </a:lnTo>
                <a:lnTo>
                  <a:pt x="149513" y="28701"/>
                </a:lnTo>
                <a:lnTo>
                  <a:pt x="144018" y="24384"/>
                </a:lnTo>
                <a:lnTo>
                  <a:pt x="138301" y="20736"/>
                </a:lnTo>
                <a:lnTo>
                  <a:pt x="131810" y="18351"/>
                </a:lnTo>
                <a:lnTo>
                  <a:pt x="124533" y="17204"/>
                </a:lnTo>
                <a:close/>
              </a:path>
              <a:path w="324485" h="143510">
                <a:moveTo>
                  <a:pt x="213233" y="8890"/>
                </a:moveTo>
                <a:lnTo>
                  <a:pt x="177292" y="30099"/>
                </a:lnTo>
                <a:lnTo>
                  <a:pt x="173241" y="62793"/>
                </a:lnTo>
                <a:lnTo>
                  <a:pt x="173862" y="72771"/>
                </a:lnTo>
                <a:lnTo>
                  <a:pt x="183828" y="111382"/>
                </a:lnTo>
                <a:lnTo>
                  <a:pt x="217424" y="129286"/>
                </a:lnTo>
                <a:lnTo>
                  <a:pt x="225933" y="128524"/>
                </a:lnTo>
                <a:lnTo>
                  <a:pt x="232918" y="125603"/>
                </a:lnTo>
                <a:lnTo>
                  <a:pt x="238125" y="120396"/>
                </a:lnTo>
                <a:lnTo>
                  <a:pt x="240598" y="117982"/>
                </a:lnTo>
                <a:lnTo>
                  <a:pt x="209677" y="117982"/>
                </a:lnTo>
                <a:lnTo>
                  <a:pt x="203835" y="115316"/>
                </a:lnTo>
                <a:lnTo>
                  <a:pt x="188722" y="71374"/>
                </a:lnTo>
                <a:lnTo>
                  <a:pt x="187979" y="58064"/>
                </a:lnTo>
                <a:lnTo>
                  <a:pt x="188404" y="46910"/>
                </a:lnTo>
                <a:lnTo>
                  <a:pt x="214503" y="20700"/>
                </a:lnTo>
                <a:lnTo>
                  <a:pt x="235712" y="20700"/>
                </a:lnTo>
                <a:lnTo>
                  <a:pt x="233045" y="17144"/>
                </a:lnTo>
                <a:lnTo>
                  <a:pt x="228727" y="13843"/>
                </a:lnTo>
                <a:lnTo>
                  <a:pt x="223774" y="11811"/>
                </a:lnTo>
                <a:lnTo>
                  <a:pt x="218821" y="9651"/>
                </a:lnTo>
                <a:lnTo>
                  <a:pt x="213233" y="8890"/>
                </a:lnTo>
                <a:close/>
              </a:path>
              <a:path w="324485" h="143510">
                <a:moveTo>
                  <a:pt x="235712" y="20700"/>
                </a:moveTo>
                <a:lnTo>
                  <a:pt x="214503" y="20700"/>
                </a:lnTo>
                <a:lnTo>
                  <a:pt x="220345" y="23494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45"/>
                </a:lnTo>
                <a:lnTo>
                  <a:pt x="235966" y="91471"/>
                </a:lnTo>
                <a:lnTo>
                  <a:pt x="216281" y="117348"/>
                </a:lnTo>
                <a:lnTo>
                  <a:pt x="209677" y="117982"/>
                </a:lnTo>
                <a:lnTo>
                  <a:pt x="240598" y="117982"/>
                </a:lnTo>
                <a:lnTo>
                  <a:pt x="243332" y="115316"/>
                </a:lnTo>
                <a:lnTo>
                  <a:pt x="251011" y="75870"/>
                </a:lnTo>
                <a:lnTo>
                  <a:pt x="250444" y="66040"/>
                </a:lnTo>
                <a:lnTo>
                  <a:pt x="240030" y="26162"/>
                </a:lnTo>
                <a:lnTo>
                  <a:pt x="236474" y="21717"/>
                </a:lnTo>
                <a:lnTo>
                  <a:pt x="235712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888"/>
                </a:lnTo>
                <a:lnTo>
                  <a:pt x="302641" y="6096"/>
                </a:lnTo>
                <a:lnTo>
                  <a:pt x="298831" y="11684"/>
                </a:lnTo>
                <a:lnTo>
                  <a:pt x="287655" y="23622"/>
                </a:lnTo>
                <a:lnTo>
                  <a:pt x="281050" y="28829"/>
                </a:lnTo>
                <a:lnTo>
                  <a:pt x="273304" y="33274"/>
                </a:lnTo>
                <a:lnTo>
                  <a:pt x="274574" y="47243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3" name="object 38"/>
          <p:cNvSpPr>
            <a:spLocks/>
          </p:cNvSpPr>
          <p:nvPr/>
        </p:nvSpPr>
        <p:spPr bwMode="auto">
          <a:xfrm>
            <a:off x="3168650" y="4335463"/>
            <a:ext cx="727075" cy="165100"/>
          </a:xfrm>
          <a:custGeom>
            <a:avLst/>
            <a:gdLst/>
            <a:ahLst/>
            <a:cxnLst>
              <a:cxn ang="0">
                <a:pos x="92328" y="120904"/>
              </a:cxn>
              <a:cxn ang="0">
                <a:pos x="0" y="114427"/>
              </a:cxn>
              <a:cxn ang="0">
                <a:pos x="93250" y="71374"/>
              </a:cxn>
              <a:cxn ang="0">
                <a:pos x="55880" y="27686"/>
              </a:cxn>
              <a:cxn ang="0">
                <a:pos x="70104" y="1269"/>
              </a:cxn>
              <a:cxn ang="0">
                <a:pos x="61718" y="18164"/>
              </a:cxn>
              <a:cxn ang="0">
                <a:pos x="77216" y="71374"/>
              </a:cxn>
              <a:cxn ang="0">
                <a:pos x="135653" y="25352"/>
              </a:cxn>
              <a:cxn ang="0">
                <a:pos x="142621" y="118618"/>
              </a:cxn>
              <a:cxn ang="0">
                <a:pos x="197744" y="124577"/>
              </a:cxn>
              <a:cxn ang="0">
                <a:pos x="172592" y="115188"/>
              </a:cxn>
              <a:cxn ang="0">
                <a:pos x="157352" y="25146"/>
              </a:cxn>
              <a:cxn ang="0">
                <a:pos x="204722" y="13700"/>
              </a:cxn>
              <a:cxn ang="0">
                <a:pos x="174069" y="6885"/>
              </a:cxn>
              <a:cxn ang="0">
                <a:pos x="211014" y="115462"/>
              </a:cxn>
              <a:cxn ang="0">
                <a:pos x="209169" y="87630"/>
              </a:cxn>
              <a:cxn ang="0">
                <a:pos x="194690" y="23241"/>
              </a:cxn>
              <a:cxn ang="0">
                <a:pos x="210185" y="46990"/>
              </a:cxn>
              <a:cxn ang="0">
                <a:pos x="216036" y="23393"/>
              </a:cxn>
              <a:cxn ang="0">
                <a:pos x="316991" y="136525"/>
              </a:cxn>
              <a:cxn ang="0">
                <a:pos x="240284" y="131191"/>
              </a:cxn>
              <a:cxn ang="0">
                <a:pos x="297074" y="74168"/>
              </a:cxn>
              <a:cxn ang="0">
                <a:pos x="248538" y="13716"/>
              </a:cxn>
              <a:cxn ang="0">
                <a:pos x="290957" y="64516"/>
              </a:cxn>
              <a:cxn ang="0">
                <a:pos x="388365" y="99949"/>
              </a:cxn>
              <a:cxn ang="0">
                <a:pos x="450850" y="145923"/>
              </a:cxn>
              <a:cxn ang="0">
                <a:pos x="453771" y="104521"/>
              </a:cxn>
              <a:cxn ang="0">
                <a:pos x="443102" y="50546"/>
              </a:cxn>
              <a:cxn ang="0">
                <a:pos x="468825" y="117856"/>
              </a:cxn>
              <a:cxn ang="0">
                <a:pos x="457555" y="50546"/>
              </a:cxn>
              <a:cxn ang="0">
                <a:pos x="457555" y="50546"/>
              </a:cxn>
              <a:cxn ang="0">
                <a:pos x="539369" y="47498"/>
              </a:cxn>
              <a:cxn ang="0">
                <a:pos x="547877" y="72136"/>
              </a:cxn>
              <a:cxn ang="0">
                <a:pos x="480440" y="141224"/>
              </a:cxn>
              <a:cxn ang="0">
                <a:pos x="558164" y="139573"/>
              </a:cxn>
              <a:cxn ang="0">
                <a:pos x="509904" y="125730"/>
              </a:cxn>
              <a:cxn ang="0">
                <a:pos x="559180" y="81661"/>
              </a:cxn>
              <a:cxn ang="0">
                <a:pos x="562953" y="61303"/>
              </a:cxn>
              <a:cxn ang="0">
                <a:pos x="528701" y="32766"/>
              </a:cxn>
              <a:cxn ang="0">
                <a:pos x="502920" y="66675"/>
              </a:cxn>
              <a:cxn ang="0">
                <a:pos x="514858" y="45974"/>
              </a:cxn>
              <a:cxn ang="0">
                <a:pos x="549739" y="39570"/>
              </a:cxn>
              <a:cxn ang="0">
                <a:pos x="610615" y="38481"/>
              </a:cxn>
              <a:cxn ang="0">
                <a:pos x="602839" y="157821"/>
              </a:cxn>
              <a:cxn ang="0">
                <a:pos x="638683" y="149479"/>
              </a:cxn>
              <a:cxn ang="0">
                <a:pos x="591040" y="110825"/>
              </a:cxn>
              <a:cxn ang="0">
                <a:pos x="643406" y="50546"/>
              </a:cxn>
              <a:cxn ang="0">
                <a:pos x="625475" y="39624"/>
              </a:cxn>
              <a:cxn ang="0">
                <a:pos x="624966" y="51562"/>
              </a:cxn>
              <a:cxn ang="0">
                <a:pos x="638460" y="76517"/>
              </a:cxn>
              <a:cxn ang="0">
                <a:pos x="618236" y="147700"/>
              </a:cxn>
              <a:cxn ang="0">
                <a:pos x="653673" y="84226"/>
              </a:cxn>
              <a:cxn ang="0">
                <a:pos x="710184" y="71628"/>
              </a:cxn>
              <a:cxn ang="0">
                <a:pos x="717169" y="45974"/>
              </a:cxn>
              <a:cxn ang="0">
                <a:pos x="724689" y="71628"/>
              </a:cxn>
            </a:cxnLst>
            <a:rect l="0" t="0" r="r" b="b"/>
            <a:pathLst>
              <a:path w="726439" h="165100">
                <a:moveTo>
                  <a:pt x="96395" y="80899"/>
                </a:moveTo>
                <a:lnTo>
                  <a:pt x="32004" y="80899"/>
                </a:lnTo>
                <a:lnTo>
                  <a:pt x="81025" y="84328"/>
                </a:lnTo>
                <a:lnTo>
                  <a:pt x="92328" y="120904"/>
                </a:lnTo>
                <a:lnTo>
                  <a:pt x="109982" y="122047"/>
                </a:lnTo>
                <a:lnTo>
                  <a:pt x="96395" y="80899"/>
                </a:lnTo>
                <a:close/>
              </a:path>
              <a:path w="726439" h="165100">
                <a:moveTo>
                  <a:pt x="53339" y="0"/>
                </a:moveTo>
                <a:lnTo>
                  <a:pt x="0" y="114427"/>
                </a:lnTo>
                <a:lnTo>
                  <a:pt x="16510" y="115569"/>
                </a:lnTo>
                <a:lnTo>
                  <a:pt x="32004" y="80899"/>
                </a:lnTo>
                <a:lnTo>
                  <a:pt x="96395" y="80899"/>
                </a:lnTo>
                <a:lnTo>
                  <a:pt x="93250" y="71374"/>
                </a:lnTo>
                <a:lnTo>
                  <a:pt x="77216" y="71374"/>
                </a:lnTo>
                <a:lnTo>
                  <a:pt x="37337" y="68580"/>
                </a:lnTo>
                <a:lnTo>
                  <a:pt x="52577" y="34925"/>
                </a:lnTo>
                <a:lnTo>
                  <a:pt x="55880" y="27686"/>
                </a:lnTo>
                <a:lnTo>
                  <a:pt x="58547" y="20319"/>
                </a:lnTo>
                <a:lnTo>
                  <a:pt x="60579" y="12954"/>
                </a:lnTo>
                <a:lnTo>
                  <a:pt x="73961" y="12954"/>
                </a:lnTo>
                <a:lnTo>
                  <a:pt x="70104" y="1269"/>
                </a:lnTo>
                <a:lnTo>
                  <a:pt x="53339" y="0"/>
                </a:lnTo>
                <a:close/>
              </a:path>
              <a:path w="726439" h="165100">
                <a:moveTo>
                  <a:pt x="73961" y="12954"/>
                </a:moveTo>
                <a:lnTo>
                  <a:pt x="60579" y="12954"/>
                </a:lnTo>
                <a:lnTo>
                  <a:pt x="61718" y="18164"/>
                </a:lnTo>
                <a:lnTo>
                  <a:pt x="63214" y="24066"/>
                </a:lnTo>
                <a:lnTo>
                  <a:pt x="65043" y="30634"/>
                </a:lnTo>
                <a:lnTo>
                  <a:pt x="67182" y="37846"/>
                </a:lnTo>
                <a:lnTo>
                  <a:pt x="77216" y="71374"/>
                </a:lnTo>
                <a:lnTo>
                  <a:pt x="93250" y="71374"/>
                </a:lnTo>
                <a:lnTo>
                  <a:pt x="73961" y="12954"/>
                </a:lnTo>
                <a:close/>
              </a:path>
              <a:path w="726439" h="165100">
                <a:moveTo>
                  <a:pt x="174069" y="6885"/>
                </a:moveTo>
                <a:lnTo>
                  <a:pt x="135653" y="25352"/>
                </a:lnTo>
                <a:lnTo>
                  <a:pt x="122047" y="62992"/>
                </a:lnTo>
                <a:lnTo>
                  <a:pt x="121878" y="71332"/>
                </a:lnTo>
                <a:lnTo>
                  <a:pt x="122507" y="79422"/>
                </a:lnTo>
                <a:lnTo>
                  <a:pt x="142621" y="118618"/>
                </a:lnTo>
                <a:lnTo>
                  <a:pt x="172974" y="128524"/>
                </a:lnTo>
                <a:lnTo>
                  <a:pt x="181894" y="128524"/>
                </a:lnTo>
                <a:lnTo>
                  <a:pt x="190134" y="127206"/>
                </a:lnTo>
                <a:lnTo>
                  <a:pt x="197744" y="124577"/>
                </a:lnTo>
                <a:lnTo>
                  <a:pt x="204724" y="120650"/>
                </a:lnTo>
                <a:lnTo>
                  <a:pt x="210730" y="115697"/>
                </a:lnTo>
                <a:lnTo>
                  <a:pt x="181355" y="115697"/>
                </a:lnTo>
                <a:lnTo>
                  <a:pt x="172592" y="115188"/>
                </a:lnTo>
                <a:lnTo>
                  <a:pt x="140715" y="90550"/>
                </a:lnTo>
                <a:lnTo>
                  <a:pt x="137912" y="71316"/>
                </a:lnTo>
                <a:lnTo>
                  <a:pt x="138175" y="64008"/>
                </a:lnTo>
                <a:lnTo>
                  <a:pt x="157352" y="25146"/>
                </a:lnTo>
                <a:lnTo>
                  <a:pt x="171450" y="19685"/>
                </a:lnTo>
                <a:lnTo>
                  <a:pt x="212426" y="19685"/>
                </a:lnTo>
                <a:lnTo>
                  <a:pt x="210820" y="18034"/>
                </a:lnTo>
                <a:lnTo>
                  <a:pt x="204722" y="13700"/>
                </a:lnTo>
                <a:lnTo>
                  <a:pt x="197850" y="10414"/>
                </a:lnTo>
                <a:lnTo>
                  <a:pt x="190192" y="8175"/>
                </a:lnTo>
                <a:lnTo>
                  <a:pt x="181737" y="6985"/>
                </a:lnTo>
                <a:lnTo>
                  <a:pt x="174069" y="6885"/>
                </a:lnTo>
                <a:close/>
              </a:path>
              <a:path w="726439" h="165100">
                <a:moveTo>
                  <a:pt x="209169" y="87630"/>
                </a:moveTo>
                <a:lnTo>
                  <a:pt x="181355" y="115697"/>
                </a:lnTo>
                <a:lnTo>
                  <a:pt x="210730" y="115697"/>
                </a:lnTo>
                <a:lnTo>
                  <a:pt x="211014" y="115462"/>
                </a:lnTo>
                <a:lnTo>
                  <a:pt x="216376" y="109061"/>
                </a:lnTo>
                <a:lnTo>
                  <a:pt x="220833" y="101469"/>
                </a:lnTo>
                <a:lnTo>
                  <a:pt x="224409" y="92710"/>
                </a:lnTo>
                <a:lnTo>
                  <a:pt x="209169" y="87630"/>
                </a:lnTo>
                <a:close/>
              </a:path>
              <a:path w="726439" h="165100">
                <a:moveTo>
                  <a:pt x="212426" y="19685"/>
                </a:moveTo>
                <a:lnTo>
                  <a:pt x="171450" y="19685"/>
                </a:lnTo>
                <a:lnTo>
                  <a:pt x="188340" y="20828"/>
                </a:lnTo>
                <a:lnTo>
                  <a:pt x="194690" y="23241"/>
                </a:lnTo>
                <a:lnTo>
                  <a:pt x="199644" y="27559"/>
                </a:lnTo>
                <a:lnTo>
                  <a:pt x="204597" y="31750"/>
                </a:lnTo>
                <a:lnTo>
                  <a:pt x="208025" y="38227"/>
                </a:lnTo>
                <a:lnTo>
                  <a:pt x="210185" y="46990"/>
                </a:lnTo>
                <a:lnTo>
                  <a:pt x="225805" y="44450"/>
                </a:lnTo>
                <a:lnTo>
                  <a:pt x="223518" y="36589"/>
                </a:lnTo>
                <a:lnTo>
                  <a:pt x="220265" y="29575"/>
                </a:lnTo>
                <a:lnTo>
                  <a:pt x="216036" y="23393"/>
                </a:lnTo>
                <a:lnTo>
                  <a:pt x="212426" y="19685"/>
                </a:lnTo>
                <a:close/>
              </a:path>
              <a:path w="726439" h="165100">
                <a:moveTo>
                  <a:pt x="297074" y="74168"/>
                </a:moveTo>
                <a:lnTo>
                  <a:pt x="279273" y="74168"/>
                </a:lnTo>
                <a:lnTo>
                  <a:pt x="316991" y="136525"/>
                </a:lnTo>
                <a:lnTo>
                  <a:pt x="337565" y="138049"/>
                </a:lnTo>
                <a:lnTo>
                  <a:pt x="297074" y="74168"/>
                </a:lnTo>
                <a:close/>
              </a:path>
              <a:path w="726439" h="165100">
                <a:moveTo>
                  <a:pt x="248538" y="13716"/>
                </a:moveTo>
                <a:lnTo>
                  <a:pt x="240284" y="131191"/>
                </a:lnTo>
                <a:lnTo>
                  <a:pt x="255904" y="132334"/>
                </a:lnTo>
                <a:lnTo>
                  <a:pt x="258699" y="91567"/>
                </a:lnTo>
                <a:lnTo>
                  <a:pt x="279273" y="74168"/>
                </a:lnTo>
                <a:lnTo>
                  <a:pt x="297074" y="74168"/>
                </a:lnTo>
                <a:lnTo>
                  <a:pt x="296350" y="73025"/>
                </a:lnTo>
                <a:lnTo>
                  <a:pt x="260096" y="73025"/>
                </a:lnTo>
                <a:lnTo>
                  <a:pt x="264160" y="14731"/>
                </a:lnTo>
                <a:lnTo>
                  <a:pt x="248538" y="13716"/>
                </a:lnTo>
                <a:close/>
              </a:path>
              <a:path w="726439" h="165100">
                <a:moveTo>
                  <a:pt x="322452" y="18923"/>
                </a:moveTo>
                <a:lnTo>
                  <a:pt x="260096" y="73025"/>
                </a:lnTo>
                <a:lnTo>
                  <a:pt x="296350" y="73025"/>
                </a:lnTo>
                <a:lnTo>
                  <a:pt x="290957" y="64516"/>
                </a:lnTo>
                <a:lnTo>
                  <a:pt x="343535" y="20319"/>
                </a:lnTo>
                <a:lnTo>
                  <a:pt x="322452" y="18923"/>
                </a:lnTo>
                <a:close/>
              </a:path>
              <a:path w="726439" h="165100">
                <a:moveTo>
                  <a:pt x="447294" y="27559"/>
                </a:moveTo>
                <a:lnTo>
                  <a:pt x="388365" y="99949"/>
                </a:lnTo>
                <a:lnTo>
                  <a:pt x="387476" y="113284"/>
                </a:lnTo>
                <a:lnTo>
                  <a:pt x="438403" y="116840"/>
                </a:lnTo>
                <a:lnTo>
                  <a:pt x="436499" y="144906"/>
                </a:lnTo>
                <a:lnTo>
                  <a:pt x="450850" y="145923"/>
                </a:lnTo>
                <a:lnTo>
                  <a:pt x="452882" y="117856"/>
                </a:lnTo>
                <a:lnTo>
                  <a:pt x="468825" y="117856"/>
                </a:lnTo>
                <a:lnTo>
                  <a:pt x="469646" y="105663"/>
                </a:lnTo>
                <a:lnTo>
                  <a:pt x="453771" y="104521"/>
                </a:lnTo>
                <a:lnTo>
                  <a:pt x="453842" y="103505"/>
                </a:lnTo>
                <a:lnTo>
                  <a:pt x="439292" y="103505"/>
                </a:lnTo>
                <a:lnTo>
                  <a:pt x="402589" y="100965"/>
                </a:lnTo>
                <a:lnTo>
                  <a:pt x="443102" y="50546"/>
                </a:lnTo>
                <a:lnTo>
                  <a:pt x="457555" y="50546"/>
                </a:lnTo>
                <a:lnTo>
                  <a:pt x="459104" y="28448"/>
                </a:lnTo>
                <a:lnTo>
                  <a:pt x="447294" y="27559"/>
                </a:lnTo>
                <a:close/>
              </a:path>
              <a:path w="726439" h="165100">
                <a:moveTo>
                  <a:pt x="468825" y="117856"/>
                </a:moveTo>
                <a:lnTo>
                  <a:pt x="452882" y="117856"/>
                </a:lnTo>
                <a:lnTo>
                  <a:pt x="468757" y="118872"/>
                </a:lnTo>
                <a:lnTo>
                  <a:pt x="468825" y="117856"/>
                </a:lnTo>
                <a:close/>
              </a:path>
              <a:path w="726439" h="165100">
                <a:moveTo>
                  <a:pt x="457555" y="50546"/>
                </a:moveTo>
                <a:lnTo>
                  <a:pt x="443102" y="50546"/>
                </a:lnTo>
                <a:lnTo>
                  <a:pt x="439292" y="103505"/>
                </a:lnTo>
                <a:lnTo>
                  <a:pt x="453842" y="103505"/>
                </a:lnTo>
                <a:lnTo>
                  <a:pt x="457555" y="50546"/>
                </a:lnTo>
                <a:close/>
              </a:path>
              <a:path w="726439" h="165100">
                <a:moveTo>
                  <a:pt x="554957" y="44196"/>
                </a:moveTo>
                <a:lnTo>
                  <a:pt x="520573" y="44196"/>
                </a:lnTo>
                <a:lnTo>
                  <a:pt x="534162" y="45212"/>
                </a:lnTo>
                <a:lnTo>
                  <a:pt x="539369" y="47498"/>
                </a:lnTo>
                <a:lnTo>
                  <a:pt x="543178" y="51688"/>
                </a:lnTo>
                <a:lnTo>
                  <a:pt x="546988" y="56006"/>
                </a:lnTo>
                <a:lnTo>
                  <a:pt x="548639" y="60960"/>
                </a:lnTo>
                <a:lnTo>
                  <a:pt x="547877" y="72136"/>
                </a:lnTo>
                <a:lnTo>
                  <a:pt x="506507" y="111079"/>
                </a:lnTo>
                <a:lnTo>
                  <a:pt x="501078" y="115331"/>
                </a:lnTo>
                <a:lnTo>
                  <a:pt x="481964" y="138049"/>
                </a:lnTo>
                <a:lnTo>
                  <a:pt x="480440" y="141224"/>
                </a:lnTo>
                <a:lnTo>
                  <a:pt x="479678" y="144525"/>
                </a:lnTo>
                <a:lnTo>
                  <a:pt x="479551" y="147955"/>
                </a:lnTo>
                <a:lnTo>
                  <a:pt x="557276" y="153416"/>
                </a:lnTo>
                <a:lnTo>
                  <a:pt x="558164" y="139573"/>
                </a:lnTo>
                <a:lnTo>
                  <a:pt x="500634" y="135509"/>
                </a:lnTo>
                <a:lnTo>
                  <a:pt x="502412" y="132969"/>
                </a:lnTo>
                <a:lnTo>
                  <a:pt x="504571" y="130556"/>
                </a:lnTo>
                <a:lnTo>
                  <a:pt x="509904" y="125730"/>
                </a:lnTo>
                <a:lnTo>
                  <a:pt x="515747" y="121158"/>
                </a:lnTo>
                <a:lnTo>
                  <a:pt x="532584" y="108735"/>
                </a:lnTo>
                <a:lnTo>
                  <a:pt x="539099" y="103663"/>
                </a:lnTo>
                <a:lnTo>
                  <a:pt x="559180" y="81661"/>
                </a:lnTo>
                <a:lnTo>
                  <a:pt x="561466" y="77216"/>
                </a:lnTo>
                <a:lnTo>
                  <a:pt x="562737" y="72643"/>
                </a:lnTo>
                <a:lnTo>
                  <a:pt x="563117" y="67944"/>
                </a:lnTo>
                <a:lnTo>
                  <a:pt x="562953" y="61303"/>
                </a:lnTo>
                <a:lnTo>
                  <a:pt x="561514" y="55102"/>
                </a:lnTo>
                <a:lnTo>
                  <a:pt x="558813" y="49353"/>
                </a:lnTo>
                <a:lnTo>
                  <a:pt x="554957" y="44196"/>
                </a:lnTo>
                <a:close/>
              </a:path>
              <a:path w="726439" h="165100">
                <a:moveTo>
                  <a:pt x="528701" y="32766"/>
                </a:moveTo>
                <a:lnTo>
                  <a:pt x="520701" y="32766"/>
                </a:lnTo>
                <a:lnTo>
                  <a:pt x="513476" y="33909"/>
                </a:lnTo>
                <a:lnTo>
                  <a:pt x="488188" y="64135"/>
                </a:lnTo>
                <a:lnTo>
                  <a:pt x="502920" y="66675"/>
                </a:lnTo>
                <a:lnTo>
                  <a:pt x="503427" y="59309"/>
                </a:lnTo>
                <a:lnTo>
                  <a:pt x="505967" y="53721"/>
                </a:lnTo>
                <a:lnTo>
                  <a:pt x="510468" y="49736"/>
                </a:lnTo>
                <a:lnTo>
                  <a:pt x="514858" y="45974"/>
                </a:lnTo>
                <a:lnTo>
                  <a:pt x="520573" y="44196"/>
                </a:lnTo>
                <a:lnTo>
                  <a:pt x="554957" y="44196"/>
                </a:lnTo>
                <a:lnTo>
                  <a:pt x="554863" y="44068"/>
                </a:lnTo>
                <a:lnTo>
                  <a:pt x="549739" y="39570"/>
                </a:lnTo>
                <a:lnTo>
                  <a:pt x="543687" y="36179"/>
                </a:lnTo>
                <a:lnTo>
                  <a:pt x="536682" y="33907"/>
                </a:lnTo>
                <a:lnTo>
                  <a:pt x="528701" y="32766"/>
                </a:lnTo>
                <a:close/>
              </a:path>
              <a:path w="726439" h="165100">
                <a:moveTo>
                  <a:pt x="610615" y="38481"/>
                </a:moveTo>
                <a:lnTo>
                  <a:pt x="580957" y="69963"/>
                </a:lnTo>
                <a:lnTo>
                  <a:pt x="576353" y="111976"/>
                </a:lnTo>
                <a:lnTo>
                  <a:pt x="577596" y="125206"/>
                </a:lnTo>
                <a:lnTo>
                  <a:pt x="602839" y="157821"/>
                </a:lnTo>
                <a:lnTo>
                  <a:pt x="619378" y="159766"/>
                </a:lnTo>
                <a:lnTo>
                  <a:pt x="626745" y="157987"/>
                </a:lnTo>
                <a:lnTo>
                  <a:pt x="632713" y="153669"/>
                </a:lnTo>
                <a:lnTo>
                  <a:pt x="638683" y="149479"/>
                </a:lnTo>
                <a:lnTo>
                  <a:pt x="640025" y="147700"/>
                </a:lnTo>
                <a:lnTo>
                  <a:pt x="618236" y="147700"/>
                </a:lnTo>
                <a:lnTo>
                  <a:pt x="611632" y="147319"/>
                </a:lnTo>
                <a:lnTo>
                  <a:pt x="591040" y="110825"/>
                </a:lnTo>
                <a:lnTo>
                  <a:pt x="591565" y="97536"/>
                </a:lnTo>
                <a:lnTo>
                  <a:pt x="601726" y="58419"/>
                </a:lnTo>
                <a:lnTo>
                  <a:pt x="611632" y="50546"/>
                </a:lnTo>
                <a:lnTo>
                  <a:pt x="643406" y="50546"/>
                </a:lnTo>
                <a:lnTo>
                  <a:pt x="640079" y="46990"/>
                </a:lnTo>
                <a:lnTo>
                  <a:pt x="635508" y="44068"/>
                </a:lnTo>
                <a:lnTo>
                  <a:pt x="630936" y="41275"/>
                </a:lnTo>
                <a:lnTo>
                  <a:pt x="625475" y="39624"/>
                </a:lnTo>
                <a:lnTo>
                  <a:pt x="610615" y="38481"/>
                </a:lnTo>
                <a:close/>
              </a:path>
              <a:path w="726439" h="165100">
                <a:moveTo>
                  <a:pt x="643406" y="50546"/>
                </a:moveTo>
                <a:lnTo>
                  <a:pt x="611632" y="50546"/>
                </a:lnTo>
                <a:lnTo>
                  <a:pt x="624966" y="51562"/>
                </a:lnTo>
                <a:lnTo>
                  <a:pt x="630301" y="55118"/>
                </a:lnTo>
                <a:lnTo>
                  <a:pt x="634364" y="61722"/>
                </a:lnTo>
                <a:lnTo>
                  <a:pt x="636912" y="67941"/>
                </a:lnTo>
                <a:lnTo>
                  <a:pt x="638460" y="76517"/>
                </a:lnTo>
                <a:lnTo>
                  <a:pt x="639008" y="87475"/>
                </a:lnTo>
                <a:lnTo>
                  <a:pt x="638555" y="100837"/>
                </a:lnTo>
                <a:lnTo>
                  <a:pt x="629030" y="138811"/>
                </a:lnTo>
                <a:lnTo>
                  <a:pt x="618236" y="147700"/>
                </a:lnTo>
                <a:lnTo>
                  <a:pt x="640025" y="147700"/>
                </a:lnTo>
                <a:lnTo>
                  <a:pt x="653288" y="101854"/>
                </a:lnTo>
                <a:lnTo>
                  <a:pt x="653742" y="93541"/>
                </a:lnTo>
                <a:lnTo>
                  <a:pt x="653673" y="84226"/>
                </a:lnTo>
                <a:lnTo>
                  <a:pt x="643763" y="50927"/>
                </a:lnTo>
                <a:lnTo>
                  <a:pt x="643406" y="50546"/>
                </a:lnTo>
                <a:close/>
              </a:path>
              <a:path w="726439" h="165100">
                <a:moveTo>
                  <a:pt x="724689" y="71628"/>
                </a:moveTo>
                <a:lnTo>
                  <a:pt x="710184" y="71628"/>
                </a:lnTo>
                <a:lnTo>
                  <a:pt x="703834" y="163575"/>
                </a:lnTo>
                <a:lnTo>
                  <a:pt x="718185" y="164592"/>
                </a:lnTo>
                <a:lnTo>
                  <a:pt x="724689" y="71628"/>
                </a:lnTo>
                <a:close/>
              </a:path>
              <a:path w="726439" h="165100">
                <a:moveTo>
                  <a:pt x="717169" y="45974"/>
                </a:moveTo>
                <a:lnTo>
                  <a:pt x="681101" y="73152"/>
                </a:lnTo>
                <a:lnTo>
                  <a:pt x="680085" y="86994"/>
                </a:lnTo>
                <a:lnTo>
                  <a:pt x="710184" y="71628"/>
                </a:lnTo>
                <a:lnTo>
                  <a:pt x="724689" y="71628"/>
                </a:lnTo>
                <a:lnTo>
                  <a:pt x="726439" y="46609"/>
                </a:lnTo>
                <a:lnTo>
                  <a:pt x="717169" y="459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2820988" y="4603750"/>
            <a:ext cx="4435475" cy="450850"/>
          </a:xfrm>
          <a:custGeom>
            <a:avLst/>
            <a:gdLst/>
            <a:ahLst/>
            <a:cxnLst>
              <a:cxn ang="0">
                <a:pos x="4343453" y="401331"/>
              </a:cxn>
              <a:cxn ang="0">
                <a:pos x="4303141" y="451103"/>
              </a:cxn>
              <a:cxn ang="0">
                <a:pos x="4426867" y="401827"/>
              </a:cxn>
              <a:cxn ang="0">
                <a:pos x="4349115" y="401827"/>
              </a:cxn>
              <a:cxn ang="0">
                <a:pos x="4343453" y="401331"/>
              </a:cxn>
              <a:cxn ang="0">
                <a:pos x="4314190" y="323976"/>
              </a:cxn>
              <a:cxn ang="0">
                <a:pos x="4344560" y="380709"/>
              </a:cxn>
              <a:cxn ang="0">
                <a:pos x="4350766" y="381253"/>
              </a:cxn>
              <a:cxn ang="0">
                <a:pos x="4349994" y="390862"/>
              </a:cxn>
              <a:cxn ang="0">
                <a:pos x="4350766" y="392302"/>
              </a:cxn>
              <a:cxn ang="0">
                <a:pos x="4349781" y="393518"/>
              </a:cxn>
              <a:cxn ang="0">
                <a:pos x="4349115" y="401827"/>
              </a:cxn>
              <a:cxn ang="0">
                <a:pos x="4426867" y="401827"/>
              </a:cxn>
              <a:cxn ang="0">
                <a:pos x="4434840" y="398652"/>
              </a:cxn>
              <a:cxn ang="0">
                <a:pos x="4314190" y="323976"/>
              </a:cxn>
              <a:cxn ang="0">
                <a:pos x="1524" y="0"/>
              </a:cxn>
              <a:cxn ang="0">
                <a:pos x="0" y="20700"/>
              </a:cxn>
              <a:cxn ang="0">
                <a:pos x="4343453" y="401331"/>
              </a:cxn>
              <a:cxn ang="0">
                <a:pos x="4349781" y="393518"/>
              </a:cxn>
              <a:cxn ang="0">
                <a:pos x="4349994" y="390862"/>
              </a:cxn>
              <a:cxn ang="0">
                <a:pos x="4344560" y="380709"/>
              </a:cxn>
              <a:cxn ang="0">
                <a:pos x="1524" y="0"/>
              </a:cxn>
            </a:cxnLst>
            <a:rect l="0" t="0" r="r" b="b"/>
            <a:pathLst>
              <a:path w="4434840" h="451485">
                <a:moveTo>
                  <a:pt x="4343453" y="401331"/>
                </a:moveTo>
                <a:lnTo>
                  <a:pt x="4303141" y="451103"/>
                </a:lnTo>
                <a:lnTo>
                  <a:pt x="4426867" y="401827"/>
                </a:lnTo>
                <a:lnTo>
                  <a:pt x="4349115" y="401827"/>
                </a:lnTo>
                <a:lnTo>
                  <a:pt x="4343453" y="401331"/>
                </a:lnTo>
                <a:close/>
              </a:path>
              <a:path w="4434840" h="451485">
                <a:moveTo>
                  <a:pt x="4314190" y="323976"/>
                </a:moveTo>
                <a:lnTo>
                  <a:pt x="4344560" y="380709"/>
                </a:lnTo>
                <a:lnTo>
                  <a:pt x="4350766" y="381253"/>
                </a:lnTo>
                <a:lnTo>
                  <a:pt x="4349994" y="390862"/>
                </a:lnTo>
                <a:lnTo>
                  <a:pt x="4350766" y="392302"/>
                </a:lnTo>
                <a:lnTo>
                  <a:pt x="4349781" y="393518"/>
                </a:lnTo>
                <a:lnTo>
                  <a:pt x="4349115" y="401827"/>
                </a:lnTo>
                <a:lnTo>
                  <a:pt x="4426867" y="401827"/>
                </a:lnTo>
                <a:lnTo>
                  <a:pt x="4434840" y="398652"/>
                </a:lnTo>
                <a:lnTo>
                  <a:pt x="4314190" y="323976"/>
                </a:lnTo>
                <a:close/>
              </a:path>
              <a:path w="4434840" h="451485">
                <a:moveTo>
                  <a:pt x="1524" y="0"/>
                </a:moveTo>
                <a:lnTo>
                  <a:pt x="0" y="20700"/>
                </a:lnTo>
                <a:lnTo>
                  <a:pt x="4343453" y="401331"/>
                </a:lnTo>
                <a:lnTo>
                  <a:pt x="4349781" y="393518"/>
                </a:lnTo>
                <a:lnTo>
                  <a:pt x="4349994" y="390862"/>
                </a:lnTo>
                <a:lnTo>
                  <a:pt x="4344560" y="38070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2820988" y="4603750"/>
            <a:ext cx="4351337" cy="401638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4350766" y="381253"/>
              </a:cxn>
              <a:cxn ang="0">
                <a:pos x="4349115" y="401827"/>
              </a:cxn>
              <a:cxn ang="0">
                <a:pos x="0" y="20700"/>
              </a:cxn>
              <a:cxn ang="0">
                <a:pos x="1524" y="0"/>
              </a:cxn>
            </a:cxnLst>
            <a:rect l="0" t="0" r="r" b="b"/>
            <a:pathLst>
              <a:path w="4351020" h="401954">
                <a:moveTo>
                  <a:pt x="1524" y="0"/>
                </a:moveTo>
                <a:lnTo>
                  <a:pt x="4350766" y="381253"/>
                </a:lnTo>
                <a:lnTo>
                  <a:pt x="4349115" y="401827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7124700" y="4927600"/>
            <a:ext cx="131763" cy="127000"/>
          </a:xfrm>
          <a:custGeom>
            <a:avLst/>
            <a:gdLst/>
            <a:ahLst/>
            <a:cxnLst>
              <a:cxn ang="0">
                <a:pos x="47625" y="68325"/>
              </a:cxn>
              <a:cxn ang="0">
                <a:pos x="11049" y="0"/>
              </a:cxn>
              <a:cxn ang="0">
                <a:pos x="131699" y="74675"/>
              </a:cxn>
              <a:cxn ang="0">
                <a:pos x="0" y="127126"/>
              </a:cxn>
              <a:cxn ang="0">
                <a:pos x="47625" y="68325"/>
              </a:cxn>
            </a:cxnLst>
            <a:rect l="0" t="0" r="r" b="b"/>
            <a:pathLst>
              <a:path w="132079" h="127635">
                <a:moveTo>
                  <a:pt x="47625" y="68325"/>
                </a:moveTo>
                <a:lnTo>
                  <a:pt x="11049" y="0"/>
                </a:lnTo>
                <a:lnTo>
                  <a:pt x="131699" y="74675"/>
                </a:lnTo>
                <a:lnTo>
                  <a:pt x="0" y="127126"/>
                </a:lnTo>
                <a:lnTo>
                  <a:pt x="47625" y="683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5821363" y="5011738"/>
            <a:ext cx="325437" cy="142875"/>
          </a:xfrm>
          <a:custGeom>
            <a:avLst/>
            <a:gdLst/>
            <a:ahLst/>
            <a:cxnLst>
              <a:cxn ang="0">
                <a:pos x="28575" y="51181"/>
              </a:cxn>
              <a:cxn ang="0">
                <a:pos x="51054" y="141731"/>
              </a:cxn>
              <a:cxn ang="0">
                <a:pos x="40767" y="23875"/>
              </a:cxn>
              <a:cxn ang="0">
                <a:pos x="29337" y="30099"/>
              </a:cxn>
              <a:cxn ang="0">
                <a:pos x="19939" y="41529"/>
              </a:cxn>
              <a:cxn ang="0">
                <a:pos x="7747" y="52705"/>
              </a:cxn>
              <a:cxn ang="0">
                <a:pos x="1270" y="71119"/>
              </a:cxn>
              <a:cxn ang="0">
                <a:pos x="10414" y="66167"/>
              </a:cxn>
              <a:cxn ang="0">
                <a:pos x="25400" y="54863"/>
              </a:cxn>
              <a:cxn ang="0">
                <a:pos x="43150" y="51181"/>
              </a:cxn>
              <a:cxn ang="0">
                <a:pos x="149513" y="28701"/>
              </a:cxn>
              <a:cxn ang="0">
                <a:pos x="129286" y="30225"/>
              </a:cxn>
              <a:cxn ang="0">
                <a:pos x="140589" y="41910"/>
              </a:cxn>
              <a:cxn ang="0">
                <a:pos x="139827" y="59055"/>
              </a:cxn>
              <a:cxn ang="0">
                <a:pos x="102187" y="103187"/>
              </a:cxn>
              <a:cxn ang="0">
                <a:pos x="85979" y="138684"/>
              </a:cxn>
              <a:cxn ang="0">
                <a:pos x="162760" y="123062"/>
              </a:cxn>
              <a:cxn ang="0">
                <a:pos x="106172" y="120396"/>
              </a:cxn>
              <a:cxn ang="0">
                <a:pos x="110236" y="114807"/>
              </a:cxn>
              <a:cxn ang="0">
                <a:pos x="117602" y="106553"/>
              </a:cxn>
              <a:cxn ang="0">
                <a:pos x="132242" y="91715"/>
              </a:cxn>
              <a:cxn ang="0">
                <a:pos x="156337" y="51435"/>
              </a:cxn>
              <a:cxn ang="0">
                <a:pos x="151130" y="29972"/>
              </a:cxn>
              <a:cxn ang="0">
                <a:pos x="162306" y="118110"/>
              </a:cxn>
              <a:cxn ang="0">
                <a:pos x="162760" y="123062"/>
              </a:cxn>
              <a:cxn ang="0">
                <a:pos x="124533" y="17204"/>
              </a:cxn>
              <a:cxn ang="0">
                <a:pos x="81407" y="54610"/>
              </a:cxn>
              <a:cxn ang="0">
                <a:pos x="95758" y="47498"/>
              </a:cxn>
              <a:cxn ang="0">
                <a:pos x="104902" y="32385"/>
              </a:cxn>
              <a:cxn ang="0">
                <a:pos x="117221" y="29210"/>
              </a:cxn>
              <a:cxn ang="0">
                <a:pos x="149513" y="28701"/>
              </a:cxn>
              <a:cxn ang="0">
                <a:pos x="138301" y="20736"/>
              </a:cxn>
              <a:cxn ang="0">
                <a:pos x="124533" y="17204"/>
              </a:cxn>
              <a:cxn ang="0">
                <a:pos x="177292" y="30099"/>
              </a:cxn>
              <a:cxn ang="0">
                <a:pos x="173862" y="72771"/>
              </a:cxn>
              <a:cxn ang="0">
                <a:pos x="217424" y="129286"/>
              </a:cxn>
              <a:cxn ang="0">
                <a:pos x="232918" y="125603"/>
              </a:cxn>
              <a:cxn ang="0">
                <a:pos x="240598" y="117982"/>
              </a:cxn>
              <a:cxn ang="0">
                <a:pos x="203835" y="115316"/>
              </a:cxn>
              <a:cxn ang="0">
                <a:pos x="187979" y="58064"/>
              </a:cxn>
              <a:cxn ang="0">
                <a:pos x="214503" y="20700"/>
              </a:cxn>
              <a:cxn ang="0">
                <a:pos x="233045" y="17144"/>
              </a:cxn>
              <a:cxn ang="0">
                <a:pos x="223774" y="11811"/>
              </a:cxn>
              <a:cxn ang="0">
                <a:pos x="213233" y="8890"/>
              </a:cxn>
              <a:cxn ang="0">
                <a:pos x="214503" y="20700"/>
              </a:cxn>
              <a:cxn ang="0">
                <a:pos x="225425" y="29337"/>
              </a:cxn>
              <a:cxn ang="0">
                <a:pos x="236299" y="80545"/>
              </a:cxn>
              <a:cxn ang="0">
                <a:pos x="216281" y="117348"/>
              </a:cxn>
              <a:cxn ang="0">
                <a:pos x="240598" y="117982"/>
              </a:cxn>
              <a:cxn ang="0">
                <a:pos x="251011" y="75870"/>
              </a:cxn>
              <a:cxn ang="0">
                <a:pos x="240030" y="26162"/>
              </a:cxn>
              <a:cxn ang="0">
                <a:pos x="235712" y="20700"/>
              </a:cxn>
              <a:cxn ang="0">
                <a:pos x="301879" y="27305"/>
              </a:cxn>
              <a:cxn ang="0">
                <a:pos x="324358" y="117856"/>
              </a:cxn>
              <a:cxn ang="0">
                <a:pos x="313944" y="0"/>
              </a:cxn>
              <a:cxn ang="0">
                <a:pos x="302641" y="6096"/>
              </a:cxn>
              <a:cxn ang="0">
                <a:pos x="287655" y="23622"/>
              </a:cxn>
              <a:cxn ang="0">
                <a:pos x="273304" y="33274"/>
              </a:cxn>
              <a:cxn ang="0">
                <a:pos x="301879" y="27305"/>
              </a:cxn>
              <a:cxn ang="0">
                <a:pos x="313944" y="0"/>
              </a:cxn>
            </a:cxnLst>
            <a:rect l="0" t="0" r="r" b="b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1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765"/>
                </a:lnTo>
                <a:lnTo>
                  <a:pt x="29337" y="30099"/>
                </a:lnTo>
                <a:lnTo>
                  <a:pt x="25527" y="35687"/>
                </a:lnTo>
                <a:lnTo>
                  <a:pt x="19939" y="41529"/>
                </a:lnTo>
                <a:lnTo>
                  <a:pt x="14478" y="47498"/>
                </a:lnTo>
                <a:lnTo>
                  <a:pt x="7747" y="52705"/>
                </a:lnTo>
                <a:lnTo>
                  <a:pt x="0" y="57150"/>
                </a:lnTo>
                <a:lnTo>
                  <a:pt x="1270" y="71119"/>
                </a:lnTo>
                <a:lnTo>
                  <a:pt x="5587" y="69087"/>
                </a:lnTo>
                <a:lnTo>
                  <a:pt x="10414" y="66167"/>
                </a:lnTo>
                <a:lnTo>
                  <a:pt x="21082" y="58547"/>
                </a:lnTo>
                <a:lnTo>
                  <a:pt x="25400" y="5486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513" y="28701"/>
                </a:moveTo>
                <a:lnTo>
                  <a:pt x="123825" y="28701"/>
                </a:lnTo>
                <a:lnTo>
                  <a:pt x="129286" y="30225"/>
                </a:lnTo>
                <a:lnTo>
                  <a:pt x="138175" y="37337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139"/>
                </a:lnTo>
                <a:lnTo>
                  <a:pt x="102187" y="103187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953"/>
                </a:lnTo>
                <a:lnTo>
                  <a:pt x="162760" y="123062"/>
                </a:lnTo>
                <a:lnTo>
                  <a:pt x="104775" y="123062"/>
                </a:lnTo>
                <a:lnTo>
                  <a:pt x="106172" y="120396"/>
                </a:lnTo>
                <a:lnTo>
                  <a:pt x="107950" y="117601"/>
                </a:lnTo>
                <a:lnTo>
                  <a:pt x="110236" y="114807"/>
                </a:lnTo>
                <a:lnTo>
                  <a:pt x="112395" y="112013"/>
                </a:lnTo>
                <a:lnTo>
                  <a:pt x="117602" y="106553"/>
                </a:lnTo>
                <a:lnTo>
                  <a:pt x="125603" y="98551"/>
                </a:lnTo>
                <a:lnTo>
                  <a:pt x="132242" y="91715"/>
                </a:lnTo>
                <a:lnTo>
                  <a:pt x="155829" y="56134"/>
                </a:lnTo>
                <a:lnTo>
                  <a:pt x="156337" y="51435"/>
                </a:lnTo>
                <a:lnTo>
                  <a:pt x="155194" y="37465"/>
                </a:lnTo>
                <a:lnTo>
                  <a:pt x="151130" y="29972"/>
                </a:lnTo>
                <a:lnTo>
                  <a:pt x="149513" y="28701"/>
                </a:lnTo>
                <a:close/>
              </a:path>
              <a:path w="324485" h="143510">
                <a:moveTo>
                  <a:pt x="162306" y="118110"/>
                </a:moveTo>
                <a:lnTo>
                  <a:pt x="104775" y="123062"/>
                </a:lnTo>
                <a:lnTo>
                  <a:pt x="162760" y="123062"/>
                </a:lnTo>
                <a:lnTo>
                  <a:pt x="162306" y="118110"/>
                </a:lnTo>
                <a:close/>
              </a:path>
              <a:path w="324485" h="143510">
                <a:moveTo>
                  <a:pt x="124533" y="17204"/>
                </a:moveTo>
                <a:lnTo>
                  <a:pt x="86604" y="33535"/>
                </a:lnTo>
                <a:lnTo>
                  <a:pt x="81407" y="54610"/>
                </a:lnTo>
                <a:lnTo>
                  <a:pt x="96266" y="54863"/>
                </a:lnTo>
                <a:lnTo>
                  <a:pt x="95758" y="47498"/>
                </a:lnTo>
                <a:lnTo>
                  <a:pt x="97282" y="41529"/>
                </a:lnTo>
                <a:lnTo>
                  <a:pt x="104902" y="32385"/>
                </a:lnTo>
                <a:lnTo>
                  <a:pt x="110362" y="29844"/>
                </a:lnTo>
                <a:lnTo>
                  <a:pt x="117221" y="29210"/>
                </a:lnTo>
                <a:lnTo>
                  <a:pt x="123825" y="28701"/>
                </a:lnTo>
                <a:lnTo>
                  <a:pt x="149513" y="28701"/>
                </a:lnTo>
                <a:lnTo>
                  <a:pt x="144018" y="24384"/>
                </a:lnTo>
                <a:lnTo>
                  <a:pt x="138301" y="20736"/>
                </a:lnTo>
                <a:lnTo>
                  <a:pt x="131810" y="18351"/>
                </a:lnTo>
                <a:lnTo>
                  <a:pt x="124533" y="17204"/>
                </a:lnTo>
                <a:close/>
              </a:path>
              <a:path w="324485" h="143510">
                <a:moveTo>
                  <a:pt x="213233" y="8890"/>
                </a:moveTo>
                <a:lnTo>
                  <a:pt x="177292" y="30099"/>
                </a:lnTo>
                <a:lnTo>
                  <a:pt x="173241" y="62793"/>
                </a:lnTo>
                <a:lnTo>
                  <a:pt x="173862" y="72771"/>
                </a:lnTo>
                <a:lnTo>
                  <a:pt x="183828" y="111382"/>
                </a:lnTo>
                <a:lnTo>
                  <a:pt x="217424" y="129286"/>
                </a:lnTo>
                <a:lnTo>
                  <a:pt x="225933" y="128524"/>
                </a:lnTo>
                <a:lnTo>
                  <a:pt x="232918" y="125603"/>
                </a:lnTo>
                <a:lnTo>
                  <a:pt x="238125" y="120396"/>
                </a:lnTo>
                <a:lnTo>
                  <a:pt x="240598" y="117982"/>
                </a:lnTo>
                <a:lnTo>
                  <a:pt x="209677" y="117982"/>
                </a:lnTo>
                <a:lnTo>
                  <a:pt x="203835" y="115316"/>
                </a:lnTo>
                <a:lnTo>
                  <a:pt x="188722" y="71374"/>
                </a:lnTo>
                <a:lnTo>
                  <a:pt x="187979" y="58064"/>
                </a:lnTo>
                <a:lnTo>
                  <a:pt x="188404" y="46910"/>
                </a:lnTo>
                <a:lnTo>
                  <a:pt x="214503" y="20700"/>
                </a:lnTo>
                <a:lnTo>
                  <a:pt x="235712" y="20700"/>
                </a:lnTo>
                <a:lnTo>
                  <a:pt x="233045" y="17144"/>
                </a:lnTo>
                <a:lnTo>
                  <a:pt x="228727" y="13843"/>
                </a:lnTo>
                <a:lnTo>
                  <a:pt x="223774" y="11811"/>
                </a:lnTo>
                <a:lnTo>
                  <a:pt x="218821" y="9651"/>
                </a:lnTo>
                <a:lnTo>
                  <a:pt x="213233" y="8890"/>
                </a:lnTo>
                <a:close/>
              </a:path>
              <a:path w="324485" h="143510">
                <a:moveTo>
                  <a:pt x="235712" y="20700"/>
                </a:moveTo>
                <a:lnTo>
                  <a:pt x="214503" y="20700"/>
                </a:lnTo>
                <a:lnTo>
                  <a:pt x="220345" y="23494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45"/>
                </a:lnTo>
                <a:lnTo>
                  <a:pt x="235966" y="91471"/>
                </a:lnTo>
                <a:lnTo>
                  <a:pt x="216281" y="117348"/>
                </a:lnTo>
                <a:lnTo>
                  <a:pt x="209677" y="117982"/>
                </a:lnTo>
                <a:lnTo>
                  <a:pt x="240598" y="117982"/>
                </a:lnTo>
                <a:lnTo>
                  <a:pt x="243332" y="115316"/>
                </a:lnTo>
                <a:lnTo>
                  <a:pt x="251011" y="75870"/>
                </a:lnTo>
                <a:lnTo>
                  <a:pt x="250444" y="66040"/>
                </a:lnTo>
                <a:lnTo>
                  <a:pt x="240030" y="26162"/>
                </a:lnTo>
                <a:lnTo>
                  <a:pt x="236474" y="21717"/>
                </a:lnTo>
                <a:lnTo>
                  <a:pt x="235712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888"/>
                </a:lnTo>
                <a:lnTo>
                  <a:pt x="302641" y="6096"/>
                </a:lnTo>
                <a:lnTo>
                  <a:pt x="298831" y="11684"/>
                </a:lnTo>
                <a:lnTo>
                  <a:pt x="287655" y="23622"/>
                </a:lnTo>
                <a:lnTo>
                  <a:pt x="281050" y="28829"/>
                </a:lnTo>
                <a:lnTo>
                  <a:pt x="273304" y="33274"/>
                </a:lnTo>
                <a:lnTo>
                  <a:pt x="274574" y="47243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3289300" y="5946775"/>
            <a:ext cx="344488" cy="138113"/>
          </a:xfrm>
          <a:custGeom>
            <a:avLst/>
            <a:gdLst/>
            <a:ahLst/>
            <a:cxnLst>
              <a:cxn ang="0">
                <a:pos x="31876" y="80835"/>
              </a:cxn>
              <a:cxn ang="0">
                <a:pos x="92201" y="120827"/>
              </a:cxn>
              <a:cxn ang="0">
                <a:pos x="96380" y="80835"/>
              </a:cxn>
              <a:cxn ang="0">
                <a:pos x="0" y="114376"/>
              </a:cxn>
              <a:cxn ang="0">
                <a:pos x="31876" y="80835"/>
              </a:cxn>
              <a:cxn ang="0">
                <a:pos x="93226" y="71272"/>
              </a:cxn>
              <a:cxn ang="0">
                <a:pos x="37211" y="68491"/>
              </a:cxn>
              <a:cxn ang="0">
                <a:pos x="55752" y="27673"/>
              </a:cxn>
              <a:cxn ang="0">
                <a:pos x="60451" y="12903"/>
              </a:cxn>
              <a:cxn ang="0">
                <a:pos x="70103" y="1168"/>
              </a:cxn>
              <a:cxn ang="0">
                <a:pos x="73974" y="12903"/>
              </a:cxn>
              <a:cxn ang="0">
                <a:pos x="61644" y="18113"/>
              </a:cxn>
              <a:cxn ang="0">
                <a:pos x="64934" y="30591"/>
              </a:cxn>
              <a:cxn ang="0">
                <a:pos x="77088" y="71272"/>
              </a:cxn>
              <a:cxn ang="0">
                <a:pos x="73974" y="12903"/>
              </a:cxn>
              <a:cxn ang="0">
                <a:pos x="135598" y="25279"/>
              </a:cxn>
              <a:cxn ang="0">
                <a:pos x="121805" y="71285"/>
              </a:cxn>
              <a:cxn ang="0">
                <a:pos x="142620" y="118592"/>
              </a:cxn>
              <a:cxn ang="0">
                <a:pos x="181810" y="128471"/>
              </a:cxn>
              <a:cxn ang="0">
                <a:pos x="197673" y="124528"/>
              </a:cxn>
              <a:cxn ang="0">
                <a:pos x="210611" y="115697"/>
              </a:cxn>
              <a:cxn ang="0">
                <a:pos x="165353" y="114592"/>
              </a:cxn>
              <a:cxn ang="0">
                <a:pos x="153035" y="108165"/>
              </a:cxn>
              <a:cxn ang="0">
                <a:pos x="137785" y="71279"/>
              </a:cxn>
              <a:cxn ang="0">
                <a:pos x="163702" y="21259"/>
              </a:cxn>
              <a:cxn ang="0">
                <a:pos x="212258" y="19621"/>
              </a:cxn>
              <a:cxn ang="0">
                <a:pos x="204595" y="13644"/>
              </a:cxn>
              <a:cxn ang="0">
                <a:pos x="190065" y="8114"/>
              </a:cxn>
              <a:cxn ang="0">
                <a:pos x="174013" y="6871"/>
              </a:cxn>
              <a:cxn ang="0">
                <a:pos x="181228" y="115697"/>
              </a:cxn>
              <a:cxn ang="0">
                <a:pos x="210958" y="115407"/>
              </a:cxn>
              <a:cxn ang="0">
                <a:pos x="220761" y="101414"/>
              </a:cxn>
              <a:cxn ang="0">
                <a:pos x="209041" y="87591"/>
              </a:cxn>
              <a:cxn ang="0">
                <a:pos x="171323" y="19621"/>
              </a:cxn>
              <a:cxn ang="0">
                <a:pos x="194690" y="23202"/>
              </a:cxn>
              <a:cxn ang="0">
                <a:pos x="204469" y="31737"/>
              </a:cxn>
              <a:cxn ang="0">
                <a:pos x="210185" y="46977"/>
              </a:cxn>
              <a:cxn ang="0">
                <a:pos x="223391" y="36562"/>
              </a:cxn>
              <a:cxn ang="0">
                <a:pos x="215909" y="23352"/>
              </a:cxn>
              <a:cxn ang="0">
                <a:pos x="296958" y="74129"/>
              </a:cxn>
              <a:cxn ang="0">
                <a:pos x="316864" y="136537"/>
              </a:cxn>
              <a:cxn ang="0">
                <a:pos x="296958" y="74129"/>
              </a:cxn>
              <a:cxn ang="0">
                <a:pos x="240284" y="131178"/>
              </a:cxn>
              <a:cxn ang="0">
                <a:pos x="258699" y="91541"/>
              </a:cxn>
              <a:cxn ang="0">
                <a:pos x="296958" y="74129"/>
              </a:cxn>
              <a:cxn ang="0">
                <a:pos x="259968" y="73025"/>
              </a:cxn>
              <a:cxn ang="0">
                <a:pos x="248538" y="13652"/>
              </a:cxn>
              <a:cxn ang="0">
                <a:pos x="259968" y="73025"/>
              </a:cxn>
              <a:cxn ang="0">
                <a:pos x="290829" y="64465"/>
              </a:cxn>
              <a:cxn ang="0">
                <a:pos x="322452" y="18821"/>
              </a:cxn>
            </a:cxnLst>
            <a:rect l="0" t="0" r="r" b="b"/>
            <a:pathLst>
              <a:path w="343535" h="138429">
                <a:moveTo>
                  <a:pt x="96380" y="80835"/>
                </a:moveTo>
                <a:lnTo>
                  <a:pt x="31876" y="80835"/>
                </a:lnTo>
                <a:lnTo>
                  <a:pt x="81025" y="84277"/>
                </a:lnTo>
                <a:lnTo>
                  <a:pt x="92201" y="120827"/>
                </a:lnTo>
                <a:lnTo>
                  <a:pt x="109981" y="122072"/>
                </a:lnTo>
                <a:lnTo>
                  <a:pt x="96380" y="80835"/>
                </a:lnTo>
                <a:close/>
              </a:path>
              <a:path w="343535" h="138429">
                <a:moveTo>
                  <a:pt x="53339" y="0"/>
                </a:moveTo>
                <a:lnTo>
                  <a:pt x="0" y="114376"/>
                </a:lnTo>
                <a:lnTo>
                  <a:pt x="16510" y="115531"/>
                </a:lnTo>
                <a:lnTo>
                  <a:pt x="31876" y="80835"/>
                </a:lnTo>
                <a:lnTo>
                  <a:pt x="96380" y="80835"/>
                </a:lnTo>
                <a:lnTo>
                  <a:pt x="93226" y="71272"/>
                </a:lnTo>
                <a:lnTo>
                  <a:pt x="77088" y="71272"/>
                </a:lnTo>
                <a:lnTo>
                  <a:pt x="37211" y="68491"/>
                </a:lnTo>
                <a:lnTo>
                  <a:pt x="52577" y="34912"/>
                </a:lnTo>
                <a:lnTo>
                  <a:pt x="55752" y="27673"/>
                </a:lnTo>
                <a:lnTo>
                  <a:pt x="58419" y="20345"/>
                </a:lnTo>
                <a:lnTo>
                  <a:pt x="60451" y="12903"/>
                </a:lnTo>
                <a:lnTo>
                  <a:pt x="73974" y="12903"/>
                </a:lnTo>
                <a:lnTo>
                  <a:pt x="70103" y="1168"/>
                </a:lnTo>
                <a:lnTo>
                  <a:pt x="53339" y="0"/>
                </a:lnTo>
                <a:close/>
              </a:path>
              <a:path w="343535" h="138429">
                <a:moveTo>
                  <a:pt x="73974" y="12903"/>
                </a:moveTo>
                <a:lnTo>
                  <a:pt x="60451" y="12903"/>
                </a:lnTo>
                <a:lnTo>
                  <a:pt x="61644" y="18113"/>
                </a:lnTo>
                <a:lnTo>
                  <a:pt x="63134" y="24009"/>
                </a:lnTo>
                <a:lnTo>
                  <a:pt x="64934" y="30591"/>
                </a:lnTo>
                <a:lnTo>
                  <a:pt x="67055" y="37858"/>
                </a:lnTo>
                <a:lnTo>
                  <a:pt x="77088" y="71272"/>
                </a:lnTo>
                <a:lnTo>
                  <a:pt x="93226" y="71272"/>
                </a:lnTo>
                <a:lnTo>
                  <a:pt x="73974" y="12903"/>
                </a:lnTo>
                <a:close/>
              </a:path>
              <a:path w="343535" h="138429">
                <a:moveTo>
                  <a:pt x="174013" y="6871"/>
                </a:moveTo>
                <a:lnTo>
                  <a:pt x="135598" y="25279"/>
                </a:lnTo>
                <a:lnTo>
                  <a:pt x="122047" y="62966"/>
                </a:lnTo>
                <a:lnTo>
                  <a:pt x="121805" y="71285"/>
                </a:lnTo>
                <a:lnTo>
                  <a:pt x="122396" y="79376"/>
                </a:lnTo>
                <a:lnTo>
                  <a:pt x="142620" y="118592"/>
                </a:lnTo>
                <a:lnTo>
                  <a:pt x="172974" y="128485"/>
                </a:lnTo>
                <a:lnTo>
                  <a:pt x="181810" y="128471"/>
                </a:lnTo>
                <a:lnTo>
                  <a:pt x="190039" y="127152"/>
                </a:lnTo>
                <a:lnTo>
                  <a:pt x="197673" y="124528"/>
                </a:lnTo>
                <a:lnTo>
                  <a:pt x="204724" y="120599"/>
                </a:lnTo>
                <a:lnTo>
                  <a:pt x="210611" y="115697"/>
                </a:lnTo>
                <a:lnTo>
                  <a:pt x="181228" y="115697"/>
                </a:lnTo>
                <a:lnTo>
                  <a:pt x="165353" y="114592"/>
                </a:lnTo>
                <a:lnTo>
                  <a:pt x="158876" y="112280"/>
                </a:lnTo>
                <a:lnTo>
                  <a:pt x="153035" y="108165"/>
                </a:lnTo>
                <a:lnTo>
                  <a:pt x="147065" y="104038"/>
                </a:lnTo>
                <a:lnTo>
                  <a:pt x="137785" y="71279"/>
                </a:lnTo>
                <a:lnTo>
                  <a:pt x="138049" y="64008"/>
                </a:lnTo>
                <a:lnTo>
                  <a:pt x="163702" y="21259"/>
                </a:lnTo>
                <a:lnTo>
                  <a:pt x="171323" y="19621"/>
                </a:lnTo>
                <a:lnTo>
                  <a:pt x="212258" y="19621"/>
                </a:lnTo>
                <a:lnTo>
                  <a:pt x="210692" y="18021"/>
                </a:lnTo>
                <a:lnTo>
                  <a:pt x="204595" y="13644"/>
                </a:lnTo>
                <a:lnTo>
                  <a:pt x="197723" y="10342"/>
                </a:lnTo>
                <a:lnTo>
                  <a:pt x="190065" y="8114"/>
                </a:lnTo>
                <a:lnTo>
                  <a:pt x="181610" y="6959"/>
                </a:lnTo>
                <a:lnTo>
                  <a:pt x="174013" y="6871"/>
                </a:lnTo>
                <a:close/>
              </a:path>
              <a:path w="343535" h="138429">
                <a:moveTo>
                  <a:pt x="209041" y="87591"/>
                </a:moveTo>
                <a:lnTo>
                  <a:pt x="181228" y="115697"/>
                </a:lnTo>
                <a:lnTo>
                  <a:pt x="210611" y="115697"/>
                </a:lnTo>
                <a:lnTo>
                  <a:pt x="210958" y="115407"/>
                </a:lnTo>
                <a:lnTo>
                  <a:pt x="216312" y="109013"/>
                </a:lnTo>
                <a:lnTo>
                  <a:pt x="220761" y="101414"/>
                </a:lnTo>
                <a:lnTo>
                  <a:pt x="224281" y="92608"/>
                </a:lnTo>
                <a:lnTo>
                  <a:pt x="209041" y="87591"/>
                </a:lnTo>
                <a:close/>
              </a:path>
              <a:path w="343535" h="138429">
                <a:moveTo>
                  <a:pt x="212258" y="19621"/>
                </a:moveTo>
                <a:lnTo>
                  <a:pt x="171323" y="19621"/>
                </a:lnTo>
                <a:lnTo>
                  <a:pt x="188213" y="20802"/>
                </a:lnTo>
                <a:lnTo>
                  <a:pt x="194690" y="23202"/>
                </a:lnTo>
                <a:lnTo>
                  <a:pt x="199516" y="27470"/>
                </a:lnTo>
                <a:lnTo>
                  <a:pt x="204469" y="31737"/>
                </a:lnTo>
                <a:lnTo>
                  <a:pt x="208025" y="38239"/>
                </a:lnTo>
                <a:lnTo>
                  <a:pt x="210185" y="46977"/>
                </a:lnTo>
                <a:lnTo>
                  <a:pt x="225678" y="44437"/>
                </a:lnTo>
                <a:lnTo>
                  <a:pt x="223391" y="36562"/>
                </a:lnTo>
                <a:lnTo>
                  <a:pt x="220138" y="29533"/>
                </a:lnTo>
                <a:lnTo>
                  <a:pt x="215909" y="23352"/>
                </a:lnTo>
                <a:lnTo>
                  <a:pt x="212258" y="19621"/>
                </a:lnTo>
                <a:close/>
              </a:path>
              <a:path w="343535" h="138429">
                <a:moveTo>
                  <a:pt x="296958" y="74129"/>
                </a:moveTo>
                <a:lnTo>
                  <a:pt x="279273" y="74129"/>
                </a:lnTo>
                <a:lnTo>
                  <a:pt x="316864" y="136537"/>
                </a:lnTo>
                <a:lnTo>
                  <a:pt x="337438" y="137972"/>
                </a:lnTo>
                <a:lnTo>
                  <a:pt x="296958" y="74129"/>
                </a:lnTo>
                <a:close/>
              </a:path>
              <a:path w="343535" h="138429">
                <a:moveTo>
                  <a:pt x="248538" y="13652"/>
                </a:moveTo>
                <a:lnTo>
                  <a:pt x="240284" y="131178"/>
                </a:lnTo>
                <a:lnTo>
                  <a:pt x="255777" y="132270"/>
                </a:lnTo>
                <a:lnTo>
                  <a:pt x="258699" y="91541"/>
                </a:lnTo>
                <a:lnTo>
                  <a:pt x="279273" y="74129"/>
                </a:lnTo>
                <a:lnTo>
                  <a:pt x="296958" y="74129"/>
                </a:lnTo>
                <a:lnTo>
                  <a:pt x="296257" y="73025"/>
                </a:lnTo>
                <a:lnTo>
                  <a:pt x="259968" y="73025"/>
                </a:lnTo>
                <a:lnTo>
                  <a:pt x="264032" y="14732"/>
                </a:lnTo>
                <a:lnTo>
                  <a:pt x="248538" y="13652"/>
                </a:lnTo>
                <a:close/>
              </a:path>
              <a:path w="343535" h="138429">
                <a:moveTo>
                  <a:pt x="322452" y="18821"/>
                </a:moveTo>
                <a:lnTo>
                  <a:pt x="259968" y="73025"/>
                </a:lnTo>
                <a:lnTo>
                  <a:pt x="296257" y="73025"/>
                </a:lnTo>
                <a:lnTo>
                  <a:pt x="290829" y="64465"/>
                </a:lnTo>
                <a:lnTo>
                  <a:pt x="343535" y="20294"/>
                </a:lnTo>
                <a:lnTo>
                  <a:pt x="322452" y="188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9" name="object 44"/>
          <p:cNvSpPr>
            <a:spLocks/>
          </p:cNvSpPr>
          <p:nvPr/>
        </p:nvSpPr>
        <p:spPr bwMode="auto">
          <a:xfrm>
            <a:off x="3689350" y="5975350"/>
            <a:ext cx="174625" cy="127000"/>
          </a:xfrm>
          <a:custGeom>
            <a:avLst/>
            <a:gdLst/>
            <a:ahLst/>
            <a:cxnLst>
              <a:cxn ang="0">
                <a:pos x="1015" y="72402"/>
              </a:cxn>
              <a:cxn ang="0">
                <a:pos x="51053" y="89204"/>
              </a:cxn>
              <a:cxn ang="0">
                <a:pos x="63500" y="118351"/>
              </a:cxn>
              <a:cxn ang="0">
                <a:pos x="81482" y="90208"/>
              </a:cxn>
              <a:cxn ang="0">
                <a:pos x="66421" y="76987"/>
              </a:cxn>
              <a:cxn ang="0">
                <a:pos x="51942" y="75971"/>
              </a:cxn>
              <a:cxn ang="0">
                <a:pos x="55625" y="22974"/>
              </a:cxn>
              <a:cxn ang="0">
                <a:pos x="71754" y="825"/>
              </a:cxn>
              <a:cxn ang="0">
                <a:pos x="81482" y="90208"/>
              </a:cxn>
              <a:cxn ang="0">
                <a:pos x="81406" y="91325"/>
              </a:cxn>
              <a:cxn ang="0">
                <a:pos x="70203" y="22974"/>
              </a:cxn>
              <a:cxn ang="0">
                <a:pos x="51942" y="75971"/>
              </a:cxn>
              <a:cxn ang="0">
                <a:pos x="70203" y="22974"/>
              </a:cxn>
              <a:cxn ang="0">
                <a:pos x="107140" y="25289"/>
              </a:cxn>
              <a:cxn ang="0">
                <a:pos x="96946" y="79649"/>
              </a:cxn>
              <a:cxn ang="0">
                <a:pos x="125539" y="123869"/>
              </a:cxn>
              <a:cxn ang="0">
                <a:pos x="147574" y="124548"/>
              </a:cxn>
              <a:cxn ang="0">
                <a:pos x="163829" y="114046"/>
              </a:cxn>
              <a:cxn ang="0">
                <a:pos x="140715" y="113842"/>
              </a:cxn>
              <a:cxn ang="0">
                <a:pos x="112267" y="88493"/>
              </a:cxn>
              <a:cxn ang="0">
                <a:pos x="113156" y="75933"/>
              </a:cxn>
              <a:cxn ang="0">
                <a:pos x="120945" y="65443"/>
              </a:cxn>
              <a:cxn ang="0">
                <a:pos x="126790" y="60833"/>
              </a:cxn>
              <a:cxn ang="0">
                <a:pos x="112893" y="52544"/>
              </a:cxn>
              <a:cxn ang="0">
                <a:pos x="137540" y="16865"/>
              </a:cxn>
              <a:cxn ang="0">
                <a:pos x="160400" y="9143"/>
              </a:cxn>
              <a:cxn ang="0">
                <a:pos x="143763" y="5372"/>
              </a:cxn>
              <a:cxn ang="0">
                <a:pos x="131317" y="59283"/>
              </a:cxn>
              <a:cxn ang="0">
                <a:pos x="149732" y="62915"/>
              </a:cxn>
              <a:cxn ang="0">
                <a:pos x="157734" y="72885"/>
              </a:cxn>
              <a:cxn ang="0">
                <a:pos x="140715" y="113842"/>
              </a:cxn>
              <a:cxn ang="0">
                <a:pos x="167512" y="107937"/>
              </a:cxn>
              <a:cxn ang="0">
                <a:pos x="173100" y="95084"/>
              </a:cxn>
              <a:cxn ang="0">
                <a:pos x="173553" y="79438"/>
              </a:cxn>
              <a:cxn ang="0">
                <a:pos x="169520" y="65595"/>
              </a:cxn>
              <a:cxn ang="0">
                <a:pos x="165225" y="59283"/>
              </a:cxn>
              <a:cxn ang="0">
                <a:pos x="130810" y="47726"/>
              </a:cxn>
              <a:cxn ang="0">
                <a:pos x="115824" y="55791"/>
              </a:cxn>
              <a:cxn ang="0">
                <a:pos x="126790" y="60833"/>
              </a:cxn>
              <a:cxn ang="0">
                <a:pos x="165225" y="59283"/>
              </a:cxn>
              <a:cxn ang="0">
                <a:pos x="154781" y="50784"/>
              </a:cxn>
              <a:cxn ang="0">
                <a:pos x="141604" y="47193"/>
              </a:cxn>
              <a:cxn ang="0">
                <a:pos x="168105" y="16865"/>
              </a:cxn>
              <a:cxn ang="0">
                <a:pos x="147827" y="17576"/>
              </a:cxn>
              <a:cxn ang="0">
                <a:pos x="156082" y="24358"/>
              </a:cxn>
              <a:cxn ang="0">
                <a:pos x="159765" y="31330"/>
              </a:cxn>
              <a:cxn ang="0">
                <a:pos x="175132" y="36969"/>
              </a:cxn>
              <a:cxn ang="0">
                <a:pos x="171576" y="20345"/>
              </a:cxn>
            </a:cxnLst>
            <a:rect l="0" t="0" r="r" b="b"/>
            <a:pathLst>
              <a:path w="175260" h="126364">
                <a:moveTo>
                  <a:pt x="59943" y="0"/>
                </a:moveTo>
                <a:lnTo>
                  <a:pt x="1015" y="72402"/>
                </a:lnTo>
                <a:lnTo>
                  <a:pt x="0" y="85636"/>
                </a:lnTo>
                <a:lnTo>
                  <a:pt x="51053" y="89204"/>
                </a:lnTo>
                <a:lnTo>
                  <a:pt x="49022" y="117348"/>
                </a:lnTo>
                <a:lnTo>
                  <a:pt x="63500" y="118351"/>
                </a:lnTo>
                <a:lnTo>
                  <a:pt x="65531" y="90208"/>
                </a:lnTo>
                <a:lnTo>
                  <a:pt x="81482" y="90208"/>
                </a:lnTo>
                <a:lnTo>
                  <a:pt x="82296" y="78092"/>
                </a:lnTo>
                <a:lnTo>
                  <a:pt x="66421" y="76987"/>
                </a:lnTo>
                <a:lnTo>
                  <a:pt x="66492" y="75971"/>
                </a:lnTo>
                <a:lnTo>
                  <a:pt x="51942" y="75971"/>
                </a:lnTo>
                <a:lnTo>
                  <a:pt x="15112" y="73406"/>
                </a:lnTo>
                <a:lnTo>
                  <a:pt x="55625" y="22974"/>
                </a:lnTo>
                <a:lnTo>
                  <a:pt x="70203" y="22974"/>
                </a:lnTo>
                <a:lnTo>
                  <a:pt x="71754" y="825"/>
                </a:lnTo>
                <a:lnTo>
                  <a:pt x="59943" y="0"/>
                </a:lnTo>
                <a:close/>
              </a:path>
              <a:path w="175260" h="126364">
                <a:moveTo>
                  <a:pt x="81482" y="90208"/>
                </a:moveTo>
                <a:lnTo>
                  <a:pt x="65531" y="90208"/>
                </a:lnTo>
                <a:lnTo>
                  <a:pt x="81406" y="91325"/>
                </a:lnTo>
                <a:lnTo>
                  <a:pt x="81482" y="90208"/>
                </a:lnTo>
                <a:close/>
              </a:path>
              <a:path w="175260" h="126364">
                <a:moveTo>
                  <a:pt x="70203" y="22974"/>
                </a:moveTo>
                <a:lnTo>
                  <a:pt x="55625" y="22974"/>
                </a:lnTo>
                <a:lnTo>
                  <a:pt x="51942" y="75971"/>
                </a:lnTo>
                <a:lnTo>
                  <a:pt x="66492" y="75971"/>
                </a:lnTo>
                <a:lnTo>
                  <a:pt x="70203" y="22974"/>
                </a:lnTo>
                <a:close/>
              </a:path>
              <a:path w="175260" h="126364">
                <a:moveTo>
                  <a:pt x="143763" y="5372"/>
                </a:moveTo>
                <a:lnTo>
                  <a:pt x="107140" y="25289"/>
                </a:lnTo>
                <a:lnTo>
                  <a:pt x="97281" y="65443"/>
                </a:lnTo>
                <a:lnTo>
                  <a:pt x="96946" y="79649"/>
                </a:lnTo>
                <a:lnTo>
                  <a:pt x="98218" y="91806"/>
                </a:lnTo>
                <a:lnTo>
                  <a:pt x="125539" y="123869"/>
                </a:lnTo>
                <a:lnTo>
                  <a:pt x="141097" y="125793"/>
                </a:lnTo>
                <a:lnTo>
                  <a:pt x="147574" y="124548"/>
                </a:lnTo>
                <a:lnTo>
                  <a:pt x="159130" y="118592"/>
                </a:lnTo>
                <a:lnTo>
                  <a:pt x="163829" y="114046"/>
                </a:lnTo>
                <a:lnTo>
                  <a:pt x="163952" y="113842"/>
                </a:lnTo>
                <a:lnTo>
                  <a:pt x="140715" y="113842"/>
                </a:lnTo>
                <a:lnTo>
                  <a:pt x="130428" y="113118"/>
                </a:lnTo>
                <a:lnTo>
                  <a:pt x="112267" y="88493"/>
                </a:lnTo>
                <a:lnTo>
                  <a:pt x="112649" y="83515"/>
                </a:lnTo>
                <a:lnTo>
                  <a:pt x="113156" y="75933"/>
                </a:lnTo>
                <a:lnTo>
                  <a:pt x="115824" y="69951"/>
                </a:lnTo>
                <a:lnTo>
                  <a:pt x="120945" y="65443"/>
                </a:lnTo>
                <a:lnTo>
                  <a:pt x="125602" y="61239"/>
                </a:lnTo>
                <a:lnTo>
                  <a:pt x="126790" y="60833"/>
                </a:lnTo>
                <a:lnTo>
                  <a:pt x="112013" y="60833"/>
                </a:lnTo>
                <a:lnTo>
                  <a:pt x="112893" y="52544"/>
                </a:lnTo>
                <a:lnTo>
                  <a:pt x="133350" y="17856"/>
                </a:lnTo>
                <a:lnTo>
                  <a:pt x="137540" y="16865"/>
                </a:lnTo>
                <a:lnTo>
                  <a:pt x="168105" y="16865"/>
                </a:lnTo>
                <a:lnTo>
                  <a:pt x="160400" y="9143"/>
                </a:lnTo>
                <a:lnTo>
                  <a:pt x="153035" y="6019"/>
                </a:lnTo>
                <a:lnTo>
                  <a:pt x="143763" y="5372"/>
                </a:lnTo>
                <a:close/>
              </a:path>
              <a:path w="175260" h="126364">
                <a:moveTo>
                  <a:pt x="165225" y="59283"/>
                </a:moveTo>
                <a:lnTo>
                  <a:pt x="131317" y="59283"/>
                </a:lnTo>
                <a:lnTo>
                  <a:pt x="144399" y="60198"/>
                </a:lnTo>
                <a:lnTo>
                  <a:pt x="149732" y="62915"/>
                </a:lnTo>
                <a:lnTo>
                  <a:pt x="153669" y="67906"/>
                </a:lnTo>
                <a:lnTo>
                  <a:pt x="157734" y="72885"/>
                </a:lnTo>
                <a:lnTo>
                  <a:pt x="159385" y="79438"/>
                </a:lnTo>
                <a:lnTo>
                  <a:pt x="140715" y="113842"/>
                </a:lnTo>
                <a:lnTo>
                  <a:pt x="163952" y="113842"/>
                </a:lnTo>
                <a:lnTo>
                  <a:pt x="167512" y="107937"/>
                </a:lnTo>
                <a:lnTo>
                  <a:pt x="171068" y="101828"/>
                </a:lnTo>
                <a:lnTo>
                  <a:pt x="173100" y="95084"/>
                </a:lnTo>
                <a:lnTo>
                  <a:pt x="173554" y="88493"/>
                </a:lnTo>
                <a:lnTo>
                  <a:pt x="173553" y="79438"/>
                </a:lnTo>
                <a:lnTo>
                  <a:pt x="172212" y="72245"/>
                </a:lnTo>
                <a:lnTo>
                  <a:pt x="169520" y="65595"/>
                </a:lnTo>
                <a:lnTo>
                  <a:pt x="165480" y="59537"/>
                </a:lnTo>
                <a:lnTo>
                  <a:pt x="165225" y="59283"/>
                </a:lnTo>
                <a:close/>
              </a:path>
              <a:path w="175260" h="126364">
                <a:moveTo>
                  <a:pt x="136143" y="46812"/>
                </a:moveTo>
                <a:lnTo>
                  <a:pt x="130810" y="47726"/>
                </a:lnTo>
                <a:lnTo>
                  <a:pt x="120396" y="52158"/>
                </a:lnTo>
                <a:lnTo>
                  <a:pt x="115824" y="55791"/>
                </a:lnTo>
                <a:lnTo>
                  <a:pt x="112013" y="60833"/>
                </a:lnTo>
                <a:lnTo>
                  <a:pt x="126790" y="60833"/>
                </a:lnTo>
                <a:lnTo>
                  <a:pt x="131317" y="59283"/>
                </a:lnTo>
                <a:lnTo>
                  <a:pt x="165225" y="59283"/>
                </a:lnTo>
                <a:lnTo>
                  <a:pt x="160428" y="54515"/>
                </a:lnTo>
                <a:lnTo>
                  <a:pt x="154781" y="50784"/>
                </a:lnTo>
                <a:lnTo>
                  <a:pt x="148514" y="48343"/>
                </a:lnTo>
                <a:lnTo>
                  <a:pt x="141604" y="47193"/>
                </a:lnTo>
                <a:lnTo>
                  <a:pt x="136143" y="46812"/>
                </a:lnTo>
                <a:close/>
              </a:path>
              <a:path w="175260" h="126364">
                <a:moveTo>
                  <a:pt x="168105" y="16865"/>
                </a:moveTo>
                <a:lnTo>
                  <a:pt x="137540" y="16865"/>
                </a:lnTo>
                <a:lnTo>
                  <a:pt x="147827" y="17576"/>
                </a:lnTo>
                <a:lnTo>
                  <a:pt x="152526" y="19977"/>
                </a:lnTo>
                <a:lnTo>
                  <a:pt x="156082" y="24358"/>
                </a:lnTo>
                <a:lnTo>
                  <a:pt x="158241" y="27089"/>
                </a:lnTo>
                <a:lnTo>
                  <a:pt x="159765" y="31330"/>
                </a:lnTo>
                <a:lnTo>
                  <a:pt x="160654" y="37096"/>
                </a:lnTo>
                <a:lnTo>
                  <a:pt x="175132" y="36969"/>
                </a:lnTo>
                <a:lnTo>
                  <a:pt x="174625" y="27749"/>
                </a:lnTo>
                <a:lnTo>
                  <a:pt x="171576" y="20345"/>
                </a:lnTo>
                <a:lnTo>
                  <a:pt x="168105" y="16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0" name="object 45"/>
          <p:cNvSpPr>
            <a:spLocks/>
          </p:cNvSpPr>
          <p:nvPr/>
        </p:nvSpPr>
        <p:spPr bwMode="auto">
          <a:xfrm>
            <a:off x="3884613" y="5986463"/>
            <a:ext cx="77787" cy="120650"/>
          </a:xfrm>
          <a:custGeom>
            <a:avLst/>
            <a:gdLst/>
            <a:ahLst/>
            <a:cxnLst>
              <a:cxn ang="0">
                <a:pos x="34262" y="0"/>
              </a:cxn>
              <a:cxn ang="0">
                <a:pos x="4603" y="31448"/>
              </a:cxn>
              <a:cxn ang="0">
                <a:pos x="0" y="73427"/>
              </a:cxn>
              <a:cxn ang="0">
                <a:pos x="1242" y="86675"/>
              </a:cxn>
              <a:cxn ang="0">
                <a:pos x="26414" y="119295"/>
              </a:cxn>
              <a:cxn ang="0">
                <a:pos x="43025" y="121221"/>
              </a:cxn>
              <a:cxn ang="0">
                <a:pos x="50391" y="119405"/>
              </a:cxn>
              <a:cxn ang="0">
                <a:pos x="56360" y="115176"/>
              </a:cxn>
              <a:cxn ang="0">
                <a:pos x="62202" y="110947"/>
              </a:cxn>
              <a:cxn ang="0">
                <a:pos x="63501" y="109219"/>
              </a:cxn>
              <a:cxn ang="0">
                <a:pos x="41882" y="109219"/>
              </a:cxn>
              <a:cxn ang="0">
                <a:pos x="28674" y="108292"/>
              </a:cxn>
              <a:cxn ang="0">
                <a:pos x="14686" y="72299"/>
              </a:cxn>
              <a:cxn ang="0">
                <a:pos x="15212" y="59004"/>
              </a:cxn>
              <a:cxn ang="0">
                <a:pos x="25372" y="19850"/>
              </a:cxn>
              <a:cxn ang="0">
                <a:pos x="35278" y="12077"/>
              </a:cxn>
              <a:cxn ang="0">
                <a:pos x="67124" y="12077"/>
              </a:cxn>
              <a:cxn ang="0">
                <a:pos x="63726" y="8445"/>
              </a:cxn>
              <a:cxn ang="0">
                <a:pos x="54582" y="2705"/>
              </a:cxn>
              <a:cxn ang="0">
                <a:pos x="49121" y="1041"/>
              </a:cxn>
              <a:cxn ang="0">
                <a:pos x="34262" y="0"/>
              </a:cxn>
              <a:cxn ang="0">
                <a:pos x="67124" y="12077"/>
              </a:cxn>
              <a:cxn ang="0">
                <a:pos x="35278" y="12077"/>
              </a:cxn>
              <a:cxn ang="0">
                <a:pos x="48613" y="13004"/>
              </a:cxn>
              <a:cxn ang="0">
                <a:pos x="53947" y="16586"/>
              </a:cxn>
              <a:cxn ang="0">
                <a:pos x="58011" y="23253"/>
              </a:cxn>
              <a:cxn ang="0">
                <a:pos x="60557" y="29450"/>
              </a:cxn>
              <a:cxn ang="0">
                <a:pos x="62091" y="38020"/>
              </a:cxn>
              <a:cxn ang="0">
                <a:pos x="62601" y="48967"/>
              </a:cxn>
              <a:cxn ang="0">
                <a:pos x="62075" y="62293"/>
              </a:cxn>
              <a:cxn ang="0">
                <a:pos x="52677" y="100304"/>
              </a:cxn>
              <a:cxn ang="0">
                <a:pos x="41882" y="109219"/>
              </a:cxn>
              <a:cxn ang="0">
                <a:pos x="63501" y="109219"/>
              </a:cxn>
              <a:cxn ang="0">
                <a:pos x="76090" y="72299"/>
              </a:cxn>
              <a:cxn ang="0">
                <a:pos x="77388" y="55029"/>
              </a:cxn>
              <a:cxn ang="0">
                <a:pos x="77320" y="45705"/>
              </a:cxn>
              <a:cxn ang="0">
                <a:pos x="67409" y="12382"/>
              </a:cxn>
              <a:cxn ang="0">
                <a:pos x="67124" y="12077"/>
              </a:cxn>
            </a:cxnLst>
            <a:rect l="0" t="0" r="r" b="b"/>
            <a:pathLst>
              <a:path w="77470" h="121285">
                <a:moveTo>
                  <a:pt x="34262" y="0"/>
                </a:moveTo>
                <a:lnTo>
                  <a:pt x="4603" y="31448"/>
                </a:lnTo>
                <a:lnTo>
                  <a:pt x="0" y="73427"/>
                </a:lnTo>
                <a:lnTo>
                  <a:pt x="1242" y="86675"/>
                </a:lnTo>
                <a:lnTo>
                  <a:pt x="26414" y="119295"/>
                </a:lnTo>
                <a:lnTo>
                  <a:pt x="43025" y="121221"/>
                </a:lnTo>
                <a:lnTo>
                  <a:pt x="50391" y="119405"/>
                </a:lnTo>
                <a:lnTo>
                  <a:pt x="56360" y="115176"/>
                </a:lnTo>
                <a:lnTo>
                  <a:pt x="62202" y="110947"/>
                </a:lnTo>
                <a:lnTo>
                  <a:pt x="63501" y="109219"/>
                </a:lnTo>
                <a:lnTo>
                  <a:pt x="41882" y="109219"/>
                </a:lnTo>
                <a:lnTo>
                  <a:pt x="28674" y="108292"/>
                </a:lnTo>
                <a:lnTo>
                  <a:pt x="14686" y="72299"/>
                </a:lnTo>
                <a:lnTo>
                  <a:pt x="15212" y="59004"/>
                </a:lnTo>
                <a:lnTo>
                  <a:pt x="25372" y="19850"/>
                </a:lnTo>
                <a:lnTo>
                  <a:pt x="35278" y="12077"/>
                </a:lnTo>
                <a:lnTo>
                  <a:pt x="67124" y="12077"/>
                </a:lnTo>
                <a:lnTo>
                  <a:pt x="63726" y="8445"/>
                </a:lnTo>
                <a:lnTo>
                  <a:pt x="54582" y="2705"/>
                </a:lnTo>
                <a:lnTo>
                  <a:pt x="49121" y="1041"/>
                </a:lnTo>
                <a:lnTo>
                  <a:pt x="34262" y="0"/>
                </a:lnTo>
                <a:close/>
              </a:path>
              <a:path w="77470" h="121285">
                <a:moveTo>
                  <a:pt x="67124" y="12077"/>
                </a:moveTo>
                <a:lnTo>
                  <a:pt x="35278" y="12077"/>
                </a:lnTo>
                <a:lnTo>
                  <a:pt x="48613" y="13004"/>
                </a:lnTo>
                <a:lnTo>
                  <a:pt x="53947" y="16586"/>
                </a:lnTo>
                <a:lnTo>
                  <a:pt x="58011" y="23253"/>
                </a:lnTo>
                <a:lnTo>
                  <a:pt x="60557" y="29450"/>
                </a:lnTo>
                <a:lnTo>
                  <a:pt x="62091" y="38020"/>
                </a:lnTo>
                <a:lnTo>
                  <a:pt x="62601" y="48967"/>
                </a:lnTo>
                <a:lnTo>
                  <a:pt x="62075" y="62293"/>
                </a:lnTo>
                <a:lnTo>
                  <a:pt x="52677" y="100304"/>
                </a:lnTo>
                <a:lnTo>
                  <a:pt x="41882" y="109219"/>
                </a:lnTo>
                <a:lnTo>
                  <a:pt x="63501" y="109219"/>
                </a:lnTo>
                <a:lnTo>
                  <a:pt x="76090" y="72299"/>
                </a:lnTo>
                <a:lnTo>
                  <a:pt x="77388" y="55029"/>
                </a:lnTo>
                <a:lnTo>
                  <a:pt x="77320" y="45705"/>
                </a:lnTo>
                <a:lnTo>
                  <a:pt x="67409" y="12382"/>
                </a:lnTo>
                <a:lnTo>
                  <a:pt x="67124" y="12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1" name="object 46"/>
          <p:cNvSpPr>
            <a:spLocks/>
          </p:cNvSpPr>
          <p:nvPr/>
        </p:nvSpPr>
        <p:spPr bwMode="auto">
          <a:xfrm>
            <a:off x="3992563" y="5992813"/>
            <a:ext cx="46037" cy="117475"/>
          </a:xfrm>
          <a:custGeom>
            <a:avLst/>
            <a:gdLst/>
            <a:ahLst/>
            <a:cxnLst>
              <a:cxn ang="0">
                <a:pos x="44603" y="25704"/>
              </a:cxn>
              <a:cxn ang="0">
                <a:pos x="30099" y="25704"/>
              </a:cxn>
              <a:cxn ang="0">
                <a:pos x="23622" y="117665"/>
              </a:cxn>
              <a:cxn ang="0">
                <a:pos x="38100" y="118668"/>
              </a:cxn>
              <a:cxn ang="0">
                <a:pos x="44603" y="25704"/>
              </a:cxn>
              <a:cxn ang="0">
                <a:pos x="37083" y="0"/>
              </a:cxn>
              <a:cxn ang="0">
                <a:pos x="1015" y="27127"/>
              </a:cxn>
              <a:cxn ang="0">
                <a:pos x="0" y="41084"/>
              </a:cxn>
              <a:cxn ang="0">
                <a:pos x="30099" y="25704"/>
              </a:cxn>
              <a:cxn ang="0">
                <a:pos x="44603" y="25704"/>
              </a:cxn>
              <a:cxn ang="0">
                <a:pos x="46354" y="660"/>
              </a:cxn>
              <a:cxn ang="0">
                <a:pos x="37083" y="0"/>
              </a:cxn>
            </a:cxnLst>
            <a:rect l="0" t="0" r="r" b="b"/>
            <a:pathLst>
              <a:path w="46354" h="118745">
                <a:moveTo>
                  <a:pt x="44603" y="25704"/>
                </a:moveTo>
                <a:lnTo>
                  <a:pt x="30099" y="25704"/>
                </a:lnTo>
                <a:lnTo>
                  <a:pt x="23622" y="117665"/>
                </a:lnTo>
                <a:lnTo>
                  <a:pt x="38100" y="118668"/>
                </a:lnTo>
                <a:lnTo>
                  <a:pt x="44603" y="25704"/>
                </a:lnTo>
                <a:close/>
              </a:path>
              <a:path w="46354" h="118745">
                <a:moveTo>
                  <a:pt x="37083" y="0"/>
                </a:moveTo>
                <a:lnTo>
                  <a:pt x="1015" y="27127"/>
                </a:lnTo>
                <a:lnTo>
                  <a:pt x="0" y="41084"/>
                </a:lnTo>
                <a:lnTo>
                  <a:pt x="30099" y="25704"/>
                </a:lnTo>
                <a:lnTo>
                  <a:pt x="44603" y="25704"/>
                </a:lnTo>
                <a:lnTo>
                  <a:pt x="46354" y="660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2" name="object 47"/>
          <p:cNvSpPr>
            <a:spLocks/>
          </p:cNvSpPr>
          <p:nvPr/>
        </p:nvSpPr>
        <p:spPr bwMode="auto">
          <a:xfrm>
            <a:off x="2832100" y="6102350"/>
            <a:ext cx="4435475" cy="358775"/>
          </a:xfrm>
          <a:custGeom>
            <a:avLst/>
            <a:gdLst/>
            <a:ahLst/>
            <a:cxnLst>
              <a:cxn ang="0">
                <a:pos x="4343549" y="308331"/>
              </a:cxn>
              <a:cxn ang="0">
                <a:pos x="4304665" y="358139"/>
              </a:cxn>
              <a:cxn ang="0">
                <a:pos x="4423353" y="308800"/>
              </a:cxn>
              <a:cxn ang="0">
                <a:pos x="4350639" y="308800"/>
              </a:cxn>
              <a:cxn ang="0">
                <a:pos x="4343549" y="308331"/>
              </a:cxn>
              <a:cxn ang="0">
                <a:pos x="4312539" y="232397"/>
              </a:cxn>
              <a:cxn ang="0">
                <a:pos x="4343970" y="287548"/>
              </a:cxn>
              <a:cxn ang="0">
                <a:pos x="4352290" y="288099"/>
              </a:cxn>
              <a:cxn ang="0">
                <a:pos x="4350639" y="308800"/>
              </a:cxn>
              <a:cxn ang="0">
                <a:pos x="4423353" y="308800"/>
              </a:cxn>
              <a:cxn ang="0">
                <a:pos x="4434840" y="304025"/>
              </a:cxn>
              <a:cxn ang="0">
                <a:pos x="4312539" y="232397"/>
              </a:cxn>
              <a:cxn ang="0">
                <a:pos x="1650" y="0"/>
              </a:cxn>
              <a:cxn ang="0">
                <a:pos x="0" y="20688"/>
              </a:cxn>
              <a:cxn ang="0">
                <a:pos x="4343549" y="308331"/>
              </a:cxn>
              <a:cxn ang="0">
                <a:pos x="4350639" y="299250"/>
              </a:cxn>
              <a:cxn ang="0">
                <a:pos x="4343970" y="287548"/>
              </a:cxn>
              <a:cxn ang="0">
                <a:pos x="1650" y="0"/>
              </a:cxn>
            </a:cxnLst>
            <a:rect l="0" t="0" r="r" b="b"/>
            <a:pathLst>
              <a:path w="4434840" h="358139">
                <a:moveTo>
                  <a:pt x="4343549" y="308331"/>
                </a:moveTo>
                <a:lnTo>
                  <a:pt x="4304665" y="358139"/>
                </a:lnTo>
                <a:lnTo>
                  <a:pt x="4423353" y="308800"/>
                </a:lnTo>
                <a:lnTo>
                  <a:pt x="4350639" y="308800"/>
                </a:lnTo>
                <a:lnTo>
                  <a:pt x="4343549" y="308331"/>
                </a:lnTo>
                <a:close/>
              </a:path>
              <a:path w="4434840" h="358139">
                <a:moveTo>
                  <a:pt x="4312539" y="232397"/>
                </a:moveTo>
                <a:lnTo>
                  <a:pt x="4343970" y="287548"/>
                </a:lnTo>
                <a:lnTo>
                  <a:pt x="4352290" y="288099"/>
                </a:lnTo>
                <a:lnTo>
                  <a:pt x="4350639" y="308800"/>
                </a:lnTo>
                <a:lnTo>
                  <a:pt x="4423353" y="308800"/>
                </a:lnTo>
                <a:lnTo>
                  <a:pt x="4434840" y="304025"/>
                </a:lnTo>
                <a:lnTo>
                  <a:pt x="4312539" y="232397"/>
                </a:lnTo>
                <a:close/>
              </a:path>
              <a:path w="4434840" h="358139">
                <a:moveTo>
                  <a:pt x="1650" y="0"/>
                </a:moveTo>
                <a:lnTo>
                  <a:pt x="0" y="20688"/>
                </a:lnTo>
                <a:lnTo>
                  <a:pt x="4343549" y="308331"/>
                </a:lnTo>
                <a:lnTo>
                  <a:pt x="4350639" y="299250"/>
                </a:lnTo>
                <a:lnTo>
                  <a:pt x="4343970" y="287548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3" name="object 48"/>
          <p:cNvSpPr>
            <a:spLocks/>
          </p:cNvSpPr>
          <p:nvPr/>
        </p:nvSpPr>
        <p:spPr bwMode="auto">
          <a:xfrm>
            <a:off x="2832100" y="6102350"/>
            <a:ext cx="4352925" cy="309563"/>
          </a:xfrm>
          <a:custGeom>
            <a:avLst/>
            <a:gdLst/>
            <a:ahLst/>
            <a:cxnLst>
              <a:cxn ang="0">
                <a:pos x="1650" y="0"/>
              </a:cxn>
              <a:cxn ang="0">
                <a:pos x="4352290" y="288099"/>
              </a:cxn>
              <a:cxn ang="0">
                <a:pos x="4350639" y="308800"/>
              </a:cxn>
              <a:cxn ang="0">
                <a:pos x="0" y="20688"/>
              </a:cxn>
              <a:cxn ang="0">
                <a:pos x="1650" y="0"/>
              </a:cxn>
            </a:cxnLst>
            <a:rect l="0" t="0" r="r" b="b"/>
            <a:pathLst>
              <a:path w="4352290" h="309245">
                <a:moveTo>
                  <a:pt x="1650" y="0"/>
                </a:moveTo>
                <a:lnTo>
                  <a:pt x="4352290" y="288099"/>
                </a:lnTo>
                <a:lnTo>
                  <a:pt x="4350639" y="308800"/>
                </a:lnTo>
                <a:lnTo>
                  <a:pt x="0" y="20688"/>
                </a:lnTo>
                <a:lnTo>
                  <a:pt x="165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4" name="object 49"/>
          <p:cNvSpPr>
            <a:spLocks/>
          </p:cNvSpPr>
          <p:nvPr/>
        </p:nvSpPr>
        <p:spPr bwMode="auto">
          <a:xfrm>
            <a:off x="7137400" y="6335713"/>
            <a:ext cx="130175" cy="125412"/>
          </a:xfrm>
          <a:custGeom>
            <a:avLst/>
            <a:gdLst/>
            <a:ahLst/>
            <a:cxnLst>
              <a:cxn ang="0">
                <a:pos x="45974" y="66852"/>
              </a:cxn>
              <a:cxn ang="0">
                <a:pos x="7874" y="0"/>
              </a:cxn>
              <a:cxn ang="0">
                <a:pos x="130175" y="71628"/>
              </a:cxn>
              <a:cxn ang="0">
                <a:pos x="0" y="125742"/>
              </a:cxn>
              <a:cxn ang="0">
                <a:pos x="45974" y="66852"/>
              </a:cxn>
            </a:cxnLst>
            <a:rect l="0" t="0" r="r" b="b"/>
            <a:pathLst>
              <a:path w="130175" h="125729">
                <a:moveTo>
                  <a:pt x="45974" y="66852"/>
                </a:moveTo>
                <a:lnTo>
                  <a:pt x="7874" y="0"/>
                </a:lnTo>
                <a:lnTo>
                  <a:pt x="130175" y="71628"/>
                </a:lnTo>
                <a:lnTo>
                  <a:pt x="0" y="125742"/>
                </a:lnTo>
                <a:lnTo>
                  <a:pt x="45974" y="66852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5" name="object 50"/>
          <p:cNvSpPr>
            <a:spLocks/>
          </p:cNvSpPr>
          <p:nvPr/>
        </p:nvSpPr>
        <p:spPr bwMode="auto">
          <a:xfrm>
            <a:off x="3289300" y="5946775"/>
            <a:ext cx="344488" cy="138113"/>
          </a:xfrm>
          <a:custGeom>
            <a:avLst/>
            <a:gdLst/>
            <a:ahLst/>
            <a:cxnLst>
              <a:cxn ang="0">
                <a:pos x="31876" y="80835"/>
              </a:cxn>
              <a:cxn ang="0">
                <a:pos x="92201" y="120827"/>
              </a:cxn>
              <a:cxn ang="0">
                <a:pos x="96380" y="80835"/>
              </a:cxn>
              <a:cxn ang="0">
                <a:pos x="0" y="114376"/>
              </a:cxn>
              <a:cxn ang="0">
                <a:pos x="31876" y="80835"/>
              </a:cxn>
              <a:cxn ang="0">
                <a:pos x="93226" y="71272"/>
              </a:cxn>
              <a:cxn ang="0">
                <a:pos x="37211" y="68491"/>
              </a:cxn>
              <a:cxn ang="0">
                <a:pos x="55752" y="27673"/>
              </a:cxn>
              <a:cxn ang="0">
                <a:pos x="60451" y="12903"/>
              </a:cxn>
              <a:cxn ang="0">
                <a:pos x="70103" y="1168"/>
              </a:cxn>
              <a:cxn ang="0">
                <a:pos x="73974" y="12903"/>
              </a:cxn>
              <a:cxn ang="0">
                <a:pos x="61644" y="18113"/>
              </a:cxn>
              <a:cxn ang="0">
                <a:pos x="64934" y="30591"/>
              </a:cxn>
              <a:cxn ang="0">
                <a:pos x="77088" y="71272"/>
              </a:cxn>
              <a:cxn ang="0">
                <a:pos x="73974" y="12903"/>
              </a:cxn>
              <a:cxn ang="0">
                <a:pos x="135598" y="25279"/>
              </a:cxn>
              <a:cxn ang="0">
                <a:pos x="121805" y="71285"/>
              </a:cxn>
              <a:cxn ang="0">
                <a:pos x="142620" y="118592"/>
              </a:cxn>
              <a:cxn ang="0">
                <a:pos x="181810" y="128471"/>
              </a:cxn>
              <a:cxn ang="0">
                <a:pos x="197673" y="124528"/>
              </a:cxn>
              <a:cxn ang="0">
                <a:pos x="210611" y="115697"/>
              </a:cxn>
              <a:cxn ang="0">
                <a:pos x="165353" y="114592"/>
              </a:cxn>
              <a:cxn ang="0">
                <a:pos x="153035" y="108165"/>
              </a:cxn>
              <a:cxn ang="0">
                <a:pos x="137785" y="71279"/>
              </a:cxn>
              <a:cxn ang="0">
                <a:pos x="163702" y="21259"/>
              </a:cxn>
              <a:cxn ang="0">
                <a:pos x="212258" y="19621"/>
              </a:cxn>
              <a:cxn ang="0">
                <a:pos x="204595" y="13644"/>
              </a:cxn>
              <a:cxn ang="0">
                <a:pos x="190065" y="8114"/>
              </a:cxn>
              <a:cxn ang="0">
                <a:pos x="174013" y="6871"/>
              </a:cxn>
              <a:cxn ang="0">
                <a:pos x="181228" y="115697"/>
              </a:cxn>
              <a:cxn ang="0">
                <a:pos x="210958" y="115407"/>
              </a:cxn>
              <a:cxn ang="0">
                <a:pos x="220761" y="101414"/>
              </a:cxn>
              <a:cxn ang="0">
                <a:pos x="209041" y="87591"/>
              </a:cxn>
              <a:cxn ang="0">
                <a:pos x="171323" y="19621"/>
              </a:cxn>
              <a:cxn ang="0">
                <a:pos x="194690" y="23202"/>
              </a:cxn>
              <a:cxn ang="0">
                <a:pos x="204469" y="31737"/>
              </a:cxn>
              <a:cxn ang="0">
                <a:pos x="210185" y="46977"/>
              </a:cxn>
              <a:cxn ang="0">
                <a:pos x="223391" y="36562"/>
              </a:cxn>
              <a:cxn ang="0">
                <a:pos x="215909" y="23352"/>
              </a:cxn>
              <a:cxn ang="0">
                <a:pos x="296958" y="74129"/>
              </a:cxn>
              <a:cxn ang="0">
                <a:pos x="316864" y="136537"/>
              </a:cxn>
              <a:cxn ang="0">
                <a:pos x="296958" y="74129"/>
              </a:cxn>
              <a:cxn ang="0">
                <a:pos x="240284" y="131178"/>
              </a:cxn>
              <a:cxn ang="0">
                <a:pos x="258699" y="91541"/>
              </a:cxn>
              <a:cxn ang="0">
                <a:pos x="296958" y="74129"/>
              </a:cxn>
              <a:cxn ang="0">
                <a:pos x="259968" y="73025"/>
              </a:cxn>
              <a:cxn ang="0">
                <a:pos x="248538" y="13652"/>
              </a:cxn>
              <a:cxn ang="0">
                <a:pos x="259968" y="73025"/>
              </a:cxn>
              <a:cxn ang="0">
                <a:pos x="290829" y="64465"/>
              </a:cxn>
              <a:cxn ang="0">
                <a:pos x="322452" y="18821"/>
              </a:cxn>
            </a:cxnLst>
            <a:rect l="0" t="0" r="r" b="b"/>
            <a:pathLst>
              <a:path w="343535" h="138429">
                <a:moveTo>
                  <a:pt x="96380" y="80835"/>
                </a:moveTo>
                <a:lnTo>
                  <a:pt x="31876" y="80835"/>
                </a:lnTo>
                <a:lnTo>
                  <a:pt x="81025" y="84277"/>
                </a:lnTo>
                <a:lnTo>
                  <a:pt x="92201" y="120827"/>
                </a:lnTo>
                <a:lnTo>
                  <a:pt x="109981" y="122072"/>
                </a:lnTo>
                <a:lnTo>
                  <a:pt x="96380" y="80835"/>
                </a:lnTo>
                <a:close/>
              </a:path>
              <a:path w="343535" h="138429">
                <a:moveTo>
                  <a:pt x="53339" y="0"/>
                </a:moveTo>
                <a:lnTo>
                  <a:pt x="0" y="114376"/>
                </a:lnTo>
                <a:lnTo>
                  <a:pt x="16510" y="115531"/>
                </a:lnTo>
                <a:lnTo>
                  <a:pt x="31876" y="80835"/>
                </a:lnTo>
                <a:lnTo>
                  <a:pt x="96380" y="80835"/>
                </a:lnTo>
                <a:lnTo>
                  <a:pt x="93226" y="71272"/>
                </a:lnTo>
                <a:lnTo>
                  <a:pt x="77088" y="71272"/>
                </a:lnTo>
                <a:lnTo>
                  <a:pt x="37211" y="68491"/>
                </a:lnTo>
                <a:lnTo>
                  <a:pt x="52577" y="34912"/>
                </a:lnTo>
                <a:lnTo>
                  <a:pt x="55752" y="27673"/>
                </a:lnTo>
                <a:lnTo>
                  <a:pt x="58419" y="20345"/>
                </a:lnTo>
                <a:lnTo>
                  <a:pt x="60451" y="12903"/>
                </a:lnTo>
                <a:lnTo>
                  <a:pt x="73974" y="12903"/>
                </a:lnTo>
                <a:lnTo>
                  <a:pt x="70103" y="1168"/>
                </a:lnTo>
                <a:lnTo>
                  <a:pt x="53339" y="0"/>
                </a:lnTo>
                <a:close/>
              </a:path>
              <a:path w="343535" h="138429">
                <a:moveTo>
                  <a:pt x="73974" y="12903"/>
                </a:moveTo>
                <a:lnTo>
                  <a:pt x="60451" y="12903"/>
                </a:lnTo>
                <a:lnTo>
                  <a:pt x="61644" y="18113"/>
                </a:lnTo>
                <a:lnTo>
                  <a:pt x="63134" y="24009"/>
                </a:lnTo>
                <a:lnTo>
                  <a:pt x="64934" y="30591"/>
                </a:lnTo>
                <a:lnTo>
                  <a:pt x="67055" y="37858"/>
                </a:lnTo>
                <a:lnTo>
                  <a:pt x="77088" y="71272"/>
                </a:lnTo>
                <a:lnTo>
                  <a:pt x="93226" y="71272"/>
                </a:lnTo>
                <a:lnTo>
                  <a:pt x="73974" y="12903"/>
                </a:lnTo>
                <a:close/>
              </a:path>
              <a:path w="343535" h="138429">
                <a:moveTo>
                  <a:pt x="174013" y="6871"/>
                </a:moveTo>
                <a:lnTo>
                  <a:pt x="135598" y="25279"/>
                </a:lnTo>
                <a:lnTo>
                  <a:pt x="122047" y="62966"/>
                </a:lnTo>
                <a:lnTo>
                  <a:pt x="121805" y="71285"/>
                </a:lnTo>
                <a:lnTo>
                  <a:pt x="122396" y="79376"/>
                </a:lnTo>
                <a:lnTo>
                  <a:pt x="142620" y="118592"/>
                </a:lnTo>
                <a:lnTo>
                  <a:pt x="172974" y="128485"/>
                </a:lnTo>
                <a:lnTo>
                  <a:pt x="181810" y="128471"/>
                </a:lnTo>
                <a:lnTo>
                  <a:pt x="190039" y="127152"/>
                </a:lnTo>
                <a:lnTo>
                  <a:pt x="197673" y="124528"/>
                </a:lnTo>
                <a:lnTo>
                  <a:pt x="204724" y="120599"/>
                </a:lnTo>
                <a:lnTo>
                  <a:pt x="210611" y="115697"/>
                </a:lnTo>
                <a:lnTo>
                  <a:pt x="181228" y="115697"/>
                </a:lnTo>
                <a:lnTo>
                  <a:pt x="165353" y="114592"/>
                </a:lnTo>
                <a:lnTo>
                  <a:pt x="158876" y="112280"/>
                </a:lnTo>
                <a:lnTo>
                  <a:pt x="153035" y="108165"/>
                </a:lnTo>
                <a:lnTo>
                  <a:pt x="147065" y="104038"/>
                </a:lnTo>
                <a:lnTo>
                  <a:pt x="137785" y="71279"/>
                </a:lnTo>
                <a:lnTo>
                  <a:pt x="138049" y="64008"/>
                </a:lnTo>
                <a:lnTo>
                  <a:pt x="163702" y="21259"/>
                </a:lnTo>
                <a:lnTo>
                  <a:pt x="171323" y="19621"/>
                </a:lnTo>
                <a:lnTo>
                  <a:pt x="212258" y="19621"/>
                </a:lnTo>
                <a:lnTo>
                  <a:pt x="210692" y="18021"/>
                </a:lnTo>
                <a:lnTo>
                  <a:pt x="204595" y="13644"/>
                </a:lnTo>
                <a:lnTo>
                  <a:pt x="197723" y="10342"/>
                </a:lnTo>
                <a:lnTo>
                  <a:pt x="190065" y="8114"/>
                </a:lnTo>
                <a:lnTo>
                  <a:pt x="181610" y="6959"/>
                </a:lnTo>
                <a:lnTo>
                  <a:pt x="174013" y="6871"/>
                </a:lnTo>
                <a:close/>
              </a:path>
              <a:path w="343535" h="138429">
                <a:moveTo>
                  <a:pt x="209041" y="87591"/>
                </a:moveTo>
                <a:lnTo>
                  <a:pt x="181228" y="115697"/>
                </a:lnTo>
                <a:lnTo>
                  <a:pt x="210611" y="115697"/>
                </a:lnTo>
                <a:lnTo>
                  <a:pt x="210958" y="115407"/>
                </a:lnTo>
                <a:lnTo>
                  <a:pt x="216312" y="109013"/>
                </a:lnTo>
                <a:lnTo>
                  <a:pt x="220761" y="101414"/>
                </a:lnTo>
                <a:lnTo>
                  <a:pt x="224281" y="92608"/>
                </a:lnTo>
                <a:lnTo>
                  <a:pt x="209041" y="87591"/>
                </a:lnTo>
                <a:close/>
              </a:path>
              <a:path w="343535" h="138429">
                <a:moveTo>
                  <a:pt x="212258" y="19621"/>
                </a:moveTo>
                <a:lnTo>
                  <a:pt x="171323" y="19621"/>
                </a:lnTo>
                <a:lnTo>
                  <a:pt x="188213" y="20802"/>
                </a:lnTo>
                <a:lnTo>
                  <a:pt x="194690" y="23202"/>
                </a:lnTo>
                <a:lnTo>
                  <a:pt x="199516" y="27470"/>
                </a:lnTo>
                <a:lnTo>
                  <a:pt x="204469" y="31737"/>
                </a:lnTo>
                <a:lnTo>
                  <a:pt x="208025" y="38239"/>
                </a:lnTo>
                <a:lnTo>
                  <a:pt x="210185" y="46977"/>
                </a:lnTo>
                <a:lnTo>
                  <a:pt x="225678" y="44437"/>
                </a:lnTo>
                <a:lnTo>
                  <a:pt x="223391" y="36562"/>
                </a:lnTo>
                <a:lnTo>
                  <a:pt x="220138" y="29533"/>
                </a:lnTo>
                <a:lnTo>
                  <a:pt x="215909" y="23352"/>
                </a:lnTo>
                <a:lnTo>
                  <a:pt x="212258" y="19621"/>
                </a:lnTo>
                <a:close/>
              </a:path>
              <a:path w="343535" h="138429">
                <a:moveTo>
                  <a:pt x="296958" y="74129"/>
                </a:moveTo>
                <a:lnTo>
                  <a:pt x="279273" y="74129"/>
                </a:lnTo>
                <a:lnTo>
                  <a:pt x="316864" y="136537"/>
                </a:lnTo>
                <a:lnTo>
                  <a:pt x="337438" y="137972"/>
                </a:lnTo>
                <a:lnTo>
                  <a:pt x="296958" y="74129"/>
                </a:lnTo>
                <a:close/>
              </a:path>
              <a:path w="343535" h="138429">
                <a:moveTo>
                  <a:pt x="248538" y="13652"/>
                </a:moveTo>
                <a:lnTo>
                  <a:pt x="240284" y="131178"/>
                </a:lnTo>
                <a:lnTo>
                  <a:pt x="255777" y="132270"/>
                </a:lnTo>
                <a:lnTo>
                  <a:pt x="258699" y="91541"/>
                </a:lnTo>
                <a:lnTo>
                  <a:pt x="279273" y="74129"/>
                </a:lnTo>
                <a:lnTo>
                  <a:pt x="296958" y="74129"/>
                </a:lnTo>
                <a:lnTo>
                  <a:pt x="296257" y="73025"/>
                </a:lnTo>
                <a:lnTo>
                  <a:pt x="259968" y="73025"/>
                </a:lnTo>
                <a:lnTo>
                  <a:pt x="264032" y="14732"/>
                </a:lnTo>
                <a:lnTo>
                  <a:pt x="248538" y="13652"/>
                </a:lnTo>
                <a:close/>
              </a:path>
              <a:path w="343535" h="138429">
                <a:moveTo>
                  <a:pt x="322452" y="18821"/>
                </a:moveTo>
                <a:lnTo>
                  <a:pt x="259968" y="73025"/>
                </a:lnTo>
                <a:lnTo>
                  <a:pt x="296257" y="73025"/>
                </a:lnTo>
                <a:lnTo>
                  <a:pt x="290829" y="64465"/>
                </a:lnTo>
                <a:lnTo>
                  <a:pt x="343535" y="20294"/>
                </a:lnTo>
                <a:lnTo>
                  <a:pt x="322452" y="188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6" name="object 51"/>
          <p:cNvSpPr>
            <a:spLocks/>
          </p:cNvSpPr>
          <p:nvPr/>
        </p:nvSpPr>
        <p:spPr bwMode="auto">
          <a:xfrm>
            <a:off x="3689350" y="5975350"/>
            <a:ext cx="174625" cy="127000"/>
          </a:xfrm>
          <a:custGeom>
            <a:avLst/>
            <a:gdLst/>
            <a:ahLst/>
            <a:cxnLst>
              <a:cxn ang="0">
                <a:pos x="1015" y="72402"/>
              </a:cxn>
              <a:cxn ang="0">
                <a:pos x="51053" y="89204"/>
              </a:cxn>
              <a:cxn ang="0">
                <a:pos x="63500" y="118351"/>
              </a:cxn>
              <a:cxn ang="0">
                <a:pos x="81482" y="90208"/>
              </a:cxn>
              <a:cxn ang="0">
                <a:pos x="66421" y="76987"/>
              </a:cxn>
              <a:cxn ang="0">
                <a:pos x="51942" y="75971"/>
              </a:cxn>
              <a:cxn ang="0">
                <a:pos x="55625" y="22974"/>
              </a:cxn>
              <a:cxn ang="0">
                <a:pos x="71754" y="825"/>
              </a:cxn>
              <a:cxn ang="0">
                <a:pos x="81482" y="90208"/>
              </a:cxn>
              <a:cxn ang="0">
                <a:pos x="81406" y="91325"/>
              </a:cxn>
              <a:cxn ang="0">
                <a:pos x="70203" y="22974"/>
              </a:cxn>
              <a:cxn ang="0">
                <a:pos x="51942" y="75971"/>
              </a:cxn>
              <a:cxn ang="0">
                <a:pos x="70203" y="22974"/>
              </a:cxn>
              <a:cxn ang="0">
                <a:pos x="107140" y="25289"/>
              </a:cxn>
              <a:cxn ang="0">
                <a:pos x="96946" y="79649"/>
              </a:cxn>
              <a:cxn ang="0">
                <a:pos x="125539" y="123869"/>
              </a:cxn>
              <a:cxn ang="0">
                <a:pos x="147574" y="124548"/>
              </a:cxn>
              <a:cxn ang="0">
                <a:pos x="163829" y="114046"/>
              </a:cxn>
              <a:cxn ang="0">
                <a:pos x="140715" y="113842"/>
              </a:cxn>
              <a:cxn ang="0">
                <a:pos x="112267" y="88493"/>
              </a:cxn>
              <a:cxn ang="0">
                <a:pos x="113156" y="75933"/>
              </a:cxn>
              <a:cxn ang="0">
                <a:pos x="120945" y="65443"/>
              </a:cxn>
              <a:cxn ang="0">
                <a:pos x="126790" y="60833"/>
              </a:cxn>
              <a:cxn ang="0">
                <a:pos x="112893" y="52544"/>
              </a:cxn>
              <a:cxn ang="0">
                <a:pos x="137540" y="16865"/>
              </a:cxn>
              <a:cxn ang="0">
                <a:pos x="160400" y="9143"/>
              </a:cxn>
              <a:cxn ang="0">
                <a:pos x="143763" y="5372"/>
              </a:cxn>
              <a:cxn ang="0">
                <a:pos x="131317" y="59283"/>
              </a:cxn>
              <a:cxn ang="0">
                <a:pos x="149732" y="62915"/>
              </a:cxn>
              <a:cxn ang="0">
                <a:pos x="157734" y="72885"/>
              </a:cxn>
              <a:cxn ang="0">
                <a:pos x="140715" y="113842"/>
              </a:cxn>
              <a:cxn ang="0">
                <a:pos x="167512" y="107937"/>
              </a:cxn>
              <a:cxn ang="0">
                <a:pos x="173100" y="95084"/>
              </a:cxn>
              <a:cxn ang="0">
                <a:pos x="173553" y="79438"/>
              </a:cxn>
              <a:cxn ang="0">
                <a:pos x="169520" y="65595"/>
              </a:cxn>
              <a:cxn ang="0">
                <a:pos x="165225" y="59283"/>
              </a:cxn>
              <a:cxn ang="0">
                <a:pos x="130810" y="47726"/>
              </a:cxn>
              <a:cxn ang="0">
                <a:pos x="115824" y="55791"/>
              </a:cxn>
              <a:cxn ang="0">
                <a:pos x="126790" y="60833"/>
              </a:cxn>
              <a:cxn ang="0">
                <a:pos x="165225" y="59283"/>
              </a:cxn>
              <a:cxn ang="0">
                <a:pos x="154781" y="50784"/>
              </a:cxn>
              <a:cxn ang="0">
                <a:pos x="141604" y="47193"/>
              </a:cxn>
              <a:cxn ang="0">
                <a:pos x="168105" y="16865"/>
              </a:cxn>
              <a:cxn ang="0">
                <a:pos x="147827" y="17576"/>
              </a:cxn>
              <a:cxn ang="0">
                <a:pos x="156082" y="24358"/>
              </a:cxn>
              <a:cxn ang="0">
                <a:pos x="159765" y="31330"/>
              </a:cxn>
              <a:cxn ang="0">
                <a:pos x="175132" y="36969"/>
              </a:cxn>
              <a:cxn ang="0">
                <a:pos x="171576" y="20345"/>
              </a:cxn>
            </a:cxnLst>
            <a:rect l="0" t="0" r="r" b="b"/>
            <a:pathLst>
              <a:path w="175260" h="126364">
                <a:moveTo>
                  <a:pt x="59943" y="0"/>
                </a:moveTo>
                <a:lnTo>
                  <a:pt x="1015" y="72402"/>
                </a:lnTo>
                <a:lnTo>
                  <a:pt x="0" y="85636"/>
                </a:lnTo>
                <a:lnTo>
                  <a:pt x="51053" y="89204"/>
                </a:lnTo>
                <a:lnTo>
                  <a:pt x="49022" y="117348"/>
                </a:lnTo>
                <a:lnTo>
                  <a:pt x="63500" y="118351"/>
                </a:lnTo>
                <a:lnTo>
                  <a:pt x="65531" y="90208"/>
                </a:lnTo>
                <a:lnTo>
                  <a:pt x="81482" y="90208"/>
                </a:lnTo>
                <a:lnTo>
                  <a:pt x="82296" y="78092"/>
                </a:lnTo>
                <a:lnTo>
                  <a:pt x="66421" y="76987"/>
                </a:lnTo>
                <a:lnTo>
                  <a:pt x="66492" y="75971"/>
                </a:lnTo>
                <a:lnTo>
                  <a:pt x="51942" y="75971"/>
                </a:lnTo>
                <a:lnTo>
                  <a:pt x="15112" y="73406"/>
                </a:lnTo>
                <a:lnTo>
                  <a:pt x="55625" y="22974"/>
                </a:lnTo>
                <a:lnTo>
                  <a:pt x="70203" y="22974"/>
                </a:lnTo>
                <a:lnTo>
                  <a:pt x="71754" y="825"/>
                </a:lnTo>
                <a:lnTo>
                  <a:pt x="59943" y="0"/>
                </a:lnTo>
                <a:close/>
              </a:path>
              <a:path w="175260" h="126364">
                <a:moveTo>
                  <a:pt x="81482" y="90208"/>
                </a:moveTo>
                <a:lnTo>
                  <a:pt x="65531" y="90208"/>
                </a:lnTo>
                <a:lnTo>
                  <a:pt x="81406" y="91325"/>
                </a:lnTo>
                <a:lnTo>
                  <a:pt x="81482" y="90208"/>
                </a:lnTo>
                <a:close/>
              </a:path>
              <a:path w="175260" h="126364">
                <a:moveTo>
                  <a:pt x="70203" y="22974"/>
                </a:moveTo>
                <a:lnTo>
                  <a:pt x="55625" y="22974"/>
                </a:lnTo>
                <a:lnTo>
                  <a:pt x="51942" y="75971"/>
                </a:lnTo>
                <a:lnTo>
                  <a:pt x="66492" y="75971"/>
                </a:lnTo>
                <a:lnTo>
                  <a:pt x="70203" y="22974"/>
                </a:lnTo>
                <a:close/>
              </a:path>
              <a:path w="175260" h="126364">
                <a:moveTo>
                  <a:pt x="143763" y="5372"/>
                </a:moveTo>
                <a:lnTo>
                  <a:pt x="107140" y="25289"/>
                </a:lnTo>
                <a:lnTo>
                  <a:pt x="97281" y="65443"/>
                </a:lnTo>
                <a:lnTo>
                  <a:pt x="96946" y="79649"/>
                </a:lnTo>
                <a:lnTo>
                  <a:pt x="98218" y="91806"/>
                </a:lnTo>
                <a:lnTo>
                  <a:pt x="125539" y="123869"/>
                </a:lnTo>
                <a:lnTo>
                  <a:pt x="141097" y="125793"/>
                </a:lnTo>
                <a:lnTo>
                  <a:pt x="147574" y="124548"/>
                </a:lnTo>
                <a:lnTo>
                  <a:pt x="159130" y="118592"/>
                </a:lnTo>
                <a:lnTo>
                  <a:pt x="163829" y="114046"/>
                </a:lnTo>
                <a:lnTo>
                  <a:pt x="163952" y="113842"/>
                </a:lnTo>
                <a:lnTo>
                  <a:pt x="140715" y="113842"/>
                </a:lnTo>
                <a:lnTo>
                  <a:pt x="130428" y="113118"/>
                </a:lnTo>
                <a:lnTo>
                  <a:pt x="112267" y="88493"/>
                </a:lnTo>
                <a:lnTo>
                  <a:pt x="112649" y="83515"/>
                </a:lnTo>
                <a:lnTo>
                  <a:pt x="113156" y="75933"/>
                </a:lnTo>
                <a:lnTo>
                  <a:pt x="115824" y="69951"/>
                </a:lnTo>
                <a:lnTo>
                  <a:pt x="120945" y="65443"/>
                </a:lnTo>
                <a:lnTo>
                  <a:pt x="125602" y="61239"/>
                </a:lnTo>
                <a:lnTo>
                  <a:pt x="126790" y="60833"/>
                </a:lnTo>
                <a:lnTo>
                  <a:pt x="112013" y="60833"/>
                </a:lnTo>
                <a:lnTo>
                  <a:pt x="112893" y="52544"/>
                </a:lnTo>
                <a:lnTo>
                  <a:pt x="133350" y="17856"/>
                </a:lnTo>
                <a:lnTo>
                  <a:pt x="137540" y="16865"/>
                </a:lnTo>
                <a:lnTo>
                  <a:pt x="168105" y="16865"/>
                </a:lnTo>
                <a:lnTo>
                  <a:pt x="160400" y="9143"/>
                </a:lnTo>
                <a:lnTo>
                  <a:pt x="153035" y="6019"/>
                </a:lnTo>
                <a:lnTo>
                  <a:pt x="143763" y="5372"/>
                </a:lnTo>
                <a:close/>
              </a:path>
              <a:path w="175260" h="126364">
                <a:moveTo>
                  <a:pt x="165225" y="59283"/>
                </a:moveTo>
                <a:lnTo>
                  <a:pt x="131317" y="59283"/>
                </a:lnTo>
                <a:lnTo>
                  <a:pt x="144399" y="60198"/>
                </a:lnTo>
                <a:lnTo>
                  <a:pt x="149732" y="62915"/>
                </a:lnTo>
                <a:lnTo>
                  <a:pt x="153669" y="67906"/>
                </a:lnTo>
                <a:lnTo>
                  <a:pt x="157734" y="72885"/>
                </a:lnTo>
                <a:lnTo>
                  <a:pt x="159385" y="79438"/>
                </a:lnTo>
                <a:lnTo>
                  <a:pt x="140715" y="113842"/>
                </a:lnTo>
                <a:lnTo>
                  <a:pt x="163952" y="113842"/>
                </a:lnTo>
                <a:lnTo>
                  <a:pt x="167512" y="107937"/>
                </a:lnTo>
                <a:lnTo>
                  <a:pt x="171068" y="101828"/>
                </a:lnTo>
                <a:lnTo>
                  <a:pt x="173100" y="95084"/>
                </a:lnTo>
                <a:lnTo>
                  <a:pt x="173554" y="88493"/>
                </a:lnTo>
                <a:lnTo>
                  <a:pt x="173553" y="79438"/>
                </a:lnTo>
                <a:lnTo>
                  <a:pt x="172212" y="72245"/>
                </a:lnTo>
                <a:lnTo>
                  <a:pt x="169520" y="65595"/>
                </a:lnTo>
                <a:lnTo>
                  <a:pt x="165480" y="59537"/>
                </a:lnTo>
                <a:lnTo>
                  <a:pt x="165225" y="59283"/>
                </a:lnTo>
                <a:close/>
              </a:path>
              <a:path w="175260" h="126364">
                <a:moveTo>
                  <a:pt x="136143" y="46812"/>
                </a:moveTo>
                <a:lnTo>
                  <a:pt x="130810" y="47726"/>
                </a:lnTo>
                <a:lnTo>
                  <a:pt x="120396" y="52158"/>
                </a:lnTo>
                <a:lnTo>
                  <a:pt x="115824" y="55791"/>
                </a:lnTo>
                <a:lnTo>
                  <a:pt x="112013" y="60833"/>
                </a:lnTo>
                <a:lnTo>
                  <a:pt x="126790" y="60833"/>
                </a:lnTo>
                <a:lnTo>
                  <a:pt x="131317" y="59283"/>
                </a:lnTo>
                <a:lnTo>
                  <a:pt x="165225" y="59283"/>
                </a:lnTo>
                <a:lnTo>
                  <a:pt x="160428" y="54515"/>
                </a:lnTo>
                <a:lnTo>
                  <a:pt x="154781" y="50784"/>
                </a:lnTo>
                <a:lnTo>
                  <a:pt x="148514" y="48343"/>
                </a:lnTo>
                <a:lnTo>
                  <a:pt x="141604" y="47193"/>
                </a:lnTo>
                <a:lnTo>
                  <a:pt x="136143" y="46812"/>
                </a:lnTo>
                <a:close/>
              </a:path>
              <a:path w="175260" h="126364">
                <a:moveTo>
                  <a:pt x="168105" y="16865"/>
                </a:moveTo>
                <a:lnTo>
                  <a:pt x="137540" y="16865"/>
                </a:lnTo>
                <a:lnTo>
                  <a:pt x="147827" y="17576"/>
                </a:lnTo>
                <a:lnTo>
                  <a:pt x="152526" y="19977"/>
                </a:lnTo>
                <a:lnTo>
                  <a:pt x="156082" y="24358"/>
                </a:lnTo>
                <a:lnTo>
                  <a:pt x="158241" y="27089"/>
                </a:lnTo>
                <a:lnTo>
                  <a:pt x="159765" y="31330"/>
                </a:lnTo>
                <a:lnTo>
                  <a:pt x="160654" y="37096"/>
                </a:lnTo>
                <a:lnTo>
                  <a:pt x="175132" y="36969"/>
                </a:lnTo>
                <a:lnTo>
                  <a:pt x="174625" y="27749"/>
                </a:lnTo>
                <a:lnTo>
                  <a:pt x="171576" y="20345"/>
                </a:lnTo>
                <a:lnTo>
                  <a:pt x="168105" y="16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7" name="object 52"/>
          <p:cNvSpPr>
            <a:spLocks/>
          </p:cNvSpPr>
          <p:nvPr/>
        </p:nvSpPr>
        <p:spPr bwMode="auto">
          <a:xfrm>
            <a:off x="3884613" y="5986463"/>
            <a:ext cx="77787" cy="120650"/>
          </a:xfrm>
          <a:custGeom>
            <a:avLst/>
            <a:gdLst/>
            <a:ahLst/>
            <a:cxnLst>
              <a:cxn ang="0">
                <a:pos x="34262" y="0"/>
              </a:cxn>
              <a:cxn ang="0">
                <a:pos x="4603" y="31448"/>
              </a:cxn>
              <a:cxn ang="0">
                <a:pos x="0" y="73427"/>
              </a:cxn>
              <a:cxn ang="0">
                <a:pos x="1242" y="86675"/>
              </a:cxn>
              <a:cxn ang="0">
                <a:pos x="26414" y="119295"/>
              </a:cxn>
              <a:cxn ang="0">
                <a:pos x="43025" y="121221"/>
              </a:cxn>
              <a:cxn ang="0">
                <a:pos x="50391" y="119405"/>
              </a:cxn>
              <a:cxn ang="0">
                <a:pos x="56360" y="115176"/>
              </a:cxn>
              <a:cxn ang="0">
                <a:pos x="62202" y="110947"/>
              </a:cxn>
              <a:cxn ang="0">
                <a:pos x="63501" y="109219"/>
              </a:cxn>
              <a:cxn ang="0">
                <a:pos x="41882" y="109219"/>
              </a:cxn>
              <a:cxn ang="0">
                <a:pos x="28674" y="108292"/>
              </a:cxn>
              <a:cxn ang="0">
                <a:pos x="14686" y="72299"/>
              </a:cxn>
              <a:cxn ang="0">
                <a:pos x="15212" y="59004"/>
              </a:cxn>
              <a:cxn ang="0">
                <a:pos x="25372" y="19850"/>
              </a:cxn>
              <a:cxn ang="0">
                <a:pos x="35278" y="12077"/>
              </a:cxn>
              <a:cxn ang="0">
                <a:pos x="67124" y="12077"/>
              </a:cxn>
              <a:cxn ang="0">
                <a:pos x="63726" y="8445"/>
              </a:cxn>
              <a:cxn ang="0">
                <a:pos x="54582" y="2705"/>
              </a:cxn>
              <a:cxn ang="0">
                <a:pos x="49121" y="1041"/>
              </a:cxn>
              <a:cxn ang="0">
                <a:pos x="34262" y="0"/>
              </a:cxn>
              <a:cxn ang="0">
                <a:pos x="67124" y="12077"/>
              </a:cxn>
              <a:cxn ang="0">
                <a:pos x="35278" y="12077"/>
              </a:cxn>
              <a:cxn ang="0">
                <a:pos x="48613" y="13004"/>
              </a:cxn>
              <a:cxn ang="0">
                <a:pos x="53947" y="16586"/>
              </a:cxn>
              <a:cxn ang="0">
                <a:pos x="58011" y="23253"/>
              </a:cxn>
              <a:cxn ang="0">
                <a:pos x="60557" y="29450"/>
              </a:cxn>
              <a:cxn ang="0">
                <a:pos x="62091" y="38020"/>
              </a:cxn>
              <a:cxn ang="0">
                <a:pos x="62601" y="48967"/>
              </a:cxn>
              <a:cxn ang="0">
                <a:pos x="62075" y="62293"/>
              </a:cxn>
              <a:cxn ang="0">
                <a:pos x="52677" y="100304"/>
              </a:cxn>
              <a:cxn ang="0">
                <a:pos x="41882" y="109219"/>
              </a:cxn>
              <a:cxn ang="0">
                <a:pos x="63501" y="109219"/>
              </a:cxn>
              <a:cxn ang="0">
                <a:pos x="76090" y="72299"/>
              </a:cxn>
              <a:cxn ang="0">
                <a:pos x="77388" y="55029"/>
              </a:cxn>
              <a:cxn ang="0">
                <a:pos x="77320" y="45705"/>
              </a:cxn>
              <a:cxn ang="0">
                <a:pos x="67409" y="12382"/>
              </a:cxn>
              <a:cxn ang="0">
                <a:pos x="67124" y="12077"/>
              </a:cxn>
            </a:cxnLst>
            <a:rect l="0" t="0" r="r" b="b"/>
            <a:pathLst>
              <a:path w="77470" h="121285">
                <a:moveTo>
                  <a:pt x="34262" y="0"/>
                </a:moveTo>
                <a:lnTo>
                  <a:pt x="4603" y="31448"/>
                </a:lnTo>
                <a:lnTo>
                  <a:pt x="0" y="73427"/>
                </a:lnTo>
                <a:lnTo>
                  <a:pt x="1242" y="86675"/>
                </a:lnTo>
                <a:lnTo>
                  <a:pt x="26414" y="119295"/>
                </a:lnTo>
                <a:lnTo>
                  <a:pt x="43025" y="121221"/>
                </a:lnTo>
                <a:lnTo>
                  <a:pt x="50391" y="119405"/>
                </a:lnTo>
                <a:lnTo>
                  <a:pt x="56360" y="115176"/>
                </a:lnTo>
                <a:lnTo>
                  <a:pt x="62202" y="110947"/>
                </a:lnTo>
                <a:lnTo>
                  <a:pt x="63501" y="109219"/>
                </a:lnTo>
                <a:lnTo>
                  <a:pt x="41882" y="109219"/>
                </a:lnTo>
                <a:lnTo>
                  <a:pt x="28674" y="108292"/>
                </a:lnTo>
                <a:lnTo>
                  <a:pt x="14686" y="72299"/>
                </a:lnTo>
                <a:lnTo>
                  <a:pt x="15212" y="59004"/>
                </a:lnTo>
                <a:lnTo>
                  <a:pt x="25372" y="19850"/>
                </a:lnTo>
                <a:lnTo>
                  <a:pt x="35278" y="12077"/>
                </a:lnTo>
                <a:lnTo>
                  <a:pt x="67124" y="12077"/>
                </a:lnTo>
                <a:lnTo>
                  <a:pt x="63726" y="8445"/>
                </a:lnTo>
                <a:lnTo>
                  <a:pt x="54582" y="2705"/>
                </a:lnTo>
                <a:lnTo>
                  <a:pt x="49121" y="1041"/>
                </a:lnTo>
                <a:lnTo>
                  <a:pt x="34262" y="0"/>
                </a:lnTo>
                <a:close/>
              </a:path>
              <a:path w="77470" h="121285">
                <a:moveTo>
                  <a:pt x="67124" y="12077"/>
                </a:moveTo>
                <a:lnTo>
                  <a:pt x="35278" y="12077"/>
                </a:lnTo>
                <a:lnTo>
                  <a:pt x="48613" y="13004"/>
                </a:lnTo>
                <a:lnTo>
                  <a:pt x="53947" y="16586"/>
                </a:lnTo>
                <a:lnTo>
                  <a:pt x="58011" y="23253"/>
                </a:lnTo>
                <a:lnTo>
                  <a:pt x="60557" y="29450"/>
                </a:lnTo>
                <a:lnTo>
                  <a:pt x="62091" y="38020"/>
                </a:lnTo>
                <a:lnTo>
                  <a:pt x="62601" y="48967"/>
                </a:lnTo>
                <a:lnTo>
                  <a:pt x="62075" y="62293"/>
                </a:lnTo>
                <a:lnTo>
                  <a:pt x="52677" y="100304"/>
                </a:lnTo>
                <a:lnTo>
                  <a:pt x="41882" y="109219"/>
                </a:lnTo>
                <a:lnTo>
                  <a:pt x="63501" y="109219"/>
                </a:lnTo>
                <a:lnTo>
                  <a:pt x="76090" y="72299"/>
                </a:lnTo>
                <a:lnTo>
                  <a:pt x="77388" y="55029"/>
                </a:lnTo>
                <a:lnTo>
                  <a:pt x="77320" y="45705"/>
                </a:lnTo>
                <a:lnTo>
                  <a:pt x="67409" y="12382"/>
                </a:lnTo>
                <a:lnTo>
                  <a:pt x="67124" y="12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8" name="object 53"/>
          <p:cNvSpPr>
            <a:spLocks/>
          </p:cNvSpPr>
          <p:nvPr/>
        </p:nvSpPr>
        <p:spPr bwMode="auto">
          <a:xfrm>
            <a:off x="3992563" y="5992813"/>
            <a:ext cx="46037" cy="117475"/>
          </a:xfrm>
          <a:custGeom>
            <a:avLst/>
            <a:gdLst/>
            <a:ahLst/>
            <a:cxnLst>
              <a:cxn ang="0">
                <a:pos x="44603" y="25704"/>
              </a:cxn>
              <a:cxn ang="0">
                <a:pos x="30099" y="25704"/>
              </a:cxn>
              <a:cxn ang="0">
                <a:pos x="23622" y="117665"/>
              </a:cxn>
              <a:cxn ang="0">
                <a:pos x="38100" y="118668"/>
              </a:cxn>
              <a:cxn ang="0">
                <a:pos x="44603" y="25704"/>
              </a:cxn>
              <a:cxn ang="0">
                <a:pos x="37083" y="0"/>
              </a:cxn>
              <a:cxn ang="0">
                <a:pos x="1015" y="27127"/>
              </a:cxn>
              <a:cxn ang="0">
                <a:pos x="0" y="41084"/>
              </a:cxn>
              <a:cxn ang="0">
                <a:pos x="30099" y="25704"/>
              </a:cxn>
              <a:cxn ang="0">
                <a:pos x="44603" y="25704"/>
              </a:cxn>
              <a:cxn ang="0">
                <a:pos x="46354" y="660"/>
              </a:cxn>
              <a:cxn ang="0">
                <a:pos x="37083" y="0"/>
              </a:cxn>
            </a:cxnLst>
            <a:rect l="0" t="0" r="r" b="b"/>
            <a:pathLst>
              <a:path w="46354" h="118745">
                <a:moveTo>
                  <a:pt x="44603" y="25704"/>
                </a:moveTo>
                <a:lnTo>
                  <a:pt x="30099" y="25704"/>
                </a:lnTo>
                <a:lnTo>
                  <a:pt x="23622" y="117665"/>
                </a:lnTo>
                <a:lnTo>
                  <a:pt x="38100" y="118668"/>
                </a:lnTo>
                <a:lnTo>
                  <a:pt x="44603" y="25704"/>
                </a:lnTo>
                <a:close/>
              </a:path>
              <a:path w="46354" h="118745">
                <a:moveTo>
                  <a:pt x="37083" y="0"/>
                </a:moveTo>
                <a:lnTo>
                  <a:pt x="1015" y="27127"/>
                </a:lnTo>
                <a:lnTo>
                  <a:pt x="0" y="41084"/>
                </a:lnTo>
                <a:lnTo>
                  <a:pt x="30099" y="25704"/>
                </a:lnTo>
                <a:lnTo>
                  <a:pt x="44603" y="25704"/>
                </a:lnTo>
                <a:lnTo>
                  <a:pt x="46354" y="660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9" name="object 54"/>
          <p:cNvSpPr>
            <a:spLocks/>
          </p:cNvSpPr>
          <p:nvPr/>
        </p:nvSpPr>
        <p:spPr bwMode="auto">
          <a:xfrm>
            <a:off x="2832100" y="6102350"/>
            <a:ext cx="4435475" cy="358775"/>
          </a:xfrm>
          <a:custGeom>
            <a:avLst/>
            <a:gdLst/>
            <a:ahLst/>
            <a:cxnLst>
              <a:cxn ang="0">
                <a:pos x="4343549" y="308331"/>
              </a:cxn>
              <a:cxn ang="0">
                <a:pos x="4304665" y="358139"/>
              </a:cxn>
              <a:cxn ang="0">
                <a:pos x="4423353" y="308800"/>
              </a:cxn>
              <a:cxn ang="0">
                <a:pos x="4350639" y="308800"/>
              </a:cxn>
              <a:cxn ang="0">
                <a:pos x="4343549" y="308331"/>
              </a:cxn>
              <a:cxn ang="0">
                <a:pos x="4312539" y="232397"/>
              </a:cxn>
              <a:cxn ang="0">
                <a:pos x="4343970" y="287548"/>
              </a:cxn>
              <a:cxn ang="0">
                <a:pos x="4352290" y="288099"/>
              </a:cxn>
              <a:cxn ang="0">
                <a:pos x="4350639" y="308800"/>
              </a:cxn>
              <a:cxn ang="0">
                <a:pos x="4423353" y="308800"/>
              </a:cxn>
              <a:cxn ang="0">
                <a:pos x="4434840" y="304025"/>
              </a:cxn>
              <a:cxn ang="0">
                <a:pos x="4312539" y="232397"/>
              </a:cxn>
              <a:cxn ang="0">
                <a:pos x="1650" y="0"/>
              </a:cxn>
              <a:cxn ang="0">
                <a:pos x="0" y="20688"/>
              </a:cxn>
              <a:cxn ang="0">
                <a:pos x="4343549" y="308331"/>
              </a:cxn>
              <a:cxn ang="0">
                <a:pos x="4350639" y="299250"/>
              </a:cxn>
              <a:cxn ang="0">
                <a:pos x="4343970" y="287548"/>
              </a:cxn>
              <a:cxn ang="0">
                <a:pos x="1650" y="0"/>
              </a:cxn>
            </a:cxnLst>
            <a:rect l="0" t="0" r="r" b="b"/>
            <a:pathLst>
              <a:path w="4434840" h="358139">
                <a:moveTo>
                  <a:pt x="4343549" y="308331"/>
                </a:moveTo>
                <a:lnTo>
                  <a:pt x="4304665" y="358139"/>
                </a:lnTo>
                <a:lnTo>
                  <a:pt x="4423353" y="308800"/>
                </a:lnTo>
                <a:lnTo>
                  <a:pt x="4350639" y="308800"/>
                </a:lnTo>
                <a:lnTo>
                  <a:pt x="4343549" y="308331"/>
                </a:lnTo>
                <a:close/>
              </a:path>
              <a:path w="4434840" h="358139">
                <a:moveTo>
                  <a:pt x="4312539" y="232397"/>
                </a:moveTo>
                <a:lnTo>
                  <a:pt x="4343970" y="287548"/>
                </a:lnTo>
                <a:lnTo>
                  <a:pt x="4352290" y="288099"/>
                </a:lnTo>
                <a:lnTo>
                  <a:pt x="4350639" y="308800"/>
                </a:lnTo>
                <a:lnTo>
                  <a:pt x="4423353" y="308800"/>
                </a:lnTo>
                <a:lnTo>
                  <a:pt x="4434840" y="304025"/>
                </a:lnTo>
                <a:lnTo>
                  <a:pt x="4312539" y="232397"/>
                </a:lnTo>
                <a:close/>
              </a:path>
              <a:path w="4434840" h="358139">
                <a:moveTo>
                  <a:pt x="1650" y="0"/>
                </a:moveTo>
                <a:lnTo>
                  <a:pt x="0" y="20688"/>
                </a:lnTo>
                <a:lnTo>
                  <a:pt x="4343549" y="308331"/>
                </a:lnTo>
                <a:lnTo>
                  <a:pt x="4350639" y="299250"/>
                </a:lnTo>
                <a:lnTo>
                  <a:pt x="4343970" y="287548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0" name="object 55"/>
          <p:cNvSpPr>
            <a:spLocks/>
          </p:cNvSpPr>
          <p:nvPr/>
        </p:nvSpPr>
        <p:spPr bwMode="auto">
          <a:xfrm>
            <a:off x="2832100" y="6102350"/>
            <a:ext cx="4352925" cy="309563"/>
          </a:xfrm>
          <a:custGeom>
            <a:avLst/>
            <a:gdLst/>
            <a:ahLst/>
            <a:cxnLst>
              <a:cxn ang="0">
                <a:pos x="1650" y="0"/>
              </a:cxn>
              <a:cxn ang="0">
                <a:pos x="4352290" y="288099"/>
              </a:cxn>
              <a:cxn ang="0">
                <a:pos x="4350639" y="308800"/>
              </a:cxn>
              <a:cxn ang="0">
                <a:pos x="0" y="20688"/>
              </a:cxn>
              <a:cxn ang="0">
                <a:pos x="1650" y="0"/>
              </a:cxn>
            </a:cxnLst>
            <a:rect l="0" t="0" r="r" b="b"/>
            <a:pathLst>
              <a:path w="4352290" h="309245">
                <a:moveTo>
                  <a:pt x="1650" y="0"/>
                </a:moveTo>
                <a:lnTo>
                  <a:pt x="4352290" y="288099"/>
                </a:lnTo>
                <a:lnTo>
                  <a:pt x="4350639" y="308800"/>
                </a:lnTo>
                <a:lnTo>
                  <a:pt x="0" y="20688"/>
                </a:lnTo>
                <a:lnTo>
                  <a:pt x="165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1" name="object 56"/>
          <p:cNvSpPr>
            <a:spLocks/>
          </p:cNvSpPr>
          <p:nvPr/>
        </p:nvSpPr>
        <p:spPr bwMode="auto">
          <a:xfrm>
            <a:off x="7137400" y="6335713"/>
            <a:ext cx="130175" cy="125412"/>
          </a:xfrm>
          <a:custGeom>
            <a:avLst/>
            <a:gdLst/>
            <a:ahLst/>
            <a:cxnLst>
              <a:cxn ang="0">
                <a:pos x="45974" y="66852"/>
              </a:cxn>
              <a:cxn ang="0">
                <a:pos x="7874" y="0"/>
              </a:cxn>
              <a:cxn ang="0">
                <a:pos x="130175" y="71628"/>
              </a:cxn>
              <a:cxn ang="0">
                <a:pos x="0" y="125742"/>
              </a:cxn>
              <a:cxn ang="0">
                <a:pos x="45974" y="66852"/>
              </a:cxn>
            </a:cxnLst>
            <a:rect l="0" t="0" r="r" b="b"/>
            <a:pathLst>
              <a:path w="130175" h="125729">
                <a:moveTo>
                  <a:pt x="45974" y="66852"/>
                </a:moveTo>
                <a:lnTo>
                  <a:pt x="7874" y="0"/>
                </a:lnTo>
                <a:lnTo>
                  <a:pt x="130175" y="71628"/>
                </a:lnTo>
                <a:lnTo>
                  <a:pt x="0" y="125742"/>
                </a:lnTo>
                <a:lnTo>
                  <a:pt x="45974" y="66852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2" name="object 57"/>
          <p:cNvSpPr>
            <a:spLocks/>
          </p:cNvSpPr>
          <p:nvPr/>
        </p:nvSpPr>
        <p:spPr bwMode="auto">
          <a:xfrm>
            <a:off x="4113213" y="5167313"/>
            <a:ext cx="279400" cy="134937"/>
          </a:xfrm>
          <a:custGeom>
            <a:avLst/>
            <a:gdLst/>
            <a:ahLst/>
            <a:cxnLst>
              <a:cxn ang="0">
                <a:pos x="1270" y="94361"/>
              </a:cxn>
              <a:cxn ang="0">
                <a:pos x="46156" y="122150"/>
              </a:cxn>
              <a:cxn ang="0">
                <a:pos x="69596" y="118872"/>
              </a:cxn>
              <a:cxn ang="0">
                <a:pos x="85517" y="108585"/>
              </a:cxn>
              <a:cxn ang="0">
                <a:pos x="16129" y="89662"/>
              </a:cxn>
              <a:cxn ang="0">
                <a:pos x="31114" y="1524"/>
              </a:cxn>
              <a:cxn ang="0">
                <a:pos x="11557" y="9906"/>
              </a:cxn>
              <a:cxn ang="0">
                <a:pos x="0" y="30861"/>
              </a:cxn>
              <a:cxn ang="0">
                <a:pos x="23875" y="62737"/>
              </a:cxn>
              <a:cxn ang="0">
                <a:pos x="60833" y="69087"/>
              </a:cxn>
              <a:cxn ang="0">
                <a:pos x="72898" y="73533"/>
              </a:cxn>
              <a:cxn ang="0">
                <a:pos x="76835" y="95758"/>
              </a:cxn>
              <a:cxn ang="0">
                <a:pos x="85517" y="108585"/>
              </a:cxn>
              <a:cxn ang="0">
                <a:pos x="93472" y="95123"/>
              </a:cxn>
              <a:cxn ang="0">
                <a:pos x="94234" y="82804"/>
              </a:cxn>
              <a:cxn ang="0">
                <a:pos x="24130" y="46862"/>
              </a:cxn>
              <a:cxn ang="0">
                <a:pos x="24764" y="17525"/>
              </a:cxn>
              <a:cxn ang="0">
                <a:pos x="49911" y="13588"/>
              </a:cxn>
              <a:cxn ang="0">
                <a:pos x="69214" y="5206"/>
              </a:cxn>
              <a:cxn ang="0">
                <a:pos x="47751" y="0"/>
              </a:cxn>
              <a:cxn ang="0">
                <a:pos x="56896" y="14986"/>
              </a:cxn>
              <a:cxn ang="0">
                <a:pos x="71374" y="34417"/>
              </a:cxn>
              <a:cxn ang="0">
                <a:pos x="82804" y="19176"/>
              </a:cxn>
              <a:cxn ang="0">
                <a:pos x="111789" y="45662"/>
              </a:cxn>
              <a:cxn ang="0">
                <a:pos x="128073" y="108745"/>
              </a:cxn>
              <a:cxn ang="0">
                <a:pos x="178108" y="101854"/>
              </a:cxn>
              <a:cxn ang="0">
                <a:pos x="132842" y="95377"/>
              </a:cxn>
              <a:cxn ang="0">
                <a:pos x="123062" y="74549"/>
              </a:cxn>
              <a:cxn ang="0">
                <a:pos x="186182" y="65151"/>
              </a:cxn>
              <a:cxn ang="0">
                <a:pos x="122682" y="55244"/>
              </a:cxn>
              <a:cxn ang="0">
                <a:pos x="174389" y="35560"/>
              </a:cxn>
              <a:cxn ang="0">
                <a:pos x="159448" y="25892"/>
              </a:cxn>
              <a:cxn ang="0">
                <a:pos x="172212" y="81787"/>
              </a:cxn>
              <a:cxn ang="0">
                <a:pos x="164464" y="95885"/>
              </a:cxn>
              <a:cxn ang="0">
                <a:pos x="151257" y="101218"/>
              </a:cxn>
              <a:cxn ang="0">
                <a:pos x="181863" y="98425"/>
              </a:cxn>
              <a:cxn ang="0">
                <a:pos x="172212" y="81787"/>
              </a:cxn>
              <a:cxn ang="0">
                <a:pos x="158369" y="37718"/>
              </a:cxn>
              <a:cxn ang="0">
                <a:pos x="169037" y="51435"/>
              </a:cxn>
              <a:cxn ang="0">
                <a:pos x="185814" y="62737"/>
              </a:cxn>
              <a:cxn ang="0">
                <a:pos x="177870" y="39497"/>
              </a:cxn>
              <a:cxn ang="0">
                <a:pos x="260858" y="92583"/>
              </a:cxn>
              <a:cxn ang="0">
                <a:pos x="275359" y="92583"/>
              </a:cxn>
              <a:cxn ang="0">
                <a:pos x="217932" y="19557"/>
              </a:cxn>
              <a:cxn ang="0">
                <a:pos x="203454" y="33019"/>
              </a:cxn>
              <a:cxn ang="0">
                <a:pos x="197866" y="54991"/>
              </a:cxn>
              <a:cxn ang="0">
                <a:pos x="239649" y="105537"/>
              </a:cxn>
              <a:cxn ang="0">
                <a:pos x="233299" y="94107"/>
              </a:cxn>
              <a:cxn ang="0">
                <a:pos x="213836" y="47942"/>
              </a:cxn>
              <a:cxn ang="0">
                <a:pos x="251243" y="22407"/>
              </a:cxn>
              <a:cxn ang="0">
                <a:pos x="230759" y="16763"/>
              </a:cxn>
              <a:cxn ang="0">
                <a:pos x="245110" y="29718"/>
              </a:cxn>
              <a:cxn ang="0">
                <a:pos x="258952" y="78740"/>
              </a:cxn>
              <a:cxn ang="0">
                <a:pos x="245872" y="92964"/>
              </a:cxn>
              <a:cxn ang="0">
                <a:pos x="259978" y="94107"/>
              </a:cxn>
              <a:cxn ang="0">
                <a:pos x="269693" y="27812"/>
              </a:cxn>
              <a:cxn ang="0">
                <a:pos x="268605" y="15367"/>
              </a:cxn>
              <a:cxn ang="0">
                <a:pos x="269693" y="27812"/>
              </a:cxn>
            </a:cxnLst>
            <a:rect l="0" t="0" r="r" b="b"/>
            <a:pathLst>
              <a:path w="279400" h="134620">
                <a:moveTo>
                  <a:pt x="14859" y="83947"/>
                </a:moveTo>
                <a:lnTo>
                  <a:pt x="381" y="86487"/>
                </a:lnTo>
                <a:lnTo>
                  <a:pt x="1270" y="94361"/>
                </a:lnTo>
                <a:lnTo>
                  <a:pt x="4063" y="101092"/>
                </a:lnTo>
                <a:lnTo>
                  <a:pt x="39084" y="121888"/>
                </a:lnTo>
                <a:lnTo>
                  <a:pt x="46156" y="122150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76073" y="115189"/>
                </a:lnTo>
                <a:lnTo>
                  <a:pt x="82550" y="111633"/>
                </a:lnTo>
                <a:lnTo>
                  <a:pt x="85517" y="108585"/>
                </a:lnTo>
                <a:lnTo>
                  <a:pt x="45212" y="108585"/>
                </a:lnTo>
                <a:lnTo>
                  <a:pt x="39116" y="107950"/>
                </a:lnTo>
                <a:lnTo>
                  <a:pt x="16129" y="89662"/>
                </a:lnTo>
                <a:lnTo>
                  <a:pt x="14859" y="83947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002" y="3429"/>
                </a:lnTo>
                <a:lnTo>
                  <a:pt x="17780" y="6731"/>
                </a:lnTo>
                <a:lnTo>
                  <a:pt x="11557" y="9906"/>
                </a:lnTo>
                <a:lnTo>
                  <a:pt x="6985" y="14224"/>
                </a:lnTo>
                <a:lnTo>
                  <a:pt x="1143" y="25146"/>
                </a:lnTo>
                <a:lnTo>
                  <a:pt x="0" y="30861"/>
                </a:lnTo>
                <a:lnTo>
                  <a:pt x="508" y="36703"/>
                </a:lnTo>
                <a:lnTo>
                  <a:pt x="19431" y="60832"/>
                </a:lnTo>
                <a:lnTo>
                  <a:pt x="23875" y="62737"/>
                </a:lnTo>
                <a:lnTo>
                  <a:pt x="31750" y="64516"/>
                </a:lnTo>
                <a:lnTo>
                  <a:pt x="53721" y="67818"/>
                </a:lnTo>
                <a:lnTo>
                  <a:pt x="60833" y="69087"/>
                </a:lnTo>
                <a:lnTo>
                  <a:pt x="64135" y="70104"/>
                </a:lnTo>
                <a:lnTo>
                  <a:pt x="69214" y="71501"/>
                </a:lnTo>
                <a:lnTo>
                  <a:pt x="72898" y="73533"/>
                </a:lnTo>
                <a:lnTo>
                  <a:pt x="79629" y="89027"/>
                </a:lnTo>
                <a:lnTo>
                  <a:pt x="78867" y="92583"/>
                </a:lnTo>
                <a:lnTo>
                  <a:pt x="76835" y="95758"/>
                </a:lnTo>
                <a:lnTo>
                  <a:pt x="74930" y="99060"/>
                </a:lnTo>
                <a:lnTo>
                  <a:pt x="45212" y="108585"/>
                </a:lnTo>
                <a:lnTo>
                  <a:pt x="85517" y="108585"/>
                </a:lnTo>
                <a:lnTo>
                  <a:pt x="87249" y="106807"/>
                </a:lnTo>
                <a:lnTo>
                  <a:pt x="90297" y="100965"/>
                </a:lnTo>
                <a:lnTo>
                  <a:pt x="93472" y="95123"/>
                </a:lnTo>
                <a:lnTo>
                  <a:pt x="94633" y="89662"/>
                </a:lnTo>
                <a:lnTo>
                  <a:pt x="94731" y="89027"/>
                </a:lnTo>
                <a:lnTo>
                  <a:pt x="94234" y="82804"/>
                </a:lnTo>
                <a:lnTo>
                  <a:pt x="67246" y="54675"/>
                </a:lnTo>
                <a:lnTo>
                  <a:pt x="32131" y="49022"/>
                </a:lnTo>
                <a:lnTo>
                  <a:pt x="24130" y="46862"/>
                </a:lnTo>
                <a:lnTo>
                  <a:pt x="14986" y="29591"/>
                </a:lnTo>
                <a:lnTo>
                  <a:pt x="16763" y="25273"/>
                </a:lnTo>
                <a:lnTo>
                  <a:pt x="24764" y="17525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8"/>
                </a:lnTo>
                <a:lnTo>
                  <a:pt x="78457" y="13588"/>
                </a:lnTo>
                <a:lnTo>
                  <a:pt x="74802" y="8890"/>
                </a:lnTo>
                <a:lnTo>
                  <a:pt x="69214" y="5206"/>
                </a:lnTo>
                <a:lnTo>
                  <a:pt x="62357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57" y="13588"/>
                </a:moveTo>
                <a:lnTo>
                  <a:pt x="49911" y="13588"/>
                </a:lnTo>
                <a:lnTo>
                  <a:pt x="56896" y="14986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804" y="19176"/>
                </a:lnTo>
                <a:lnTo>
                  <a:pt x="78457" y="13588"/>
                </a:lnTo>
                <a:close/>
              </a:path>
              <a:path w="279400" h="134620">
                <a:moveTo>
                  <a:pt x="143637" y="24256"/>
                </a:moveTo>
                <a:lnTo>
                  <a:pt x="111789" y="45662"/>
                </a:lnTo>
                <a:lnTo>
                  <a:pt x="107740" y="62737"/>
                </a:lnTo>
                <a:lnTo>
                  <a:pt x="107950" y="72898"/>
                </a:lnTo>
                <a:lnTo>
                  <a:pt x="128073" y="108745"/>
                </a:lnTo>
                <a:lnTo>
                  <a:pt x="143365" y="113178"/>
                </a:lnTo>
                <a:lnTo>
                  <a:pt x="152273" y="113157"/>
                </a:lnTo>
                <a:lnTo>
                  <a:pt x="178108" y="101854"/>
                </a:lnTo>
                <a:lnTo>
                  <a:pt x="144272" y="101854"/>
                </a:lnTo>
                <a:lnTo>
                  <a:pt x="138049" y="99949"/>
                </a:lnTo>
                <a:lnTo>
                  <a:pt x="132842" y="95377"/>
                </a:lnTo>
                <a:lnTo>
                  <a:pt x="127762" y="90805"/>
                </a:lnTo>
                <a:lnTo>
                  <a:pt x="124460" y="83947"/>
                </a:lnTo>
                <a:lnTo>
                  <a:pt x="123062" y="74549"/>
                </a:lnTo>
                <a:lnTo>
                  <a:pt x="186436" y="69087"/>
                </a:lnTo>
                <a:lnTo>
                  <a:pt x="186436" y="67310"/>
                </a:lnTo>
                <a:lnTo>
                  <a:pt x="186182" y="65151"/>
                </a:lnTo>
                <a:lnTo>
                  <a:pt x="185814" y="62737"/>
                </a:lnTo>
                <a:lnTo>
                  <a:pt x="122809" y="62737"/>
                </a:lnTo>
                <a:lnTo>
                  <a:pt x="122682" y="55244"/>
                </a:lnTo>
                <a:lnTo>
                  <a:pt x="144907" y="36194"/>
                </a:lnTo>
                <a:lnTo>
                  <a:pt x="152146" y="35560"/>
                </a:lnTo>
                <a:lnTo>
                  <a:pt x="174389" y="35560"/>
                </a:lnTo>
                <a:lnTo>
                  <a:pt x="172593" y="33528"/>
                </a:lnTo>
                <a:lnTo>
                  <a:pt x="166354" y="28954"/>
                </a:lnTo>
                <a:lnTo>
                  <a:pt x="159448" y="25892"/>
                </a:lnTo>
                <a:lnTo>
                  <a:pt x="151876" y="24330"/>
                </a:lnTo>
                <a:lnTo>
                  <a:pt x="143637" y="24256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70561" y="88137"/>
                </a:lnTo>
                <a:lnTo>
                  <a:pt x="168021" y="92837"/>
                </a:lnTo>
                <a:lnTo>
                  <a:pt x="164464" y="95885"/>
                </a:lnTo>
                <a:lnTo>
                  <a:pt x="161036" y="99060"/>
                </a:lnTo>
                <a:lnTo>
                  <a:pt x="156591" y="100837"/>
                </a:lnTo>
                <a:lnTo>
                  <a:pt x="151257" y="101218"/>
                </a:lnTo>
                <a:lnTo>
                  <a:pt x="144272" y="101854"/>
                </a:lnTo>
                <a:lnTo>
                  <a:pt x="178108" y="101854"/>
                </a:lnTo>
                <a:lnTo>
                  <a:pt x="181863" y="98425"/>
                </a:lnTo>
                <a:lnTo>
                  <a:pt x="185674" y="91312"/>
                </a:lnTo>
                <a:lnTo>
                  <a:pt x="187198" y="82423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9" y="35560"/>
                </a:moveTo>
                <a:lnTo>
                  <a:pt x="152146" y="35560"/>
                </a:lnTo>
                <a:lnTo>
                  <a:pt x="158369" y="37718"/>
                </a:lnTo>
                <a:lnTo>
                  <a:pt x="163449" y="42925"/>
                </a:lnTo>
                <a:lnTo>
                  <a:pt x="166750" y="46228"/>
                </a:lnTo>
                <a:lnTo>
                  <a:pt x="169037" y="51435"/>
                </a:lnTo>
                <a:lnTo>
                  <a:pt x="170307" y="58547"/>
                </a:lnTo>
                <a:lnTo>
                  <a:pt x="122809" y="62737"/>
                </a:lnTo>
                <a:lnTo>
                  <a:pt x="185814" y="62737"/>
                </a:lnTo>
                <a:lnTo>
                  <a:pt x="184660" y="55244"/>
                </a:lnTo>
                <a:lnTo>
                  <a:pt x="181911" y="46767"/>
                </a:lnTo>
                <a:lnTo>
                  <a:pt x="177870" y="39497"/>
                </a:lnTo>
                <a:lnTo>
                  <a:pt x="174389" y="35560"/>
                </a:lnTo>
                <a:close/>
              </a:path>
              <a:path w="279400" h="134620">
                <a:moveTo>
                  <a:pt x="275359" y="92583"/>
                </a:moveTo>
                <a:lnTo>
                  <a:pt x="260858" y="92583"/>
                </a:lnTo>
                <a:lnTo>
                  <a:pt x="264541" y="134239"/>
                </a:lnTo>
                <a:lnTo>
                  <a:pt x="278892" y="132969"/>
                </a:lnTo>
                <a:lnTo>
                  <a:pt x="275359" y="92583"/>
                </a:lnTo>
                <a:close/>
              </a:path>
              <a:path w="279400" h="134620">
                <a:moveTo>
                  <a:pt x="230759" y="16763"/>
                </a:moveTo>
                <a:lnTo>
                  <a:pt x="224027" y="17272"/>
                </a:lnTo>
                <a:lnTo>
                  <a:pt x="217932" y="19557"/>
                </a:lnTo>
                <a:lnTo>
                  <a:pt x="212598" y="23622"/>
                </a:lnTo>
                <a:lnTo>
                  <a:pt x="207263" y="27559"/>
                </a:lnTo>
                <a:lnTo>
                  <a:pt x="203454" y="33019"/>
                </a:lnTo>
                <a:lnTo>
                  <a:pt x="201041" y="40131"/>
                </a:lnTo>
                <a:lnTo>
                  <a:pt x="198755" y="47117"/>
                </a:lnTo>
                <a:lnTo>
                  <a:pt x="197866" y="54991"/>
                </a:lnTo>
                <a:lnTo>
                  <a:pt x="198627" y="63500"/>
                </a:lnTo>
                <a:lnTo>
                  <a:pt x="218664" y="100447"/>
                </a:lnTo>
                <a:lnTo>
                  <a:pt x="239649" y="105537"/>
                </a:lnTo>
                <a:lnTo>
                  <a:pt x="244094" y="105029"/>
                </a:lnTo>
                <a:lnTo>
                  <a:pt x="259978" y="94107"/>
                </a:lnTo>
                <a:lnTo>
                  <a:pt x="233299" y="94107"/>
                </a:lnTo>
                <a:lnTo>
                  <a:pt x="227584" y="91821"/>
                </a:lnTo>
                <a:lnTo>
                  <a:pt x="213197" y="54804"/>
                </a:lnTo>
                <a:lnTo>
                  <a:pt x="213836" y="47942"/>
                </a:lnTo>
                <a:lnTo>
                  <a:pt x="239395" y="27431"/>
                </a:lnTo>
                <a:lnTo>
                  <a:pt x="256284" y="27431"/>
                </a:lnTo>
                <a:lnTo>
                  <a:pt x="251243" y="22407"/>
                </a:lnTo>
                <a:lnTo>
                  <a:pt x="245094" y="18764"/>
                </a:lnTo>
                <a:lnTo>
                  <a:pt x="238253" y="16883"/>
                </a:lnTo>
                <a:lnTo>
                  <a:pt x="230759" y="16763"/>
                </a:lnTo>
                <a:close/>
              </a:path>
              <a:path w="279400" h="134620">
                <a:moveTo>
                  <a:pt x="256284" y="27431"/>
                </a:moveTo>
                <a:lnTo>
                  <a:pt x="239395" y="27431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740"/>
                </a:lnTo>
                <a:lnTo>
                  <a:pt x="254888" y="84328"/>
                </a:lnTo>
                <a:lnTo>
                  <a:pt x="250951" y="89915"/>
                </a:lnTo>
                <a:lnTo>
                  <a:pt x="245872" y="92964"/>
                </a:lnTo>
                <a:lnTo>
                  <a:pt x="239775" y="93472"/>
                </a:lnTo>
                <a:lnTo>
                  <a:pt x="233299" y="94107"/>
                </a:lnTo>
                <a:lnTo>
                  <a:pt x="259978" y="94107"/>
                </a:lnTo>
                <a:lnTo>
                  <a:pt x="260858" y="92583"/>
                </a:lnTo>
                <a:lnTo>
                  <a:pt x="275359" y="92583"/>
                </a:lnTo>
                <a:lnTo>
                  <a:pt x="269693" y="27812"/>
                </a:lnTo>
                <a:lnTo>
                  <a:pt x="256667" y="27812"/>
                </a:lnTo>
                <a:lnTo>
                  <a:pt x="256284" y="27431"/>
                </a:lnTo>
                <a:close/>
              </a:path>
              <a:path w="279400" h="134620">
                <a:moveTo>
                  <a:pt x="268605" y="15367"/>
                </a:moveTo>
                <a:lnTo>
                  <a:pt x="255650" y="16510"/>
                </a:lnTo>
                <a:lnTo>
                  <a:pt x="256667" y="27812"/>
                </a:lnTo>
                <a:lnTo>
                  <a:pt x="269693" y="27812"/>
                </a:lnTo>
                <a:lnTo>
                  <a:pt x="268605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3" name="object 58"/>
          <p:cNvSpPr>
            <a:spLocks/>
          </p:cNvSpPr>
          <p:nvPr/>
        </p:nvSpPr>
        <p:spPr bwMode="auto">
          <a:xfrm>
            <a:off x="4459288" y="5114925"/>
            <a:ext cx="334962" cy="142875"/>
          </a:xfrm>
          <a:custGeom>
            <a:avLst/>
            <a:gdLst/>
            <a:ahLst/>
            <a:cxnLst>
              <a:cxn ang="0">
                <a:pos x="52069" y="114300"/>
              </a:cxn>
              <a:cxn ang="0">
                <a:pos x="68961" y="141224"/>
              </a:cxn>
              <a:cxn ang="0">
                <a:pos x="58674" y="23749"/>
              </a:cxn>
              <a:cxn ang="0">
                <a:pos x="0" y="105537"/>
              </a:cxn>
              <a:cxn ang="0">
                <a:pos x="52069" y="114300"/>
              </a:cxn>
              <a:cxn ang="0">
                <a:pos x="66548" y="113030"/>
              </a:cxn>
              <a:cxn ang="0">
                <a:pos x="81726" y="104393"/>
              </a:cxn>
              <a:cxn ang="0">
                <a:pos x="46354" y="48260"/>
              </a:cxn>
              <a:cxn ang="0">
                <a:pos x="58674" y="23749"/>
              </a:cxn>
              <a:cxn ang="0">
                <a:pos x="46354" y="48260"/>
              </a:cxn>
              <a:cxn ang="0">
                <a:pos x="14224" y="104393"/>
              </a:cxn>
              <a:cxn ang="0">
                <a:pos x="81287" y="99822"/>
              </a:cxn>
              <a:cxn ang="0">
                <a:pos x="60842" y="48260"/>
              </a:cxn>
              <a:cxn ang="0">
                <a:pos x="65404" y="99822"/>
              </a:cxn>
              <a:cxn ang="0">
                <a:pos x="81152" y="98425"/>
              </a:cxn>
              <a:cxn ang="0">
                <a:pos x="135381" y="28575"/>
              </a:cxn>
              <a:cxn ang="0">
                <a:pos x="145287" y="33655"/>
              </a:cxn>
              <a:cxn ang="0">
                <a:pos x="152273" y="41910"/>
              </a:cxn>
              <a:cxn ang="0">
                <a:pos x="153162" y="53086"/>
              </a:cxn>
              <a:cxn ang="0">
                <a:pos x="118465" y="98012"/>
              </a:cxn>
              <a:cxn ang="0">
                <a:pos x="97154" y="135255"/>
              </a:cxn>
              <a:cxn ang="0">
                <a:pos x="175132" y="131826"/>
              </a:cxn>
              <a:cxn ang="0">
                <a:pos x="116458" y="123063"/>
              </a:cxn>
              <a:cxn ang="0">
                <a:pos x="137160" y="98552"/>
              </a:cxn>
              <a:cxn ang="0">
                <a:pos x="167386" y="56006"/>
              </a:cxn>
              <a:cxn ang="0">
                <a:pos x="167512" y="46609"/>
              </a:cxn>
              <a:cxn ang="0">
                <a:pos x="162813" y="29972"/>
              </a:cxn>
              <a:cxn ang="0">
                <a:pos x="173989" y="117983"/>
              </a:cxn>
              <a:cxn ang="0">
                <a:pos x="174409" y="123063"/>
              </a:cxn>
              <a:cxn ang="0">
                <a:pos x="136217" y="17131"/>
              </a:cxn>
              <a:cxn ang="0">
                <a:pos x="92963" y="54483"/>
              </a:cxn>
              <a:cxn ang="0">
                <a:pos x="107314" y="47371"/>
              </a:cxn>
              <a:cxn ang="0">
                <a:pos x="112775" y="36956"/>
              </a:cxn>
              <a:cxn ang="0">
                <a:pos x="121919" y="29845"/>
              </a:cxn>
              <a:cxn ang="0">
                <a:pos x="161075" y="28575"/>
              </a:cxn>
              <a:cxn ang="0">
                <a:pos x="149985" y="20611"/>
              </a:cxn>
              <a:cxn ang="0">
                <a:pos x="136217" y="17131"/>
              </a:cxn>
              <a:cxn ang="0">
                <a:pos x="188975" y="30099"/>
              </a:cxn>
              <a:cxn ang="0">
                <a:pos x="185547" y="72643"/>
              </a:cxn>
              <a:cxn ang="0">
                <a:pos x="228980" y="129159"/>
              </a:cxn>
              <a:cxn ang="0">
                <a:pos x="244475" y="125476"/>
              </a:cxn>
              <a:cxn ang="0">
                <a:pos x="221361" y="117856"/>
              </a:cxn>
              <a:cxn ang="0">
                <a:pos x="200278" y="71374"/>
              </a:cxn>
              <a:cxn ang="0">
                <a:pos x="200009" y="46815"/>
              </a:cxn>
              <a:cxn ang="0">
                <a:pos x="226060" y="20700"/>
              </a:cxn>
              <a:cxn ang="0">
                <a:pos x="244601" y="17145"/>
              </a:cxn>
              <a:cxn ang="0">
                <a:pos x="230504" y="9525"/>
              </a:cxn>
              <a:cxn ang="0">
                <a:pos x="247446" y="20700"/>
              </a:cxn>
              <a:cxn ang="0">
                <a:pos x="232028" y="23368"/>
              </a:cxn>
              <a:cxn ang="0">
                <a:pos x="247268" y="67310"/>
              </a:cxn>
              <a:cxn ang="0">
                <a:pos x="247650" y="91424"/>
              </a:cxn>
              <a:cxn ang="0">
                <a:pos x="252285" y="117856"/>
              </a:cxn>
              <a:cxn ang="0">
                <a:pos x="262000" y="65912"/>
              </a:cxn>
              <a:cxn ang="0">
                <a:pos x="248157" y="21590"/>
              </a:cxn>
              <a:cxn ang="0">
                <a:pos x="328011" y="27305"/>
              </a:cxn>
              <a:cxn ang="0">
                <a:pos x="321563" y="119126"/>
              </a:cxn>
              <a:cxn ang="0">
                <a:pos x="328011" y="27305"/>
              </a:cxn>
              <a:cxn ang="0">
                <a:pos x="316356" y="762"/>
              </a:cxn>
              <a:cxn ang="0">
                <a:pos x="310388" y="11684"/>
              </a:cxn>
              <a:cxn ang="0">
                <a:pos x="292735" y="28702"/>
              </a:cxn>
              <a:cxn ang="0">
                <a:pos x="286130" y="47117"/>
              </a:cxn>
              <a:cxn ang="0">
                <a:pos x="328011" y="27305"/>
              </a:cxn>
            </a:cxnLst>
            <a:rect l="0" t="0" r="r" b="b"/>
            <a:pathLst>
              <a:path w="335914" h="142875">
                <a:moveTo>
                  <a:pt x="66656" y="114300"/>
                </a:moveTo>
                <a:lnTo>
                  <a:pt x="52069" y="114300"/>
                </a:lnTo>
                <a:lnTo>
                  <a:pt x="54610" y="142494"/>
                </a:lnTo>
                <a:lnTo>
                  <a:pt x="68961" y="141224"/>
                </a:lnTo>
                <a:lnTo>
                  <a:pt x="66656" y="114300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989" y="24892"/>
                </a:lnTo>
                <a:lnTo>
                  <a:pt x="0" y="105537"/>
                </a:lnTo>
                <a:lnTo>
                  <a:pt x="1142" y="118745"/>
                </a:lnTo>
                <a:lnTo>
                  <a:pt x="52069" y="114300"/>
                </a:lnTo>
                <a:lnTo>
                  <a:pt x="66656" y="114300"/>
                </a:lnTo>
                <a:lnTo>
                  <a:pt x="66548" y="113030"/>
                </a:lnTo>
                <a:lnTo>
                  <a:pt x="82423" y="111633"/>
                </a:lnTo>
                <a:lnTo>
                  <a:pt x="81726" y="104393"/>
                </a:lnTo>
                <a:lnTo>
                  <a:pt x="14224" y="104393"/>
                </a:lnTo>
                <a:lnTo>
                  <a:pt x="46354" y="48260"/>
                </a:lnTo>
                <a:lnTo>
                  <a:pt x="60842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42" y="48260"/>
                </a:moveTo>
                <a:lnTo>
                  <a:pt x="46354" y="48260"/>
                </a:lnTo>
                <a:lnTo>
                  <a:pt x="50926" y="101092"/>
                </a:lnTo>
                <a:lnTo>
                  <a:pt x="14224" y="104393"/>
                </a:lnTo>
                <a:lnTo>
                  <a:pt x="81726" y="104393"/>
                </a:lnTo>
                <a:lnTo>
                  <a:pt x="81287" y="99822"/>
                </a:lnTo>
                <a:lnTo>
                  <a:pt x="65404" y="99822"/>
                </a:lnTo>
                <a:lnTo>
                  <a:pt x="60842" y="48260"/>
                </a:lnTo>
                <a:close/>
              </a:path>
              <a:path w="335914" h="142875">
                <a:moveTo>
                  <a:pt x="81152" y="98425"/>
                </a:moveTo>
                <a:lnTo>
                  <a:pt x="65404" y="99822"/>
                </a:lnTo>
                <a:lnTo>
                  <a:pt x="81287" y="99822"/>
                </a:lnTo>
                <a:lnTo>
                  <a:pt x="81152" y="98425"/>
                </a:lnTo>
                <a:close/>
              </a:path>
              <a:path w="335914" h="142875">
                <a:moveTo>
                  <a:pt x="161075" y="28575"/>
                </a:moveTo>
                <a:lnTo>
                  <a:pt x="135381" y="28575"/>
                </a:lnTo>
                <a:lnTo>
                  <a:pt x="140969" y="30099"/>
                </a:lnTo>
                <a:lnTo>
                  <a:pt x="145287" y="33655"/>
                </a:lnTo>
                <a:lnTo>
                  <a:pt x="149732" y="37211"/>
                </a:lnTo>
                <a:lnTo>
                  <a:pt x="152273" y="41910"/>
                </a:lnTo>
                <a:lnTo>
                  <a:pt x="152780" y="47625"/>
                </a:lnTo>
                <a:lnTo>
                  <a:pt x="153162" y="53086"/>
                </a:lnTo>
                <a:lnTo>
                  <a:pt x="151511" y="59055"/>
                </a:lnTo>
                <a:lnTo>
                  <a:pt x="118465" y="98012"/>
                </a:lnTo>
                <a:lnTo>
                  <a:pt x="113807" y="103060"/>
                </a:lnTo>
                <a:lnTo>
                  <a:pt x="97154" y="135255"/>
                </a:lnTo>
                <a:lnTo>
                  <a:pt x="97662" y="138684"/>
                </a:lnTo>
                <a:lnTo>
                  <a:pt x="175132" y="131826"/>
                </a:lnTo>
                <a:lnTo>
                  <a:pt x="174409" y="123063"/>
                </a:lnTo>
                <a:lnTo>
                  <a:pt x="116458" y="123063"/>
                </a:lnTo>
                <a:lnTo>
                  <a:pt x="117728" y="120269"/>
                </a:lnTo>
                <a:lnTo>
                  <a:pt x="137160" y="98552"/>
                </a:lnTo>
                <a:lnTo>
                  <a:pt x="143855" y="91644"/>
                </a:lnTo>
                <a:lnTo>
                  <a:pt x="167386" y="56006"/>
                </a:lnTo>
                <a:lnTo>
                  <a:pt x="168020" y="51308"/>
                </a:lnTo>
                <a:lnTo>
                  <a:pt x="167512" y="46609"/>
                </a:lnTo>
                <a:lnTo>
                  <a:pt x="166750" y="37337"/>
                </a:lnTo>
                <a:lnTo>
                  <a:pt x="162813" y="29972"/>
                </a:lnTo>
                <a:lnTo>
                  <a:pt x="161075" y="28575"/>
                </a:lnTo>
                <a:close/>
              </a:path>
              <a:path w="335914" h="142875">
                <a:moveTo>
                  <a:pt x="173989" y="117983"/>
                </a:moveTo>
                <a:lnTo>
                  <a:pt x="116458" y="123063"/>
                </a:lnTo>
                <a:lnTo>
                  <a:pt x="174409" y="123063"/>
                </a:lnTo>
                <a:lnTo>
                  <a:pt x="173989" y="117983"/>
                </a:lnTo>
                <a:close/>
              </a:path>
              <a:path w="335914" h="142875">
                <a:moveTo>
                  <a:pt x="136217" y="17131"/>
                </a:moveTo>
                <a:lnTo>
                  <a:pt x="98232" y="33533"/>
                </a:lnTo>
                <a:lnTo>
                  <a:pt x="92963" y="54483"/>
                </a:lnTo>
                <a:lnTo>
                  <a:pt x="107950" y="54737"/>
                </a:lnTo>
                <a:lnTo>
                  <a:pt x="107314" y="47371"/>
                </a:lnTo>
                <a:lnTo>
                  <a:pt x="108965" y="41402"/>
                </a:lnTo>
                <a:lnTo>
                  <a:pt x="112775" y="36956"/>
                </a:lnTo>
                <a:lnTo>
                  <a:pt x="116586" y="32385"/>
                </a:lnTo>
                <a:lnTo>
                  <a:pt x="121919" y="29845"/>
                </a:lnTo>
                <a:lnTo>
                  <a:pt x="135381" y="28575"/>
                </a:lnTo>
                <a:lnTo>
                  <a:pt x="161075" y="28575"/>
                </a:lnTo>
                <a:lnTo>
                  <a:pt x="155701" y="24256"/>
                </a:lnTo>
                <a:lnTo>
                  <a:pt x="149985" y="20611"/>
                </a:lnTo>
                <a:lnTo>
                  <a:pt x="143494" y="18240"/>
                </a:lnTo>
                <a:lnTo>
                  <a:pt x="136217" y="17131"/>
                </a:lnTo>
                <a:close/>
              </a:path>
              <a:path w="335914" h="142875">
                <a:moveTo>
                  <a:pt x="224789" y="8762"/>
                </a:moveTo>
                <a:lnTo>
                  <a:pt x="188975" y="30099"/>
                </a:lnTo>
                <a:lnTo>
                  <a:pt x="184923" y="62737"/>
                </a:lnTo>
                <a:lnTo>
                  <a:pt x="185547" y="72643"/>
                </a:lnTo>
                <a:lnTo>
                  <a:pt x="195458" y="111327"/>
                </a:lnTo>
                <a:lnTo>
                  <a:pt x="228980" y="129159"/>
                </a:lnTo>
                <a:lnTo>
                  <a:pt x="237616" y="128397"/>
                </a:lnTo>
                <a:lnTo>
                  <a:pt x="244475" y="125476"/>
                </a:lnTo>
                <a:lnTo>
                  <a:pt x="252285" y="117856"/>
                </a:lnTo>
                <a:lnTo>
                  <a:pt x="221361" y="117856"/>
                </a:lnTo>
                <a:lnTo>
                  <a:pt x="215518" y="115189"/>
                </a:lnTo>
                <a:lnTo>
                  <a:pt x="200278" y="71374"/>
                </a:lnTo>
                <a:lnTo>
                  <a:pt x="199590" y="57993"/>
                </a:lnTo>
                <a:lnTo>
                  <a:pt x="200009" y="46815"/>
                </a:lnTo>
                <a:lnTo>
                  <a:pt x="219328" y="21336"/>
                </a:lnTo>
                <a:lnTo>
                  <a:pt x="226060" y="20700"/>
                </a:lnTo>
                <a:lnTo>
                  <a:pt x="247446" y="20700"/>
                </a:lnTo>
                <a:lnTo>
                  <a:pt x="244601" y="17145"/>
                </a:lnTo>
                <a:lnTo>
                  <a:pt x="240411" y="13843"/>
                </a:lnTo>
                <a:lnTo>
                  <a:pt x="230504" y="9525"/>
                </a:lnTo>
                <a:lnTo>
                  <a:pt x="224789" y="8762"/>
                </a:lnTo>
                <a:close/>
              </a:path>
              <a:path w="335914" h="142875">
                <a:moveTo>
                  <a:pt x="247446" y="20700"/>
                </a:moveTo>
                <a:lnTo>
                  <a:pt x="226060" y="20700"/>
                </a:lnTo>
                <a:lnTo>
                  <a:pt x="232028" y="23368"/>
                </a:lnTo>
                <a:lnTo>
                  <a:pt x="237108" y="29337"/>
                </a:lnTo>
                <a:lnTo>
                  <a:pt x="247268" y="67310"/>
                </a:lnTo>
                <a:lnTo>
                  <a:pt x="247983" y="80527"/>
                </a:lnTo>
                <a:lnTo>
                  <a:pt x="247650" y="91424"/>
                </a:lnTo>
                <a:lnTo>
                  <a:pt x="221361" y="117856"/>
                </a:lnTo>
                <a:lnTo>
                  <a:pt x="252285" y="117856"/>
                </a:lnTo>
                <a:lnTo>
                  <a:pt x="262624" y="75799"/>
                </a:lnTo>
                <a:lnTo>
                  <a:pt x="262000" y="65912"/>
                </a:lnTo>
                <a:lnTo>
                  <a:pt x="251713" y="26162"/>
                </a:lnTo>
                <a:lnTo>
                  <a:pt x="248157" y="21590"/>
                </a:lnTo>
                <a:lnTo>
                  <a:pt x="247446" y="20700"/>
                </a:lnTo>
                <a:close/>
              </a:path>
              <a:path w="335914" h="142875">
                <a:moveTo>
                  <a:pt x="328011" y="27305"/>
                </a:moveTo>
                <a:lnTo>
                  <a:pt x="313436" y="27305"/>
                </a:lnTo>
                <a:lnTo>
                  <a:pt x="321563" y="119126"/>
                </a:lnTo>
                <a:lnTo>
                  <a:pt x="335914" y="117856"/>
                </a:lnTo>
                <a:lnTo>
                  <a:pt x="328011" y="27305"/>
                </a:lnTo>
                <a:close/>
              </a:path>
              <a:path w="335914" h="142875">
                <a:moveTo>
                  <a:pt x="325627" y="0"/>
                </a:moveTo>
                <a:lnTo>
                  <a:pt x="316356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338" y="23495"/>
                </a:lnTo>
                <a:lnTo>
                  <a:pt x="292735" y="28702"/>
                </a:lnTo>
                <a:lnTo>
                  <a:pt x="284988" y="33147"/>
                </a:lnTo>
                <a:lnTo>
                  <a:pt x="286130" y="47117"/>
                </a:lnTo>
                <a:lnTo>
                  <a:pt x="313436" y="27305"/>
                </a:lnTo>
                <a:lnTo>
                  <a:pt x="328011" y="27305"/>
                </a:lnTo>
                <a:lnTo>
                  <a:pt x="325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4" name="object 59"/>
          <p:cNvSpPr>
            <a:spLocks/>
          </p:cNvSpPr>
          <p:nvPr/>
        </p:nvSpPr>
        <p:spPr bwMode="auto">
          <a:xfrm>
            <a:off x="4830763" y="5176838"/>
            <a:ext cx="46037" cy="19050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3810"/>
              </a:cxn>
              <a:cxn ang="0">
                <a:pos x="1270" y="18288"/>
              </a:cxn>
              <a:cxn ang="0">
                <a:pos x="45465" y="14478"/>
              </a:cxn>
              <a:cxn ang="0">
                <a:pos x="44196" y="0"/>
              </a:cxn>
            </a:cxnLst>
            <a:rect l="0" t="0" r="r" b="b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8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5" name="object 60"/>
          <p:cNvSpPr>
            <a:spLocks/>
          </p:cNvSpPr>
          <p:nvPr/>
        </p:nvSpPr>
        <p:spPr bwMode="auto">
          <a:xfrm>
            <a:off x="4891088" y="5078413"/>
            <a:ext cx="354012" cy="141287"/>
          </a:xfrm>
          <a:custGeom>
            <a:avLst/>
            <a:gdLst/>
            <a:ahLst/>
            <a:cxnLst>
              <a:cxn ang="0">
                <a:pos x="54483" y="141604"/>
              </a:cxn>
              <a:cxn ang="0">
                <a:pos x="58674" y="22986"/>
              </a:cxn>
              <a:cxn ang="0">
                <a:pos x="1142" y="117982"/>
              </a:cxn>
              <a:cxn ang="0">
                <a:pos x="66421" y="112267"/>
              </a:cxn>
              <a:cxn ang="0">
                <a:pos x="14097" y="103504"/>
              </a:cxn>
              <a:cxn ang="0">
                <a:pos x="58674" y="22986"/>
              </a:cxn>
              <a:cxn ang="0">
                <a:pos x="50926" y="100329"/>
              </a:cxn>
              <a:cxn ang="0">
                <a:pos x="81273" y="99059"/>
              </a:cxn>
              <a:cxn ang="0">
                <a:pos x="81152" y="97662"/>
              </a:cxn>
              <a:cxn ang="0">
                <a:pos x="81152" y="97662"/>
              </a:cxn>
              <a:cxn ang="0">
                <a:pos x="145668" y="133603"/>
              </a:cxn>
              <a:cxn ang="0">
                <a:pos x="149733" y="14985"/>
              </a:cxn>
              <a:cxn ang="0">
                <a:pos x="92201" y="109981"/>
              </a:cxn>
              <a:cxn ang="0">
                <a:pos x="157606" y="104266"/>
              </a:cxn>
              <a:cxn ang="0">
                <a:pos x="105283" y="95503"/>
              </a:cxn>
              <a:cxn ang="0">
                <a:pos x="149733" y="14985"/>
              </a:cxn>
              <a:cxn ang="0">
                <a:pos x="141986" y="92328"/>
              </a:cxn>
              <a:cxn ang="0">
                <a:pos x="172332" y="91058"/>
              </a:cxn>
              <a:cxn ang="0">
                <a:pos x="172212" y="89661"/>
              </a:cxn>
              <a:cxn ang="0">
                <a:pos x="172212" y="89661"/>
              </a:cxn>
              <a:cxn ang="0">
                <a:pos x="209930" y="9270"/>
              </a:cxn>
              <a:cxn ang="0">
                <a:pos x="192531" y="22351"/>
              </a:cxn>
              <a:cxn ang="0">
                <a:pos x="185527" y="44948"/>
              </a:cxn>
              <a:cxn ang="0">
                <a:pos x="185420" y="71754"/>
              </a:cxn>
              <a:cxn ang="0">
                <a:pos x="237489" y="127634"/>
              </a:cxn>
              <a:cxn ang="0">
                <a:pos x="252155" y="117093"/>
              </a:cxn>
              <a:cxn ang="0">
                <a:pos x="200278" y="70484"/>
              </a:cxn>
              <a:cxn ang="0">
                <a:pos x="219328" y="20446"/>
              </a:cxn>
              <a:cxn ang="0">
                <a:pos x="244601" y="16255"/>
              </a:cxn>
              <a:cxn ang="0">
                <a:pos x="230377" y="8762"/>
              </a:cxn>
              <a:cxn ang="0">
                <a:pos x="226060" y="19811"/>
              </a:cxn>
              <a:cxn ang="0">
                <a:pos x="247141" y="66420"/>
              </a:cxn>
              <a:cxn ang="0">
                <a:pos x="227964" y="116458"/>
              </a:cxn>
              <a:cxn ang="0">
                <a:pos x="254888" y="114426"/>
              </a:cxn>
              <a:cxn ang="0">
                <a:pos x="251587" y="25272"/>
              </a:cxn>
              <a:cxn ang="0">
                <a:pos x="280035" y="21208"/>
              </a:cxn>
              <a:cxn ang="0">
                <a:pos x="286515" y="102492"/>
              </a:cxn>
              <a:cxn ang="0">
                <a:pos x="335534" y="116712"/>
              </a:cxn>
              <a:cxn ang="0">
                <a:pos x="312420" y="109092"/>
              </a:cxn>
              <a:cxn ang="0">
                <a:pos x="290649" y="49174"/>
              </a:cxn>
              <a:cxn ang="0">
                <a:pos x="338415" y="11810"/>
              </a:cxn>
              <a:cxn ang="0">
                <a:pos x="326516" y="2920"/>
              </a:cxn>
              <a:cxn ang="0">
                <a:pos x="338415" y="11810"/>
              </a:cxn>
              <a:cxn ang="0">
                <a:pos x="328167" y="20446"/>
              </a:cxn>
              <a:cxn ang="0">
                <a:pos x="338709" y="82581"/>
              </a:cxn>
              <a:cxn ang="0">
                <a:pos x="343281" y="109092"/>
              </a:cxn>
              <a:cxn ang="0">
                <a:pos x="353060" y="57150"/>
              </a:cxn>
            </a:cxnLst>
            <a:rect l="0" t="0" r="r" b="b"/>
            <a:pathLst>
              <a:path w="353695" h="141604">
                <a:moveTo>
                  <a:pt x="66535" y="113537"/>
                </a:moveTo>
                <a:lnTo>
                  <a:pt x="52070" y="113537"/>
                </a:lnTo>
                <a:lnTo>
                  <a:pt x="54483" y="141604"/>
                </a:lnTo>
                <a:lnTo>
                  <a:pt x="68961" y="140334"/>
                </a:lnTo>
                <a:lnTo>
                  <a:pt x="66535" y="113537"/>
                </a:lnTo>
                <a:close/>
              </a:path>
              <a:path w="353695" h="141604">
                <a:moveTo>
                  <a:pt x="58674" y="22986"/>
                </a:moveTo>
                <a:lnTo>
                  <a:pt x="46862" y="24002"/>
                </a:lnTo>
                <a:lnTo>
                  <a:pt x="0" y="104775"/>
                </a:lnTo>
                <a:lnTo>
                  <a:pt x="1142" y="117982"/>
                </a:lnTo>
                <a:lnTo>
                  <a:pt x="52070" y="113537"/>
                </a:lnTo>
                <a:lnTo>
                  <a:pt x="66535" y="113537"/>
                </a:lnTo>
                <a:lnTo>
                  <a:pt x="66421" y="112267"/>
                </a:lnTo>
                <a:lnTo>
                  <a:pt x="82296" y="110870"/>
                </a:lnTo>
                <a:lnTo>
                  <a:pt x="81658" y="103504"/>
                </a:lnTo>
                <a:lnTo>
                  <a:pt x="14097" y="103504"/>
                </a:lnTo>
                <a:lnTo>
                  <a:pt x="46227" y="47370"/>
                </a:lnTo>
                <a:lnTo>
                  <a:pt x="60790" y="47370"/>
                </a:lnTo>
                <a:lnTo>
                  <a:pt x="58674" y="22986"/>
                </a:lnTo>
                <a:close/>
              </a:path>
              <a:path w="353695" h="141604">
                <a:moveTo>
                  <a:pt x="60790" y="47370"/>
                </a:moveTo>
                <a:lnTo>
                  <a:pt x="46227" y="47370"/>
                </a:lnTo>
                <a:lnTo>
                  <a:pt x="50926" y="100329"/>
                </a:lnTo>
                <a:lnTo>
                  <a:pt x="14097" y="103504"/>
                </a:lnTo>
                <a:lnTo>
                  <a:pt x="81658" y="103504"/>
                </a:lnTo>
                <a:lnTo>
                  <a:pt x="81273" y="99059"/>
                </a:lnTo>
                <a:lnTo>
                  <a:pt x="65277" y="99059"/>
                </a:lnTo>
                <a:lnTo>
                  <a:pt x="60790" y="47370"/>
                </a:lnTo>
                <a:close/>
              </a:path>
              <a:path w="353695" h="141604">
                <a:moveTo>
                  <a:pt x="81152" y="97662"/>
                </a:moveTo>
                <a:lnTo>
                  <a:pt x="65277" y="99059"/>
                </a:lnTo>
                <a:lnTo>
                  <a:pt x="81273" y="99059"/>
                </a:lnTo>
                <a:lnTo>
                  <a:pt x="81152" y="97662"/>
                </a:lnTo>
                <a:close/>
              </a:path>
              <a:path w="353695" h="141604">
                <a:moveTo>
                  <a:pt x="157716" y="105536"/>
                </a:moveTo>
                <a:lnTo>
                  <a:pt x="143128" y="105536"/>
                </a:lnTo>
                <a:lnTo>
                  <a:pt x="145668" y="133603"/>
                </a:lnTo>
                <a:lnTo>
                  <a:pt x="160020" y="132333"/>
                </a:lnTo>
                <a:lnTo>
                  <a:pt x="157716" y="105536"/>
                </a:lnTo>
                <a:close/>
              </a:path>
              <a:path w="353695" h="141604">
                <a:moveTo>
                  <a:pt x="149733" y="14985"/>
                </a:moveTo>
                <a:lnTo>
                  <a:pt x="138049" y="16001"/>
                </a:lnTo>
                <a:lnTo>
                  <a:pt x="91059" y="96773"/>
                </a:lnTo>
                <a:lnTo>
                  <a:pt x="92201" y="109981"/>
                </a:lnTo>
                <a:lnTo>
                  <a:pt x="143128" y="105536"/>
                </a:lnTo>
                <a:lnTo>
                  <a:pt x="157716" y="105536"/>
                </a:lnTo>
                <a:lnTo>
                  <a:pt x="157606" y="104266"/>
                </a:lnTo>
                <a:lnTo>
                  <a:pt x="173354" y="102869"/>
                </a:lnTo>
                <a:lnTo>
                  <a:pt x="172717" y="95503"/>
                </a:lnTo>
                <a:lnTo>
                  <a:pt x="105283" y="95503"/>
                </a:lnTo>
                <a:lnTo>
                  <a:pt x="137413" y="39369"/>
                </a:lnTo>
                <a:lnTo>
                  <a:pt x="151890" y="39369"/>
                </a:lnTo>
                <a:lnTo>
                  <a:pt x="149733" y="14985"/>
                </a:lnTo>
                <a:close/>
              </a:path>
              <a:path w="353695" h="141604">
                <a:moveTo>
                  <a:pt x="151890" y="39369"/>
                </a:moveTo>
                <a:lnTo>
                  <a:pt x="137413" y="39369"/>
                </a:lnTo>
                <a:lnTo>
                  <a:pt x="141986" y="92328"/>
                </a:lnTo>
                <a:lnTo>
                  <a:pt x="105283" y="95503"/>
                </a:lnTo>
                <a:lnTo>
                  <a:pt x="172717" y="95503"/>
                </a:lnTo>
                <a:lnTo>
                  <a:pt x="172332" y="91058"/>
                </a:lnTo>
                <a:lnTo>
                  <a:pt x="156463" y="91058"/>
                </a:lnTo>
                <a:lnTo>
                  <a:pt x="151890" y="39369"/>
                </a:lnTo>
                <a:close/>
              </a:path>
              <a:path w="353695" h="141604">
                <a:moveTo>
                  <a:pt x="172212" y="89661"/>
                </a:moveTo>
                <a:lnTo>
                  <a:pt x="156463" y="91058"/>
                </a:lnTo>
                <a:lnTo>
                  <a:pt x="172332" y="91058"/>
                </a:lnTo>
                <a:lnTo>
                  <a:pt x="172212" y="89661"/>
                </a:lnTo>
                <a:close/>
              </a:path>
              <a:path w="353695" h="141604">
                <a:moveTo>
                  <a:pt x="224789" y="7873"/>
                </a:moveTo>
                <a:lnTo>
                  <a:pt x="218439" y="8508"/>
                </a:lnTo>
                <a:lnTo>
                  <a:pt x="209930" y="9270"/>
                </a:lnTo>
                <a:lnTo>
                  <a:pt x="203073" y="12191"/>
                </a:lnTo>
                <a:lnTo>
                  <a:pt x="197865" y="17271"/>
                </a:lnTo>
                <a:lnTo>
                  <a:pt x="192531" y="22351"/>
                </a:lnTo>
                <a:lnTo>
                  <a:pt x="188975" y="29209"/>
                </a:lnTo>
                <a:lnTo>
                  <a:pt x="186816" y="37972"/>
                </a:lnTo>
                <a:lnTo>
                  <a:pt x="185527" y="44948"/>
                </a:lnTo>
                <a:lnTo>
                  <a:pt x="184880" y="52911"/>
                </a:lnTo>
                <a:lnTo>
                  <a:pt x="184852" y="61850"/>
                </a:lnTo>
                <a:lnTo>
                  <a:pt x="185420" y="71754"/>
                </a:lnTo>
                <a:lnTo>
                  <a:pt x="195385" y="110438"/>
                </a:lnTo>
                <a:lnTo>
                  <a:pt x="228980" y="128396"/>
                </a:lnTo>
                <a:lnTo>
                  <a:pt x="237489" y="127634"/>
                </a:lnTo>
                <a:lnTo>
                  <a:pt x="244475" y="124713"/>
                </a:lnTo>
                <a:lnTo>
                  <a:pt x="249681" y="119506"/>
                </a:lnTo>
                <a:lnTo>
                  <a:pt x="252155" y="117093"/>
                </a:lnTo>
                <a:lnTo>
                  <a:pt x="221361" y="117093"/>
                </a:lnTo>
                <a:lnTo>
                  <a:pt x="215518" y="114300"/>
                </a:lnTo>
                <a:lnTo>
                  <a:pt x="200278" y="70484"/>
                </a:lnTo>
                <a:lnTo>
                  <a:pt x="199590" y="57122"/>
                </a:lnTo>
                <a:lnTo>
                  <a:pt x="200009" y="45973"/>
                </a:lnTo>
                <a:lnTo>
                  <a:pt x="219328" y="20446"/>
                </a:lnTo>
                <a:lnTo>
                  <a:pt x="226060" y="19811"/>
                </a:lnTo>
                <a:lnTo>
                  <a:pt x="247356" y="19811"/>
                </a:lnTo>
                <a:lnTo>
                  <a:pt x="244601" y="16255"/>
                </a:lnTo>
                <a:lnTo>
                  <a:pt x="240284" y="12953"/>
                </a:lnTo>
                <a:lnTo>
                  <a:pt x="235330" y="10794"/>
                </a:lnTo>
                <a:lnTo>
                  <a:pt x="230377" y="8762"/>
                </a:lnTo>
                <a:lnTo>
                  <a:pt x="224789" y="7873"/>
                </a:lnTo>
                <a:close/>
              </a:path>
              <a:path w="353695" h="141604">
                <a:moveTo>
                  <a:pt x="247356" y="19811"/>
                </a:moveTo>
                <a:lnTo>
                  <a:pt x="226060" y="19811"/>
                </a:lnTo>
                <a:lnTo>
                  <a:pt x="232028" y="22478"/>
                </a:lnTo>
                <a:lnTo>
                  <a:pt x="236981" y="28447"/>
                </a:lnTo>
                <a:lnTo>
                  <a:pt x="247141" y="66420"/>
                </a:lnTo>
                <a:lnTo>
                  <a:pt x="247874" y="79656"/>
                </a:lnTo>
                <a:lnTo>
                  <a:pt x="247570" y="90582"/>
                </a:lnTo>
                <a:lnTo>
                  <a:pt x="227964" y="116458"/>
                </a:lnTo>
                <a:lnTo>
                  <a:pt x="221361" y="117093"/>
                </a:lnTo>
                <a:lnTo>
                  <a:pt x="252155" y="117093"/>
                </a:lnTo>
                <a:lnTo>
                  <a:pt x="254888" y="114426"/>
                </a:lnTo>
                <a:lnTo>
                  <a:pt x="262568" y="74981"/>
                </a:lnTo>
                <a:lnTo>
                  <a:pt x="262000" y="65150"/>
                </a:lnTo>
                <a:lnTo>
                  <a:pt x="251587" y="25272"/>
                </a:lnTo>
                <a:lnTo>
                  <a:pt x="247356" y="19811"/>
                </a:lnTo>
                <a:close/>
              </a:path>
              <a:path w="353695" h="141604">
                <a:moveTo>
                  <a:pt x="315849" y="0"/>
                </a:moveTo>
                <a:lnTo>
                  <a:pt x="280035" y="21208"/>
                </a:lnTo>
                <a:lnTo>
                  <a:pt x="275911" y="53903"/>
                </a:lnTo>
                <a:lnTo>
                  <a:pt x="276478" y="63880"/>
                </a:lnTo>
                <a:lnTo>
                  <a:pt x="286515" y="102492"/>
                </a:lnTo>
                <a:lnTo>
                  <a:pt x="320039" y="120395"/>
                </a:lnTo>
                <a:lnTo>
                  <a:pt x="328675" y="119633"/>
                </a:lnTo>
                <a:lnTo>
                  <a:pt x="335534" y="116712"/>
                </a:lnTo>
                <a:lnTo>
                  <a:pt x="340740" y="111632"/>
                </a:lnTo>
                <a:lnTo>
                  <a:pt x="343281" y="109092"/>
                </a:lnTo>
                <a:lnTo>
                  <a:pt x="312420" y="109092"/>
                </a:lnTo>
                <a:lnTo>
                  <a:pt x="306577" y="106425"/>
                </a:lnTo>
                <a:lnTo>
                  <a:pt x="291338" y="62483"/>
                </a:lnTo>
                <a:lnTo>
                  <a:pt x="290649" y="49174"/>
                </a:lnTo>
                <a:lnTo>
                  <a:pt x="291068" y="38020"/>
                </a:lnTo>
                <a:lnTo>
                  <a:pt x="317118" y="11810"/>
                </a:lnTo>
                <a:lnTo>
                  <a:pt x="338415" y="11810"/>
                </a:lnTo>
                <a:lnTo>
                  <a:pt x="335661" y="8254"/>
                </a:lnTo>
                <a:lnTo>
                  <a:pt x="331470" y="4952"/>
                </a:lnTo>
                <a:lnTo>
                  <a:pt x="326516" y="2920"/>
                </a:lnTo>
                <a:lnTo>
                  <a:pt x="321437" y="761"/>
                </a:lnTo>
                <a:lnTo>
                  <a:pt x="315849" y="0"/>
                </a:lnTo>
                <a:close/>
              </a:path>
              <a:path w="353695" h="141604">
                <a:moveTo>
                  <a:pt x="338415" y="11810"/>
                </a:moveTo>
                <a:lnTo>
                  <a:pt x="317118" y="11810"/>
                </a:lnTo>
                <a:lnTo>
                  <a:pt x="323088" y="14604"/>
                </a:lnTo>
                <a:lnTo>
                  <a:pt x="328167" y="20446"/>
                </a:lnTo>
                <a:lnTo>
                  <a:pt x="338327" y="58419"/>
                </a:lnTo>
                <a:lnTo>
                  <a:pt x="339042" y="71655"/>
                </a:lnTo>
                <a:lnTo>
                  <a:pt x="338709" y="82581"/>
                </a:lnTo>
                <a:lnTo>
                  <a:pt x="319024" y="108457"/>
                </a:lnTo>
                <a:lnTo>
                  <a:pt x="312420" y="109092"/>
                </a:lnTo>
                <a:lnTo>
                  <a:pt x="343281" y="109092"/>
                </a:lnTo>
                <a:lnTo>
                  <a:pt x="345948" y="106425"/>
                </a:lnTo>
                <a:lnTo>
                  <a:pt x="353683" y="66980"/>
                </a:lnTo>
                <a:lnTo>
                  <a:pt x="353060" y="57150"/>
                </a:lnTo>
                <a:lnTo>
                  <a:pt x="342646" y="17271"/>
                </a:lnTo>
                <a:lnTo>
                  <a:pt x="338415" y="118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6" name="object 61"/>
          <p:cNvSpPr>
            <a:spLocks/>
          </p:cNvSpPr>
          <p:nvPr/>
        </p:nvSpPr>
        <p:spPr bwMode="auto">
          <a:xfrm>
            <a:off x="5270500" y="5173663"/>
            <a:ext cx="17463" cy="41275"/>
          </a:xfrm>
          <a:custGeom>
            <a:avLst/>
            <a:gdLst/>
            <a:ahLst/>
            <a:cxnLst>
              <a:cxn ang="0">
                <a:pos x="17971" y="17144"/>
              </a:cxn>
              <a:cxn ang="0">
                <a:pos x="9652" y="17144"/>
              </a:cxn>
              <a:cxn ang="0">
                <a:pos x="9906" y="21970"/>
              </a:cxn>
              <a:cxn ang="0">
                <a:pos x="9398" y="25780"/>
              </a:cxn>
              <a:cxn ang="0">
                <a:pos x="8255" y="28447"/>
              </a:cxn>
              <a:cxn ang="0">
                <a:pos x="6985" y="31241"/>
              </a:cxn>
              <a:cxn ang="0">
                <a:pos x="4953" y="33400"/>
              </a:cxn>
              <a:cxn ang="0">
                <a:pos x="2032" y="34925"/>
              </a:cxn>
              <a:cxn ang="0">
                <a:pos x="6604" y="40766"/>
              </a:cxn>
              <a:cxn ang="0">
                <a:pos x="11049" y="38353"/>
              </a:cxn>
              <a:cxn ang="0">
                <a:pos x="14224" y="35178"/>
              </a:cxn>
              <a:cxn ang="0">
                <a:pos x="16002" y="31241"/>
              </a:cxn>
              <a:cxn ang="0">
                <a:pos x="17780" y="27431"/>
              </a:cxn>
              <a:cxn ang="0">
                <a:pos x="18415" y="22351"/>
              </a:cxn>
              <a:cxn ang="0">
                <a:pos x="17971" y="17144"/>
              </a:cxn>
              <a:cxn ang="0">
                <a:pos x="16510" y="0"/>
              </a:cxn>
              <a:cxn ang="0">
                <a:pos x="0" y="1396"/>
              </a:cxn>
              <a:cxn ang="0">
                <a:pos x="1524" y="17779"/>
              </a:cxn>
              <a:cxn ang="0">
                <a:pos x="9652" y="17144"/>
              </a:cxn>
              <a:cxn ang="0">
                <a:pos x="17971" y="17144"/>
              </a:cxn>
              <a:cxn ang="0">
                <a:pos x="16510" y="0"/>
              </a:cxn>
            </a:cxnLst>
            <a:rect l="0" t="0" r="r" b="b"/>
            <a:pathLst>
              <a:path w="18414" h="41275">
                <a:moveTo>
                  <a:pt x="17971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255" y="28447"/>
                </a:lnTo>
                <a:lnTo>
                  <a:pt x="6985" y="31241"/>
                </a:lnTo>
                <a:lnTo>
                  <a:pt x="4953" y="33400"/>
                </a:lnTo>
                <a:lnTo>
                  <a:pt x="2032" y="34925"/>
                </a:lnTo>
                <a:lnTo>
                  <a:pt x="6604" y="40766"/>
                </a:lnTo>
                <a:lnTo>
                  <a:pt x="11049" y="38353"/>
                </a:lnTo>
                <a:lnTo>
                  <a:pt x="14224" y="35178"/>
                </a:lnTo>
                <a:lnTo>
                  <a:pt x="16002" y="31241"/>
                </a:lnTo>
                <a:lnTo>
                  <a:pt x="17780" y="27431"/>
                </a:lnTo>
                <a:lnTo>
                  <a:pt x="18415" y="22351"/>
                </a:lnTo>
                <a:lnTo>
                  <a:pt x="17971" y="17144"/>
                </a:lnTo>
                <a:close/>
              </a:path>
              <a:path w="18414" h="41275">
                <a:moveTo>
                  <a:pt x="16510" y="0"/>
                </a:moveTo>
                <a:lnTo>
                  <a:pt x="0" y="1396"/>
                </a:lnTo>
                <a:lnTo>
                  <a:pt x="1524" y="17779"/>
                </a:lnTo>
                <a:lnTo>
                  <a:pt x="9652" y="17144"/>
                </a:lnTo>
                <a:lnTo>
                  <a:pt x="17971" y="17144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7" name="object 62"/>
          <p:cNvSpPr>
            <a:spLocks/>
          </p:cNvSpPr>
          <p:nvPr/>
        </p:nvSpPr>
        <p:spPr bwMode="auto">
          <a:xfrm>
            <a:off x="5364163" y="5041900"/>
            <a:ext cx="336550" cy="147638"/>
          </a:xfrm>
          <a:custGeom>
            <a:avLst/>
            <a:gdLst/>
            <a:ahLst/>
            <a:cxnLst>
              <a:cxn ang="0">
                <a:pos x="34925" y="25400"/>
              </a:cxn>
              <a:cxn ang="0">
                <a:pos x="16510" y="145287"/>
              </a:cxn>
              <a:cxn ang="0">
                <a:pos x="75437" y="104267"/>
              </a:cxn>
              <a:cxn ang="0">
                <a:pos x="88395" y="95504"/>
              </a:cxn>
              <a:cxn ang="0">
                <a:pos x="39624" y="60070"/>
              </a:cxn>
              <a:cxn ang="0">
                <a:pos x="43053" y="44704"/>
              </a:cxn>
              <a:cxn ang="0">
                <a:pos x="58300" y="37083"/>
              </a:cxn>
              <a:cxn ang="0">
                <a:pos x="92910" y="104267"/>
              </a:cxn>
              <a:cxn ang="0">
                <a:pos x="92201" y="138683"/>
              </a:cxn>
              <a:cxn ang="0">
                <a:pos x="92910" y="104267"/>
              </a:cxn>
              <a:cxn ang="0">
                <a:pos x="43942" y="37083"/>
              </a:cxn>
              <a:cxn ang="0">
                <a:pos x="48339" y="47561"/>
              </a:cxn>
              <a:cxn ang="0">
                <a:pos x="54356" y="60706"/>
              </a:cxn>
              <a:cxn ang="0">
                <a:pos x="29718" y="95504"/>
              </a:cxn>
              <a:cxn ang="0">
                <a:pos x="58300" y="37083"/>
              </a:cxn>
              <a:cxn ang="0">
                <a:pos x="129160" y="26320"/>
              </a:cxn>
              <a:cxn ang="0">
                <a:pos x="112522" y="76835"/>
              </a:cxn>
              <a:cxn ang="0">
                <a:pos x="164000" y="133935"/>
              </a:cxn>
              <a:cxn ang="0">
                <a:pos x="181840" y="132226"/>
              </a:cxn>
              <a:cxn ang="0">
                <a:pos x="196889" y="125853"/>
              </a:cxn>
              <a:cxn ang="0">
                <a:pos x="163575" y="121031"/>
              </a:cxn>
              <a:cxn ang="0">
                <a:pos x="150241" y="116586"/>
              </a:cxn>
              <a:cxn ang="0">
                <a:pos x="138811" y="108331"/>
              </a:cxn>
              <a:cxn ang="0">
                <a:pos x="128524" y="60070"/>
              </a:cxn>
              <a:cxn ang="0">
                <a:pos x="132080" y="44957"/>
              </a:cxn>
              <a:cxn ang="0">
                <a:pos x="147193" y="29082"/>
              </a:cxn>
              <a:cxn ang="0">
                <a:pos x="171450" y="24892"/>
              </a:cxn>
              <a:cxn ang="0">
                <a:pos x="199141" y="23020"/>
              </a:cxn>
              <a:cxn ang="0">
                <a:pos x="186475" y="15210"/>
              </a:cxn>
              <a:cxn ang="0">
                <a:pos x="171235" y="12023"/>
              </a:cxn>
              <a:cxn ang="0">
                <a:pos x="179324" y="119633"/>
              </a:cxn>
              <a:cxn ang="0">
                <a:pos x="203038" y="121031"/>
              </a:cxn>
              <a:cxn ang="0">
                <a:pos x="202437" y="87502"/>
              </a:cxn>
              <a:cxn ang="0">
                <a:pos x="171450" y="24892"/>
              </a:cxn>
              <a:cxn ang="0">
                <a:pos x="189103" y="33146"/>
              </a:cxn>
              <a:cxn ang="0">
                <a:pos x="197104" y="47243"/>
              </a:cxn>
              <a:cxn ang="0">
                <a:pos x="208615" y="34883"/>
              </a:cxn>
              <a:cxn ang="0">
                <a:pos x="200913" y="24892"/>
              </a:cxn>
              <a:cxn ang="0">
                <a:pos x="229743" y="8381"/>
              </a:cxn>
              <a:cxn ang="0">
                <a:pos x="255524" y="124332"/>
              </a:cxn>
              <a:cxn ang="0">
                <a:pos x="267976" y="65150"/>
              </a:cxn>
              <a:cxn ang="0">
                <a:pos x="245237" y="6985"/>
              </a:cxn>
              <a:cxn ang="0">
                <a:pos x="269621" y="63245"/>
              </a:cxn>
              <a:cxn ang="0">
                <a:pos x="337058" y="117220"/>
              </a:cxn>
              <a:cxn ang="0">
                <a:pos x="324612" y="0"/>
              </a:cxn>
              <a:cxn ang="0">
                <a:pos x="250444" y="65150"/>
              </a:cxn>
              <a:cxn ang="0">
                <a:pos x="269621" y="63245"/>
              </a:cxn>
              <a:cxn ang="0">
                <a:pos x="279526" y="51943"/>
              </a:cxn>
            </a:cxnLst>
            <a:rect l="0" t="0" r="r" b="b"/>
            <a:pathLst>
              <a:path w="337185" h="146685">
                <a:moveTo>
                  <a:pt x="51562" y="24002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287"/>
                </a:lnTo>
                <a:lnTo>
                  <a:pt x="26288" y="108585"/>
                </a:lnTo>
                <a:lnTo>
                  <a:pt x="75437" y="104267"/>
                </a:lnTo>
                <a:lnTo>
                  <a:pt x="92910" y="104267"/>
                </a:lnTo>
                <a:lnTo>
                  <a:pt x="88395" y="95504"/>
                </a:lnTo>
                <a:lnTo>
                  <a:pt x="29718" y="95504"/>
                </a:lnTo>
                <a:lnTo>
                  <a:pt x="39624" y="60070"/>
                </a:lnTo>
                <a:lnTo>
                  <a:pt x="41656" y="52324"/>
                </a:lnTo>
                <a:lnTo>
                  <a:pt x="43053" y="44704"/>
                </a:lnTo>
                <a:lnTo>
                  <a:pt x="43942" y="37083"/>
                </a:lnTo>
                <a:lnTo>
                  <a:pt x="58300" y="37083"/>
                </a:lnTo>
                <a:lnTo>
                  <a:pt x="51562" y="24002"/>
                </a:lnTo>
                <a:close/>
              </a:path>
              <a:path w="337185" h="146685">
                <a:moveTo>
                  <a:pt x="92910" y="104267"/>
                </a:moveTo>
                <a:lnTo>
                  <a:pt x="75437" y="104267"/>
                </a:lnTo>
                <a:lnTo>
                  <a:pt x="92201" y="138683"/>
                </a:lnTo>
                <a:lnTo>
                  <a:pt x="109855" y="137160"/>
                </a:lnTo>
                <a:lnTo>
                  <a:pt x="92910" y="104267"/>
                </a:lnTo>
                <a:close/>
              </a:path>
              <a:path w="337185" h="146685">
                <a:moveTo>
                  <a:pt x="58300" y="37083"/>
                </a:moveTo>
                <a:lnTo>
                  <a:pt x="43942" y="37083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4"/>
                </a:lnTo>
                <a:lnTo>
                  <a:pt x="88395" y="95504"/>
                </a:lnTo>
                <a:lnTo>
                  <a:pt x="58300" y="37083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5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4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50241" y="116586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0"/>
                </a:lnTo>
                <a:lnTo>
                  <a:pt x="130301" y="52577"/>
                </a:lnTo>
                <a:lnTo>
                  <a:pt x="132080" y="44957"/>
                </a:lnTo>
                <a:lnTo>
                  <a:pt x="135889" y="38862"/>
                </a:lnTo>
                <a:lnTo>
                  <a:pt x="147193" y="29082"/>
                </a:lnTo>
                <a:lnTo>
                  <a:pt x="154559" y="26288"/>
                </a:lnTo>
                <a:lnTo>
                  <a:pt x="171450" y="24892"/>
                </a:lnTo>
                <a:lnTo>
                  <a:pt x="200913" y="24892"/>
                </a:lnTo>
                <a:lnTo>
                  <a:pt x="199141" y="23020"/>
                </a:lnTo>
                <a:lnTo>
                  <a:pt x="193167" y="18542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3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913" y="24892"/>
                </a:moveTo>
                <a:lnTo>
                  <a:pt x="171450" y="24892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2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381"/>
                </a:lnTo>
                <a:lnTo>
                  <a:pt x="240030" y="125730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488" y="63245"/>
                </a:moveTo>
                <a:lnTo>
                  <a:pt x="269621" y="63245"/>
                </a:lnTo>
                <a:lnTo>
                  <a:pt x="316611" y="118999"/>
                </a:lnTo>
                <a:lnTo>
                  <a:pt x="337058" y="117220"/>
                </a:lnTo>
                <a:lnTo>
                  <a:pt x="289488" y="63245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5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5"/>
                </a:lnTo>
                <a:lnTo>
                  <a:pt x="289488" y="63245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8" name="object 63"/>
          <p:cNvSpPr>
            <a:spLocks/>
          </p:cNvSpPr>
          <p:nvPr/>
        </p:nvSpPr>
        <p:spPr bwMode="auto">
          <a:xfrm>
            <a:off x="2832100" y="5106988"/>
            <a:ext cx="4405313" cy="481012"/>
          </a:xfrm>
          <a:custGeom>
            <a:avLst/>
            <a:gdLst/>
            <a:ahLst/>
            <a:cxnLst>
              <a:cxn ang="0">
                <a:pos x="120650" y="354456"/>
              </a:cxn>
              <a:cxn ang="0">
                <a:pos x="0" y="429132"/>
              </a:cxn>
              <a:cxn ang="0">
                <a:pos x="133350" y="480059"/>
              </a:cxn>
              <a:cxn ang="0">
                <a:pos x="93439" y="430783"/>
              </a:cxn>
              <a:cxn ang="0">
                <a:pos x="85725" y="430783"/>
              </a:cxn>
              <a:cxn ang="0">
                <a:pos x="84200" y="410082"/>
              </a:cxn>
              <a:cxn ang="0">
                <a:pos x="91952" y="409346"/>
              </a:cxn>
              <a:cxn ang="0">
                <a:pos x="120650" y="354456"/>
              </a:cxn>
              <a:cxn ang="0">
                <a:pos x="92890" y="430106"/>
              </a:cxn>
              <a:cxn ang="0">
                <a:pos x="85725" y="430783"/>
              </a:cxn>
              <a:cxn ang="0">
                <a:pos x="93439" y="430783"/>
              </a:cxn>
              <a:cxn ang="0">
                <a:pos x="92890" y="430106"/>
              </a:cxn>
              <a:cxn ang="0">
                <a:pos x="4402709" y="0"/>
              </a:cxn>
              <a:cxn ang="0">
                <a:pos x="91952" y="409346"/>
              </a:cxn>
              <a:cxn ang="0">
                <a:pos x="85725" y="421258"/>
              </a:cxn>
              <a:cxn ang="0">
                <a:pos x="92890" y="430106"/>
              </a:cxn>
              <a:cxn ang="0">
                <a:pos x="4404360" y="22225"/>
              </a:cxn>
              <a:cxn ang="0">
                <a:pos x="4402709" y="0"/>
              </a:cxn>
            </a:cxnLst>
            <a:rect l="0" t="0" r="r" b="b"/>
            <a:pathLst>
              <a:path w="4404359" h="480060">
                <a:moveTo>
                  <a:pt x="120650" y="354456"/>
                </a:moveTo>
                <a:lnTo>
                  <a:pt x="0" y="429132"/>
                </a:lnTo>
                <a:lnTo>
                  <a:pt x="133350" y="480059"/>
                </a:lnTo>
                <a:lnTo>
                  <a:pt x="93439" y="430783"/>
                </a:lnTo>
                <a:lnTo>
                  <a:pt x="85725" y="430783"/>
                </a:lnTo>
                <a:lnTo>
                  <a:pt x="84200" y="410082"/>
                </a:lnTo>
                <a:lnTo>
                  <a:pt x="91952" y="409346"/>
                </a:lnTo>
                <a:lnTo>
                  <a:pt x="120650" y="354456"/>
                </a:lnTo>
                <a:close/>
              </a:path>
              <a:path w="4404359" h="480060">
                <a:moveTo>
                  <a:pt x="92890" y="430106"/>
                </a:moveTo>
                <a:lnTo>
                  <a:pt x="85725" y="430783"/>
                </a:lnTo>
                <a:lnTo>
                  <a:pt x="93439" y="430783"/>
                </a:lnTo>
                <a:lnTo>
                  <a:pt x="92890" y="430106"/>
                </a:lnTo>
                <a:close/>
              </a:path>
              <a:path w="4404359" h="480060">
                <a:moveTo>
                  <a:pt x="4402709" y="0"/>
                </a:moveTo>
                <a:lnTo>
                  <a:pt x="91952" y="409346"/>
                </a:lnTo>
                <a:lnTo>
                  <a:pt x="85725" y="421258"/>
                </a:lnTo>
                <a:lnTo>
                  <a:pt x="92890" y="430106"/>
                </a:lnTo>
                <a:lnTo>
                  <a:pt x="4404360" y="22225"/>
                </a:lnTo>
                <a:lnTo>
                  <a:pt x="44027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9" name="object 64"/>
          <p:cNvSpPr>
            <a:spLocks/>
          </p:cNvSpPr>
          <p:nvPr/>
        </p:nvSpPr>
        <p:spPr bwMode="auto">
          <a:xfrm>
            <a:off x="2916238" y="5106988"/>
            <a:ext cx="4321175" cy="431800"/>
          </a:xfrm>
          <a:custGeom>
            <a:avLst/>
            <a:gdLst/>
            <a:ahLst/>
            <a:cxnLst>
              <a:cxn ang="0">
                <a:pos x="4320159" y="22225"/>
              </a:cxn>
              <a:cxn ang="0">
                <a:pos x="1524" y="430783"/>
              </a:cxn>
              <a:cxn ang="0">
                <a:pos x="0" y="410082"/>
              </a:cxn>
              <a:cxn ang="0">
                <a:pos x="4318508" y="0"/>
              </a:cxn>
              <a:cxn ang="0">
                <a:pos x="4320159" y="22225"/>
              </a:cxn>
            </a:cxnLst>
            <a:rect l="0" t="0" r="r" b="b"/>
            <a:pathLst>
              <a:path w="4320540" h="431164">
                <a:moveTo>
                  <a:pt x="4320159" y="22225"/>
                </a:moveTo>
                <a:lnTo>
                  <a:pt x="1524" y="430783"/>
                </a:lnTo>
                <a:lnTo>
                  <a:pt x="0" y="410082"/>
                </a:lnTo>
                <a:lnTo>
                  <a:pt x="4318508" y="0"/>
                </a:lnTo>
                <a:lnTo>
                  <a:pt x="4320159" y="222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0" name="object 65"/>
          <p:cNvSpPr>
            <a:spLocks/>
          </p:cNvSpPr>
          <p:nvPr/>
        </p:nvSpPr>
        <p:spPr bwMode="auto">
          <a:xfrm>
            <a:off x="2832100" y="5462588"/>
            <a:ext cx="133350" cy="125412"/>
          </a:xfrm>
          <a:custGeom>
            <a:avLst/>
            <a:gdLst/>
            <a:ahLst/>
            <a:cxnLst>
              <a:cxn ang="0">
                <a:pos x="85725" y="66801"/>
              </a:cxn>
              <a:cxn ang="0">
                <a:pos x="133350" y="125602"/>
              </a:cxn>
              <a:cxn ang="0">
                <a:pos x="0" y="74675"/>
              </a:cxn>
              <a:cxn ang="0">
                <a:pos x="120650" y="0"/>
              </a:cxn>
              <a:cxn ang="0">
                <a:pos x="85725" y="66801"/>
              </a:cxn>
            </a:cxnLst>
            <a:rect l="0" t="0" r="r" b="b"/>
            <a:pathLst>
              <a:path w="133350" h="125729">
                <a:moveTo>
                  <a:pt x="85725" y="66801"/>
                </a:moveTo>
                <a:lnTo>
                  <a:pt x="133350" y="125602"/>
                </a:lnTo>
                <a:lnTo>
                  <a:pt x="0" y="74675"/>
                </a:lnTo>
                <a:lnTo>
                  <a:pt x="120650" y="0"/>
                </a:lnTo>
                <a:lnTo>
                  <a:pt x="857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1" name="object 66"/>
          <p:cNvSpPr>
            <a:spLocks/>
          </p:cNvSpPr>
          <p:nvPr/>
        </p:nvSpPr>
        <p:spPr bwMode="auto">
          <a:xfrm>
            <a:off x="4113213" y="5167313"/>
            <a:ext cx="279400" cy="134937"/>
          </a:xfrm>
          <a:custGeom>
            <a:avLst/>
            <a:gdLst/>
            <a:ahLst/>
            <a:cxnLst>
              <a:cxn ang="0">
                <a:pos x="1270" y="94361"/>
              </a:cxn>
              <a:cxn ang="0">
                <a:pos x="46156" y="122150"/>
              </a:cxn>
              <a:cxn ang="0">
                <a:pos x="69596" y="118872"/>
              </a:cxn>
              <a:cxn ang="0">
                <a:pos x="85517" y="108585"/>
              </a:cxn>
              <a:cxn ang="0">
                <a:pos x="16129" y="89662"/>
              </a:cxn>
              <a:cxn ang="0">
                <a:pos x="31114" y="1524"/>
              </a:cxn>
              <a:cxn ang="0">
                <a:pos x="11557" y="9906"/>
              </a:cxn>
              <a:cxn ang="0">
                <a:pos x="0" y="30861"/>
              </a:cxn>
              <a:cxn ang="0">
                <a:pos x="23875" y="62737"/>
              </a:cxn>
              <a:cxn ang="0">
                <a:pos x="60833" y="69087"/>
              </a:cxn>
              <a:cxn ang="0">
                <a:pos x="72898" y="73533"/>
              </a:cxn>
              <a:cxn ang="0">
                <a:pos x="76835" y="95758"/>
              </a:cxn>
              <a:cxn ang="0">
                <a:pos x="85517" y="108585"/>
              </a:cxn>
              <a:cxn ang="0">
                <a:pos x="93472" y="95123"/>
              </a:cxn>
              <a:cxn ang="0">
                <a:pos x="94234" y="82804"/>
              </a:cxn>
              <a:cxn ang="0">
                <a:pos x="24130" y="46862"/>
              </a:cxn>
              <a:cxn ang="0">
                <a:pos x="24764" y="17525"/>
              </a:cxn>
              <a:cxn ang="0">
                <a:pos x="49911" y="13588"/>
              </a:cxn>
              <a:cxn ang="0">
                <a:pos x="69214" y="5206"/>
              </a:cxn>
              <a:cxn ang="0">
                <a:pos x="47751" y="0"/>
              </a:cxn>
              <a:cxn ang="0">
                <a:pos x="56896" y="14986"/>
              </a:cxn>
              <a:cxn ang="0">
                <a:pos x="71374" y="34417"/>
              </a:cxn>
              <a:cxn ang="0">
                <a:pos x="82804" y="19176"/>
              </a:cxn>
              <a:cxn ang="0">
                <a:pos x="111789" y="45662"/>
              </a:cxn>
              <a:cxn ang="0">
                <a:pos x="128073" y="108745"/>
              </a:cxn>
              <a:cxn ang="0">
                <a:pos x="178108" y="101854"/>
              </a:cxn>
              <a:cxn ang="0">
                <a:pos x="132842" y="95377"/>
              </a:cxn>
              <a:cxn ang="0">
                <a:pos x="123062" y="74549"/>
              </a:cxn>
              <a:cxn ang="0">
                <a:pos x="186182" y="65151"/>
              </a:cxn>
              <a:cxn ang="0">
                <a:pos x="122682" y="55244"/>
              </a:cxn>
              <a:cxn ang="0">
                <a:pos x="174389" y="35560"/>
              </a:cxn>
              <a:cxn ang="0">
                <a:pos x="159448" y="25892"/>
              </a:cxn>
              <a:cxn ang="0">
                <a:pos x="172212" y="81787"/>
              </a:cxn>
              <a:cxn ang="0">
                <a:pos x="164464" y="95885"/>
              </a:cxn>
              <a:cxn ang="0">
                <a:pos x="151257" y="101218"/>
              </a:cxn>
              <a:cxn ang="0">
                <a:pos x="181863" y="98425"/>
              </a:cxn>
              <a:cxn ang="0">
                <a:pos x="172212" y="81787"/>
              </a:cxn>
              <a:cxn ang="0">
                <a:pos x="158369" y="37718"/>
              </a:cxn>
              <a:cxn ang="0">
                <a:pos x="169037" y="51435"/>
              </a:cxn>
              <a:cxn ang="0">
                <a:pos x="185814" y="62737"/>
              </a:cxn>
              <a:cxn ang="0">
                <a:pos x="177870" y="39497"/>
              </a:cxn>
              <a:cxn ang="0">
                <a:pos x="260858" y="92583"/>
              </a:cxn>
              <a:cxn ang="0">
                <a:pos x="275359" y="92583"/>
              </a:cxn>
              <a:cxn ang="0">
                <a:pos x="217932" y="19557"/>
              </a:cxn>
              <a:cxn ang="0">
                <a:pos x="203454" y="33019"/>
              </a:cxn>
              <a:cxn ang="0">
                <a:pos x="197866" y="54991"/>
              </a:cxn>
              <a:cxn ang="0">
                <a:pos x="239649" y="105537"/>
              </a:cxn>
              <a:cxn ang="0">
                <a:pos x="233299" y="94107"/>
              </a:cxn>
              <a:cxn ang="0">
                <a:pos x="213836" y="47942"/>
              </a:cxn>
              <a:cxn ang="0">
                <a:pos x="251243" y="22407"/>
              </a:cxn>
              <a:cxn ang="0">
                <a:pos x="230759" y="16763"/>
              </a:cxn>
              <a:cxn ang="0">
                <a:pos x="245110" y="29718"/>
              </a:cxn>
              <a:cxn ang="0">
                <a:pos x="258952" y="78740"/>
              </a:cxn>
              <a:cxn ang="0">
                <a:pos x="245872" y="92964"/>
              </a:cxn>
              <a:cxn ang="0">
                <a:pos x="259978" y="94107"/>
              </a:cxn>
              <a:cxn ang="0">
                <a:pos x="269693" y="27812"/>
              </a:cxn>
              <a:cxn ang="0">
                <a:pos x="268605" y="15367"/>
              </a:cxn>
              <a:cxn ang="0">
                <a:pos x="269693" y="27812"/>
              </a:cxn>
            </a:cxnLst>
            <a:rect l="0" t="0" r="r" b="b"/>
            <a:pathLst>
              <a:path w="279400" h="134620">
                <a:moveTo>
                  <a:pt x="14859" y="83947"/>
                </a:moveTo>
                <a:lnTo>
                  <a:pt x="381" y="86487"/>
                </a:lnTo>
                <a:lnTo>
                  <a:pt x="1270" y="94361"/>
                </a:lnTo>
                <a:lnTo>
                  <a:pt x="4063" y="101092"/>
                </a:lnTo>
                <a:lnTo>
                  <a:pt x="39084" y="121888"/>
                </a:lnTo>
                <a:lnTo>
                  <a:pt x="46156" y="122150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76073" y="115189"/>
                </a:lnTo>
                <a:lnTo>
                  <a:pt x="82550" y="111633"/>
                </a:lnTo>
                <a:lnTo>
                  <a:pt x="85517" y="108585"/>
                </a:lnTo>
                <a:lnTo>
                  <a:pt x="45212" y="108585"/>
                </a:lnTo>
                <a:lnTo>
                  <a:pt x="39116" y="107950"/>
                </a:lnTo>
                <a:lnTo>
                  <a:pt x="16129" y="89662"/>
                </a:lnTo>
                <a:lnTo>
                  <a:pt x="14859" y="83947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002" y="3429"/>
                </a:lnTo>
                <a:lnTo>
                  <a:pt x="17780" y="6731"/>
                </a:lnTo>
                <a:lnTo>
                  <a:pt x="11557" y="9906"/>
                </a:lnTo>
                <a:lnTo>
                  <a:pt x="6985" y="14224"/>
                </a:lnTo>
                <a:lnTo>
                  <a:pt x="1143" y="25146"/>
                </a:lnTo>
                <a:lnTo>
                  <a:pt x="0" y="30861"/>
                </a:lnTo>
                <a:lnTo>
                  <a:pt x="508" y="36703"/>
                </a:lnTo>
                <a:lnTo>
                  <a:pt x="19431" y="60832"/>
                </a:lnTo>
                <a:lnTo>
                  <a:pt x="23875" y="62737"/>
                </a:lnTo>
                <a:lnTo>
                  <a:pt x="31750" y="64516"/>
                </a:lnTo>
                <a:lnTo>
                  <a:pt x="53721" y="67818"/>
                </a:lnTo>
                <a:lnTo>
                  <a:pt x="60833" y="69087"/>
                </a:lnTo>
                <a:lnTo>
                  <a:pt x="64135" y="70104"/>
                </a:lnTo>
                <a:lnTo>
                  <a:pt x="69214" y="71501"/>
                </a:lnTo>
                <a:lnTo>
                  <a:pt x="72898" y="73533"/>
                </a:lnTo>
                <a:lnTo>
                  <a:pt x="79629" y="89027"/>
                </a:lnTo>
                <a:lnTo>
                  <a:pt x="78867" y="92583"/>
                </a:lnTo>
                <a:lnTo>
                  <a:pt x="76835" y="95758"/>
                </a:lnTo>
                <a:lnTo>
                  <a:pt x="74930" y="99060"/>
                </a:lnTo>
                <a:lnTo>
                  <a:pt x="45212" y="108585"/>
                </a:lnTo>
                <a:lnTo>
                  <a:pt x="85517" y="108585"/>
                </a:lnTo>
                <a:lnTo>
                  <a:pt x="87249" y="106807"/>
                </a:lnTo>
                <a:lnTo>
                  <a:pt x="90297" y="100965"/>
                </a:lnTo>
                <a:lnTo>
                  <a:pt x="93472" y="95123"/>
                </a:lnTo>
                <a:lnTo>
                  <a:pt x="94633" y="89662"/>
                </a:lnTo>
                <a:lnTo>
                  <a:pt x="94731" y="89027"/>
                </a:lnTo>
                <a:lnTo>
                  <a:pt x="94234" y="82804"/>
                </a:lnTo>
                <a:lnTo>
                  <a:pt x="67246" y="54675"/>
                </a:lnTo>
                <a:lnTo>
                  <a:pt x="32131" y="49022"/>
                </a:lnTo>
                <a:lnTo>
                  <a:pt x="24130" y="46862"/>
                </a:lnTo>
                <a:lnTo>
                  <a:pt x="14986" y="29591"/>
                </a:lnTo>
                <a:lnTo>
                  <a:pt x="16763" y="25273"/>
                </a:lnTo>
                <a:lnTo>
                  <a:pt x="24764" y="17525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8"/>
                </a:lnTo>
                <a:lnTo>
                  <a:pt x="78457" y="13588"/>
                </a:lnTo>
                <a:lnTo>
                  <a:pt x="74802" y="8890"/>
                </a:lnTo>
                <a:lnTo>
                  <a:pt x="69214" y="5206"/>
                </a:lnTo>
                <a:lnTo>
                  <a:pt x="62357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57" y="13588"/>
                </a:moveTo>
                <a:lnTo>
                  <a:pt x="49911" y="13588"/>
                </a:lnTo>
                <a:lnTo>
                  <a:pt x="56896" y="14986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804" y="19176"/>
                </a:lnTo>
                <a:lnTo>
                  <a:pt x="78457" y="13588"/>
                </a:lnTo>
                <a:close/>
              </a:path>
              <a:path w="279400" h="134620">
                <a:moveTo>
                  <a:pt x="143637" y="24256"/>
                </a:moveTo>
                <a:lnTo>
                  <a:pt x="111789" y="45662"/>
                </a:lnTo>
                <a:lnTo>
                  <a:pt x="107740" y="62737"/>
                </a:lnTo>
                <a:lnTo>
                  <a:pt x="107950" y="72898"/>
                </a:lnTo>
                <a:lnTo>
                  <a:pt x="128073" y="108745"/>
                </a:lnTo>
                <a:lnTo>
                  <a:pt x="143365" y="113178"/>
                </a:lnTo>
                <a:lnTo>
                  <a:pt x="152273" y="113157"/>
                </a:lnTo>
                <a:lnTo>
                  <a:pt x="178108" y="101854"/>
                </a:lnTo>
                <a:lnTo>
                  <a:pt x="144272" y="101854"/>
                </a:lnTo>
                <a:lnTo>
                  <a:pt x="138049" y="99949"/>
                </a:lnTo>
                <a:lnTo>
                  <a:pt x="132842" y="95377"/>
                </a:lnTo>
                <a:lnTo>
                  <a:pt x="127762" y="90805"/>
                </a:lnTo>
                <a:lnTo>
                  <a:pt x="124460" y="83947"/>
                </a:lnTo>
                <a:lnTo>
                  <a:pt x="123062" y="74549"/>
                </a:lnTo>
                <a:lnTo>
                  <a:pt x="186436" y="69087"/>
                </a:lnTo>
                <a:lnTo>
                  <a:pt x="186436" y="67310"/>
                </a:lnTo>
                <a:lnTo>
                  <a:pt x="186182" y="65151"/>
                </a:lnTo>
                <a:lnTo>
                  <a:pt x="185814" y="62737"/>
                </a:lnTo>
                <a:lnTo>
                  <a:pt x="122809" y="62737"/>
                </a:lnTo>
                <a:lnTo>
                  <a:pt x="122682" y="55244"/>
                </a:lnTo>
                <a:lnTo>
                  <a:pt x="144907" y="36194"/>
                </a:lnTo>
                <a:lnTo>
                  <a:pt x="152146" y="35560"/>
                </a:lnTo>
                <a:lnTo>
                  <a:pt x="174389" y="35560"/>
                </a:lnTo>
                <a:lnTo>
                  <a:pt x="172593" y="33528"/>
                </a:lnTo>
                <a:lnTo>
                  <a:pt x="166354" y="28954"/>
                </a:lnTo>
                <a:lnTo>
                  <a:pt x="159448" y="25892"/>
                </a:lnTo>
                <a:lnTo>
                  <a:pt x="151876" y="24330"/>
                </a:lnTo>
                <a:lnTo>
                  <a:pt x="143637" y="24256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70561" y="88137"/>
                </a:lnTo>
                <a:lnTo>
                  <a:pt x="168021" y="92837"/>
                </a:lnTo>
                <a:lnTo>
                  <a:pt x="164464" y="95885"/>
                </a:lnTo>
                <a:lnTo>
                  <a:pt x="161036" y="99060"/>
                </a:lnTo>
                <a:lnTo>
                  <a:pt x="156591" y="100837"/>
                </a:lnTo>
                <a:lnTo>
                  <a:pt x="151257" y="101218"/>
                </a:lnTo>
                <a:lnTo>
                  <a:pt x="144272" y="101854"/>
                </a:lnTo>
                <a:lnTo>
                  <a:pt x="178108" y="101854"/>
                </a:lnTo>
                <a:lnTo>
                  <a:pt x="181863" y="98425"/>
                </a:lnTo>
                <a:lnTo>
                  <a:pt x="185674" y="91312"/>
                </a:lnTo>
                <a:lnTo>
                  <a:pt x="187198" y="82423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9" y="35560"/>
                </a:moveTo>
                <a:lnTo>
                  <a:pt x="152146" y="35560"/>
                </a:lnTo>
                <a:lnTo>
                  <a:pt x="158369" y="37718"/>
                </a:lnTo>
                <a:lnTo>
                  <a:pt x="163449" y="42925"/>
                </a:lnTo>
                <a:lnTo>
                  <a:pt x="166750" y="46228"/>
                </a:lnTo>
                <a:lnTo>
                  <a:pt x="169037" y="51435"/>
                </a:lnTo>
                <a:lnTo>
                  <a:pt x="170307" y="58547"/>
                </a:lnTo>
                <a:lnTo>
                  <a:pt x="122809" y="62737"/>
                </a:lnTo>
                <a:lnTo>
                  <a:pt x="185814" y="62737"/>
                </a:lnTo>
                <a:lnTo>
                  <a:pt x="184660" y="55244"/>
                </a:lnTo>
                <a:lnTo>
                  <a:pt x="181911" y="46767"/>
                </a:lnTo>
                <a:lnTo>
                  <a:pt x="177870" y="39497"/>
                </a:lnTo>
                <a:lnTo>
                  <a:pt x="174389" y="35560"/>
                </a:lnTo>
                <a:close/>
              </a:path>
              <a:path w="279400" h="134620">
                <a:moveTo>
                  <a:pt x="275359" y="92583"/>
                </a:moveTo>
                <a:lnTo>
                  <a:pt x="260858" y="92583"/>
                </a:lnTo>
                <a:lnTo>
                  <a:pt x="264541" y="134239"/>
                </a:lnTo>
                <a:lnTo>
                  <a:pt x="278892" y="132969"/>
                </a:lnTo>
                <a:lnTo>
                  <a:pt x="275359" y="92583"/>
                </a:lnTo>
                <a:close/>
              </a:path>
              <a:path w="279400" h="134620">
                <a:moveTo>
                  <a:pt x="230759" y="16763"/>
                </a:moveTo>
                <a:lnTo>
                  <a:pt x="224027" y="17272"/>
                </a:lnTo>
                <a:lnTo>
                  <a:pt x="217932" y="19557"/>
                </a:lnTo>
                <a:lnTo>
                  <a:pt x="212598" y="23622"/>
                </a:lnTo>
                <a:lnTo>
                  <a:pt x="207263" y="27559"/>
                </a:lnTo>
                <a:lnTo>
                  <a:pt x="203454" y="33019"/>
                </a:lnTo>
                <a:lnTo>
                  <a:pt x="201041" y="40131"/>
                </a:lnTo>
                <a:lnTo>
                  <a:pt x="198755" y="47117"/>
                </a:lnTo>
                <a:lnTo>
                  <a:pt x="197866" y="54991"/>
                </a:lnTo>
                <a:lnTo>
                  <a:pt x="198627" y="63500"/>
                </a:lnTo>
                <a:lnTo>
                  <a:pt x="218664" y="100447"/>
                </a:lnTo>
                <a:lnTo>
                  <a:pt x="239649" y="105537"/>
                </a:lnTo>
                <a:lnTo>
                  <a:pt x="244094" y="105029"/>
                </a:lnTo>
                <a:lnTo>
                  <a:pt x="259978" y="94107"/>
                </a:lnTo>
                <a:lnTo>
                  <a:pt x="233299" y="94107"/>
                </a:lnTo>
                <a:lnTo>
                  <a:pt x="227584" y="91821"/>
                </a:lnTo>
                <a:lnTo>
                  <a:pt x="213197" y="54804"/>
                </a:lnTo>
                <a:lnTo>
                  <a:pt x="213836" y="47942"/>
                </a:lnTo>
                <a:lnTo>
                  <a:pt x="239395" y="27431"/>
                </a:lnTo>
                <a:lnTo>
                  <a:pt x="256284" y="27431"/>
                </a:lnTo>
                <a:lnTo>
                  <a:pt x="251243" y="22407"/>
                </a:lnTo>
                <a:lnTo>
                  <a:pt x="245094" y="18764"/>
                </a:lnTo>
                <a:lnTo>
                  <a:pt x="238253" y="16883"/>
                </a:lnTo>
                <a:lnTo>
                  <a:pt x="230759" y="16763"/>
                </a:lnTo>
                <a:close/>
              </a:path>
              <a:path w="279400" h="134620">
                <a:moveTo>
                  <a:pt x="256284" y="27431"/>
                </a:moveTo>
                <a:lnTo>
                  <a:pt x="239395" y="27431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740"/>
                </a:lnTo>
                <a:lnTo>
                  <a:pt x="254888" y="84328"/>
                </a:lnTo>
                <a:lnTo>
                  <a:pt x="250951" y="89915"/>
                </a:lnTo>
                <a:lnTo>
                  <a:pt x="245872" y="92964"/>
                </a:lnTo>
                <a:lnTo>
                  <a:pt x="239775" y="93472"/>
                </a:lnTo>
                <a:lnTo>
                  <a:pt x="233299" y="94107"/>
                </a:lnTo>
                <a:lnTo>
                  <a:pt x="259978" y="94107"/>
                </a:lnTo>
                <a:lnTo>
                  <a:pt x="260858" y="92583"/>
                </a:lnTo>
                <a:lnTo>
                  <a:pt x="275359" y="92583"/>
                </a:lnTo>
                <a:lnTo>
                  <a:pt x="269693" y="27812"/>
                </a:lnTo>
                <a:lnTo>
                  <a:pt x="256667" y="27812"/>
                </a:lnTo>
                <a:lnTo>
                  <a:pt x="256284" y="27431"/>
                </a:lnTo>
                <a:close/>
              </a:path>
              <a:path w="279400" h="134620">
                <a:moveTo>
                  <a:pt x="268605" y="15367"/>
                </a:moveTo>
                <a:lnTo>
                  <a:pt x="255650" y="16510"/>
                </a:lnTo>
                <a:lnTo>
                  <a:pt x="256667" y="27812"/>
                </a:lnTo>
                <a:lnTo>
                  <a:pt x="269693" y="27812"/>
                </a:lnTo>
                <a:lnTo>
                  <a:pt x="268605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2" name="object 67"/>
          <p:cNvSpPr>
            <a:spLocks/>
          </p:cNvSpPr>
          <p:nvPr/>
        </p:nvSpPr>
        <p:spPr bwMode="auto">
          <a:xfrm>
            <a:off x="4459288" y="5114925"/>
            <a:ext cx="334962" cy="142875"/>
          </a:xfrm>
          <a:custGeom>
            <a:avLst/>
            <a:gdLst/>
            <a:ahLst/>
            <a:cxnLst>
              <a:cxn ang="0">
                <a:pos x="52069" y="114300"/>
              </a:cxn>
              <a:cxn ang="0">
                <a:pos x="68961" y="141224"/>
              </a:cxn>
              <a:cxn ang="0">
                <a:pos x="58674" y="23749"/>
              </a:cxn>
              <a:cxn ang="0">
                <a:pos x="0" y="105537"/>
              </a:cxn>
              <a:cxn ang="0">
                <a:pos x="52069" y="114300"/>
              </a:cxn>
              <a:cxn ang="0">
                <a:pos x="66548" y="113030"/>
              </a:cxn>
              <a:cxn ang="0">
                <a:pos x="81726" y="104393"/>
              </a:cxn>
              <a:cxn ang="0">
                <a:pos x="46354" y="48260"/>
              </a:cxn>
              <a:cxn ang="0">
                <a:pos x="58674" y="23749"/>
              </a:cxn>
              <a:cxn ang="0">
                <a:pos x="46354" y="48260"/>
              </a:cxn>
              <a:cxn ang="0">
                <a:pos x="14224" y="104393"/>
              </a:cxn>
              <a:cxn ang="0">
                <a:pos x="81287" y="99822"/>
              </a:cxn>
              <a:cxn ang="0">
                <a:pos x="60842" y="48260"/>
              </a:cxn>
              <a:cxn ang="0">
                <a:pos x="65404" y="99822"/>
              </a:cxn>
              <a:cxn ang="0">
                <a:pos x="81152" y="98425"/>
              </a:cxn>
              <a:cxn ang="0">
                <a:pos x="135381" y="28575"/>
              </a:cxn>
              <a:cxn ang="0">
                <a:pos x="145287" y="33655"/>
              </a:cxn>
              <a:cxn ang="0">
                <a:pos x="152273" y="41910"/>
              </a:cxn>
              <a:cxn ang="0">
                <a:pos x="153162" y="53086"/>
              </a:cxn>
              <a:cxn ang="0">
                <a:pos x="118465" y="98012"/>
              </a:cxn>
              <a:cxn ang="0">
                <a:pos x="97154" y="135255"/>
              </a:cxn>
              <a:cxn ang="0">
                <a:pos x="175132" y="131826"/>
              </a:cxn>
              <a:cxn ang="0">
                <a:pos x="116458" y="123063"/>
              </a:cxn>
              <a:cxn ang="0">
                <a:pos x="137160" y="98552"/>
              </a:cxn>
              <a:cxn ang="0">
                <a:pos x="167386" y="56006"/>
              </a:cxn>
              <a:cxn ang="0">
                <a:pos x="167512" y="46609"/>
              </a:cxn>
              <a:cxn ang="0">
                <a:pos x="162813" y="29972"/>
              </a:cxn>
              <a:cxn ang="0">
                <a:pos x="173989" y="117983"/>
              </a:cxn>
              <a:cxn ang="0">
                <a:pos x="174409" y="123063"/>
              </a:cxn>
              <a:cxn ang="0">
                <a:pos x="136217" y="17131"/>
              </a:cxn>
              <a:cxn ang="0">
                <a:pos x="92963" y="54483"/>
              </a:cxn>
              <a:cxn ang="0">
                <a:pos x="107314" y="47371"/>
              </a:cxn>
              <a:cxn ang="0">
                <a:pos x="112775" y="36956"/>
              </a:cxn>
              <a:cxn ang="0">
                <a:pos x="121919" y="29845"/>
              </a:cxn>
              <a:cxn ang="0">
                <a:pos x="161075" y="28575"/>
              </a:cxn>
              <a:cxn ang="0">
                <a:pos x="149985" y="20611"/>
              </a:cxn>
              <a:cxn ang="0">
                <a:pos x="136217" y="17131"/>
              </a:cxn>
              <a:cxn ang="0">
                <a:pos x="188975" y="30099"/>
              </a:cxn>
              <a:cxn ang="0">
                <a:pos x="185547" y="72643"/>
              </a:cxn>
              <a:cxn ang="0">
                <a:pos x="228980" y="129159"/>
              </a:cxn>
              <a:cxn ang="0">
                <a:pos x="244475" y="125476"/>
              </a:cxn>
              <a:cxn ang="0">
                <a:pos x="221361" y="117856"/>
              </a:cxn>
              <a:cxn ang="0">
                <a:pos x="200278" y="71374"/>
              </a:cxn>
              <a:cxn ang="0">
                <a:pos x="200009" y="46815"/>
              </a:cxn>
              <a:cxn ang="0">
                <a:pos x="226060" y="20700"/>
              </a:cxn>
              <a:cxn ang="0">
                <a:pos x="244601" y="17145"/>
              </a:cxn>
              <a:cxn ang="0">
                <a:pos x="230504" y="9525"/>
              </a:cxn>
              <a:cxn ang="0">
                <a:pos x="247446" y="20700"/>
              </a:cxn>
              <a:cxn ang="0">
                <a:pos x="232028" y="23368"/>
              </a:cxn>
              <a:cxn ang="0">
                <a:pos x="247268" y="67310"/>
              </a:cxn>
              <a:cxn ang="0">
                <a:pos x="247650" y="91424"/>
              </a:cxn>
              <a:cxn ang="0">
                <a:pos x="252285" y="117856"/>
              </a:cxn>
              <a:cxn ang="0">
                <a:pos x="262000" y="65912"/>
              </a:cxn>
              <a:cxn ang="0">
                <a:pos x="248157" y="21590"/>
              </a:cxn>
              <a:cxn ang="0">
                <a:pos x="328011" y="27305"/>
              </a:cxn>
              <a:cxn ang="0">
                <a:pos x="321563" y="119126"/>
              </a:cxn>
              <a:cxn ang="0">
                <a:pos x="328011" y="27305"/>
              </a:cxn>
              <a:cxn ang="0">
                <a:pos x="316356" y="762"/>
              </a:cxn>
              <a:cxn ang="0">
                <a:pos x="310388" y="11684"/>
              </a:cxn>
              <a:cxn ang="0">
                <a:pos x="292735" y="28702"/>
              </a:cxn>
              <a:cxn ang="0">
                <a:pos x="286130" y="47117"/>
              </a:cxn>
              <a:cxn ang="0">
                <a:pos x="328011" y="27305"/>
              </a:cxn>
            </a:cxnLst>
            <a:rect l="0" t="0" r="r" b="b"/>
            <a:pathLst>
              <a:path w="335914" h="142875">
                <a:moveTo>
                  <a:pt x="66656" y="114300"/>
                </a:moveTo>
                <a:lnTo>
                  <a:pt x="52069" y="114300"/>
                </a:lnTo>
                <a:lnTo>
                  <a:pt x="54610" y="142494"/>
                </a:lnTo>
                <a:lnTo>
                  <a:pt x="68961" y="141224"/>
                </a:lnTo>
                <a:lnTo>
                  <a:pt x="66656" y="114300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989" y="24892"/>
                </a:lnTo>
                <a:lnTo>
                  <a:pt x="0" y="105537"/>
                </a:lnTo>
                <a:lnTo>
                  <a:pt x="1142" y="118745"/>
                </a:lnTo>
                <a:lnTo>
                  <a:pt x="52069" y="114300"/>
                </a:lnTo>
                <a:lnTo>
                  <a:pt x="66656" y="114300"/>
                </a:lnTo>
                <a:lnTo>
                  <a:pt x="66548" y="113030"/>
                </a:lnTo>
                <a:lnTo>
                  <a:pt x="82423" y="111633"/>
                </a:lnTo>
                <a:lnTo>
                  <a:pt x="81726" y="104393"/>
                </a:lnTo>
                <a:lnTo>
                  <a:pt x="14224" y="104393"/>
                </a:lnTo>
                <a:lnTo>
                  <a:pt x="46354" y="48260"/>
                </a:lnTo>
                <a:lnTo>
                  <a:pt x="60842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42" y="48260"/>
                </a:moveTo>
                <a:lnTo>
                  <a:pt x="46354" y="48260"/>
                </a:lnTo>
                <a:lnTo>
                  <a:pt x="50926" y="101092"/>
                </a:lnTo>
                <a:lnTo>
                  <a:pt x="14224" y="104393"/>
                </a:lnTo>
                <a:lnTo>
                  <a:pt x="81726" y="104393"/>
                </a:lnTo>
                <a:lnTo>
                  <a:pt x="81287" y="99822"/>
                </a:lnTo>
                <a:lnTo>
                  <a:pt x="65404" y="99822"/>
                </a:lnTo>
                <a:lnTo>
                  <a:pt x="60842" y="48260"/>
                </a:lnTo>
                <a:close/>
              </a:path>
              <a:path w="335914" h="142875">
                <a:moveTo>
                  <a:pt x="81152" y="98425"/>
                </a:moveTo>
                <a:lnTo>
                  <a:pt x="65404" y="99822"/>
                </a:lnTo>
                <a:lnTo>
                  <a:pt x="81287" y="99822"/>
                </a:lnTo>
                <a:lnTo>
                  <a:pt x="81152" y="98425"/>
                </a:lnTo>
                <a:close/>
              </a:path>
              <a:path w="335914" h="142875">
                <a:moveTo>
                  <a:pt x="161075" y="28575"/>
                </a:moveTo>
                <a:lnTo>
                  <a:pt x="135381" y="28575"/>
                </a:lnTo>
                <a:lnTo>
                  <a:pt x="140969" y="30099"/>
                </a:lnTo>
                <a:lnTo>
                  <a:pt x="145287" y="33655"/>
                </a:lnTo>
                <a:lnTo>
                  <a:pt x="149732" y="37211"/>
                </a:lnTo>
                <a:lnTo>
                  <a:pt x="152273" y="41910"/>
                </a:lnTo>
                <a:lnTo>
                  <a:pt x="152780" y="47625"/>
                </a:lnTo>
                <a:lnTo>
                  <a:pt x="153162" y="53086"/>
                </a:lnTo>
                <a:lnTo>
                  <a:pt x="151511" y="59055"/>
                </a:lnTo>
                <a:lnTo>
                  <a:pt x="118465" y="98012"/>
                </a:lnTo>
                <a:lnTo>
                  <a:pt x="113807" y="103060"/>
                </a:lnTo>
                <a:lnTo>
                  <a:pt x="97154" y="135255"/>
                </a:lnTo>
                <a:lnTo>
                  <a:pt x="97662" y="138684"/>
                </a:lnTo>
                <a:lnTo>
                  <a:pt x="175132" y="131826"/>
                </a:lnTo>
                <a:lnTo>
                  <a:pt x="174409" y="123063"/>
                </a:lnTo>
                <a:lnTo>
                  <a:pt x="116458" y="123063"/>
                </a:lnTo>
                <a:lnTo>
                  <a:pt x="117728" y="120269"/>
                </a:lnTo>
                <a:lnTo>
                  <a:pt x="137160" y="98552"/>
                </a:lnTo>
                <a:lnTo>
                  <a:pt x="143855" y="91644"/>
                </a:lnTo>
                <a:lnTo>
                  <a:pt x="167386" y="56006"/>
                </a:lnTo>
                <a:lnTo>
                  <a:pt x="168020" y="51308"/>
                </a:lnTo>
                <a:lnTo>
                  <a:pt x="167512" y="46609"/>
                </a:lnTo>
                <a:lnTo>
                  <a:pt x="166750" y="37337"/>
                </a:lnTo>
                <a:lnTo>
                  <a:pt x="162813" y="29972"/>
                </a:lnTo>
                <a:lnTo>
                  <a:pt x="161075" y="28575"/>
                </a:lnTo>
                <a:close/>
              </a:path>
              <a:path w="335914" h="142875">
                <a:moveTo>
                  <a:pt x="173989" y="117983"/>
                </a:moveTo>
                <a:lnTo>
                  <a:pt x="116458" y="123063"/>
                </a:lnTo>
                <a:lnTo>
                  <a:pt x="174409" y="123063"/>
                </a:lnTo>
                <a:lnTo>
                  <a:pt x="173989" y="117983"/>
                </a:lnTo>
                <a:close/>
              </a:path>
              <a:path w="335914" h="142875">
                <a:moveTo>
                  <a:pt x="136217" y="17131"/>
                </a:moveTo>
                <a:lnTo>
                  <a:pt x="98232" y="33533"/>
                </a:lnTo>
                <a:lnTo>
                  <a:pt x="92963" y="54483"/>
                </a:lnTo>
                <a:lnTo>
                  <a:pt x="107950" y="54737"/>
                </a:lnTo>
                <a:lnTo>
                  <a:pt x="107314" y="47371"/>
                </a:lnTo>
                <a:lnTo>
                  <a:pt x="108965" y="41402"/>
                </a:lnTo>
                <a:lnTo>
                  <a:pt x="112775" y="36956"/>
                </a:lnTo>
                <a:lnTo>
                  <a:pt x="116586" y="32385"/>
                </a:lnTo>
                <a:lnTo>
                  <a:pt x="121919" y="29845"/>
                </a:lnTo>
                <a:lnTo>
                  <a:pt x="135381" y="28575"/>
                </a:lnTo>
                <a:lnTo>
                  <a:pt x="161075" y="28575"/>
                </a:lnTo>
                <a:lnTo>
                  <a:pt x="155701" y="24256"/>
                </a:lnTo>
                <a:lnTo>
                  <a:pt x="149985" y="20611"/>
                </a:lnTo>
                <a:lnTo>
                  <a:pt x="143494" y="18240"/>
                </a:lnTo>
                <a:lnTo>
                  <a:pt x="136217" y="17131"/>
                </a:lnTo>
                <a:close/>
              </a:path>
              <a:path w="335914" h="142875">
                <a:moveTo>
                  <a:pt x="224789" y="8762"/>
                </a:moveTo>
                <a:lnTo>
                  <a:pt x="188975" y="30099"/>
                </a:lnTo>
                <a:lnTo>
                  <a:pt x="184923" y="62737"/>
                </a:lnTo>
                <a:lnTo>
                  <a:pt x="185547" y="72643"/>
                </a:lnTo>
                <a:lnTo>
                  <a:pt x="195458" y="111327"/>
                </a:lnTo>
                <a:lnTo>
                  <a:pt x="228980" y="129159"/>
                </a:lnTo>
                <a:lnTo>
                  <a:pt x="237616" y="128397"/>
                </a:lnTo>
                <a:lnTo>
                  <a:pt x="244475" y="125476"/>
                </a:lnTo>
                <a:lnTo>
                  <a:pt x="252285" y="117856"/>
                </a:lnTo>
                <a:lnTo>
                  <a:pt x="221361" y="117856"/>
                </a:lnTo>
                <a:lnTo>
                  <a:pt x="215518" y="115189"/>
                </a:lnTo>
                <a:lnTo>
                  <a:pt x="200278" y="71374"/>
                </a:lnTo>
                <a:lnTo>
                  <a:pt x="199590" y="57993"/>
                </a:lnTo>
                <a:lnTo>
                  <a:pt x="200009" y="46815"/>
                </a:lnTo>
                <a:lnTo>
                  <a:pt x="219328" y="21336"/>
                </a:lnTo>
                <a:lnTo>
                  <a:pt x="226060" y="20700"/>
                </a:lnTo>
                <a:lnTo>
                  <a:pt x="247446" y="20700"/>
                </a:lnTo>
                <a:lnTo>
                  <a:pt x="244601" y="17145"/>
                </a:lnTo>
                <a:lnTo>
                  <a:pt x="240411" y="13843"/>
                </a:lnTo>
                <a:lnTo>
                  <a:pt x="230504" y="9525"/>
                </a:lnTo>
                <a:lnTo>
                  <a:pt x="224789" y="8762"/>
                </a:lnTo>
                <a:close/>
              </a:path>
              <a:path w="335914" h="142875">
                <a:moveTo>
                  <a:pt x="247446" y="20700"/>
                </a:moveTo>
                <a:lnTo>
                  <a:pt x="226060" y="20700"/>
                </a:lnTo>
                <a:lnTo>
                  <a:pt x="232028" y="23368"/>
                </a:lnTo>
                <a:lnTo>
                  <a:pt x="237108" y="29337"/>
                </a:lnTo>
                <a:lnTo>
                  <a:pt x="247268" y="67310"/>
                </a:lnTo>
                <a:lnTo>
                  <a:pt x="247983" y="80527"/>
                </a:lnTo>
                <a:lnTo>
                  <a:pt x="247650" y="91424"/>
                </a:lnTo>
                <a:lnTo>
                  <a:pt x="221361" y="117856"/>
                </a:lnTo>
                <a:lnTo>
                  <a:pt x="252285" y="117856"/>
                </a:lnTo>
                <a:lnTo>
                  <a:pt x="262624" y="75799"/>
                </a:lnTo>
                <a:lnTo>
                  <a:pt x="262000" y="65912"/>
                </a:lnTo>
                <a:lnTo>
                  <a:pt x="251713" y="26162"/>
                </a:lnTo>
                <a:lnTo>
                  <a:pt x="248157" y="21590"/>
                </a:lnTo>
                <a:lnTo>
                  <a:pt x="247446" y="20700"/>
                </a:lnTo>
                <a:close/>
              </a:path>
              <a:path w="335914" h="142875">
                <a:moveTo>
                  <a:pt x="328011" y="27305"/>
                </a:moveTo>
                <a:lnTo>
                  <a:pt x="313436" y="27305"/>
                </a:lnTo>
                <a:lnTo>
                  <a:pt x="321563" y="119126"/>
                </a:lnTo>
                <a:lnTo>
                  <a:pt x="335914" y="117856"/>
                </a:lnTo>
                <a:lnTo>
                  <a:pt x="328011" y="27305"/>
                </a:lnTo>
                <a:close/>
              </a:path>
              <a:path w="335914" h="142875">
                <a:moveTo>
                  <a:pt x="325627" y="0"/>
                </a:moveTo>
                <a:lnTo>
                  <a:pt x="316356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338" y="23495"/>
                </a:lnTo>
                <a:lnTo>
                  <a:pt x="292735" y="28702"/>
                </a:lnTo>
                <a:lnTo>
                  <a:pt x="284988" y="33147"/>
                </a:lnTo>
                <a:lnTo>
                  <a:pt x="286130" y="47117"/>
                </a:lnTo>
                <a:lnTo>
                  <a:pt x="313436" y="27305"/>
                </a:lnTo>
                <a:lnTo>
                  <a:pt x="328011" y="27305"/>
                </a:lnTo>
                <a:lnTo>
                  <a:pt x="325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3" name="object 68"/>
          <p:cNvSpPr>
            <a:spLocks/>
          </p:cNvSpPr>
          <p:nvPr/>
        </p:nvSpPr>
        <p:spPr bwMode="auto">
          <a:xfrm>
            <a:off x="4830763" y="5176838"/>
            <a:ext cx="46037" cy="19050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3810"/>
              </a:cxn>
              <a:cxn ang="0">
                <a:pos x="1270" y="18288"/>
              </a:cxn>
              <a:cxn ang="0">
                <a:pos x="45465" y="14478"/>
              </a:cxn>
              <a:cxn ang="0">
                <a:pos x="44196" y="0"/>
              </a:cxn>
            </a:cxnLst>
            <a:rect l="0" t="0" r="r" b="b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8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4" name="object 69"/>
          <p:cNvSpPr>
            <a:spLocks/>
          </p:cNvSpPr>
          <p:nvPr/>
        </p:nvSpPr>
        <p:spPr bwMode="auto">
          <a:xfrm>
            <a:off x="4891088" y="5078413"/>
            <a:ext cx="396875" cy="141287"/>
          </a:xfrm>
          <a:custGeom>
            <a:avLst/>
            <a:gdLst/>
            <a:ahLst/>
            <a:cxnLst>
              <a:cxn ang="0">
                <a:pos x="54483" y="141604"/>
              </a:cxn>
              <a:cxn ang="0">
                <a:pos x="58674" y="22986"/>
              </a:cxn>
              <a:cxn ang="0">
                <a:pos x="1142" y="117982"/>
              </a:cxn>
              <a:cxn ang="0">
                <a:pos x="66421" y="112267"/>
              </a:cxn>
              <a:cxn ang="0">
                <a:pos x="14097" y="103504"/>
              </a:cxn>
              <a:cxn ang="0">
                <a:pos x="58674" y="22986"/>
              </a:cxn>
              <a:cxn ang="0">
                <a:pos x="50926" y="100329"/>
              </a:cxn>
              <a:cxn ang="0">
                <a:pos x="81273" y="99059"/>
              </a:cxn>
              <a:cxn ang="0">
                <a:pos x="81152" y="97662"/>
              </a:cxn>
              <a:cxn ang="0">
                <a:pos x="81152" y="97662"/>
              </a:cxn>
              <a:cxn ang="0">
                <a:pos x="145668" y="133603"/>
              </a:cxn>
              <a:cxn ang="0">
                <a:pos x="149733" y="14985"/>
              </a:cxn>
              <a:cxn ang="0">
                <a:pos x="92201" y="109981"/>
              </a:cxn>
              <a:cxn ang="0">
                <a:pos x="157606" y="104266"/>
              </a:cxn>
              <a:cxn ang="0">
                <a:pos x="105283" y="95503"/>
              </a:cxn>
              <a:cxn ang="0">
                <a:pos x="149733" y="14985"/>
              </a:cxn>
              <a:cxn ang="0">
                <a:pos x="141986" y="92328"/>
              </a:cxn>
              <a:cxn ang="0">
                <a:pos x="172332" y="91058"/>
              </a:cxn>
              <a:cxn ang="0">
                <a:pos x="172212" y="89661"/>
              </a:cxn>
              <a:cxn ang="0">
                <a:pos x="172212" y="89661"/>
              </a:cxn>
              <a:cxn ang="0">
                <a:pos x="209930" y="9270"/>
              </a:cxn>
              <a:cxn ang="0">
                <a:pos x="192531" y="22351"/>
              </a:cxn>
              <a:cxn ang="0">
                <a:pos x="185527" y="44948"/>
              </a:cxn>
              <a:cxn ang="0">
                <a:pos x="185420" y="71754"/>
              </a:cxn>
              <a:cxn ang="0">
                <a:pos x="237489" y="127634"/>
              </a:cxn>
              <a:cxn ang="0">
                <a:pos x="252155" y="117093"/>
              </a:cxn>
              <a:cxn ang="0">
                <a:pos x="200278" y="70484"/>
              </a:cxn>
              <a:cxn ang="0">
                <a:pos x="219328" y="20446"/>
              </a:cxn>
              <a:cxn ang="0">
                <a:pos x="244601" y="16255"/>
              </a:cxn>
              <a:cxn ang="0">
                <a:pos x="230377" y="8762"/>
              </a:cxn>
              <a:cxn ang="0">
                <a:pos x="226060" y="19811"/>
              </a:cxn>
              <a:cxn ang="0">
                <a:pos x="247141" y="66420"/>
              </a:cxn>
              <a:cxn ang="0">
                <a:pos x="227964" y="116458"/>
              </a:cxn>
              <a:cxn ang="0">
                <a:pos x="254888" y="114426"/>
              </a:cxn>
              <a:cxn ang="0">
                <a:pos x="251587" y="25272"/>
              </a:cxn>
              <a:cxn ang="0">
                <a:pos x="280035" y="21208"/>
              </a:cxn>
              <a:cxn ang="0">
                <a:pos x="286515" y="102492"/>
              </a:cxn>
              <a:cxn ang="0">
                <a:pos x="335534" y="116712"/>
              </a:cxn>
              <a:cxn ang="0">
                <a:pos x="312420" y="109092"/>
              </a:cxn>
              <a:cxn ang="0">
                <a:pos x="290649" y="49174"/>
              </a:cxn>
              <a:cxn ang="0">
                <a:pos x="338415" y="11810"/>
              </a:cxn>
              <a:cxn ang="0">
                <a:pos x="326516" y="2920"/>
              </a:cxn>
              <a:cxn ang="0">
                <a:pos x="338415" y="11810"/>
              </a:cxn>
              <a:cxn ang="0">
                <a:pos x="328167" y="20446"/>
              </a:cxn>
              <a:cxn ang="0">
                <a:pos x="338709" y="82581"/>
              </a:cxn>
              <a:cxn ang="0">
                <a:pos x="343281" y="109092"/>
              </a:cxn>
              <a:cxn ang="0">
                <a:pos x="353060" y="57150"/>
              </a:cxn>
              <a:cxn ang="0">
                <a:pos x="396939" y="112394"/>
              </a:cxn>
              <a:cxn ang="0">
                <a:pos x="388365" y="121030"/>
              </a:cxn>
              <a:cxn ang="0">
                <a:pos x="383921" y="128650"/>
              </a:cxn>
              <a:cxn ang="0">
                <a:pos x="390016" y="133603"/>
              </a:cxn>
              <a:cxn ang="0">
                <a:pos x="396748" y="122681"/>
              </a:cxn>
              <a:cxn ang="0">
                <a:pos x="395477" y="95250"/>
              </a:cxn>
              <a:cxn ang="0">
                <a:pos x="388620" y="112394"/>
              </a:cxn>
            </a:cxnLst>
            <a:rect l="0" t="0" r="r" b="b"/>
            <a:pathLst>
              <a:path w="397510" h="141604">
                <a:moveTo>
                  <a:pt x="66535" y="113537"/>
                </a:moveTo>
                <a:lnTo>
                  <a:pt x="52070" y="113537"/>
                </a:lnTo>
                <a:lnTo>
                  <a:pt x="54483" y="141604"/>
                </a:lnTo>
                <a:lnTo>
                  <a:pt x="68961" y="140334"/>
                </a:lnTo>
                <a:lnTo>
                  <a:pt x="66535" y="113537"/>
                </a:lnTo>
                <a:close/>
              </a:path>
              <a:path w="397510" h="141604">
                <a:moveTo>
                  <a:pt x="58674" y="22986"/>
                </a:moveTo>
                <a:lnTo>
                  <a:pt x="46862" y="24002"/>
                </a:lnTo>
                <a:lnTo>
                  <a:pt x="0" y="104775"/>
                </a:lnTo>
                <a:lnTo>
                  <a:pt x="1142" y="117982"/>
                </a:lnTo>
                <a:lnTo>
                  <a:pt x="52070" y="113537"/>
                </a:lnTo>
                <a:lnTo>
                  <a:pt x="66535" y="113537"/>
                </a:lnTo>
                <a:lnTo>
                  <a:pt x="66421" y="112267"/>
                </a:lnTo>
                <a:lnTo>
                  <a:pt x="82296" y="110870"/>
                </a:lnTo>
                <a:lnTo>
                  <a:pt x="81658" y="103504"/>
                </a:lnTo>
                <a:lnTo>
                  <a:pt x="14097" y="103504"/>
                </a:lnTo>
                <a:lnTo>
                  <a:pt x="46227" y="47370"/>
                </a:lnTo>
                <a:lnTo>
                  <a:pt x="60790" y="47370"/>
                </a:lnTo>
                <a:lnTo>
                  <a:pt x="58674" y="22986"/>
                </a:lnTo>
                <a:close/>
              </a:path>
              <a:path w="397510" h="141604">
                <a:moveTo>
                  <a:pt x="60790" y="47370"/>
                </a:moveTo>
                <a:lnTo>
                  <a:pt x="46227" y="47370"/>
                </a:lnTo>
                <a:lnTo>
                  <a:pt x="50926" y="100329"/>
                </a:lnTo>
                <a:lnTo>
                  <a:pt x="14097" y="103504"/>
                </a:lnTo>
                <a:lnTo>
                  <a:pt x="81658" y="103504"/>
                </a:lnTo>
                <a:lnTo>
                  <a:pt x="81273" y="99059"/>
                </a:lnTo>
                <a:lnTo>
                  <a:pt x="65277" y="99059"/>
                </a:lnTo>
                <a:lnTo>
                  <a:pt x="60790" y="47370"/>
                </a:lnTo>
                <a:close/>
              </a:path>
              <a:path w="397510" h="141604">
                <a:moveTo>
                  <a:pt x="81152" y="97662"/>
                </a:moveTo>
                <a:lnTo>
                  <a:pt x="65277" y="99059"/>
                </a:lnTo>
                <a:lnTo>
                  <a:pt x="81273" y="99059"/>
                </a:lnTo>
                <a:lnTo>
                  <a:pt x="81152" y="97662"/>
                </a:lnTo>
                <a:close/>
              </a:path>
              <a:path w="397510" h="141604">
                <a:moveTo>
                  <a:pt x="157716" y="105536"/>
                </a:moveTo>
                <a:lnTo>
                  <a:pt x="143128" y="105536"/>
                </a:lnTo>
                <a:lnTo>
                  <a:pt x="145668" y="133603"/>
                </a:lnTo>
                <a:lnTo>
                  <a:pt x="160020" y="132333"/>
                </a:lnTo>
                <a:lnTo>
                  <a:pt x="157716" y="105536"/>
                </a:lnTo>
                <a:close/>
              </a:path>
              <a:path w="397510" h="141604">
                <a:moveTo>
                  <a:pt x="149733" y="14985"/>
                </a:moveTo>
                <a:lnTo>
                  <a:pt x="138049" y="16001"/>
                </a:lnTo>
                <a:lnTo>
                  <a:pt x="91059" y="96773"/>
                </a:lnTo>
                <a:lnTo>
                  <a:pt x="92201" y="109981"/>
                </a:lnTo>
                <a:lnTo>
                  <a:pt x="143128" y="105536"/>
                </a:lnTo>
                <a:lnTo>
                  <a:pt x="157716" y="105536"/>
                </a:lnTo>
                <a:lnTo>
                  <a:pt x="157606" y="104266"/>
                </a:lnTo>
                <a:lnTo>
                  <a:pt x="173354" y="102869"/>
                </a:lnTo>
                <a:lnTo>
                  <a:pt x="172717" y="95503"/>
                </a:lnTo>
                <a:lnTo>
                  <a:pt x="105283" y="95503"/>
                </a:lnTo>
                <a:lnTo>
                  <a:pt x="137413" y="39369"/>
                </a:lnTo>
                <a:lnTo>
                  <a:pt x="151890" y="39369"/>
                </a:lnTo>
                <a:lnTo>
                  <a:pt x="149733" y="14985"/>
                </a:lnTo>
                <a:close/>
              </a:path>
              <a:path w="397510" h="141604">
                <a:moveTo>
                  <a:pt x="151890" y="39369"/>
                </a:moveTo>
                <a:lnTo>
                  <a:pt x="137413" y="39369"/>
                </a:lnTo>
                <a:lnTo>
                  <a:pt x="141986" y="92328"/>
                </a:lnTo>
                <a:lnTo>
                  <a:pt x="105283" y="95503"/>
                </a:lnTo>
                <a:lnTo>
                  <a:pt x="172717" y="95503"/>
                </a:lnTo>
                <a:lnTo>
                  <a:pt x="172332" y="91058"/>
                </a:lnTo>
                <a:lnTo>
                  <a:pt x="156463" y="91058"/>
                </a:lnTo>
                <a:lnTo>
                  <a:pt x="151890" y="39369"/>
                </a:lnTo>
                <a:close/>
              </a:path>
              <a:path w="397510" h="141604">
                <a:moveTo>
                  <a:pt x="172212" y="89661"/>
                </a:moveTo>
                <a:lnTo>
                  <a:pt x="156463" y="91058"/>
                </a:lnTo>
                <a:lnTo>
                  <a:pt x="172332" y="91058"/>
                </a:lnTo>
                <a:lnTo>
                  <a:pt x="172212" y="89661"/>
                </a:lnTo>
                <a:close/>
              </a:path>
              <a:path w="397510" h="141604">
                <a:moveTo>
                  <a:pt x="224789" y="7873"/>
                </a:moveTo>
                <a:lnTo>
                  <a:pt x="218439" y="8508"/>
                </a:lnTo>
                <a:lnTo>
                  <a:pt x="209930" y="9270"/>
                </a:lnTo>
                <a:lnTo>
                  <a:pt x="203073" y="12191"/>
                </a:lnTo>
                <a:lnTo>
                  <a:pt x="197865" y="17271"/>
                </a:lnTo>
                <a:lnTo>
                  <a:pt x="192531" y="22351"/>
                </a:lnTo>
                <a:lnTo>
                  <a:pt x="188975" y="29209"/>
                </a:lnTo>
                <a:lnTo>
                  <a:pt x="186816" y="37972"/>
                </a:lnTo>
                <a:lnTo>
                  <a:pt x="185527" y="44948"/>
                </a:lnTo>
                <a:lnTo>
                  <a:pt x="184880" y="52911"/>
                </a:lnTo>
                <a:lnTo>
                  <a:pt x="184852" y="61850"/>
                </a:lnTo>
                <a:lnTo>
                  <a:pt x="185420" y="71754"/>
                </a:lnTo>
                <a:lnTo>
                  <a:pt x="195385" y="110438"/>
                </a:lnTo>
                <a:lnTo>
                  <a:pt x="228980" y="128396"/>
                </a:lnTo>
                <a:lnTo>
                  <a:pt x="237489" y="127634"/>
                </a:lnTo>
                <a:lnTo>
                  <a:pt x="244475" y="124713"/>
                </a:lnTo>
                <a:lnTo>
                  <a:pt x="249681" y="119506"/>
                </a:lnTo>
                <a:lnTo>
                  <a:pt x="252155" y="117093"/>
                </a:lnTo>
                <a:lnTo>
                  <a:pt x="221361" y="117093"/>
                </a:lnTo>
                <a:lnTo>
                  <a:pt x="215518" y="114300"/>
                </a:lnTo>
                <a:lnTo>
                  <a:pt x="200278" y="70484"/>
                </a:lnTo>
                <a:lnTo>
                  <a:pt x="199590" y="57122"/>
                </a:lnTo>
                <a:lnTo>
                  <a:pt x="200009" y="45973"/>
                </a:lnTo>
                <a:lnTo>
                  <a:pt x="219328" y="20446"/>
                </a:lnTo>
                <a:lnTo>
                  <a:pt x="226060" y="19811"/>
                </a:lnTo>
                <a:lnTo>
                  <a:pt x="247356" y="19811"/>
                </a:lnTo>
                <a:lnTo>
                  <a:pt x="244601" y="16255"/>
                </a:lnTo>
                <a:lnTo>
                  <a:pt x="240284" y="12953"/>
                </a:lnTo>
                <a:lnTo>
                  <a:pt x="235330" y="10794"/>
                </a:lnTo>
                <a:lnTo>
                  <a:pt x="230377" y="8762"/>
                </a:lnTo>
                <a:lnTo>
                  <a:pt x="224789" y="7873"/>
                </a:lnTo>
                <a:close/>
              </a:path>
              <a:path w="397510" h="141604">
                <a:moveTo>
                  <a:pt x="247356" y="19811"/>
                </a:moveTo>
                <a:lnTo>
                  <a:pt x="226060" y="19811"/>
                </a:lnTo>
                <a:lnTo>
                  <a:pt x="232028" y="22478"/>
                </a:lnTo>
                <a:lnTo>
                  <a:pt x="236981" y="28447"/>
                </a:lnTo>
                <a:lnTo>
                  <a:pt x="247141" y="66420"/>
                </a:lnTo>
                <a:lnTo>
                  <a:pt x="247874" y="79656"/>
                </a:lnTo>
                <a:lnTo>
                  <a:pt x="247570" y="90582"/>
                </a:lnTo>
                <a:lnTo>
                  <a:pt x="227964" y="116458"/>
                </a:lnTo>
                <a:lnTo>
                  <a:pt x="221361" y="117093"/>
                </a:lnTo>
                <a:lnTo>
                  <a:pt x="252155" y="117093"/>
                </a:lnTo>
                <a:lnTo>
                  <a:pt x="254888" y="114426"/>
                </a:lnTo>
                <a:lnTo>
                  <a:pt x="262568" y="74981"/>
                </a:lnTo>
                <a:lnTo>
                  <a:pt x="262000" y="65150"/>
                </a:lnTo>
                <a:lnTo>
                  <a:pt x="251587" y="25272"/>
                </a:lnTo>
                <a:lnTo>
                  <a:pt x="247356" y="19811"/>
                </a:lnTo>
                <a:close/>
              </a:path>
              <a:path w="397510" h="141604">
                <a:moveTo>
                  <a:pt x="315849" y="0"/>
                </a:moveTo>
                <a:lnTo>
                  <a:pt x="280035" y="21208"/>
                </a:lnTo>
                <a:lnTo>
                  <a:pt x="275911" y="53903"/>
                </a:lnTo>
                <a:lnTo>
                  <a:pt x="276478" y="63880"/>
                </a:lnTo>
                <a:lnTo>
                  <a:pt x="286515" y="102492"/>
                </a:lnTo>
                <a:lnTo>
                  <a:pt x="320039" y="120395"/>
                </a:lnTo>
                <a:lnTo>
                  <a:pt x="328675" y="119633"/>
                </a:lnTo>
                <a:lnTo>
                  <a:pt x="335534" y="116712"/>
                </a:lnTo>
                <a:lnTo>
                  <a:pt x="340740" y="111632"/>
                </a:lnTo>
                <a:lnTo>
                  <a:pt x="343281" y="109092"/>
                </a:lnTo>
                <a:lnTo>
                  <a:pt x="312420" y="109092"/>
                </a:lnTo>
                <a:lnTo>
                  <a:pt x="306577" y="106425"/>
                </a:lnTo>
                <a:lnTo>
                  <a:pt x="291338" y="62483"/>
                </a:lnTo>
                <a:lnTo>
                  <a:pt x="290649" y="49174"/>
                </a:lnTo>
                <a:lnTo>
                  <a:pt x="291068" y="38020"/>
                </a:lnTo>
                <a:lnTo>
                  <a:pt x="317118" y="11810"/>
                </a:lnTo>
                <a:lnTo>
                  <a:pt x="338415" y="11810"/>
                </a:lnTo>
                <a:lnTo>
                  <a:pt x="335661" y="8254"/>
                </a:lnTo>
                <a:lnTo>
                  <a:pt x="331470" y="4952"/>
                </a:lnTo>
                <a:lnTo>
                  <a:pt x="326516" y="2920"/>
                </a:lnTo>
                <a:lnTo>
                  <a:pt x="321437" y="761"/>
                </a:lnTo>
                <a:lnTo>
                  <a:pt x="315849" y="0"/>
                </a:lnTo>
                <a:close/>
              </a:path>
              <a:path w="397510" h="141604">
                <a:moveTo>
                  <a:pt x="338415" y="11810"/>
                </a:moveTo>
                <a:lnTo>
                  <a:pt x="317118" y="11810"/>
                </a:lnTo>
                <a:lnTo>
                  <a:pt x="323088" y="14604"/>
                </a:lnTo>
                <a:lnTo>
                  <a:pt x="328167" y="20446"/>
                </a:lnTo>
                <a:lnTo>
                  <a:pt x="338327" y="58419"/>
                </a:lnTo>
                <a:lnTo>
                  <a:pt x="339042" y="71655"/>
                </a:lnTo>
                <a:lnTo>
                  <a:pt x="338709" y="82581"/>
                </a:lnTo>
                <a:lnTo>
                  <a:pt x="319024" y="108457"/>
                </a:lnTo>
                <a:lnTo>
                  <a:pt x="312420" y="109092"/>
                </a:lnTo>
                <a:lnTo>
                  <a:pt x="343281" y="109092"/>
                </a:lnTo>
                <a:lnTo>
                  <a:pt x="345948" y="106425"/>
                </a:lnTo>
                <a:lnTo>
                  <a:pt x="353683" y="66980"/>
                </a:lnTo>
                <a:lnTo>
                  <a:pt x="353060" y="57150"/>
                </a:lnTo>
                <a:lnTo>
                  <a:pt x="342646" y="17271"/>
                </a:lnTo>
                <a:lnTo>
                  <a:pt x="338415" y="11810"/>
                </a:lnTo>
                <a:close/>
              </a:path>
              <a:path w="397510" h="141604">
                <a:moveTo>
                  <a:pt x="396939" y="112394"/>
                </a:moveTo>
                <a:lnTo>
                  <a:pt x="388620" y="112394"/>
                </a:lnTo>
                <a:lnTo>
                  <a:pt x="388874" y="117220"/>
                </a:lnTo>
                <a:lnTo>
                  <a:pt x="388365" y="121030"/>
                </a:lnTo>
                <a:lnTo>
                  <a:pt x="387223" y="123697"/>
                </a:lnTo>
                <a:lnTo>
                  <a:pt x="385952" y="126491"/>
                </a:lnTo>
                <a:lnTo>
                  <a:pt x="383921" y="128650"/>
                </a:lnTo>
                <a:lnTo>
                  <a:pt x="381000" y="130175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4970" y="126491"/>
                </a:lnTo>
                <a:lnTo>
                  <a:pt x="396748" y="122681"/>
                </a:lnTo>
                <a:lnTo>
                  <a:pt x="397383" y="117601"/>
                </a:lnTo>
                <a:lnTo>
                  <a:pt x="396939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8967" y="96646"/>
                </a:lnTo>
                <a:lnTo>
                  <a:pt x="380491" y="113029"/>
                </a:lnTo>
                <a:lnTo>
                  <a:pt x="388620" y="112394"/>
                </a:lnTo>
                <a:lnTo>
                  <a:pt x="396939" y="112394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5" name="object 70"/>
          <p:cNvSpPr>
            <a:spLocks/>
          </p:cNvSpPr>
          <p:nvPr/>
        </p:nvSpPr>
        <p:spPr bwMode="auto">
          <a:xfrm>
            <a:off x="5364163" y="5041900"/>
            <a:ext cx="336550" cy="147638"/>
          </a:xfrm>
          <a:custGeom>
            <a:avLst/>
            <a:gdLst/>
            <a:ahLst/>
            <a:cxnLst>
              <a:cxn ang="0">
                <a:pos x="34925" y="25400"/>
              </a:cxn>
              <a:cxn ang="0">
                <a:pos x="16510" y="145287"/>
              </a:cxn>
              <a:cxn ang="0">
                <a:pos x="75437" y="104267"/>
              </a:cxn>
              <a:cxn ang="0">
                <a:pos x="88395" y="95504"/>
              </a:cxn>
              <a:cxn ang="0">
                <a:pos x="39624" y="60070"/>
              </a:cxn>
              <a:cxn ang="0">
                <a:pos x="43053" y="44704"/>
              </a:cxn>
              <a:cxn ang="0">
                <a:pos x="58300" y="37083"/>
              </a:cxn>
              <a:cxn ang="0">
                <a:pos x="92910" y="104267"/>
              </a:cxn>
              <a:cxn ang="0">
                <a:pos x="92201" y="138683"/>
              </a:cxn>
              <a:cxn ang="0">
                <a:pos x="92910" y="104267"/>
              </a:cxn>
              <a:cxn ang="0">
                <a:pos x="43942" y="37083"/>
              </a:cxn>
              <a:cxn ang="0">
                <a:pos x="48339" y="47561"/>
              </a:cxn>
              <a:cxn ang="0">
                <a:pos x="54356" y="60706"/>
              </a:cxn>
              <a:cxn ang="0">
                <a:pos x="29718" y="95504"/>
              </a:cxn>
              <a:cxn ang="0">
                <a:pos x="58300" y="37083"/>
              </a:cxn>
              <a:cxn ang="0">
                <a:pos x="129160" y="26320"/>
              </a:cxn>
              <a:cxn ang="0">
                <a:pos x="112522" y="76835"/>
              </a:cxn>
              <a:cxn ang="0">
                <a:pos x="164000" y="133935"/>
              </a:cxn>
              <a:cxn ang="0">
                <a:pos x="181840" y="132226"/>
              </a:cxn>
              <a:cxn ang="0">
                <a:pos x="196889" y="125853"/>
              </a:cxn>
              <a:cxn ang="0">
                <a:pos x="163575" y="121031"/>
              </a:cxn>
              <a:cxn ang="0">
                <a:pos x="150241" y="116586"/>
              </a:cxn>
              <a:cxn ang="0">
                <a:pos x="138811" y="108331"/>
              </a:cxn>
              <a:cxn ang="0">
                <a:pos x="128524" y="60070"/>
              </a:cxn>
              <a:cxn ang="0">
                <a:pos x="132080" y="44957"/>
              </a:cxn>
              <a:cxn ang="0">
                <a:pos x="147193" y="29082"/>
              </a:cxn>
              <a:cxn ang="0">
                <a:pos x="171450" y="24892"/>
              </a:cxn>
              <a:cxn ang="0">
                <a:pos x="199141" y="23020"/>
              </a:cxn>
              <a:cxn ang="0">
                <a:pos x="186475" y="15210"/>
              </a:cxn>
              <a:cxn ang="0">
                <a:pos x="171235" y="12023"/>
              </a:cxn>
              <a:cxn ang="0">
                <a:pos x="179324" y="119633"/>
              </a:cxn>
              <a:cxn ang="0">
                <a:pos x="203038" y="121031"/>
              </a:cxn>
              <a:cxn ang="0">
                <a:pos x="202437" y="87502"/>
              </a:cxn>
              <a:cxn ang="0">
                <a:pos x="171450" y="24892"/>
              </a:cxn>
              <a:cxn ang="0">
                <a:pos x="189103" y="33146"/>
              </a:cxn>
              <a:cxn ang="0">
                <a:pos x="197104" y="47243"/>
              </a:cxn>
              <a:cxn ang="0">
                <a:pos x="208615" y="34883"/>
              </a:cxn>
              <a:cxn ang="0">
                <a:pos x="200913" y="24892"/>
              </a:cxn>
              <a:cxn ang="0">
                <a:pos x="229743" y="8381"/>
              </a:cxn>
              <a:cxn ang="0">
                <a:pos x="255524" y="124332"/>
              </a:cxn>
              <a:cxn ang="0">
                <a:pos x="267976" y="65150"/>
              </a:cxn>
              <a:cxn ang="0">
                <a:pos x="245237" y="6985"/>
              </a:cxn>
              <a:cxn ang="0">
                <a:pos x="269621" y="63245"/>
              </a:cxn>
              <a:cxn ang="0">
                <a:pos x="337058" y="117220"/>
              </a:cxn>
              <a:cxn ang="0">
                <a:pos x="324612" y="0"/>
              </a:cxn>
              <a:cxn ang="0">
                <a:pos x="250444" y="65150"/>
              </a:cxn>
              <a:cxn ang="0">
                <a:pos x="269621" y="63245"/>
              </a:cxn>
              <a:cxn ang="0">
                <a:pos x="279526" y="51943"/>
              </a:cxn>
            </a:cxnLst>
            <a:rect l="0" t="0" r="r" b="b"/>
            <a:pathLst>
              <a:path w="337185" h="146685">
                <a:moveTo>
                  <a:pt x="51562" y="24002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287"/>
                </a:lnTo>
                <a:lnTo>
                  <a:pt x="26288" y="108585"/>
                </a:lnTo>
                <a:lnTo>
                  <a:pt x="75437" y="104267"/>
                </a:lnTo>
                <a:lnTo>
                  <a:pt x="92910" y="104267"/>
                </a:lnTo>
                <a:lnTo>
                  <a:pt x="88395" y="95504"/>
                </a:lnTo>
                <a:lnTo>
                  <a:pt x="29718" y="95504"/>
                </a:lnTo>
                <a:lnTo>
                  <a:pt x="39624" y="60070"/>
                </a:lnTo>
                <a:lnTo>
                  <a:pt x="41656" y="52324"/>
                </a:lnTo>
                <a:lnTo>
                  <a:pt x="43053" y="44704"/>
                </a:lnTo>
                <a:lnTo>
                  <a:pt x="43942" y="37083"/>
                </a:lnTo>
                <a:lnTo>
                  <a:pt x="58300" y="37083"/>
                </a:lnTo>
                <a:lnTo>
                  <a:pt x="51562" y="24002"/>
                </a:lnTo>
                <a:close/>
              </a:path>
              <a:path w="337185" h="146685">
                <a:moveTo>
                  <a:pt x="92910" y="104267"/>
                </a:moveTo>
                <a:lnTo>
                  <a:pt x="75437" y="104267"/>
                </a:lnTo>
                <a:lnTo>
                  <a:pt x="92201" y="138683"/>
                </a:lnTo>
                <a:lnTo>
                  <a:pt x="109855" y="137160"/>
                </a:lnTo>
                <a:lnTo>
                  <a:pt x="92910" y="104267"/>
                </a:lnTo>
                <a:close/>
              </a:path>
              <a:path w="337185" h="146685">
                <a:moveTo>
                  <a:pt x="58300" y="37083"/>
                </a:moveTo>
                <a:lnTo>
                  <a:pt x="43942" y="37083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4"/>
                </a:lnTo>
                <a:lnTo>
                  <a:pt x="88395" y="95504"/>
                </a:lnTo>
                <a:lnTo>
                  <a:pt x="58300" y="37083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5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4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50241" y="116586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0"/>
                </a:lnTo>
                <a:lnTo>
                  <a:pt x="130301" y="52577"/>
                </a:lnTo>
                <a:lnTo>
                  <a:pt x="132080" y="44957"/>
                </a:lnTo>
                <a:lnTo>
                  <a:pt x="135889" y="38862"/>
                </a:lnTo>
                <a:lnTo>
                  <a:pt x="147193" y="29082"/>
                </a:lnTo>
                <a:lnTo>
                  <a:pt x="154559" y="26288"/>
                </a:lnTo>
                <a:lnTo>
                  <a:pt x="171450" y="24892"/>
                </a:lnTo>
                <a:lnTo>
                  <a:pt x="200913" y="24892"/>
                </a:lnTo>
                <a:lnTo>
                  <a:pt x="199141" y="23020"/>
                </a:lnTo>
                <a:lnTo>
                  <a:pt x="193167" y="18542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3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913" y="24892"/>
                </a:moveTo>
                <a:lnTo>
                  <a:pt x="171450" y="24892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2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381"/>
                </a:lnTo>
                <a:lnTo>
                  <a:pt x="240030" y="125730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488" y="63245"/>
                </a:moveTo>
                <a:lnTo>
                  <a:pt x="269621" y="63245"/>
                </a:lnTo>
                <a:lnTo>
                  <a:pt x="316611" y="118999"/>
                </a:lnTo>
                <a:lnTo>
                  <a:pt x="337058" y="117220"/>
                </a:lnTo>
                <a:lnTo>
                  <a:pt x="289488" y="63245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5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5"/>
                </a:lnTo>
                <a:lnTo>
                  <a:pt x="289488" y="63245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6" name="object 71"/>
          <p:cNvSpPr>
            <a:spLocks/>
          </p:cNvSpPr>
          <p:nvPr/>
        </p:nvSpPr>
        <p:spPr bwMode="auto">
          <a:xfrm>
            <a:off x="2832100" y="5106988"/>
            <a:ext cx="4405313" cy="481012"/>
          </a:xfrm>
          <a:custGeom>
            <a:avLst/>
            <a:gdLst/>
            <a:ahLst/>
            <a:cxnLst>
              <a:cxn ang="0">
                <a:pos x="120650" y="354456"/>
              </a:cxn>
              <a:cxn ang="0">
                <a:pos x="0" y="429132"/>
              </a:cxn>
              <a:cxn ang="0">
                <a:pos x="133350" y="480059"/>
              </a:cxn>
              <a:cxn ang="0">
                <a:pos x="93439" y="430783"/>
              </a:cxn>
              <a:cxn ang="0">
                <a:pos x="85725" y="430783"/>
              </a:cxn>
              <a:cxn ang="0">
                <a:pos x="84200" y="410082"/>
              </a:cxn>
              <a:cxn ang="0">
                <a:pos x="91952" y="409346"/>
              </a:cxn>
              <a:cxn ang="0">
                <a:pos x="120650" y="354456"/>
              </a:cxn>
              <a:cxn ang="0">
                <a:pos x="92890" y="430106"/>
              </a:cxn>
              <a:cxn ang="0">
                <a:pos x="85725" y="430783"/>
              </a:cxn>
              <a:cxn ang="0">
                <a:pos x="93439" y="430783"/>
              </a:cxn>
              <a:cxn ang="0">
                <a:pos x="92890" y="430106"/>
              </a:cxn>
              <a:cxn ang="0">
                <a:pos x="4402709" y="0"/>
              </a:cxn>
              <a:cxn ang="0">
                <a:pos x="91952" y="409346"/>
              </a:cxn>
              <a:cxn ang="0">
                <a:pos x="85725" y="421258"/>
              </a:cxn>
              <a:cxn ang="0">
                <a:pos x="92890" y="430106"/>
              </a:cxn>
              <a:cxn ang="0">
                <a:pos x="4404360" y="22225"/>
              </a:cxn>
              <a:cxn ang="0">
                <a:pos x="4402709" y="0"/>
              </a:cxn>
            </a:cxnLst>
            <a:rect l="0" t="0" r="r" b="b"/>
            <a:pathLst>
              <a:path w="4404359" h="480060">
                <a:moveTo>
                  <a:pt x="120650" y="354456"/>
                </a:moveTo>
                <a:lnTo>
                  <a:pt x="0" y="429132"/>
                </a:lnTo>
                <a:lnTo>
                  <a:pt x="133350" y="480059"/>
                </a:lnTo>
                <a:lnTo>
                  <a:pt x="93439" y="430783"/>
                </a:lnTo>
                <a:lnTo>
                  <a:pt x="85725" y="430783"/>
                </a:lnTo>
                <a:lnTo>
                  <a:pt x="84200" y="410082"/>
                </a:lnTo>
                <a:lnTo>
                  <a:pt x="91952" y="409346"/>
                </a:lnTo>
                <a:lnTo>
                  <a:pt x="120650" y="354456"/>
                </a:lnTo>
                <a:close/>
              </a:path>
              <a:path w="4404359" h="480060">
                <a:moveTo>
                  <a:pt x="92890" y="430106"/>
                </a:moveTo>
                <a:lnTo>
                  <a:pt x="85725" y="430783"/>
                </a:lnTo>
                <a:lnTo>
                  <a:pt x="93439" y="430783"/>
                </a:lnTo>
                <a:lnTo>
                  <a:pt x="92890" y="430106"/>
                </a:lnTo>
                <a:close/>
              </a:path>
              <a:path w="4404359" h="480060">
                <a:moveTo>
                  <a:pt x="4402709" y="0"/>
                </a:moveTo>
                <a:lnTo>
                  <a:pt x="91952" y="409346"/>
                </a:lnTo>
                <a:lnTo>
                  <a:pt x="85725" y="421258"/>
                </a:lnTo>
                <a:lnTo>
                  <a:pt x="92890" y="430106"/>
                </a:lnTo>
                <a:lnTo>
                  <a:pt x="4404360" y="22225"/>
                </a:lnTo>
                <a:lnTo>
                  <a:pt x="44027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7" name="object 72"/>
          <p:cNvSpPr>
            <a:spLocks/>
          </p:cNvSpPr>
          <p:nvPr/>
        </p:nvSpPr>
        <p:spPr bwMode="auto">
          <a:xfrm>
            <a:off x="2916238" y="5106988"/>
            <a:ext cx="4321175" cy="431800"/>
          </a:xfrm>
          <a:custGeom>
            <a:avLst/>
            <a:gdLst/>
            <a:ahLst/>
            <a:cxnLst>
              <a:cxn ang="0">
                <a:pos x="4320159" y="22225"/>
              </a:cxn>
              <a:cxn ang="0">
                <a:pos x="1524" y="430783"/>
              </a:cxn>
              <a:cxn ang="0">
                <a:pos x="0" y="410082"/>
              </a:cxn>
              <a:cxn ang="0">
                <a:pos x="4318508" y="0"/>
              </a:cxn>
              <a:cxn ang="0">
                <a:pos x="4320159" y="22225"/>
              </a:cxn>
            </a:cxnLst>
            <a:rect l="0" t="0" r="r" b="b"/>
            <a:pathLst>
              <a:path w="4320540" h="431164">
                <a:moveTo>
                  <a:pt x="4320159" y="22225"/>
                </a:moveTo>
                <a:lnTo>
                  <a:pt x="1524" y="430783"/>
                </a:lnTo>
                <a:lnTo>
                  <a:pt x="0" y="410082"/>
                </a:lnTo>
                <a:lnTo>
                  <a:pt x="4318508" y="0"/>
                </a:lnTo>
                <a:lnTo>
                  <a:pt x="4320159" y="222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8" name="object 73"/>
          <p:cNvSpPr>
            <a:spLocks/>
          </p:cNvSpPr>
          <p:nvPr/>
        </p:nvSpPr>
        <p:spPr bwMode="auto">
          <a:xfrm>
            <a:off x="2832100" y="5462588"/>
            <a:ext cx="133350" cy="125412"/>
          </a:xfrm>
          <a:custGeom>
            <a:avLst/>
            <a:gdLst/>
            <a:ahLst/>
            <a:cxnLst>
              <a:cxn ang="0">
                <a:pos x="85725" y="66801"/>
              </a:cxn>
              <a:cxn ang="0">
                <a:pos x="133350" y="125602"/>
              </a:cxn>
              <a:cxn ang="0">
                <a:pos x="0" y="74675"/>
              </a:cxn>
              <a:cxn ang="0">
                <a:pos x="120650" y="0"/>
              </a:cxn>
              <a:cxn ang="0">
                <a:pos x="85725" y="66801"/>
              </a:cxn>
            </a:cxnLst>
            <a:rect l="0" t="0" r="r" b="b"/>
            <a:pathLst>
              <a:path w="133350" h="125729">
                <a:moveTo>
                  <a:pt x="85725" y="66801"/>
                </a:moveTo>
                <a:lnTo>
                  <a:pt x="133350" y="125602"/>
                </a:lnTo>
                <a:lnTo>
                  <a:pt x="0" y="74675"/>
                </a:lnTo>
                <a:lnTo>
                  <a:pt x="120650" y="0"/>
                </a:lnTo>
                <a:lnTo>
                  <a:pt x="857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9" name="object 74"/>
          <p:cNvSpPr>
            <a:spLocks/>
          </p:cNvSpPr>
          <p:nvPr/>
        </p:nvSpPr>
        <p:spPr bwMode="auto">
          <a:xfrm>
            <a:off x="4092575" y="5551488"/>
            <a:ext cx="279400" cy="134937"/>
          </a:xfrm>
          <a:custGeom>
            <a:avLst/>
            <a:gdLst/>
            <a:ahLst/>
            <a:cxnLst>
              <a:cxn ang="0">
                <a:pos x="1270" y="94297"/>
              </a:cxn>
              <a:cxn ang="0">
                <a:pos x="46281" y="122184"/>
              </a:cxn>
              <a:cxn ang="0">
                <a:pos x="69723" y="118884"/>
              </a:cxn>
              <a:cxn ang="0">
                <a:pos x="85646" y="108521"/>
              </a:cxn>
              <a:cxn ang="0">
                <a:pos x="28067" y="104178"/>
              </a:cxn>
              <a:cxn ang="0">
                <a:pos x="18161" y="94399"/>
              </a:cxn>
              <a:cxn ang="0">
                <a:pos x="47751" y="0"/>
              </a:cxn>
              <a:cxn ang="0">
                <a:pos x="17907" y="6731"/>
              </a:cxn>
              <a:cxn ang="0">
                <a:pos x="1270" y="25146"/>
              </a:cxn>
              <a:cxn ang="0">
                <a:pos x="1015" y="42151"/>
              </a:cxn>
              <a:cxn ang="0">
                <a:pos x="64135" y="70091"/>
              </a:cxn>
              <a:cxn ang="0">
                <a:pos x="77724" y="78651"/>
              </a:cxn>
              <a:cxn ang="0">
                <a:pos x="78867" y="92532"/>
              </a:cxn>
              <a:cxn ang="0">
                <a:pos x="71882" y="101765"/>
              </a:cxn>
              <a:cxn ang="0">
                <a:pos x="57912" y="107416"/>
              </a:cxn>
              <a:cxn ang="0">
                <a:pos x="87375" y="106819"/>
              </a:cxn>
              <a:cxn ang="0">
                <a:pos x="93725" y="76568"/>
              </a:cxn>
              <a:cxn ang="0">
                <a:pos x="24130" y="46888"/>
              </a:cxn>
              <a:cxn ang="0">
                <a:pos x="15875" y="38633"/>
              </a:cxn>
              <a:cxn ang="0">
                <a:pos x="16763" y="25273"/>
              </a:cxn>
              <a:cxn ang="0">
                <a:pos x="31496" y="15240"/>
              </a:cxn>
              <a:cxn ang="0">
                <a:pos x="78562" y="13589"/>
              </a:cxn>
              <a:cxn ang="0">
                <a:pos x="62484" y="3048"/>
              </a:cxn>
              <a:cxn ang="0">
                <a:pos x="78562" y="13589"/>
              </a:cxn>
              <a:cxn ang="0">
                <a:pos x="61849" y="18287"/>
              </a:cxn>
              <a:cxn ang="0">
                <a:pos x="71500" y="34417"/>
              </a:cxn>
              <a:cxn ang="0">
                <a:pos x="82931" y="19177"/>
              </a:cxn>
              <a:cxn ang="0">
                <a:pos x="111861" y="45622"/>
              </a:cxn>
              <a:cxn ang="0">
                <a:pos x="128144" y="108723"/>
              </a:cxn>
              <a:cxn ang="0">
                <a:pos x="178143" y="101879"/>
              </a:cxn>
              <a:cxn ang="0">
                <a:pos x="127762" y="90817"/>
              </a:cxn>
              <a:cxn ang="0">
                <a:pos x="186562" y="69062"/>
              </a:cxn>
              <a:cxn ang="0">
                <a:pos x="122936" y="62687"/>
              </a:cxn>
              <a:cxn ang="0">
                <a:pos x="128905" y="44259"/>
              </a:cxn>
              <a:cxn ang="0">
                <a:pos x="152273" y="35560"/>
              </a:cxn>
              <a:cxn ang="0">
                <a:pos x="166356" y="28954"/>
              </a:cxn>
              <a:cxn ang="0">
                <a:pos x="143763" y="24257"/>
              </a:cxn>
              <a:cxn ang="0">
                <a:pos x="178143" y="101879"/>
              </a:cxn>
              <a:cxn ang="0">
                <a:pos x="187325" y="82384"/>
              </a:cxn>
              <a:cxn ang="0">
                <a:pos x="152273" y="35560"/>
              </a:cxn>
              <a:cxn ang="0">
                <a:pos x="169163" y="51435"/>
              </a:cxn>
              <a:cxn ang="0">
                <a:pos x="185907" y="62687"/>
              </a:cxn>
              <a:cxn ang="0">
                <a:pos x="177879" y="39488"/>
              </a:cxn>
              <a:cxn ang="0">
                <a:pos x="260985" y="92557"/>
              </a:cxn>
              <a:cxn ang="0">
                <a:pos x="275486" y="92557"/>
              </a:cxn>
              <a:cxn ang="0">
                <a:pos x="218059" y="19558"/>
              </a:cxn>
              <a:cxn ang="0">
                <a:pos x="203581" y="33020"/>
              </a:cxn>
              <a:cxn ang="0">
                <a:pos x="198755" y="63474"/>
              </a:cxn>
              <a:cxn ang="0">
                <a:pos x="244221" y="105079"/>
              </a:cxn>
              <a:cxn ang="0">
                <a:pos x="258952" y="95910"/>
              </a:cxn>
              <a:cxn ang="0">
                <a:pos x="227711" y="91833"/>
              </a:cxn>
              <a:cxn ang="0">
                <a:pos x="239395" y="27432"/>
              </a:cxn>
              <a:cxn ang="0">
                <a:pos x="245157" y="18764"/>
              </a:cxn>
              <a:cxn ang="0">
                <a:pos x="256407" y="27432"/>
              </a:cxn>
              <a:cxn ang="0">
                <a:pos x="250317" y="35052"/>
              </a:cxn>
              <a:cxn ang="0">
                <a:pos x="251078" y="89928"/>
              </a:cxn>
              <a:cxn ang="0">
                <a:pos x="260061" y="94081"/>
              </a:cxn>
              <a:cxn ang="0">
                <a:pos x="269821" y="27812"/>
              </a:cxn>
              <a:cxn ang="0">
                <a:pos x="268732" y="15367"/>
              </a:cxn>
              <a:cxn ang="0">
                <a:pos x="269821" y="27812"/>
              </a:cxn>
            </a:cxnLst>
            <a:rect l="0" t="0" r="r" b="b"/>
            <a:pathLst>
              <a:path w="279400" h="134620">
                <a:moveTo>
                  <a:pt x="14986" y="83908"/>
                </a:moveTo>
                <a:lnTo>
                  <a:pt x="381" y="86474"/>
                </a:lnTo>
                <a:lnTo>
                  <a:pt x="1270" y="94297"/>
                </a:lnTo>
                <a:lnTo>
                  <a:pt x="4063" y="101142"/>
                </a:lnTo>
                <a:lnTo>
                  <a:pt x="39195" y="121927"/>
                </a:lnTo>
                <a:lnTo>
                  <a:pt x="46281" y="122184"/>
                </a:lnTo>
                <a:lnTo>
                  <a:pt x="53975" y="121805"/>
                </a:lnTo>
                <a:lnTo>
                  <a:pt x="62357" y="121081"/>
                </a:lnTo>
                <a:lnTo>
                  <a:pt x="69723" y="118884"/>
                </a:lnTo>
                <a:lnTo>
                  <a:pt x="76073" y="115227"/>
                </a:lnTo>
                <a:lnTo>
                  <a:pt x="82550" y="111569"/>
                </a:lnTo>
                <a:lnTo>
                  <a:pt x="85646" y="108521"/>
                </a:lnTo>
                <a:lnTo>
                  <a:pt x="45338" y="108521"/>
                </a:lnTo>
                <a:lnTo>
                  <a:pt x="39243" y="107886"/>
                </a:lnTo>
                <a:lnTo>
                  <a:pt x="28067" y="104178"/>
                </a:lnTo>
                <a:lnTo>
                  <a:pt x="23875" y="101485"/>
                </a:lnTo>
                <a:lnTo>
                  <a:pt x="21082" y="97942"/>
                </a:lnTo>
                <a:lnTo>
                  <a:pt x="18161" y="94399"/>
                </a:lnTo>
                <a:lnTo>
                  <a:pt x="16128" y="89725"/>
                </a:lnTo>
                <a:lnTo>
                  <a:pt x="14986" y="83908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130" y="3429"/>
                </a:lnTo>
                <a:lnTo>
                  <a:pt x="17907" y="6731"/>
                </a:lnTo>
                <a:lnTo>
                  <a:pt x="11684" y="9906"/>
                </a:lnTo>
                <a:lnTo>
                  <a:pt x="7112" y="14224"/>
                </a:lnTo>
                <a:lnTo>
                  <a:pt x="1270" y="25146"/>
                </a:lnTo>
                <a:lnTo>
                  <a:pt x="0" y="30861"/>
                </a:lnTo>
                <a:lnTo>
                  <a:pt x="635" y="36766"/>
                </a:lnTo>
                <a:lnTo>
                  <a:pt x="1015" y="42151"/>
                </a:lnTo>
                <a:lnTo>
                  <a:pt x="53721" y="67843"/>
                </a:lnTo>
                <a:lnTo>
                  <a:pt x="60960" y="69138"/>
                </a:lnTo>
                <a:lnTo>
                  <a:pt x="64135" y="70091"/>
                </a:lnTo>
                <a:lnTo>
                  <a:pt x="69214" y="71526"/>
                </a:lnTo>
                <a:lnTo>
                  <a:pt x="72898" y="73533"/>
                </a:lnTo>
                <a:lnTo>
                  <a:pt x="77724" y="78651"/>
                </a:lnTo>
                <a:lnTo>
                  <a:pt x="78994" y="81775"/>
                </a:lnTo>
                <a:lnTo>
                  <a:pt x="79749" y="89115"/>
                </a:lnTo>
                <a:lnTo>
                  <a:pt x="78867" y="92532"/>
                </a:lnTo>
                <a:lnTo>
                  <a:pt x="76962" y="95796"/>
                </a:lnTo>
                <a:lnTo>
                  <a:pt x="74930" y="99060"/>
                </a:lnTo>
                <a:lnTo>
                  <a:pt x="71882" y="101765"/>
                </a:lnTo>
                <a:lnTo>
                  <a:pt x="67437" y="103924"/>
                </a:lnTo>
                <a:lnTo>
                  <a:pt x="63119" y="106083"/>
                </a:lnTo>
                <a:lnTo>
                  <a:pt x="57912" y="107416"/>
                </a:lnTo>
                <a:lnTo>
                  <a:pt x="45338" y="108521"/>
                </a:lnTo>
                <a:lnTo>
                  <a:pt x="85646" y="108521"/>
                </a:lnTo>
                <a:lnTo>
                  <a:pt x="87375" y="106819"/>
                </a:lnTo>
                <a:lnTo>
                  <a:pt x="93472" y="95148"/>
                </a:lnTo>
                <a:lnTo>
                  <a:pt x="94739" y="89090"/>
                </a:lnTo>
                <a:lnTo>
                  <a:pt x="93725" y="76568"/>
                </a:lnTo>
                <a:lnTo>
                  <a:pt x="61372" y="53355"/>
                </a:lnTo>
                <a:lnTo>
                  <a:pt x="32258" y="48996"/>
                </a:lnTo>
                <a:lnTo>
                  <a:pt x="24130" y="46888"/>
                </a:lnTo>
                <a:lnTo>
                  <a:pt x="20955" y="44424"/>
                </a:lnTo>
                <a:lnTo>
                  <a:pt x="17652" y="41973"/>
                </a:lnTo>
                <a:lnTo>
                  <a:pt x="15875" y="38633"/>
                </a:lnTo>
                <a:lnTo>
                  <a:pt x="15494" y="34417"/>
                </a:lnTo>
                <a:lnTo>
                  <a:pt x="14986" y="29590"/>
                </a:lnTo>
                <a:lnTo>
                  <a:pt x="16763" y="25273"/>
                </a:lnTo>
                <a:lnTo>
                  <a:pt x="20827" y="21462"/>
                </a:lnTo>
                <a:lnTo>
                  <a:pt x="24764" y="17526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9"/>
                </a:lnTo>
                <a:lnTo>
                  <a:pt x="78562" y="13589"/>
                </a:lnTo>
                <a:lnTo>
                  <a:pt x="74802" y="8890"/>
                </a:lnTo>
                <a:lnTo>
                  <a:pt x="69342" y="5207"/>
                </a:lnTo>
                <a:lnTo>
                  <a:pt x="62484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562" y="13589"/>
                </a:moveTo>
                <a:lnTo>
                  <a:pt x="49911" y="13589"/>
                </a:lnTo>
                <a:lnTo>
                  <a:pt x="56896" y="14986"/>
                </a:lnTo>
                <a:lnTo>
                  <a:pt x="61849" y="18287"/>
                </a:lnTo>
                <a:lnTo>
                  <a:pt x="66801" y="21717"/>
                </a:lnTo>
                <a:lnTo>
                  <a:pt x="69976" y="27051"/>
                </a:lnTo>
                <a:lnTo>
                  <a:pt x="71500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931" y="19177"/>
                </a:lnTo>
                <a:lnTo>
                  <a:pt x="78562" y="13589"/>
                </a:lnTo>
                <a:close/>
              </a:path>
              <a:path w="279400" h="134620">
                <a:moveTo>
                  <a:pt x="143763" y="24257"/>
                </a:moveTo>
                <a:lnTo>
                  <a:pt x="111861" y="45622"/>
                </a:lnTo>
                <a:lnTo>
                  <a:pt x="107819" y="62687"/>
                </a:lnTo>
                <a:lnTo>
                  <a:pt x="107950" y="72948"/>
                </a:lnTo>
                <a:lnTo>
                  <a:pt x="128144" y="108723"/>
                </a:lnTo>
                <a:lnTo>
                  <a:pt x="143420" y="113176"/>
                </a:lnTo>
                <a:lnTo>
                  <a:pt x="152273" y="113118"/>
                </a:lnTo>
                <a:lnTo>
                  <a:pt x="178143" y="101879"/>
                </a:lnTo>
                <a:lnTo>
                  <a:pt x="144272" y="101879"/>
                </a:lnTo>
                <a:lnTo>
                  <a:pt x="138175" y="99923"/>
                </a:lnTo>
                <a:lnTo>
                  <a:pt x="127762" y="90817"/>
                </a:lnTo>
                <a:lnTo>
                  <a:pt x="124460" y="83896"/>
                </a:lnTo>
                <a:lnTo>
                  <a:pt x="123189" y="74612"/>
                </a:lnTo>
                <a:lnTo>
                  <a:pt x="186562" y="69062"/>
                </a:lnTo>
                <a:lnTo>
                  <a:pt x="186309" y="65214"/>
                </a:lnTo>
                <a:lnTo>
                  <a:pt x="185907" y="62687"/>
                </a:lnTo>
                <a:lnTo>
                  <a:pt x="122936" y="62687"/>
                </a:lnTo>
                <a:lnTo>
                  <a:pt x="122682" y="55232"/>
                </a:lnTo>
                <a:lnTo>
                  <a:pt x="124713" y="49085"/>
                </a:lnTo>
                <a:lnTo>
                  <a:pt x="128905" y="44259"/>
                </a:lnTo>
                <a:lnTo>
                  <a:pt x="132969" y="39433"/>
                </a:lnTo>
                <a:lnTo>
                  <a:pt x="138302" y="36728"/>
                </a:lnTo>
                <a:lnTo>
                  <a:pt x="152273" y="35560"/>
                </a:lnTo>
                <a:lnTo>
                  <a:pt x="174395" y="35560"/>
                </a:lnTo>
                <a:lnTo>
                  <a:pt x="172593" y="33528"/>
                </a:lnTo>
                <a:lnTo>
                  <a:pt x="166356" y="28954"/>
                </a:lnTo>
                <a:lnTo>
                  <a:pt x="159464" y="25892"/>
                </a:lnTo>
                <a:lnTo>
                  <a:pt x="151929" y="24330"/>
                </a:lnTo>
                <a:lnTo>
                  <a:pt x="143763" y="24257"/>
                </a:lnTo>
                <a:close/>
              </a:path>
              <a:path w="279400" h="134620">
                <a:moveTo>
                  <a:pt x="172212" y="81851"/>
                </a:moveTo>
                <a:lnTo>
                  <a:pt x="144272" y="101879"/>
                </a:lnTo>
                <a:lnTo>
                  <a:pt x="178143" y="101879"/>
                </a:lnTo>
                <a:lnTo>
                  <a:pt x="181990" y="98425"/>
                </a:lnTo>
                <a:lnTo>
                  <a:pt x="185674" y="91287"/>
                </a:lnTo>
                <a:lnTo>
                  <a:pt x="187325" y="82384"/>
                </a:lnTo>
                <a:lnTo>
                  <a:pt x="172212" y="81851"/>
                </a:lnTo>
                <a:close/>
              </a:path>
              <a:path w="279400" h="134620">
                <a:moveTo>
                  <a:pt x="174395" y="35560"/>
                </a:moveTo>
                <a:lnTo>
                  <a:pt x="152273" y="35560"/>
                </a:lnTo>
                <a:lnTo>
                  <a:pt x="158496" y="37769"/>
                </a:lnTo>
                <a:lnTo>
                  <a:pt x="166877" y="46228"/>
                </a:lnTo>
                <a:lnTo>
                  <a:pt x="169163" y="51435"/>
                </a:lnTo>
                <a:lnTo>
                  <a:pt x="170434" y="58534"/>
                </a:lnTo>
                <a:lnTo>
                  <a:pt x="122936" y="62687"/>
                </a:lnTo>
                <a:lnTo>
                  <a:pt x="185907" y="62687"/>
                </a:lnTo>
                <a:lnTo>
                  <a:pt x="184737" y="55332"/>
                </a:lnTo>
                <a:lnTo>
                  <a:pt x="181927" y="46756"/>
                </a:lnTo>
                <a:lnTo>
                  <a:pt x="177879" y="39488"/>
                </a:lnTo>
                <a:lnTo>
                  <a:pt x="174395" y="35560"/>
                </a:lnTo>
                <a:close/>
              </a:path>
              <a:path w="279400" h="134620">
                <a:moveTo>
                  <a:pt x="275486" y="92557"/>
                </a:moveTo>
                <a:lnTo>
                  <a:pt x="260985" y="92557"/>
                </a:lnTo>
                <a:lnTo>
                  <a:pt x="264540" y="134188"/>
                </a:lnTo>
                <a:lnTo>
                  <a:pt x="279019" y="132930"/>
                </a:lnTo>
                <a:lnTo>
                  <a:pt x="275486" y="92557"/>
                </a:lnTo>
                <a:close/>
              </a:path>
              <a:path w="279400" h="134620">
                <a:moveTo>
                  <a:pt x="230759" y="16764"/>
                </a:moveTo>
                <a:lnTo>
                  <a:pt x="224027" y="17271"/>
                </a:lnTo>
                <a:lnTo>
                  <a:pt x="218059" y="19558"/>
                </a:lnTo>
                <a:lnTo>
                  <a:pt x="212725" y="23621"/>
                </a:lnTo>
                <a:lnTo>
                  <a:pt x="207390" y="27559"/>
                </a:lnTo>
                <a:lnTo>
                  <a:pt x="203581" y="33020"/>
                </a:lnTo>
                <a:lnTo>
                  <a:pt x="198755" y="47155"/>
                </a:lnTo>
                <a:lnTo>
                  <a:pt x="197993" y="54940"/>
                </a:lnTo>
                <a:lnTo>
                  <a:pt x="198755" y="63474"/>
                </a:lnTo>
                <a:lnTo>
                  <a:pt x="218789" y="100455"/>
                </a:lnTo>
                <a:lnTo>
                  <a:pt x="239649" y="105473"/>
                </a:lnTo>
                <a:lnTo>
                  <a:pt x="244221" y="105079"/>
                </a:lnTo>
                <a:lnTo>
                  <a:pt x="248412" y="103670"/>
                </a:lnTo>
                <a:lnTo>
                  <a:pt x="256032" y="98793"/>
                </a:lnTo>
                <a:lnTo>
                  <a:pt x="258952" y="95910"/>
                </a:lnTo>
                <a:lnTo>
                  <a:pt x="260061" y="94081"/>
                </a:lnTo>
                <a:lnTo>
                  <a:pt x="233425" y="94081"/>
                </a:lnTo>
                <a:lnTo>
                  <a:pt x="227711" y="91833"/>
                </a:lnTo>
                <a:lnTo>
                  <a:pt x="213306" y="54818"/>
                </a:lnTo>
                <a:lnTo>
                  <a:pt x="213915" y="47939"/>
                </a:lnTo>
                <a:lnTo>
                  <a:pt x="239395" y="27432"/>
                </a:lnTo>
                <a:lnTo>
                  <a:pt x="256407" y="27432"/>
                </a:lnTo>
                <a:lnTo>
                  <a:pt x="251315" y="22407"/>
                </a:lnTo>
                <a:lnTo>
                  <a:pt x="245157" y="18764"/>
                </a:lnTo>
                <a:lnTo>
                  <a:pt x="238309" y="16883"/>
                </a:lnTo>
                <a:lnTo>
                  <a:pt x="230759" y="16764"/>
                </a:lnTo>
                <a:close/>
              </a:path>
              <a:path w="279400" h="134620">
                <a:moveTo>
                  <a:pt x="256407" y="27432"/>
                </a:moveTo>
                <a:lnTo>
                  <a:pt x="239395" y="27432"/>
                </a:lnTo>
                <a:lnTo>
                  <a:pt x="245110" y="29845"/>
                </a:lnTo>
                <a:lnTo>
                  <a:pt x="250317" y="35052"/>
                </a:lnTo>
                <a:lnTo>
                  <a:pt x="260476" y="70637"/>
                </a:lnTo>
                <a:lnTo>
                  <a:pt x="258952" y="78740"/>
                </a:lnTo>
                <a:lnTo>
                  <a:pt x="251078" y="89928"/>
                </a:lnTo>
                <a:lnTo>
                  <a:pt x="245999" y="92989"/>
                </a:lnTo>
                <a:lnTo>
                  <a:pt x="233425" y="94081"/>
                </a:lnTo>
                <a:lnTo>
                  <a:pt x="260061" y="94081"/>
                </a:lnTo>
                <a:lnTo>
                  <a:pt x="260985" y="92557"/>
                </a:lnTo>
                <a:lnTo>
                  <a:pt x="275486" y="92557"/>
                </a:lnTo>
                <a:lnTo>
                  <a:pt x="269821" y="27812"/>
                </a:lnTo>
                <a:lnTo>
                  <a:pt x="256794" y="27812"/>
                </a:lnTo>
                <a:lnTo>
                  <a:pt x="256407" y="27432"/>
                </a:lnTo>
                <a:close/>
              </a:path>
              <a:path w="279400" h="134620">
                <a:moveTo>
                  <a:pt x="268732" y="15367"/>
                </a:moveTo>
                <a:lnTo>
                  <a:pt x="255777" y="16510"/>
                </a:lnTo>
                <a:lnTo>
                  <a:pt x="256794" y="27812"/>
                </a:lnTo>
                <a:lnTo>
                  <a:pt x="269821" y="27812"/>
                </a:lnTo>
                <a:lnTo>
                  <a:pt x="268732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0" name="object 75"/>
          <p:cNvSpPr>
            <a:spLocks/>
          </p:cNvSpPr>
          <p:nvPr/>
        </p:nvSpPr>
        <p:spPr bwMode="auto">
          <a:xfrm>
            <a:off x="4438650" y="5499100"/>
            <a:ext cx="336550" cy="142875"/>
          </a:xfrm>
          <a:custGeom>
            <a:avLst/>
            <a:gdLst/>
            <a:ahLst/>
            <a:cxnLst>
              <a:cxn ang="0">
                <a:pos x="52069" y="114325"/>
              </a:cxn>
              <a:cxn ang="0">
                <a:pos x="68961" y="141173"/>
              </a:cxn>
              <a:cxn ang="0">
                <a:pos x="58674" y="23749"/>
              </a:cxn>
              <a:cxn ang="0">
                <a:pos x="0" y="105575"/>
              </a:cxn>
              <a:cxn ang="0">
                <a:pos x="52069" y="114325"/>
              </a:cxn>
              <a:cxn ang="0">
                <a:pos x="66421" y="113068"/>
              </a:cxn>
              <a:cxn ang="0">
                <a:pos x="81659" y="104330"/>
              </a:cxn>
              <a:cxn ang="0">
                <a:pos x="46227" y="48260"/>
              </a:cxn>
              <a:cxn ang="0">
                <a:pos x="58674" y="23749"/>
              </a:cxn>
              <a:cxn ang="0">
                <a:pos x="46227" y="48260"/>
              </a:cxn>
              <a:cxn ang="0">
                <a:pos x="14097" y="104330"/>
              </a:cxn>
              <a:cxn ang="0">
                <a:pos x="81272" y="99860"/>
              </a:cxn>
              <a:cxn ang="0">
                <a:pos x="60800" y="48260"/>
              </a:cxn>
              <a:cxn ang="0">
                <a:pos x="65277" y="99860"/>
              </a:cxn>
              <a:cxn ang="0">
                <a:pos x="81152" y="98475"/>
              </a:cxn>
              <a:cxn ang="0">
                <a:pos x="143128" y="106362"/>
              </a:cxn>
              <a:cxn ang="0">
                <a:pos x="160019" y="133197"/>
              </a:cxn>
              <a:cxn ang="0">
                <a:pos x="149732" y="15875"/>
              </a:cxn>
              <a:cxn ang="0">
                <a:pos x="91059" y="97599"/>
              </a:cxn>
              <a:cxn ang="0">
                <a:pos x="143128" y="106362"/>
              </a:cxn>
              <a:cxn ang="0">
                <a:pos x="157479" y="105092"/>
              </a:cxn>
              <a:cxn ang="0">
                <a:pos x="172719" y="96367"/>
              </a:cxn>
              <a:cxn ang="0">
                <a:pos x="137287" y="40259"/>
              </a:cxn>
              <a:cxn ang="0">
                <a:pos x="149732" y="15875"/>
              </a:cxn>
              <a:cxn ang="0">
                <a:pos x="137287" y="40259"/>
              </a:cxn>
              <a:cxn ang="0">
                <a:pos x="105282" y="96367"/>
              </a:cxn>
              <a:cxn ang="0">
                <a:pos x="172331" y="91884"/>
              </a:cxn>
              <a:cxn ang="0">
                <a:pos x="151851" y="40259"/>
              </a:cxn>
              <a:cxn ang="0">
                <a:pos x="156337" y="91884"/>
              </a:cxn>
              <a:cxn ang="0">
                <a:pos x="172212" y="90500"/>
              </a:cxn>
              <a:cxn ang="0">
                <a:pos x="188849" y="30099"/>
              </a:cxn>
              <a:cxn ang="0">
                <a:pos x="185419" y="72644"/>
              </a:cxn>
              <a:cxn ang="0">
                <a:pos x="228980" y="129184"/>
              </a:cxn>
              <a:cxn ang="0">
                <a:pos x="244475" y="125501"/>
              </a:cxn>
              <a:cxn ang="0">
                <a:pos x="221234" y="117919"/>
              </a:cxn>
              <a:cxn ang="0">
                <a:pos x="200278" y="71374"/>
              </a:cxn>
              <a:cxn ang="0">
                <a:pos x="199961" y="46815"/>
              </a:cxn>
              <a:cxn ang="0">
                <a:pos x="226060" y="20701"/>
              </a:cxn>
              <a:cxn ang="0">
                <a:pos x="244601" y="17145"/>
              </a:cxn>
              <a:cxn ang="0">
                <a:pos x="230377" y="9525"/>
              </a:cxn>
              <a:cxn ang="0">
                <a:pos x="247356" y="20701"/>
              </a:cxn>
              <a:cxn ang="0">
                <a:pos x="231901" y="23368"/>
              </a:cxn>
              <a:cxn ang="0">
                <a:pos x="247141" y="67310"/>
              </a:cxn>
              <a:cxn ang="0">
                <a:pos x="247523" y="91430"/>
              </a:cxn>
              <a:cxn ang="0">
                <a:pos x="252207" y="117919"/>
              </a:cxn>
              <a:cxn ang="0">
                <a:pos x="262000" y="65913"/>
              </a:cxn>
              <a:cxn ang="0">
                <a:pos x="247356" y="20701"/>
              </a:cxn>
              <a:cxn ang="0">
                <a:pos x="313436" y="27305"/>
              </a:cxn>
              <a:cxn ang="0">
                <a:pos x="335914" y="117817"/>
              </a:cxn>
              <a:cxn ang="0">
                <a:pos x="325500" y="0"/>
              </a:cxn>
              <a:cxn ang="0">
                <a:pos x="314198" y="6096"/>
              </a:cxn>
              <a:cxn ang="0">
                <a:pos x="304800" y="17526"/>
              </a:cxn>
              <a:cxn ang="0">
                <a:pos x="292607" y="28702"/>
              </a:cxn>
              <a:cxn ang="0">
                <a:pos x="286130" y="47117"/>
              </a:cxn>
              <a:cxn ang="0">
                <a:pos x="295275" y="42164"/>
              </a:cxn>
              <a:cxn ang="0">
                <a:pos x="310261" y="30861"/>
              </a:cxn>
              <a:cxn ang="0">
                <a:pos x="327914" y="27305"/>
              </a:cxn>
            </a:cxnLst>
            <a:rect l="0" t="0" r="r" b="b"/>
            <a:pathLst>
              <a:path w="335914" h="142875">
                <a:moveTo>
                  <a:pt x="66534" y="114325"/>
                </a:moveTo>
                <a:lnTo>
                  <a:pt x="52069" y="114325"/>
                </a:lnTo>
                <a:lnTo>
                  <a:pt x="54482" y="142430"/>
                </a:lnTo>
                <a:lnTo>
                  <a:pt x="68961" y="141173"/>
                </a:lnTo>
                <a:lnTo>
                  <a:pt x="66534" y="114325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862" y="24892"/>
                </a:lnTo>
                <a:lnTo>
                  <a:pt x="0" y="105575"/>
                </a:lnTo>
                <a:lnTo>
                  <a:pt x="1142" y="118783"/>
                </a:lnTo>
                <a:lnTo>
                  <a:pt x="52069" y="114325"/>
                </a:lnTo>
                <a:lnTo>
                  <a:pt x="66534" y="114325"/>
                </a:lnTo>
                <a:lnTo>
                  <a:pt x="66421" y="113068"/>
                </a:lnTo>
                <a:lnTo>
                  <a:pt x="82296" y="111683"/>
                </a:lnTo>
                <a:lnTo>
                  <a:pt x="81659" y="104330"/>
                </a:lnTo>
                <a:lnTo>
                  <a:pt x="14097" y="104330"/>
                </a:lnTo>
                <a:lnTo>
                  <a:pt x="46227" y="48260"/>
                </a:lnTo>
                <a:lnTo>
                  <a:pt x="60800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00" y="48260"/>
                </a:moveTo>
                <a:lnTo>
                  <a:pt x="46227" y="48260"/>
                </a:lnTo>
                <a:lnTo>
                  <a:pt x="50926" y="101117"/>
                </a:lnTo>
                <a:lnTo>
                  <a:pt x="14097" y="104330"/>
                </a:lnTo>
                <a:lnTo>
                  <a:pt x="81659" y="104330"/>
                </a:lnTo>
                <a:lnTo>
                  <a:pt x="81272" y="99860"/>
                </a:lnTo>
                <a:lnTo>
                  <a:pt x="65277" y="99860"/>
                </a:lnTo>
                <a:lnTo>
                  <a:pt x="60800" y="48260"/>
                </a:lnTo>
                <a:close/>
              </a:path>
              <a:path w="335914" h="142875">
                <a:moveTo>
                  <a:pt x="81152" y="98475"/>
                </a:moveTo>
                <a:lnTo>
                  <a:pt x="65277" y="99860"/>
                </a:lnTo>
                <a:lnTo>
                  <a:pt x="81272" y="99860"/>
                </a:lnTo>
                <a:lnTo>
                  <a:pt x="81152" y="98475"/>
                </a:lnTo>
                <a:close/>
              </a:path>
              <a:path w="335914" h="142875">
                <a:moveTo>
                  <a:pt x="157594" y="106362"/>
                </a:moveTo>
                <a:lnTo>
                  <a:pt x="143128" y="106362"/>
                </a:lnTo>
                <a:lnTo>
                  <a:pt x="145541" y="134454"/>
                </a:lnTo>
                <a:lnTo>
                  <a:pt x="160019" y="133197"/>
                </a:lnTo>
                <a:lnTo>
                  <a:pt x="157594" y="106362"/>
                </a:lnTo>
                <a:close/>
              </a:path>
              <a:path w="335914" h="142875">
                <a:moveTo>
                  <a:pt x="149732" y="15875"/>
                </a:moveTo>
                <a:lnTo>
                  <a:pt x="137922" y="16891"/>
                </a:lnTo>
                <a:lnTo>
                  <a:pt x="91059" y="97599"/>
                </a:lnTo>
                <a:lnTo>
                  <a:pt x="92201" y="110820"/>
                </a:lnTo>
                <a:lnTo>
                  <a:pt x="143128" y="106362"/>
                </a:lnTo>
                <a:lnTo>
                  <a:pt x="157594" y="106362"/>
                </a:lnTo>
                <a:lnTo>
                  <a:pt x="157479" y="105092"/>
                </a:lnTo>
                <a:lnTo>
                  <a:pt x="173354" y="103708"/>
                </a:lnTo>
                <a:lnTo>
                  <a:pt x="172719" y="96367"/>
                </a:lnTo>
                <a:lnTo>
                  <a:pt x="105282" y="96367"/>
                </a:lnTo>
                <a:lnTo>
                  <a:pt x="137287" y="40259"/>
                </a:lnTo>
                <a:lnTo>
                  <a:pt x="151851" y="40259"/>
                </a:lnTo>
                <a:lnTo>
                  <a:pt x="149732" y="15875"/>
                </a:lnTo>
                <a:close/>
              </a:path>
              <a:path w="335914" h="142875">
                <a:moveTo>
                  <a:pt x="151851" y="40259"/>
                </a:moveTo>
                <a:lnTo>
                  <a:pt x="137287" y="40259"/>
                </a:lnTo>
                <a:lnTo>
                  <a:pt x="141986" y="93154"/>
                </a:lnTo>
                <a:lnTo>
                  <a:pt x="105282" y="96367"/>
                </a:lnTo>
                <a:lnTo>
                  <a:pt x="172719" y="96367"/>
                </a:lnTo>
                <a:lnTo>
                  <a:pt x="172331" y="91884"/>
                </a:lnTo>
                <a:lnTo>
                  <a:pt x="156337" y="91884"/>
                </a:lnTo>
                <a:lnTo>
                  <a:pt x="151851" y="40259"/>
                </a:lnTo>
                <a:close/>
              </a:path>
              <a:path w="335914" h="142875">
                <a:moveTo>
                  <a:pt x="172212" y="90500"/>
                </a:moveTo>
                <a:lnTo>
                  <a:pt x="156337" y="91884"/>
                </a:lnTo>
                <a:lnTo>
                  <a:pt x="172331" y="91884"/>
                </a:lnTo>
                <a:lnTo>
                  <a:pt x="172212" y="90500"/>
                </a:lnTo>
                <a:close/>
              </a:path>
              <a:path w="335914" h="142875">
                <a:moveTo>
                  <a:pt x="224789" y="8763"/>
                </a:moveTo>
                <a:lnTo>
                  <a:pt x="188849" y="30099"/>
                </a:lnTo>
                <a:lnTo>
                  <a:pt x="184798" y="62738"/>
                </a:lnTo>
                <a:lnTo>
                  <a:pt x="185419" y="72644"/>
                </a:lnTo>
                <a:lnTo>
                  <a:pt x="195385" y="111320"/>
                </a:lnTo>
                <a:lnTo>
                  <a:pt x="228980" y="129184"/>
                </a:lnTo>
                <a:lnTo>
                  <a:pt x="237489" y="128435"/>
                </a:lnTo>
                <a:lnTo>
                  <a:pt x="244475" y="125501"/>
                </a:lnTo>
                <a:lnTo>
                  <a:pt x="252207" y="117919"/>
                </a:lnTo>
                <a:lnTo>
                  <a:pt x="221234" y="117919"/>
                </a:lnTo>
                <a:lnTo>
                  <a:pt x="215391" y="115214"/>
                </a:lnTo>
                <a:lnTo>
                  <a:pt x="200278" y="71374"/>
                </a:lnTo>
                <a:lnTo>
                  <a:pt x="199536" y="57993"/>
                </a:lnTo>
                <a:lnTo>
                  <a:pt x="199961" y="46815"/>
                </a:lnTo>
                <a:lnTo>
                  <a:pt x="219328" y="21336"/>
                </a:lnTo>
                <a:lnTo>
                  <a:pt x="226060" y="20701"/>
                </a:lnTo>
                <a:lnTo>
                  <a:pt x="247356" y="20701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0377" y="9525"/>
                </a:lnTo>
                <a:lnTo>
                  <a:pt x="224789" y="8763"/>
                </a:lnTo>
                <a:close/>
              </a:path>
              <a:path w="335914" h="142875">
                <a:moveTo>
                  <a:pt x="247356" y="20701"/>
                </a:moveTo>
                <a:lnTo>
                  <a:pt x="226060" y="20701"/>
                </a:lnTo>
                <a:lnTo>
                  <a:pt x="231901" y="23368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31"/>
                </a:lnTo>
                <a:lnTo>
                  <a:pt x="247523" y="91430"/>
                </a:lnTo>
                <a:lnTo>
                  <a:pt x="221234" y="117919"/>
                </a:lnTo>
                <a:lnTo>
                  <a:pt x="252207" y="117919"/>
                </a:lnTo>
                <a:lnTo>
                  <a:pt x="262568" y="75802"/>
                </a:lnTo>
                <a:lnTo>
                  <a:pt x="262000" y="65913"/>
                </a:lnTo>
                <a:lnTo>
                  <a:pt x="251587" y="26162"/>
                </a:lnTo>
                <a:lnTo>
                  <a:pt x="247356" y="20701"/>
                </a:lnTo>
                <a:close/>
              </a:path>
              <a:path w="335914" h="142875">
                <a:moveTo>
                  <a:pt x="327914" y="27305"/>
                </a:moveTo>
                <a:lnTo>
                  <a:pt x="313436" y="27305"/>
                </a:lnTo>
                <a:lnTo>
                  <a:pt x="321437" y="119075"/>
                </a:lnTo>
                <a:lnTo>
                  <a:pt x="335914" y="117817"/>
                </a:lnTo>
                <a:lnTo>
                  <a:pt x="327914" y="27305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304800" y="17526"/>
                </a:lnTo>
                <a:lnTo>
                  <a:pt x="299212" y="23495"/>
                </a:lnTo>
                <a:lnTo>
                  <a:pt x="292607" y="28702"/>
                </a:lnTo>
                <a:lnTo>
                  <a:pt x="284861" y="33147"/>
                </a:lnTo>
                <a:lnTo>
                  <a:pt x="286130" y="47117"/>
                </a:lnTo>
                <a:lnTo>
                  <a:pt x="290449" y="45085"/>
                </a:lnTo>
                <a:lnTo>
                  <a:pt x="295275" y="42164"/>
                </a:lnTo>
                <a:lnTo>
                  <a:pt x="305942" y="34544"/>
                </a:lnTo>
                <a:lnTo>
                  <a:pt x="310261" y="30861"/>
                </a:lnTo>
                <a:lnTo>
                  <a:pt x="313436" y="27305"/>
                </a:lnTo>
                <a:lnTo>
                  <a:pt x="327914" y="27305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1" name="object 76"/>
          <p:cNvSpPr>
            <a:spLocks/>
          </p:cNvSpPr>
          <p:nvPr/>
        </p:nvSpPr>
        <p:spPr bwMode="auto">
          <a:xfrm>
            <a:off x="4811713" y="5562600"/>
            <a:ext cx="46037" cy="19050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3937"/>
              </a:cxn>
              <a:cxn ang="0">
                <a:pos x="1270" y="18415"/>
              </a:cxn>
              <a:cxn ang="0">
                <a:pos x="45465" y="14478"/>
              </a:cxn>
              <a:cxn ang="0">
                <a:pos x="44196" y="0"/>
              </a:cxn>
            </a:cxnLst>
            <a:rect l="0" t="0" r="r" b="b"/>
            <a:pathLst>
              <a:path w="45720" h="18414">
                <a:moveTo>
                  <a:pt x="44196" y="0"/>
                </a:moveTo>
                <a:lnTo>
                  <a:pt x="0" y="3937"/>
                </a:lnTo>
                <a:lnTo>
                  <a:pt x="1270" y="18415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2" name="object 77"/>
          <p:cNvSpPr>
            <a:spLocks/>
          </p:cNvSpPr>
          <p:nvPr/>
        </p:nvSpPr>
        <p:spPr bwMode="auto">
          <a:xfrm>
            <a:off x="4870450" y="5464175"/>
            <a:ext cx="354013" cy="141288"/>
          </a:xfrm>
          <a:custGeom>
            <a:avLst/>
            <a:gdLst/>
            <a:ahLst/>
            <a:cxnLst>
              <a:cxn ang="0">
                <a:pos x="54610" y="141643"/>
              </a:cxn>
              <a:cxn ang="0">
                <a:pos x="58674" y="22986"/>
              </a:cxn>
              <a:cxn ang="0">
                <a:pos x="1269" y="117982"/>
              </a:cxn>
              <a:cxn ang="0">
                <a:pos x="66548" y="112267"/>
              </a:cxn>
              <a:cxn ang="0">
                <a:pos x="14224" y="103504"/>
              </a:cxn>
              <a:cxn ang="0">
                <a:pos x="58674" y="22986"/>
              </a:cxn>
              <a:cxn ang="0">
                <a:pos x="50926" y="100329"/>
              </a:cxn>
              <a:cxn ang="0">
                <a:pos x="81400" y="99059"/>
              </a:cxn>
              <a:cxn ang="0">
                <a:pos x="81279" y="97662"/>
              </a:cxn>
              <a:cxn ang="0">
                <a:pos x="81279" y="97662"/>
              </a:cxn>
              <a:cxn ang="0">
                <a:pos x="93438" y="67659"/>
              </a:cxn>
              <a:cxn ang="0">
                <a:pos x="139826" y="136207"/>
              </a:cxn>
              <a:cxn ang="0">
                <a:pos x="158241" y="129514"/>
              </a:cxn>
              <a:cxn ang="0">
                <a:pos x="134365" y="124739"/>
              </a:cxn>
              <a:cxn ang="0">
                <a:pos x="111378" y="90677"/>
              </a:cxn>
              <a:cxn ang="0">
                <a:pos x="120091" y="75945"/>
              </a:cxn>
              <a:cxn ang="0">
                <a:pos x="118999" y="33019"/>
              </a:cxn>
              <a:cxn ang="0">
                <a:pos x="160400" y="26669"/>
              </a:cxn>
              <a:cxn ang="0">
                <a:pos x="139826" y="15366"/>
              </a:cxn>
              <a:cxn ang="0">
                <a:pos x="145414" y="72135"/>
              </a:cxn>
              <a:cxn ang="0">
                <a:pos x="157606" y="86994"/>
              </a:cxn>
              <a:cxn ang="0">
                <a:pos x="157479" y="110362"/>
              </a:cxn>
              <a:cxn ang="0">
                <a:pos x="144525" y="123824"/>
              </a:cxn>
              <a:cxn ang="0">
                <a:pos x="167386" y="120395"/>
              </a:cxn>
              <a:cxn ang="0">
                <a:pos x="172974" y="92836"/>
              </a:cxn>
              <a:cxn ang="0">
                <a:pos x="165455" y="71602"/>
              </a:cxn>
              <a:cxn ang="0">
                <a:pos x="129539" y="58419"/>
              </a:cxn>
              <a:cxn ang="0">
                <a:pos x="114807" y="66166"/>
              </a:cxn>
              <a:cxn ang="0">
                <a:pos x="120091" y="75945"/>
              </a:cxn>
              <a:cxn ang="0">
                <a:pos x="133223" y="70865"/>
              </a:cxn>
              <a:cxn ang="0">
                <a:pos x="160527" y="66293"/>
              </a:cxn>
              <a:cxn ang="0">
                <a:pos x="142025" y="57935"/>
              </a:cxn>
              <a:cxn ang="0">
                <a:pos x="136525" y="27685"/>
              </a:cxn>
              <a:cxn ang="0">
                <a:pos x="148336" y="35432"/>
              </a:cxn>
              <a:cxn ang="0">
                <a:pos x="166497" y="42544"/>
              </a:cxn>
              <a:cxn ang="0">
                <a:pos x="224789" y="8000"/>
              </a:cxn>
              <a:cxn ang="0">
                <a:pos x="185547" y="71881"/>
              </a:cxn>
              <a:cxn ang="0">
                <a:pos x="237616" y="127647"/>
              </a:cxn>
              <a:cxn ang="0">
                <a:pos x="252412" y="117093"/>
              </a:cxn>
              <a:cxn ang="0">
                <a:pos x="200278" y="70611"/>
              </a:cxn>
              <a:cxn ang="0">
                <a:pos x="226187" y="19938"/>
              </a:cxn>
              <a:cxn ang="0">
                <a:pos x="240411" y="13080"/>
              </a:cxn>
              <a:cxn ang="0">
                <a:pos x="247446" y="19938"/>
              </a:cxn>
              <a:cxn ang="0">
                <a:pos x="237109" y="28574"/>
              </a:cxn>
              <a:cxn ang="0">
                <a:pos x="247650" y="90646"/>
              </a:cxn>
              <a:cxn ang="0">
                <a:pos x="262624" y="75037"/>
              </a:cxn>
              <a:cxn ang="0">
                <a:pos x="248157" y="20827"/>
              </a:cxn>
              <a:cxn ang="0">
                <a:pos x="309625" y="634"/>
              </a:cxn>
              <a:cxn ang="0">
                <a:pos x="276018" y="45021"/>
              </a:cxn>
              <a:cxn ang="0">
                <a:pos x="286571" y="102564"/>
              </a:cxn>
              <a:cxn ang="0">
                <a:pos x="335661" y="116712"/>
              </a:cxn>
              <a:cxn ang="0">
                <a:pos x="306577" y="106425"/>
              </a:cxn>
              <a:cxn ang="0">
                <a:pos x="291147" y="38052"/>
              </a:cxn>
              <a:cxn ang="0">
                <a:pos x="338542" y="11937"/>
              </a:cxn>
              <a:cxn ang="0">
                <a:pos x="321563" y="761"/>
              </a:cxn>
              <a:cxn ang="0">
                <a:pos x="317246" y="11937"/>
              </a:cxn>
              <a:cxn ang="0">
                <a:pos x="338327" y="58546"/>
              </a:cxn>
              <a:cxn ang="0">
                <a:pos x="312419" y="109219"/>
              </a:cxn>
              <a:cxn ang="0">
                <a:pos x="353187" y="57149"/>
              </a:cxn>
            </a:cxnLst>
            <a:rect l="0" t="0" r="r" b="b"/>
            <a:pathLst>
              <a:path w="354329" h="142239">
                <a:moveTo>
                  <a:pt x="66656" y="113537"/>
                </a:moveTo>
                <a:lnTo>
                  <a:pt x="52069" y="113537"/>
                </a:lnTo>
                <a:lnTo>
                  <a:pt x="54610" y="141643"/>
                </a:lnTo>
                <a:lnTo>
                  <a:pt x="68961" y="140385"/>
                </a:lnTo>
                <a:lnTo>
                  <a:pt x="66656" y="113537"/>
                </a:lnTo>
                <a:close/>
              </a:path>
              <a:path w="354329" h="142239">
                <a:moveTo>
                  <a:pt x="58674" y="22986"/>
                </a:moveTo>
                <a:lnTo>
                  <a:pt x="46989" y="24002"/>
                </a:lnTo>
                <a:lnTo>
                  <a:pt x="0" y="104774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6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6"/>
                </a:lnTo>
                <a:close/>
              </a:path>
              <a:path w="354329" h="142239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54329" h="142239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54329" h="142239">
                <a:moveTo>
                  <a:pt x="139826" y="15366"/>
                </a:moveTo>
                <a:lnTo>
                  <a:pt x="102235" y="32257"/>
                </a:lnTo>
                <a:lnTo>
                  <a:pt x="93438" y="67659"/>
                </a:lnTo>
                <a:lnTo>
                  <a:pt x="93979" y="82803"/>
                </a:lnTo>
                <a:lnTo>
                  <a:pt x="109219" y="125526"/>
                </a:lnTo>
                <a:lnTo>
                  <a:pt x="139826" y="136207"/>
                </a:lnTo>
                <a:lnTo>
                  <a:pt x="146812" y="135585"/>
                </a:lnTo>
                <a:lnTo>
                  <a:pt x="152907" y="133362"/>
                </a:lnTo>
                <a:lnTo>
                  <a:pt x="158241" y="129514"/>
                </a:lnTo>
                <a:lnTo>
                  <a:pt x="163449" y="125666"/>
                </a:lnTo>
                <a:lnTo>
                  <a:pt x="164141" y="124739"/>
                </a:lnTo>
                <a:lnTo>
                  <a:pt x="134365" y="124739"/>
                </a:lnTo>
                <a:lnTo>
                  <a:pt x="130301" y="123951"/>
                </a:lnTo>
                <a:lnTo>
                  <a:pt x="112140" y="98297"/>
                </a:lnTo>
                <a:lnTo>
                  <a:pt x="111378" y="90677"/>
                </a:lnTo>
                <a:lnTo>
                  <a:pt x="113156" y="84327"/>
                </a:lnTo>
                <a:lnTo>
                  <a:pt x="117348" y="79374"/>
                </a:lnTo>
                <a:lnTo>
                  <a:pt x="120091" y="75945"/>
                </a:lnTo>
                <a:lnTo>
                  <a:pt x="107823" y="75945"/>
                </a:lnTo>
                <a:lnTo>
                  <a:pt x="107558" y="70230"/>
                </a:lnTo>
                <a:lnTo>
                  <a:pt x="118999" y="33019"/>
                </a:lnTo>
                <a:lnTo>
                  <a:pt x="136525" y="27685"/>
                </a:lnTo>
                <a:lnTo>
                  <a:pt x="161021" y="27685"/>
                </a:lnTo>
                <a:lnTo>
                  <a:pt x="160400" y="26669"/>
                </a:lnTo>
                <a:lnTo>
                  <a:pt x="154050" y="21970"/>
                </a:lnTo>
                <a:lnTo>
                  <a:pt x="147700" y="17398"/>
                </a:lnTo>
                <a:lnTo>
                  <a:pt x="139826" y="15366"/>
                </a:lnTo>
                <a:close/>
              </a:path>
              <a:path w="354329" h="142239">
                <a:moveTo>
                  <a:pt x="164182" y="70230"/>
                </a:moveTo>
                <a:lnTo>
                  <a:pt x="139826" y="70230"/>
                </a:lnTo>
                <a:lnTo>
                  <a:pt x="145414" y="72135"/>
                </a:lnTo>
                <a:lnTo>
                  <a:pt x="150240" y="76453"/>
                </a:lnTo>
                <a:lnTo>
                  <a:pt x="154939" y="80771"/>
                </a:lnTo>
                <a:lnTo>
                  <a:pt x="157606" y="86994"/>
                </a:lnTo>
                <a:lnTo>
                  <a:pt x="158664" y="98297"/>
                </a:lnTo>
                <a:lnTo>
                  <a:pt x="159130" y="103504"/>
                </a:lnTo>
                <a:lnTo>
                  <a:pt x="157479" y="110362"/>
                </a:lnTo>
                <a:lnTo>
                  <a:pt x="153542" y="115696"/>
                </a:lnTo>
                <a:lnTo>
                  <a:pt x="149605" y="120903"/>
                </a:lnTo>
                <a:lnTo>
                  <a:pt x="144525" y="123824"/>
                </a:lnTo>
                <a:lnTo>
                  <a:pt x="134365" y="124739"/>
                </a:lnTo>
                <a:lnTo>
                  <a:pt x="164141" y="124739"/>
                </a:lnTo>
                <a:lnTo>
                  <a:pt x="167386" y="120395"/>
                </a:lnTo>
                <a:lnTo>
                  <a:pt x="172719" y="107187"/>
                </a:lnTo>
                <a:lnTo>
                  <a:pt x="173609" y="100202"/>
                </a:lnTo>
                <a:lnTo>
                  <a:pt x="172974" y="92836"/>
                </a:lnTo>
                <a:lnTo>
                  <a:pt x="171690" y="84885"/>
                </a:lnTo>
                <a:lnTo>
                  <a:pt x="169179" y="77803"/>
                </a:lnTo>
                <a:lnTo>
                  <a:pt x="165455" y="71602"/>
                </a:lnTo>
                <a:lnTo>
                  <a:pt x="164182" y="70230"/>
                </a:lnTo>
                <a:close/>
              </a:path>
              <a:path w="354329" h="142239">
                <a:moveTo>
                  <a:pt x="135000" y="57911"/>
                </a:moveTo>
                <a:lnTo>
                  <a:pt x="129539" y="58419"/>
                </a:lnTo>
                <a:lnTo>
                  <a:pt x="124332" y="60070"/>
                </a:lnTo>
                <a:lnTo>
                  <a:pt x="119634" y="63118"/>
                </a:lnTo>
                <a:lnTo>
                  <a:pt x="114807" y="66166"/>
                </a:lnTo>
                <a:lnTo>
                  <a:pt x="110871" y="70357"/>
                </a:lnTo>
                <a:lnTo>
                  <a:pt x="107823" y="75945"/>
                </a:lnTo>
                <a:lnTo>
                  <a:pt x="120091" y="75945"/>
                </a:lnTo>
                <a:lnTo>
                  <a:pt x="121412" y="74294"/>
                </a:lnTo>
                <a:lnTo>
                  <a:pt x="126746" y="71373"/>
                </a:lnTo>
                <a:lnTo>
                  <a:pt x="133223" y="70865"/>
                </a:lnTo>
                <a:lnTo>
                  <a:pt x="139826" y="70230"/>
                </a:lnTo>
                <a:lnTo>
                  <a:pt x="164182" y="70230"/>
                </a:lnTo>
                <a:lnTo>
                  <a:pt x="160527" y="66293"/>
                </a:lnTo>
                <a:lnTo>
                  <a:pt x="154789" y="62126"/>
                </a:lnTo>
                <a:lnTo>
                  <a:pt x="148621" y="59340"/>
                </a:lnTo>
                <a:lnTo>
                  <a:pt x="142025" y="57935"/>
                </a:lnTo>
                <a:lnTo>
                  <a:pt x="135000" y="57911"/>
                </a:lnTo>
                <a:close/>
              </a:path>
              <a:path w="354329" h="142239">
                <a:moveTo>
                  <a:pt x="161021" y="27685"/>
                </a:moveTo>
                <a:lnTo>
                  <a:pt x="136525" y="27685"/>
                </a:lnTo>
                <a:lnTo>
                  <a:pt x="141477" y="29336"/>
                </a:lnTo>
                <a:lnTo>
                  <a:pt x="145796" y="33019"/>
                </a:lnTo>
                <a:lnTo>
                  <a:pt x="148336" y="35432"/>
                </a:lnTo>
                <a:lnTo>
                  <a:pt x="150494" y="39369"/>
                </a:lnTo>
                <a:lnTo>
                  <a:pt x="152273" y="44957"/>
                </a:lnTo>
                <a:lnTo>
                  <a:pt x="166497" y="42544"/>
                </a:lnTo>
                <a:lnTo>
                  <a:pt x="164591" y="33527"/>
                </a:lnTo>
                <a:lnTo>
                  <a:pt x="161021" y="27685"/>
                </a:lnTo>
                <a:close/>
              </a:path>
              <a:path w="354329" h="142239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47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1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54329" h="142239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4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399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54329" h="142239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4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0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2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1"/>
                </a:lnTo>
                <a:lnTo>
                  <a:pt x="315975" y="0"/>
                </a:lnTo>
                <a:close/>
              </a:path>
              <a:path w="354329" h="142239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3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49"/>
                </a:lnTo>
                <a:lnTo>
                  <a:pt x="342773" y="17398"/>
                </a:lnTo>
                <a:lnTo>
                  <a:pt x="338542" y="119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3" name="object 78"/>
          <p:cNvSpPr>
            <a:spLocks/>
          </p:cNvSpPr>
          <p:nvPr/>
        </p:nvSpPr>
        <p:spPr bwMode="auto">
          <a:xfrm>
            <a:off x="5249863" y="5559425"/>
            <a:ext cx="17462" cy="41275"/>
          </a:xfrm>
          <a:custGeom>
            <a:avLst/>
            <a:gdLst/>
            <a:ahLst/>
            <a:cxnLst>
              <a:cxn ang="0">
                <a:pos x="17859" y="17144"/>
              </a:cxn>
              <a:cxn ang="0">
                <a:pos x="9652" y="17144"/>
              </a:cxn>
              <a:cxn ang="0">
                <a:pos x="9906" y="21970"/>
              </a:cxn>
              <a:cxn ang="0">
                <a:pos x="9398" y="25780"/>
              </a:cxn>
              <a:cxn ang="0">
                <a:pos x="8128" y="28574"/>
              </a:cxn>
              <a:cxn ang="0">
                <a:pos x="6985" y="31254"/>
              </a:cxn>
              <a:cxn ang="0">
                <a:pos x="4826" y="33413"/>
              </a:cxn>
              <a:cxn ang="0">
                <a:pos x="1905" y="35013"/>
              </a:cxn>
              <a:cxn ang="0">
                <a:pos x="6477" y="40830"/>
              </a:cxn>
              <a:cxn ang="0">
                <a:pos x="10922" y="38392"/>
              </a:cxn>
              <a:cxn ang="0">
                <a:pos x="14097" y="35229"/>
              </a:cxn>
              <a:cxn ang="0">
                <a:pos x="15912" y="31254"/>
              </a:cxn>
              <a:cxn ang="0">
                <a:pos x="17780" y="27431"/>
              </a:cxn>
              <a:cxn ang="0">
                <a:pos x="18415" y="22478"/>
              </a:cxn>
              <a:cxn ang="0">
                <a:pos x="17859" y="17144"/>
              </a:cxn>
              <a:cxn ang="0">
                <a:pos x="16383" y="0"/>
              </a:cxn>
              <a:cxn ang="0">
                <a:pos x="0" y="1523"/>
              </a:cxn>
              <a:cxn ang="0">
                <a:pos x="1397" y="17906"/>
              </a:cxn>
              <a:cxn ang="0">
                <a:pos x="9652" y="17144"/>
              </a:cxn>
              <a:cxn ang="0">
                <a:pos x="17859" y="17144"/>
              </a:cxn>
              <a:cxn ang="0">
                <a:pos x="17780" y="16382"/>
              </a:cxn>
              <a:cxn ang="0">
                <a:pos x="16383" y="0"/>
              </a:cxn>
            </a:cxnLst>
            <a:rect l="0" t="0" r="r" b="b"/>
            <a:pathLst>
              <a:path w="18414" h="41275">
                <a:moveTo>
                  <a:pt x="17859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128" y="28574"/>
                </a:lnTo>
                <a:lnTo>
                  <a:pt x="6985" y="31254"/>
                </a:lnTo>
                <a:lnTo>
                  <a:pt x="4826" y="33413"/>
                </a:lnTo>
                <a:lnTo>
                  <a:pt x="1905" y="35013"/>
                </a:lnTo>
                <a:lnTo>
                  <a:pt x="6477" y="40830"/>
                </a:lnTo>
                <a:lnTo>
                  <a:pt x="10922" y="38392"/>
                </a:lnTo>
                <a:lnTo>
                  <a:pt x="14097" y="35229"/>
                </a:lnTo>
                <a:lnTo>
                  <a:pt x="15912" y="31254"/>
                </a:lnTo>
                <a:lnTo>
                  <a:pt x="17780" y="27431"/>
                </a:lnTo>
                <a:lnTo>
                  <a:pt x="18415" y="22478"/>
                </a:lnTo>
                <a:lnTo>
                  <a:pt x="17859" y="17144"/>
                </a:lnTo>
                <a:close/>
              </a:path>
              <a:path w="18414" h="41275">
                <a:moveTo>
                  <a:pt x="16383" y="0"/>
                </a:moveTo>
                <a:lnTo>
                  <a:pt x="0" y="1523"/>
                </a:lnTo>
                <a:lnTo>
                  <a:pt x="1397" y="17906"/>
                </a:lnTo>
                <a:lnTo>
                  <a:pt x="9652" y="17144"/>
                </a:lnTo>
                <a:lnTo>
                  <a:pt x="17859" y="17144"/>
                </a:lnTo>
                <a:lnTo>
                  <a:pt x="17780" y="1638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4" name="object 79"/>
          <p:cNvSpPr>
            <a:spLocks/>
          </p:cNvSpPr>
          <p:nvPr/>
        </p:nvSpPr>
        <p:spPr bwMode="auto">
          <a:xfrm>
            <a:off x="5345113" y="5426075"/>
            <a:ext cx="336550" cy="147638"/>
          </a:xfrm>
          <a:custGeom>
            <a:avLst/>
            <a:gdLst/>
            <a:ahLst/>
            <a:cxnLst>
              <a:cxn ang="0">
                <a:pos x="34925" y="25400"/>
              </a:cxn>
              <a:cxn ang="0">
                <a:pos x="16510" y="145287"/>
              </a:cxn>
              <a:cxn ang="0">
                <a:pos x="75437" y="104266"/>
              </a:cxn>
              <a:cxn ang="0">
                <a:pos x="88395" y="95503"/>
              </a:cxn>
              <a:cxn ang="0">
                <a:pos x="39624" y="60071"/>
              </a:cxn>
              <a:cxn ang="0">
                <a:pos x="43053" y="44703"/>
              </a:cxn>
              <a:cxn ang="0">
                <a:pos x="58300" y="37084"/>
              </a:cxn>
              <a:cxn ang="0">
                <a:pos x="92910" y="104266"/>
              </a:cxn>
              <a:cxn ang="0">
                <a:pos x="92201" y="138684"/>
              </a:cxn>
              <a:cxn ang="0">
                <a:pos x="92910" y="104266"/>
              </a:cxn>
              <a:cxn ang="0">
                <a:pos x="43942" y="37084"/>
              </a:cxn>
              <a:cxn ang="0">
                <a:pos x="48339" y="47561"/>
              </a:cxn>
              <a:cxn ang="0">
                <a:pos x="54356" y="60706"/>
              </a:cxn>
              <a:cxn ang="0">
                <a:pos x="29718" y="95503"/>
              </a:cxn>
              <a:cxn ang="0">
                <a:pos x="58300" y="37084"/>
              </a:cxn>
              <a:cxn ang="0">
                <a:pos x="129160" y="26320"/>
              </a:cxn>
              <a:cxn ang="0">
                <a:pos x="112522" y="76834"/>
              </a:cxn>
              <a:cxn ang="0">
                <a:pos x="164000" y="133935"/>
              </a:cxn>
              <a:cxn ang="0">
                <a:pos x="181840" y="132226"/>
              </a:cxn>
              <a:cxn ang="0">
                <a:pos x="196889" y="125853"/>
              </a:cxn>
              <a:cxn ang="0">
                <a:pos x="163575" y="121031"/>
              </a:cxn>
              <a:cxn ang="0">
                <a:pos x="150241" y="116585"/>
              </a:cxn>
              <a:cxn ang="0">
                <a:pos x="138811" y="108331"/>
              </a:cxn>
              <a:cxn ang="0">
                <a:pos x="128524" y="60071"/>
              </a:cxn>
              <a:cxn ang="0">
                <a:pos x="171450" y="24891"/>
              </a:cxn>
              <a:cxn ang="0">
                <a:pos x="199141" y="23020"/>
              </a:cxn>
              <a:cxn ang="0">
                <a:pos x="186475" y="15210"/>
              </a:cxn>
              <a:cxn ang="0">
                <a:pos x="171235" y="12023"/>
              </a:cxn>
              <a:cxn ang="0">
                <a:pos x="179324" y="119634"/>
              </a:cxn>
              <a:cxn ang="0">
                <a:pos x="203038" y="121031"/>
              </a:cxn>
              <a:cxn ang="0">
                <a:pos x="202437" y="87503"/>
              </a:cxn>
              <a:cxn ang="0">
                <a:pos x="171450" y="24891"/>
              </a:cxn>
              <a:cxn ang="0">
                <a:pos x="189103" y="33146"/>
              </a:cxn>
              <a:cxn ang="0">
                <a:pos x="197104" y="47243"/>
              </a:cxn>
              <a:cxn ang="0">
                <a:pos x="208615" y="34883"/>
              </a:cxn>
              <a:cxn ang="0">
                <a:pos x="200913" y="24891"/>
              </a:cxn>
              <a:cxn ang="0">
                <a:pos x="229743" y="8381"/>
              </a:cxn>
              <a:cxn ang="0">
                <a:pos x="255524" y="124332"/>
              </a:cxn>
              <a:cxn ang="0">
                <a:pos x="267976" y="65150"/>
              </a:cxn>
              <a:cxn ang="0">
                <a:pos x="245237" y="6984"/>
              </a:cxn>
              <a:cxn ang="0">
                <a:pos x="269621" y="63246"/>
              </a:cxn>
              <a:cxn ang="0">
                <a:pos x="337058" y="117221"/>
              </a:cxn>
              <a:cxn ang="0">
                <a:pos x="324612" y="0"/>
              </a:cxn>
              <a:cxn ang="0">
                <a:pos x="250444" y="65150"/>
              </a:cxn>
              <a:cxn ang="0">
                <a:pos x="269621" y="63246"/>
              </a:cxn>
              <a:cxn ang="0">
                <a:pos x="279526" y="51943"/>
              </a:cxn>
            </a:cxnLst>
            <a:rect l="0" t="0" r="r" b="b"/>
            <a:pathLst>
              <a:path w="337185" h="146685">
                <a:moveTo>
                  <a:pt x="51562" y="24003"/>
                </a:moveTo>
                <a:lnTo>
                  <a:pt x="34925" y="25400"/>
                </a:lnTo>
                <a:lnTo>
                  <a:pt x="0" y="146684"/>
                </a:lnTo>
                <a:lnTo>
                  <a:pt x="16510" y="145287"/>
                </a:lnTo>
                <a:lnTo>
                  <a:pt x="26288" y="108584"/>
                </a:lnTo>
                <a:lnTo>
                  <a:pt x="75437" y="104266"/>
                </a:lnTo>
                <a:lnTo>
                  <a:pt x="92910" y="104266"/>
                </a:lnTo>
                <a:lnTo>
                  <a:pt x="88395" y="95503"/>
                </a:lnTo>
                <a:lnTo>
                  <a:pt x="29718" y="95503"/>
                </a:lnTo>
                <a:lnTo>
                  <a:pt x="39624" y="60071"/>
                </a:lnTo>
                <a:lnTo>
                  <a:pt x="41656" y="52324"/>
                </a:lnTo>
                <a:lnTo>
                  <a:pt x="43053" y="44703"/>
                </a:lnTo>
                <a:lnTo>
                  <a:pt x="43942" y="37084"/>
                </a:lnTo>
                <a:lnTo>
                  <a:pt x="58300" y="37084"/>
                </a:lnTo>
                <a:lnTo>
                  <a:pt x="51562" y="24003"/>
                </a:lnTo>
                <a:close/>
              </a:path>
              <a:path w="337185" h="146685">
                <a:moveTo>
                  <a:pt x="92910" y="104266"/>
                </a:moveTo>
                <a:lnTo>
                  <a:pt x="75437" y="104266"/>
                </a:lnTo>
                <a:lnTo>
                  <a:pt x="92201" y="138684"/>
                </a:lnTo>
                <a:lnTo>
                  <a:pt x="109855" y="137159"/>
                </a:lnTo>
                <a:lnTo>
                  <a:pt x="92910" y="104266"/>
                </a:lnTo>
                <a:close/>
              </a:path>
              <a:path w="337185" h="146685">
                <a:moveTo>
                  <a:pt x="58300" y="37084"/>
                </a:moveTo>
                <a:lnTo>
                  <a:pt x="43942" y="37084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3"/>
                </a:lnTo>
                <a:lnTo>
                  <a:pt x="88395" y="95503"/>
                </a:lnTo>
                <a:lnTo>
                  <a:pt x="58300" y="37084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4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3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0"/>
                </a:lnTo>
                <a:lnTo>
                  <a:pt x="150241" y="116585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1"/>
                </a:lnTo>
                <a:lnTo>
                  <a:pt x="154559" y="26288"/>
                </a:lnTo>
                <a:lnTo>
                  <a:pt x="171450" y="24891"/>
                </a:lnTo>
                <a:lnTo>
                  <a:pt x="200913" y="24891"/>
                </a:lnTo>
                <a:lnTo>
                  <a:pt x="199141" y="23020"/>
                </a:lnTo>
                <a:lnTo>
                  <a:pt x="193167" y="18541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3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3"/>
                </a:lnTo>
                <a:close/>
              </a:path>
              <a:path w="337185" h="146685">
                <a:moveTo>
                  <a:pt x="200913" y="24891"/>
                </a:moveTo>
                <a:lnTo>
                  <a:pt x="171450" y="24891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1"/>
                </a:lnTo>
                <a:close/>
              </a:path>
              <a:path w="337185" h="146685">
                <a:moveTo>
                  <a:pt x="245237" y="6984"/>
                </a:moveTo>
                <a:lnTo>
                  <a:pt x="229743" y="8381"/>
                </a:lnTo>
                <a:lnTo>
                  <a:pt x="240030" y="125729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4"/>
                </a:lnTo>
                <a:close/>
              </a:path>
              <a:path w="337185" h="146685">
                <a:moveTo>
                  <a:pt x="289488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488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4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488" y="63246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5" name="object 80"/>
          <p:cNvSpPr>
            <a:spLocks/>
          </p:cNvSpPr>
          <p:nvPr/>
        </p:nvSpPr>
        <p:spPr bwMode="auto">
          <a:xfrm>
            <a:off x="5800725" y="5387975"/>
            <a:ext cx="325438" cy="142875"/>
          </a:xfrm>
          <a:custGeom>
            <a:avLst/>
            <a:gdLst/>
            <a:ahLst/>
            <a:cxnLst>
              <a:cxn ang="0">
                <a:pos x="28575" y="51181"/>
              </a:cxn>
              <a:cxn ang="0">
                <a:pos x="50927" y="141732"/>
              </a:cxn>
              <a:cxn ang="0">
                <a:pos x="40640" y="23876"/>
              </a:cxn>
              <a:cxn ang="0">
                <a:pos x="29337" y="29972"/>
              </a:cxn>
              <a:cxn ang="0">
                <a:pos x="19939" y="41529"/>
              </a:cxn>
              <a:cxn ang="0">
                <a:pos x="7747" y="52578"/>
              </a:cxn>
              <a:cxn ang="0">
                <a:pos x="1270" y="70993"/>
              </a:cxn>
              <a:cxn ang="0">
                <a:pos x="43023" y="51181"/>
              </a:cxn>
              <a:cxn ang="0">
                <a:pos x="149391" y="28575"/>
              </a:cxn>
              <a:cxn ang="0">
                <a:pos x="129286" y="30099"/>
              </a:cxn>
              <a:cxn ang="0">
                <a:pos x="138049" y="37211"/>
              </a:cxn>
              <a:cxn ang="0">
                <a:pos x="141097" y="47625"/>
              </a:cxn>
              <a:cxn ang="0">
                <a:pos x="139827" y="59055"/>
              </a:cxn>
              <a:cxn ang="0">
                <a:pos x="102123" y="103060"/>
              </a:cxn>
              <a:cxn ang="0">
                <a:pos x="85979" y="138684"/>
              </a:cxn>
              <a:cxn ang="0">
                <a:pos x="162772" y="123063"/>
              </a:cxn>
              <a:cxn ang="0">
                <a:pos x="106172" y="120269"/>
              </a:cxn>
              <a:cxn ang="0">
                <a:pos x="132171" y="91644"/>
              </a:cxn>
              <a:cxn ang="0">
                <a:pos x="156337" y="51308"/>
              </a:cxn>
              <a:cxn ang="0">
                <a:pos x="155067" y="37338"/>
              </a:cxn>
              <a:cxn ang="0">
                <a:pos x="149391" y="28575"/>
              </a:cxn>
              <a:cxn ang="0">
                <a:pos x="104775" y="123063"/>
              </a:cxn>
              <a:cxn ang="0">
                <a:pos x="162306" y="117983"/>
              </a:cxn>
              <a:cxn ang="0">
                <a:pos x="86548" y="33533"/>
              </a:cxn>
              <a:cxn ang="0">
                <a:pos x="96266" y="54737"/>
              </a:cxn>
              <a:cxn ang="0">
                <a:pos x="97282" y="41402"/>
              </a:cxn>
              <a:cxn ang="0">
                <a:pos x="104902" y="32385"/>
              </a:cxn>
              <a:cxn ang="0">
                <a:pos x="123698" y="28575"/>
              </a:cxn>
              <a:cxn ang="0">
                <a:pos x="144018" y="24257"/>
              </a:cxn>
              <a:cxn ang="0">
                <a:pos x="131810" y="18240"/>
              </a:cxn>
              <a:cxn ang="0">
                <a:pos x="213106" y="8763"/>
              </a:cxn>
              <a:cxn ang="0">
                <a:pos x="173239" y="62738"/>
              </a:cxn>
              <a:cxn ang="0">
                <a:pos x="183774" y="111327"/>
              </a:cxn>
              <a:cxn ang="0">
                <a:pos x="225933" y="128397"/>
              </a:cxn>
              <a:cxn ang="0">
                <a:pos x="237998" y="120396"/>
              </a:cxn>
              <a:cxn ang="0">
                <a:pos x="209677" y="117856"/>
              </a:cxn>
              <a:cxn ang="0">
                <a:pos x="188595" y="71374"/>
              </a:cxn>
              <a:cxn ang="0">
                <a:pos x="188325" y="46815"/>
              </a:cxn>
              <a:cxn ang="0">
                <a:pos x="214376" y="20701"/>
              </a:cxn>
              <a:cxn ang="0">
                <a:pos x="232918" y="17145"/>
              </a:cxn>
              <a:cxn ang="0">
                <a:pos x="218821" y="9525"/>
              </a:cxn>
              <a:cxn ang="0">
                <a:pos x="235762" y="20701"/>
              </a:cxn>
              <a:cxn ang="0">
                <a:pos x="220345" y="23368"/>
              </a:cxn>
              <a:cxn ang="0">
                <a:pos x="235585" y="67310"/>
              </a:cxn>
              <a:cxn ang="0">
                <a:pos x="235966" y="91424"/>
              </a:cxn>
              <a:cxn ang="0">
                <a:pos x="240664" y="117856"/>
              </a:cxn>
              <a:cxn ang="0">
                <a:pos x="250317" y="65913"/>
              </a:cxn>
              <a:cxn ang="0">
                <a:pos x="236474" y="21590"/>
              </a:cxn>
              <a:cxn ang="0">
                <a:pos x="316327" y="27305"/>
              </a:cxn>
              <a:cxn ang="0">
                <a:pos x="309880" y="119126"/>
              </a:cxn>
              <a:cxn ang="0">
                <a:pos x="316327" y="27305"/>
              </a:cxn>
              <a:cxn ang="0">
                <a:pos x="304673" y="762"/>
              </a:cxn>
              <a:cxn ang="0">
                <a:pos x="298704" y="11684"/>
              </a:cxn>
              <a:cxn ang="0">
                <a:pos x="281051" y="28702"/>
              </a:cxn>
              <a:cxn ang="0">
                <a:pos x="274447" y="47117"/>
              </a:cxn>
              <a:cxn ang="0">
                <a:pos x="316327" y="27305"/>
              </a:cxn>
            </a:cxnLst>
            <a:rect l="0" t="0" r="r" b="b"/>
            <a:pathLst>
              <a:path w="324485" h="143510">
                <a:moveTo>
                  <a:pt x="43023" y="51181"/>
                </a:moveTo>
                <a:lnTo>
                  <a:pt x="28575" y="51181"/>
                </a:lnTo>
                <a:lnTo>
                  <a:pt x="36576" y="143002"/>
                </a:lnTo>
                <a:lnTo>
                  <a:pt x="50927" y="141732"/>
                </a:lnTo>
                <a:lnTo>
                  <a:pt x="43023" y="51181"/>
                </a:lnTo>
                <a:close/>
              </a:path>
              <a:path w="324485" h="143510">
                <a:moveTo>
                  <a:pt x="40640" y="23876"/>
                </a:moveTo>
                <a:lnTo>
                  <a:pt x="31369" y="24638"/>
                </a:lnTo>
                <a:lnTo>
                  <a:pt x="29337" y="29972"/>
                </a:lnTo>
                <a:lnTo>
                  <a:pt x="25527" y="35560"/>
                </a:lnTo>
                <a:lnTo>
                  <a:pt x="19939" y="41529"/>
                </a:lnTo>
                <a:lnTo>
                  <a:pt x="14351" y="47371"/>
                </a:lnTo>
                <a:lnTo>
                  <a:pt x="7747" y="52578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023" y="51181"/>
                </a:lnTo>
                <a:lnTo>
                  <a:pt x="40640" y="23876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698" y="28575"/>
                </a:lnTo>
                <a:lnTo>
                  <a:pt x="129286" y="30099"/>
                </a:lnTo>
                <a:lnTo>
                  <a:pt x="133604" y="33655"/>
                </a:lnTo>
                <a:lnTo>
                  <a:pt x="138049" y="37211"/>
                </a:lnTo>
                <a:lnTo>
                  <a:pt x="140589" y="41910"/>
                </a:lnTo>
                <a:lnTo>
                  <a:pt x="141097" y="47625"/>
                </a:lnTo>
                <a:lnTo>
                  <a:pt x="141478" y="53086"/>
                </a:lnTo>
                <a:lnTo>
                  <a:pt x="139827" y="59055"/>
                </a:lnTo>
                <a:lnTo>
                  <a:pt x="106781" y="98012"/>
                </a:lnTo>
                <a:lnTo>
                  <a:pt x="102123" y="103060"/>
                </a:lnTo>
                <a:lnTo>
                  <a:pt x="85471" y="135255"/>
                </a:lnTo>
                <a:lnTo>
                  <a:pt x="85979" y="138684"/>
                </a:lnTo>
                <a:lnTo>
                  <a:pt x="163576" y="131826"/>
                </a:lnTo>
                <a:lnTo>
                  <a:pt x="162772" y="123063"/>
                </a:lnTo>
                <a:lnTo>
                  <a:pt x="104775" y="123063"/>
                </a:lnTo>
                <a:lnTo>
                  <a:pt x="106172" y="120269"/>
                </a:lnTo>
                <a:lnTo>
                  <a:pt x="125476" y="98552"/>
                </a:lnTo>
                <a:lnTo>
                  <a:pt x="132171" y="91644"/>
                </a:lnTo>
                <a:lnTo>
                  <a:pt x="155702" y="56007"/>
                </a:lnTo>
                <a:lnTo>
                  <a:pt x="156337" y="51308"/>
                </a:lnTo>
                <a:lnTo>
                  <a:pt x="155956" y="46609"/>
                </a:lnTo>
                <a:lnTo>
                  <a:pt x="155067" y="37338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3"/>
                </a:lnTo>
                <a:lnTo>
                  <a:pt x="162772" y="123063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548" y="33533"/>
                </a:lnTo>
                <a:lnTo>
                  <a:pt x="81280" y="54483"/>
                </a:lnTo>
                <a:lnTo>
                  <a:pt x="96266" y="54737"/>
                </a:lnTo>
                <a:lnTo>
                  <a:pt x="95631" y="47371"/>
                </a:lnTo>
                <a:lnTo>
                  <a:pt x="97282" y="41402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236" y="29845"/>
                </a:lnTo>
                <a:lnTo>
                  <a:pt x="123698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106" y="8763"/>
                </a:moveTo>
                <a:lnTo>
                  <a:pt x="177292" y="30099"/>
                </a:lnTo>
                <a:lnTo>
                  <a:pt x="173239" y="62738"/>
                </a:lnTo>
                <a:lnTo>
                  <a:pt x="173863" y="72644"/>
                </a:lnTo>
                <a:lnTo>
                  <a:pt x="183774" y="111327"/>
                </a:lnTo>
                <a:lnTo>
                  <a:pt x="217297" y="129159"/>
                </a:lnTo>
                <a:lnTo>
                  <a:pt x="225933" y="128397"/>
                </a:lnTo>
                <a:lnTo>
                  <a:pt x="232791" y="125476"/>
                </a:lnTo>
                <a:lnTo>
                  <a:pt x="237998" y="120396"/>
                </a:lnTo>
                <a:lnTo>
                  <a:pt x="240664" y="117856"/>
                </a:lnTo>
                <a:lnTo>
                  <a:pt x="209677" y="117856"/>
                </a:lnTo>
                <a:lnTo>
                  <a:pt x="203835" y="115189"/>
                </a:lnTo>
                <a:lnTo>
                  <a:pt x="188595" y="71374"/>
                </a:lnTo>
                <a:lnTo>
                  <a:pt x="187906" y="57993"/>
                </a:lnTo>
                <a:lnTo>
                  <a:pt x="188325" y="46815"/>
                </a:lnTo>
                <a:lnTo>
                  <a:pt x="207772" y="21336"/>
                </a:lnTo>
                <a:lnTo>
                  <a:pt x="214376" y="20701"/>
                </a:lnTo>
                <a:lnTo>
                  <a:pt x="235762" y="20701"/>
                </a:lnTo>
                <a:lnTo>
                  <a:pt x="232918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106" y="8763"/>
                </a:lnTo>
                <a:close/>
              </a:path>
              <a:path w="324485" h="143510">
                <a:moveTo>
                  <a:pt x="235762" y="20701"/>
                </a:moveTo>
                <a:lnTo>
                  <a:pt x="214376" y="20701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664" y="117856"/>
                </a:lnTo>
                <a:lnTo>
                  <a:pt x="250940" y="75799"/>
                </a:lnTo>
                <a:lnTo>
                  <a:pt x="250317" y="65913"/>
                </a:lnTo>
                <a:lnTo>
                  <a:pt x="240030" y="26162"/>
                </a:lnTo>
                <a:lnTo>
                  <a:pt x="236474" y="21590"/>
                </a:lnTo>
                <a:lnTo>
                  <a:pt x="235762" y="20701"/>
                </a:lnTo>
                <a:close/>
              </a:path>
              <a:path w="324485" h="143510">
                <a:moveTo>
                  <a:pt x="316327" y="27305"/>
                </a:moveTo>
                <a:lnTo>
                  <a:pt x="301752" y="27305"/>
                </a:lnTo>
                <a:lnTo>
                  <a:pt x="309880" y="119126"/>
                </a:lnTo>
                <a:lnTo>
                  <a:pt x="324231" y="117856"/>
                </a:lnTo>
                <a:lnTo>
                  <a:pt x="316327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704" y="11684"/>
                </a:lnTo>
                <a:lnTo>
                  <a:pt x="287655" y="23495"/>
                </a:lnTo>
                <a:lnTo>
                  <a:pt x="281051" y="28702"/>
                </a:lnTo>
                <a:lnTo>
                  <a:pt x="273304" y="33147"/>
                </a:lnTo>
                <a:lnTo>
                  <a:pt x="274447" y="47117"/>
                </a:lnTo>
                <a:lnTo>
                  <a:pt x="301752" y="27305"/>
                </a:lnTo>
                <a:lnTo>
                  <a:pt x="316327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6" name="object 81"/>
          <p:cNvSpPr>
            <a:spLocks/>
          </p:cNvSpPr>
          <p:nvPr/>
        </p:nvSpPr>
        <p:spPr bwMode="auto">
          <a:xfrm>
            <a:off x="2827338" y="5478463"/>
            <a:ext cx="4419600" cy="477837"/>
          </a:xfrm>
          <a:custGeom>
            <a:avLst/>
            <a:gdLst/>
            <a:ahLst/>
            <a:cxnLst>
              <a:cxn ang="0">
                <a:pos x="120650" y="351815"/>
              </a:cxn>
              <a:cxn ang="0">
                <a:pos x="0" y="426300"/>
              </a:cxn>
              <a:cxn ang="0">
                <a:pos x="133350" y="477011"/>
              </a:cxn>
              <a:cxn ang="0">
                <a:pos x="93391" y="429463"/>
              </a:cxn>
              <a:cxn ang="0">
                <a:pos x="85725" y="429463"/>
              </a:cxn>
              <a:cxn ang="0">
                <a:pos x="84980" y="419454"/>
              </a:cxn>
              <a:cxn ang="0">
                <a:pos x="84074" y="418376"/>
              </a:cxn>
              <a:cxn ang="0">
                <a:pos x="84801" y="417052"/>
              </a:cxn>
              <a:cxn ang="0">
                <a:pos x="84074" y="407276"/>
              </a:cxn>
              <a:cxn ang="0">
                <a:pos x="90505" y="406671"/>
              </a:cxn>
              <a:cxn ang="0">
                <a:pos x="120650" y="351815"/>
              </a:cxn>
              <a:cxn ang="0">
                <a:pos x="92828" y="428793"/>
              </a:cxn>
              <a:cxn ang="0">
                <a:pos x="85725" y="429463"/>
              </a:cxn>
              <a:cxn ang="0">
                <a:pos x="93391" y="429463"/>
              </a:cxn>
              <a:cxn ang="0">
                <a:pos x="92828" y="428793"/>
              </a:cxn>
              <a:cxn ang="0">
                <a:pos x="4416425" y="0"/>
              </a:cxn>
              <a:cxn ang="0">
                <a:pos x="90505" y="406671"/>
              </a:cxn>
              <a:cxn ang="0">
                <a:pos x="84801" y="417052"/>
              </a:cxn>
              <a:cxn ang="0">
                <a:pos x="84980" y="419454"/>
              </a:cxn>
              <a:cxn ang="0">
                <a:pos x="92828" y="428793"/>
              </a:cxn>
              <a:cxn ang="0">
                <a:pos x="4419600" y="20573"/>
              </a:cxn>
              <a:cxn ang="0">
                <a:pos x="4416425" y="0"/>
              </a:cxn>
            </a:cxnLst>
            <a:rect l="0" t="0" r="r" b="b"/>
            <a:pathLst>
              <a:path w="4419600" h="477520">
                <a:moveTo>
                  <a:pt x="120650" y="351815"/>
                </a:moveTo>
                <a:lnTo>
                  <a:pt x="0" y="426300"/>
                </a:lnTo>
                <a:lnTo>
                  <a:pt x="133350" y="477011"/>
                </a:lnTo>
                <a:lnTo>
                  <a:pt x="93391" y="429463"/>
                </a:lnTo>
                <a:lnTo>
                  <a:pt x="85725" y="429463"/>
                </a:lnTo>
                <a:lnTo>
                  <a:pt x="84980" y="419454"/>
                </a:lnTo>
                <a:lnTo>
                  <a:pt x="84074" y="418376"/>
                </a:lnTo>
                <a:lnTo>
                  <a:pt x="84801" y="417052"/>
                </a:lnTo>
                <a:lnTo>
                  <a:pt x="84074" y="407276"/>
                </a:lnTo>
                <a:lnTo>
                  <a:pt x="90505" y="406671"/>
                </a:lnTo>
                <a:lnTo>
                  <a:pt x="120650" y="351815"/>
                </a:lnTo>
                <a:close/>
              </a:path>
              <a:path w="4419600" h="477520">
                <a:moveTo>
                  <a:pt x="92828" y="428793"/>
                </a:moveTo>
                <a:lnTo>
                  <a:pt x="85725" y="429463"/>
                </a:lnTo>
                <a:lnTo>
                  <a:pt x="93391" y="429463"/>
                </a:lnTo>
                <a:lnTo>
                  <a:pt x="92828" y="428793"/>
                </a:lnTo>
                <a:close/>
              </a:path>
              <a:path w="4419600" h="477520">
                <a:moveTo>
                  <a:pt x="4416425" y="0"/>
                </a:moveTo>
                <a:lnTo>
                  <a:pt x="90505" y="406671"/>
                </a:lnTo>
                <a:lnTo>
                  <a:pt x="84801" y="417052"/>
                </a:lnTo>
                <a:lnTo>
                  <a:pt x="84980" y="419454"/>
                </a:lnTo>
                <a:lnTo>
                  <a:pt x="92828" y="428793"/>
                </a:lnTo>
                <a:lnTo>
                  <a:pt x="4419600" y="20573"/>
                </a:lnTo>
                <a:lnTo>
                  <a:pt x="4416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7" name="object 82"/>
          <p:cNvSpPr>
            <a:spLocks/>
          </p:cNvSpPr>
          <p:nvPr/>
        </p:nvSpPr>
        <p:spPr bwMode="auto">
          <a:xfrm>
            <a:off x="2911475" y="5478463"/>
            <a:ext cx="4335463" cy="430212"/>
          </a:xfrm>
          <a:custGeom>
            <a:avLst/>
            <a:gdLst/>
            <a:ahLst/>
            <a:cxnLst>
              <a:cxn ang="0">
                <a:pos x="4335526" y="20573"/>
              </a:cxn>
              <a:cxn ang="0">
                <a:pos x="1650" y="429463"/>
              </a:cxn>
              <a:cxn ang="0">
                <a:pos x="0" y="407276"/>
              </a:cxn>
              <a:cxn ang="0">
                <a:pos x="4332351" y="0"/>
              </a:cxn>
              <a:cxn ang="0">
                <a:pos x="4335526" y="20573"/>
              </a:cxn>
            </a:cxnLst>
            <a:rect l="0" t="0" r="r" b="b"/>
            <a:pathLst>
              <a:path w="4335780" h="429895">
                <a:moveTo>
                  <a:pt x="4335526" y="20573"/>
                </a:moveTo>
                <a:lnTo>
                  <a:pt x="1650" y="429463"/>
                </a:lnTo>
                <a:lnTo>
                  <a:pt x="0" y="407276"/>
                </a:lnTo>
                <a:lnTo>
                  <a:pt x="4332351" y="0"/>
                </a:lnTo>
                <a:lnTo>
                  <a:pt x="4335526" y="20573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8" name="object 83"/>
          <p:cNvSpPr>
            <a:spLocks/>
          </p:cNvSpPr>
          <p:nvPr/>
        </p:nvSpPr>
        <p:spPr bwMode="auto">
          <a:xfrm>
            <a:off x="2827338" y="5829300"/>
            <a:ext cx="133350" cy="127000"/>
          </a:xfrm>
          <a:custGeom>
            <a:avLst/>
            <a:gdLst/>
            <a:ahLst/>
            <a:cxnLst>
              <a:cxn ang="0">
                <a:pos x="84074" y="66560"/>
              </a:cxn>
              <a:cxn ang="0">
                <a:pos x="133350" y="125196"/>
              </a:cxn>
              <a:cxn ang="0">
                <a:pos x="0" y="74485"/>
              </a:cxn>
              <a:cxn ang="0">
                <a:pos x="120650" y="0"/>
              </a:cxn>
              <a:cxn ang="0">
                <a:pos x="84074" y="66560"/>
              </a:cxn>
            </a:cxnLst>
            <a:rect l="0" t="0" r="r" b="b"/>
            <a:pathLst>
              <a:path w="133350" h="125729">
                <a:moveTo>
                  <a:pt x="84074" y="66560"/>
                </a:moveTo>
                <a:lnTo>
                  <a:pt x="133350" y="125196"/>
                </a:lnTo>
                <a:lnTo>
                  <a:pt x="0" y="74485"/>
                </a:lnTo>
                <a:lnTo>
                  <a:pt x="120650" y="0"/>
                </a:lnTo>
                <a:lnTo>
                  <a:pt x="84074" y="6656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9" name="object 84"/>
          <p:cNvSpPr>
            <a:spLocks/>
          </p:cNvSpPr>
          <p:nvPr/>
        </p:nvSpPr>
        <p:spPr bwMode="auto">
          <a:xfrm>
            <a:off x="4092575" y="5551488"/>
            <a:ext cx="279400" cy="134937"/>
          </a:xfrm>
          <a:custGeom>
            <a:avLst/>
            <a:gdLst/>
            <a:ahLst/>
            <a:cxnLst>
              <a:cxn ang="0">
                <a:pos x="1270" y="94297"/>
              </a:cxn>
              <a:cxn ang="0">
                <a:pos x="46281" y="122184"/>
              </a:cxn>
              <a:cxn ang="0">
                <a:pos x="69723" y="118884"/>
              </a:cxn>
              <a:cxn ang="0">
                <a:pos x="85646" y="108521"/>
              </a:cxn>
              <a:cxn ang="0">
                <a:pos x="28067" y="104178"/>
              </a:cxn>
              <a:cxn ang="0">
                <a:pos x="18161" y="94399"/>
              </a:cxn>
              <a:cxn ang="0">
                <a:pos x="47751" y="0"/>
              </a:cxn>
              <a:cxn ang="0">
                <a:pos x="17907" y="6731"/>
              </a:cxn>
              <a:cxn ang="0">
                <a:pos x="1270" y="25146"/>
              </a:cxn>
              <a:cxn ang="0">
                <a:pos x="1015" y="42151"/>
              </a:cxn>
              <a:cxn ang="0">
                <a:pos x="64135" y="70091"/>
              </a:cxn>
              <a:cxn ang="0">
                <a:pos x="77724" y="78651"/>
              </a:cxn>
              <a:cxn ang="0">
                <a:pos x="78867" y="92532"/>
              </a:cxn>
              <a:cxn ang="0">
                <a:pos x="71882" y="101765"/>
              </a:cxn>
              <a:cxn ang="0">
                <a:pos x="57912" y="107416"/>
              </a:cxn>
              <a:cxn ang="0">
                <a:pos x="87375" y="106819"/>
              </a:cxn>
              <a:cxn ang="0">
                <a:pos x="93725" y="76568"/>
              </a:cxn>
              <a:cxn ang="0">
                <a:pos x="24130" y="46888"/>
              </a:cxn>
              <a:cxn ang="0">
                <a:pos x="15875" y="38633"/>
              </a:cxn>
              <a:cxn ang="0">
                <a:pos x="16763" y="25273"/>
              </a:cxn>
              <a:cxn ang="0">
                <a:pos x="31496" y="15240"/>
              </a:cxn>
              <a:cxn ang="0">
                <a:pos x="78562" y="13589"/>
              </a:cxn>
              <a:cxn ang="0">
                <a:pos x="62484" y="3048"/>
              </a:cxn>
              <a:cxn ang="0">
                <a:pos x="78562" y="13589"/>
              </a:cxn>
              <a:cxn ang="0">
                <a:pos x="61849" y="18287"/>
              </a:cxn>
              <a:cxn ang="0">
                <a:pos x="71500" y="34417"/>
              </a:cxn>
              <a:cxn ang="0">
                <a:pos x="82931" y="19177"/>
              </a:cxn>
              <a:cxn ang="0">
                <a:pos x="111861" y="45622"/>
              </a:cxn>
              <a:cxn ang="0">
                <a:pos x="128144" y="108723"/>
              </a:cxn>
              <a:cxn ang="0">
                <a:pos x="178143" y="101879"/>
              </a:cxn>
              <a:cxn ang="0">
                <a:pos x="127762" y="90817"/>
              </a:cxn>
              <a:cxn ang="0">
                <a:pos x="186562" y="69062"/>
              </a:cxn>
              <a:cxn ang="0">
                <a:pos x="122936" y="62687"/>
              </a:cxn>
              <a:cxn ang="0">
                <a:pos x="128905" y="44259"/>
              </a:cxn>
              <a:cxn ang="0">
                <a:pos x="152273" y="35560"/>
              </a:cxn>
              <a:cxn ang="0">
                <a:pos x="166356" y="28954"/>
              </a:cxn>
              <a:cxn ang="0">
                <a:pos x="143763" y="24257"/>
              </a:cxn>
              <a:cxn ang="0">
                <a:pos x="178143" y="101879"/>
              </a:cxn>
              <a:cxn ang="0">
                <a:pos x="187325" y="82384"/>
              </a:cxn>
              <a:cxn ang="0">
                <a:pos x="152273" y="35560"/>
              </a:cxn>
              <a:cxn ang="0">
                <a:pos x="169163" y="51435"/>
              </a:cxn>
              <a:cxn ang="0">
                <a:pos x="185907" y="62687"/>
              </a:cxn>
              <a:cxn ang="0">
                <a:pos x="177879" y="39488"/>
              </a:cxn>
              <a:cxn ang="0">
                <a:pos x="260985" y="92557"/>
              </a:cxn>
              <a:cxn ang="0">
                <a:pos x="275486" y="92557"/>
              </a:cxn>
              <a:cxn ang="0">
                <a:pos x="218059" y="19558"/>
              </a:cxn>
              <a:cxn ang="0">
                <a:pos x="203581" y="33020"/>
              </a:cxn>
              <a:cxn ang="0">
                <a:pos x="198755" y="63474"/>
              </a:cxn>
              <a:cxn ang="0">
                <a:pos x="244221" y="105079"/>
              </a:cxn>
              <a:cxn ang="0">
                <a:pos x="258952" y="95910"/>
              </a:cxn>
              <a:cxn ang="0">
                <a:pos x="227711" y="91833"/>
              </a:cxn>
              <a:cxn ang="0">
                <a:pos x="239395" y="27432"/>
              </a:cxn>
              <a:cxn ang="0">
                <a:pos x="245157" y="18764"/>
              </a:cxn>
              <a:cxn ang="0">
                <a:pos x="256407" y="27432"/>
              </a:cxn>
              <a:cxn ang="0">
                <a:pos x="250317" y="35052"/>
              </a:cxn>
              <a:cxn ang="0">
                <a:pos x="251078" y="89928"/>
              </a:cxn>
              <a:cxn ang="0">
                <a:pos x="260061" y="94081"/>
              </a:cxn>
              <a:cxn ang="0">
                <a:pos x="269821" y="27812"/>
              </a:cxn>
              <a:cxn ang="0">
                <a:pos x="268732" y="15367"/>
              </a:cxn>
              <a:cxn ang="0">
                <a:pos x="269821" y="27812"/>
              </a:cxn>
            </a:cxnLst>
            <a:rect l="0" t="0" r="r" b="b"/>
            <a:pathLst>
              <a:path w="279400" h="134620">
                <a:moveTo>
                  <a:pt x="14986" y="83908"/>
                </a:moveTo>
                <a:lnTo>
                  <a:pt x="381" y="86474"/>
                </a:lnTo>
                <a:lnTo>
                  <a:pt x="1270" y="94297"/>
                </a:lnTo>
                <a:lnTo>
                  <a:pt x="4063" y="101142"/>
                </a:lnTo>
                <a:lnTo>
                  <a:pt x="39195" y="121927"/>
                </a:lnTo>
                <a:lnTo>
                  <a:pt x="46281" y="122184"/>
                </a:lnTo>
                <a:lnTo>
                  <a:pt x="53975" y="121805"/>
                </a:lnTo>
                <a:lnTo>
                  <a:pt x="62357" y="121081"/>
                </a:lnTo>
                <a:lnTo>
                  <a:pt x="69723" y="118884"/>
                </a:lnTo>
                <a:lnTo>
                  <a:pt x="76073" y="115227"/>
                </a:lnTo>
                <a:lnTo>
                  <a:pt x="82550" y="111569"/>
                </a:lnTo>
                <a:lnTo>
                  <a:pt x="85646" y="108521"/>
                </a:lnTo>
                <a:lnTo>
                  <a:pt x="45338" y="108521"/>
                </a:lnTo>
                <a:lnTo>
                  <a:pt x="39243" y="107886"/>
                </a:lnTo>
                <a:lnTo>
                  <a:pt x="28067" y="104178"/>
                </a:lnTo>
                <a:lnTo>
                  <a:pt x="23875" y="101485"/>
                </a:lnTo>
                <a:lnTo>
                  <a:pt x="21082" y="97942"/>
                </a:lnTo>
                <a:lnTo>
                  <a:pt x="18161" y="94399"/>
                </a:lnTo>
                <a:lnTo>
                  <a:pt x="16128" y="89725"/>
                </a:lnTo>
                <a:lnTo>
                  <a:pt x="14986" y="83908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130" y="3429"/>
                </a:lnTo>
                <a:lnTo>
                  <a:pt x="17907" y="6731"/>
                </a:lnTo>
                <a:lnTo>
                  <a:pt x="11684" y="9906"/>
                </a:lnTo>
                <a:lnTo>
                  <a:pt x="7112" y="14224"/>
                </a:lnTo>
                <a:lnTo>
                  <a:pt x="1270" y="25146"/>
                </a:lnTo>
                <a:lnTo>
                  <a:pt x="0" y="30861"/>
                </a:lnTo>
                <a:lnTo>
                  <a:pt x="635" y="36766"/>
                </a:lnTo>
                <a:lnTo>
                  <a:pt x="1015" y="42151"/>
                </a:lnTo>
                <a:lnTo>
                  <a:pt x="53721" y="67843"/>
                </a:lnTo>
                <a:lnTo>
                  <a:pt x="60960" y="69138"/>
                </a:lnTo>
                <a:lnTo>
                  <a:pt x="64135" y="70091"/>
                </a:lnTo>
                <a:lnTo>
                  <a:pt x="69214" y="71526"/>
                </a:lnTo>
                <a:lnTo>
                  <a:pt x="72898" y="73533"/>
                </a:lnTo>
                <a:lnTo>
                  <a:pt x="77724" y="78651"/>
                </a:lnTo>
                <a:lnTo>
                  <a:pt x="78994" y="81775"/>
                </a:lnTo>
                <a:lnTo>
                  <a:pt x="79749" y="89115"/>
                </a:lnTo>
                <a:lnTo>
                  <a:pt x="78867" y="92532"/>
                </a:lnTo>
                <a:lnTo>
                  <a:pt x="76962" y="95796"/>
                </a:lnTo>
                <a:lnTo>
                  <a:pt x="74930" y="99060"/>
                </a:lnTo>
                <a:lnTo>
                  <a:pt x="71882" y="101765"/>
                </a:lnTo>
                <a:lnTo>
                  <a:pt x="67437" y="103924"/>
                </a:lnTo>
                <a:lnTo>
                  <a:pt x="63119" y="106083"/>
                </a:lnTo>
                <a:lnTo>
                  <a:pt x="57912" y="107416"/>
                </a:lnTo>
                <a:lnTo>
                  <a:pt x="45338" y="108521"/>
                </a:lnTo>
                <a:lnTo>
                  <a:pt x="85646" y="108521"/>
                </a:lnTo>
                <a:lnTo>
                  <a:pt x="87375" y="106819"/>
                </a:lnTo>
                <a:lnTo>
                  <a:pt x="93472" y="95148"/>
                </a:lnTo>
                <a:lnTo>
                  <a:pt x="94739" y="89090"/>
                </a:lnTo>
                <a:lnTo>
                  <a:pt x="93725" y="76568"/>
                </a:lnTo>
                <a:lnTo>
                  <a:pt x="61372" y="53355"/>
                </a:lnTo>
                <a:lnTo>
                  <a:pt x="32258" y="48996"/>
                </a:lnTo>
                <a:lnTo>
                  <a:pt x="24130" y="46888"/>
                </a:lnTo>
                <a:lnTo>
                  <a:pt x="20955" y="44424"/>
                </a:lnTo>
                <a:lnTo>
                  <a:pt x="17652" y="41973"/>
                </a:lnTo>
                <a:lnTo>
                  <a:pt x="15875" y="38633"/>
                </a:lnTo>
                <a:lnTo>
                  <a:pt x="15494" y="34417"/>
                </a:lnTo>
                <a:lnTo>
                  <a:pt x="14986" y="29590"/>
                </a:lnTo>
                <a:lnTo>
                  <a:pt x="16763" y="25273"/>
                </a:lnTo>
                <a:lnTo>
                  <a:pt x="20827" y="21462"/>
                </a:lnTo>
                <a:lnTo>
                  <a:pt x="24764" y="17526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9"/>
                </a:lnTo>
                <a:lnTo>
                  <a:pt x="78562" y="13589"/>
                </a:lnTo>
                <a:lnTo>
                  <a:pt x="74802" y="8890"/>
                </a:lnTo>
                <a:lnTo>
                  <a:pt x="69342" y="5207"/>
                </a:lnTo>
                <a:lnTo>
                  <a:pt x="62484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562" y="13589"/>
                </a:moveTo>
                <a:lnTo>
                  <a:pt x="49911" y="13589"/>
                </a:lnTo>
                <a:lnTo>
                  <a:pt x="56896" y="14986"/>
                </a:lnTo>
                <a:lnTo>
                  <a:pt x="61849" y="18287"/>
                </a:lnTo>
                <a:lnTo>
                  <a:pt x="66801" y="21717"/>
                </a:lnTo>
                <a:lnTo>
                  <a:pt x="69976" y="27051"/>
                </a:lnTo>
                <a:lnTo>
                  <a:pt x="71500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931" y="19177"/>
                </a:lnTo>
                <a:lnTo>
                  <a:pt x="78562" y="13589"/>
                </a:lnTo>
                <a:close/>
              </a:path>
              <a:path w="279400" h="134620">
                <a:moveTo>
                  <a:pt x="143763" y="24257"/>
                </a:moveTo>
                <a:lnTo>
                  <a:pt x="111861" y="45622"/>
                </a:lnTo>
                <a:lnTo>
                  <a:pt x="107819" y="62687"/>
                </a:lnTo>
                <a:lnTo>
                  <a:pt x="107950" y="72948"/>
                </a:lnTo>
                <a:lnTo>
                  <a:pt x="128144" y="108723"/>
                </a:lnTo>
                <a:lnTo>
                  <a:pt x="143420" y="113176"/>
                </a:lnTo>
                <a:lnTo>
                  <a:pt x="152273" y="113118"/>
                </a:lnTo>
                <a:lnTo>
                  <a:pt x="178143" y="101879"/>
                </a:lnTo>
                <a:lnTo>
                  <a:pt x="144272" y="101879"/>
                </a:lnTo>
                <a:lnTo>
                  <a:pt x="138175" y="99923"/>
                </a:lnTo>
                <a:lnTo>
                  <a:pt x="127762" y="90817"/>
                </a:lnTo>
                <a:lnTo>
                  <a:pt x="124460" y="83896"/>
                </a:lnTo>
                <a:lnTo>
                  <a:pt x="123189" y="74612"/>
                </a:lnTo>
                <a:lnTo>
                  <a:pt x="186562" y="69062"/>
                </a:lnTo>
                <a:lnTo>
                  <a:pt x="186309" y="65214"/>
                </a:lnTo>
                <a:lnTo>
                  <a:pt x="185907" y="62687"/>
                </a:lnTo>
                <a:lnTo>
                  <a:pt x="122936" y="62687"/>
                </a:lnTo>
                <a:lnTo>
                  <a:pt x="122682" y="55232"/>
                </a:lnTo>
                <a:lnTo>
                  <a:pt x="124713" y="49085"/>
                </a:lnTo>
                <a:lnTo>
                  <a:pt x="128905" y="44259"/>
                </a:lnTo>
                <a:lnTo>
                  <a:pt x="132969" y="39433"/>
                </a:lnTo>
                <a:lnTo>
                  <a:pt x="138302" y="36728"/>
                </a:lnTo>
                <a:lnTo>
                  <a:pt x="152273" y="35560"/>
                </a:lnTo>
                <a:lnTo>
                  <a:pt x="174395" y="35560"/>
                </a:lnTo>
                <a:lnTo>
                  <a:pt x="172593" y="33528"/>
                </a:lnTo>
                <a:lnTo>
                  <a:pt x="166356" y="28954"/>
                </a:lnTo>
                <a:lnTo>
                  <a:pt x="159464" y="25892"/>
                </a:lnTo>
                <a:lnTo>
                  <a:pt x="151929" y="24330"/>
                </a:lnTo>
                <a:lnTo>
                  <a:pt x="143763" y="24257"/>
                </a:lnTo>
                <a:close/>
              </a:path>
              <a:path w="279400" h="134620">
                <a:moveTo>
                  <a:pt x="172212" y="81851"/>
                </a:moveTo>
                <a:lnTo>
                  <a:pt x="144272" y="101879"/>
                </a:lnTo>
                <a:lnTo>
                  <a:pt x="178143" y="101879"/>
                </a:lnTo>
                <a:lnTo>
                  <a:pt x="181990" y="98425"/>
                </a:lnTo>
                <a:lnTo>
                  <a:pt x="185674" y="91287"/>
                </a:lnTo>
                <a:lnTo>
                  <a:pt x="187325" y="82384"/>
                </a:lnTo>
                <a:lnTo>
                  <a:pt x="172212" y="81851"/>
                </a:lnTo>
                <a:close/>
              </a:path>
              <a:path w="279400" h="134620">
                <a:moveTo>
                  <a:pt x="174395" y="35560"/>
                </a:moveTo>
                <a:lnTo>
                  <a:pt x="152273" y="35560"/>
                </a:lnTo>
                <a:lnTo>
                  <a:pt x="158496" y="37769"/>
                </a:lnTo>
                <a:lnTo>
                  <a:pt x="166877" y="46228"/>
                </a:lnTo>
                <a:lnTo>
                  <a:pt x="169163" y="51435"/>
                </a:lnTo>
                <a:lnTo>
                  <a:pt x="170434" y="58534"/>
                </a:lnTo>
                <a:lnTo>
                  <a:pt x="122936" y="62687"/>
                </a:lnTo>
                <a:lnTo>
                  <a:pt x="185907" y="62687"/>
                </a:lnTo>
                <a:lnTo>
                  <a:pt x="184737" y="55332"/>
                </a:lnTo>
                <a:lnTo>
                  <a:pt x="181927" y="46756"/>
                </a:lnTo>
                <a:lnTo>
                  <a:pt x="177879" y="39488"/>
                </a:lnTo>
                <a:lnTo>
                  <a:pt x="174395" y="35560"/>
                </a:lnTo>
                <a:close/>
              </a:path>
              <a:path w="279400" h="134620">
                <a:moveTo>
                  <a:pt x="275486" y="92557"/>
                </a:moveTo>
                <a:lnTo>
                  <a:pt x="260985" y="92557"/>
                </a:lnTo>
                <a:lnTo>
                  <a:pt x="264540" y="134188"/>
                </a:lnTo>
                <a:lnTo>
                  <a:pt x="279019" y="132930"/>
                </a:lnTo>
                <a:lnTo>
                  <a:pt x="275486" y="92557"/>
                </a:lnTo>
                <a:close/>
              </a:path>
              <a:path w="279400" h="134620">
                <a:moveTo>
                  <a:pt x="230759" y="16764"/>
                </a:moveTo>
                <a:lnTo>
                  <a:pt x="224027" y="17271"/>
                </a:lnTo>
                <a:lnTo>
                  <a:pt x="218059" y="19558"/>
                </a:lnTo>
                <a:lnTo>
                  <a:pt x="212725" y="23621"/>
                </a:lnTo>
                <a:lnTo>
                  <a:pt x="207390" y="27559"/>
                </a:lnTo>
                <a:lnTo>
                  <a:pt x="203581" y="33020"/>
                </a:lnTo>
                <a:lnTo>
                  <a:pt x="198755" y="47155"/>
                </a:lnTo>
                <a:lnTo>
                  <a:pt x="197993" y="54940"/>
                </a:lnTo>
                <a:lnTo>
                  <a:pt x="198755" y="63474"/>
                </a:lnTo>
                <a:lnTo>
                  <a:pt x="218789" y="100455"/>
                </a:lnTo>
                <a:lnTo>
                  <a:pt x="239649" y="105473"/>
                </a:lnTo>
                <a:lnTo>
                  <a:pt x="244221" y="105079"/>
                </a:lnTo>
                <a:lnTo>
                  <a:pt x="248412" y="103670"/>
                </a:lnTo>
                <a:lnTo>
                  <a:pt x="256032" y="98793"/>
                </a:lnTo>
                <a:lnTo>
                  <a:pt x="258952" y="95910"/>
                </a:lnTo>
                <a:lnTo>
                  <a:pt x="260061" y="94081"/>
                </a:lnTo>
                <a:lnTo>
                  <a:pt x="233425" y="94081"/>
                </a:lnTo>
                <a:lnTo>
                  <a:pt x="227711" y="91833"/>
                </a:lnTo>
                <a:lnTo>
                  <a:pt x="213306" y="54818"/>
                </a:lnTo>
                <a:lnTo>
                  <a:pt x="213915" y="47939"/>
                </a:lnTo>
                <a:lnTo>
                  <a:pt x="239395" y="27432"/>
                </a:lnTo>
                <a:lnTo>
                  <a:pt x="256407" y="27432"/>
                </a:lnTo>
                <a:lnTo>
                  <a:pt x="251315" y="22407"/>
                </a:lnTo>
                <a:lnTo>
                  <a:pt x="245157" y="18764"/>
                </a:lnTo>
                <a:lnTo>
                  <a:pt x="238309" y="16883"/>
                </a:lnTo>
                <a:lnTo>
                  <a:pt x="230759" y="16764"/>
                </a:lnTo>
                <a:close/>
              </a:path>
              <a:path w="279400" h="134620">
                <a:moveTo>
                  <a:pt x="256407" y="27432"/>
                </a:moveTo>
                <a:lnTo>
                  <a:pt x="239395" y="27432"/>
                </a:lnTo>
                <a:lnTo>
                  <a:pt x="245110" y="29845"/>
                </a:lnTo>
                <a:lnTo>
                  <a:pt x="250317" y="35052"/>
                </a:lnTo>
                <a:lnTo>
                  <a:pt x="260476" y="70637"/>
                </a:lnTo>
                <a:lnTo>
                  <a:pt x="258952" y="78740"/>
                </a:lnTo>
                <a:lnTo>
                  <a:pt x="251078" y="89928"/>
                </a:lnTo>
                <a:lnTo>
                  <a:pt x="245999" y="92989"/>
                </a:lnTo>
                <a:lnTo>
                  <a:pt x="233425" y="94081"/>
                </a:lnTo>
                <a:lnTo>
                  <a:pt x="260061" y="94081"/>
                </a:lnTo>
                <a:lnTo>
                  <a:pt x="260985" y="92557"/>
                </a:lnTo>
                <a:lnTo>
                  <a:pt x="275486" y="92557"/>
                </a:lnTo>
                <a:lnTo>
                  <a:pt x="269821" y="27812"/>
                </a:lnTo>
                <a:lnTo>
                  <a:pt x="256794" y="27812"/>
                </a:lnTo>
                <a:lnTo>
                  <a:pt x="256407" y="27432"/>
                </a:lnTo>
                <a:close/>
              </a:path>
              <a:path w="279400" h="134620">
                <a:moveTo>
                  <a:pt x="268732" y="15367"/>
                </a:moveTo>
                <a:lnTo>
                  <a:pt x="255777" y="16510"/>
                </a:lnTo>
                <a:lnTo>
                  <a:pt x="256794" y="27812"/>
                </a:lnTo>
                <a:lnTo>
                  <a:pt x="269821" y="27812"/>
                </a:lnTo>
                <a:lnTo>
                  <a:pt x="268732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0" name="object 85"/>
          <p:cNvSpPr>
            <a:spLocks/>
          </p:cNvSpPr>
          <p:nvPr/>
        </p:nvSpPr>
        <p:spPr bwMode="auto">
          <a:xfrm>
            <a:off x="4438650" y="5499100"/>
            <a:ext cx="336550" cy="142875"/>
          </a:xfrm>
          <a:custGeom>
            <a:avLst/>
            <a:gdLst/>
            <a:ahLst/>
            <a:cxnLst>
              <a:cxn ang="0">
                <a:pos x="52069" y="114325"/>
              </a:cxn>
              <a:cxn ang="0">
                <a:pos x="68961" y="141173"/>
              </a:cxn>
              <a:cxn ang="0">
                <a:pos x="58674" y="23749"/>
              </a:cxn>
              <a:cxn ang="0">
                <a:pos x="0" y="105575"/>
              </a:cxn>
              <a:cxn ang="0">
                <a:pos x="52069" y="114325"/>
              </a:cxn>
              <a:cxn ang="0">
                <a:pos x="66421" y="113068"/>
              </a:cxn>
              <a:cxn ang="0">
                <a:pos x="81659" y="104330"/>
              </a:cxn>
              <a:cxn ang="0">
                <a:pos x="46227" y="48260"/>
              </a:cxn>
              <a:cxn ang="0">
                <a:pos x="58674" y="23749"/>
              </a:cxn>
              <a:cxn ang="0">
                <a:pos x="46227" y="48260"/>
              </a:cxn>
              <a:cxn ang="0">
                <a:pos x="14097" y="104330"/>
              </a:cxn>
              <a:cxn ang="0">
                <a:pos x="81272" y="99860"/>
              </a:cxn>
              <a:cxn ang="0">
                <a:pos x="60800" y="48260"/>
              </a:cxn>
              <a:cxn ang="0">
                <a:pos x="65277" y="99860"/>
              </a:cxn>
              <a:cxn ang="0">
                <a:pos x="81152" y="98475"/>
              </a:cxn>
              <a:cxn ang="0">
                <a:pos x="143128" y="106362"/>
              </a:cxn>
              <a:cxn ang="0">
                <a:pos x="160019" y="133197"/>
              </a:cxn>
              <a:cxn ang="0">
                <a:pos x="149732" y="15875"/>
              </a:cxn>
              <a:cxn ang="0">
                <a:pos x="91059" y="97599"/>
              </a:cxn>
              <a:cxn ang="0">
                <a:pos x="143128" y="106362"/>
              </a:cxn>
              <a:cxn ang="0">
                <a:pos x="157479" y="105092"/>
              </a:cxn>
              <a:cxn ang="0">
                <a:pos x="172719" y="96367"/>
              </a:cxn>
              <a:cxn ang="0">
                <a:pos x="137287" y="40259"/>
              </a:cxn>
              <a:cxn ang="0">
                <a:pos x="149732" y="15875"/>
              </a:cxn>
              <a:cxn ang="0">
                <a:pos x="137287" y="40259"/>
              </a:cxn>
              <a:cxn ang="0">
                <a:pos x="105282" y="96367"/>
              </a:cxn>
              <a:cxn ang="0">
                <a:pos x="172331" y="91884"/>
              </a:cxn>
              <a:cxn ang="0">
                <a:pos x="151851" y="40259"/>
              </a:cxn>
              <a:cxn ang="0">
                <a:pos x="156337" y="91884"/>
              </a:cxn>
              <a:cxn ang="0">
                <a:pos x="172212" y="90500"/>
              </a:cxn>
              <a:cxn ang="0">
                <a:pos x="188849" y="30099"/>
              </a:cxn>
              <a:cxn ang="0">
                <a:pos x="185419" y="72644"/>
              </a:cxn>
              <a:cxn ang="0">
                <a:pos x="228980" y="129184"/>
              </a:cxn>
              <a:cxn ang="0">
                <a:pos x="244475" y="125501"/>
              </a:cxn>
              <a:cxn ang="0">
                <a:pos x="221234" y="117919"/>
              </a:cxn>
              <a:cxn ang="0">
                <a:pos x="200278" y="71374"/>
              </a:cxn>
              <a:cxn ang="0">
                <a:pos x="199961" y="46815"/>
              </a:cxn>
              <a:cxn ang="0">
                <a:pos x="226060" y="20701"/>
              </a:cxn>
              <a:cxn ang="0">
                <a:pos x="244601" y="17145"/>
              </a:cxn>
              <a:cxn ang="0">
                <a:pos x="230377" y="9525"/>
              </a:cxn>
              <a:cxn ang="0">
                <a:pos x="247356" y="20701"/>
              </a:cxn>
              <a:cxn ang="0">
                <a:pos x="231901" y="23368"/>
              </a:cxn>
              <a:cxn ang="0">
                <a:pos x="247141" y="67310"/>
              </a:cxn>
              <a:cxn ang="0">
                <a:pos x="247523" y="91430"/>
              </a:cxn>
              <a:cxn ang="0">
                <a:pos x="252207" y="117919"/>
              </a:cxn>
              <a:cxn ang="0">
                <a:pos x="262000" y="65913"/>
              </a:cxn>
              <a:cxn ang="0">
                <a:pos x="247356" y="20701"/>
              </a:cxn>
              <a:cxn ang="0">
                <a:pos x="313436" y="27305"/>
              </a:cxn>
              <a:cxn ang="0">
                <a:pos x="335914" y="117817"/>
              </a:cxn>
              <a:cxn ang="0">
                <a:pos x="325500" y="0"/>
              </a:cxn>
              <a:cxn ang="0">
                <a:pos x="314198" y="6096"/>
              </a:cxn>
              <a:cxn ang="0">
                <a:pos x="304800" y="17526"/>
              </a:cxn>
              <a:cxn ang="0">
                <a:pos x="292607" y="28702"/>
              </a:cxn>
              <a:cxn ang="0">
                <a:pos x="286130" y="47117"/>
              </a:cxn>
              <a:cxn ang="0">
                <a:pos x="295275" y="42164"/>
              </a:cxn>
              <a:cxn ang="0">
                <a:pos x="310261" y="30861"/>
              </a:cxn>
              <a:cxn ang="0">
                <a:pos x="327914" y="27305"/>
              </a:cxn>
            </a:cxnLst>
            <a:rect l="0" t="0" r="r" b="b"/>
            <a:pathLst>
              <a:path w="335914" h="142875">
                <a:moveTo>
                  <a:pt x="66534" y="114325"/>
                </a:moveTo>
                <a:lnTo>
                  <a:pt x="52069" y="114325"/>
                </a:lnTo>
                <a:lnTo>
                  <a:pt x="54482" y="142430"/>
                </a:lnTo>
                <a:lnTo>
                  <a:pt x="68961" y="141173"/>
                </a:lnTo>
                <a:lnTo>
                  <a:pt x="66534" y="114325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862" y="24892"/>
                </a:lnTo>
                <a:lnTo>
                  <a:pt x="0" y="105575"/>
                </a:lnTo>
                <a:lnTo>
                  <a:pt x="1142" y="118783"/>
                </a:lnTo>
                <a:lnTo>
                  <a:pt x="52069" y="114325"/>
                </a:lnTo>
                <a:lnTo>
                  <a:pt x="66534" y="114325"/>
                </a:lnTo>
                <a:lnTo>
                  <a:pt x="66421" y="113068"/>
                </a:lnTo>
                <a:lnTo>
                  <a:pt x="82296" y="111683"/>
                </a:lnTo>
                <a:lnTo>
                  <a:pt x="81659" y="104330"/>
                </a:lnTo>
                <a:lnTo>
                  <a:pt x="14097" y="104330"/>
                </a:lnTo>
                <a:lnTo>
                  <a:pt x="46227" y="48260"/>
                </a:lnTo>
                <a:lnTo>
                  <a:pt x="60800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00" y="48260"/>
                </a:moveTo>
                <a:lnTo>
                  <a:pt x="46227" y="48260"/>
                </a:lnTo>
                <a:lnTo>
                  <a:pt x="50926" y="101117"/>
                </a:lnTo>
                <a:lnTo>
                  <a:pt x="14097" y="104330"/>
                </a:lnTo>
                <a:lnTo>
                  <a:pt x="81659" y="104330"/>
                </a:lnTo>
                <a:lnTo>
                  <a:pt x="81272" y="99860"/>
                </a:lnTo>
                <a:lnTo>
                  <a:pt x="65277" y="99860"/>
                </a:lnTo>
                <a:lnTo>
                  <a:pt x="60800" y="48260"/>
                </a:lnTo>
                <a:close/>
              </a:path>
              <a:path w="335914" h="142875">
                <a:moveTo>
                  <a:pt x="81152" y="98475"/>
                </a:moveTo>
                <a:lnTo>
                  <a:pt x="65277" y="99860"/>
                </a:lnTo>
                <a:lnTo>
                  <a:pt x="81272" y="99860"/>
                </a:lnTo>
                <a:lnTo>
                  <a:pt x="81152" y="98475"/>
                </a:lnTo>
                <a:close/>
              </a:path>
              <a:path w="335914" h="142875">
                <a:moveTo>
                  <a:pt x="157594" y="106362"/>
                </a:moveTo>
                <a:lnTo>
                  <a:pt x="143128" y="106362"/>
                </a:lnTo>
                <a:lnTo>
                  <a:pt x="145541" y="134454"/>
                </a:lnTo>
                <a:lnTo>
                  <a:pt x="160019" y="133197"/>
                </a:lnTo>
                <a:lnTo>
                  <a:pt x="157594" y="106362"/>
                </a:lnTo>
                <a:close/>
              </a:path>
              <a:path w="335914" h="142875">
                <a:moveTo>
                  <a:pt x="149732" y="15875"/>
                </a:moveTo>
                <a:lnTo>
                  <a:pt x="137922" y="16891"/>
                </a:lnTo>
                <a:lnTo>
                  <a:pt x="91059" y="97599"/>
                </a:lnTo>
                <a:lnTo>
                  <a:pt x="92201" y="110820"/>
                </a:lnTo>
                <a:lnTo>
                  <a:pt x="143128" y="106362"/>
                </a:lnTo>
                <a:lnTo>
                  <a:pt x="157594" y="106362"/>
                </a:lnTo>
                <a:lnTo>
                  <a:pt x="157479" y="105092"/>
                </a:lnTo>
                <a:lnTo>
                  <a:pt x="173354" y="103708"/>
                </a:lnTo>
                <a:lnTo>
                  <a:pt x="172719" y="96367"/>
                </a:lnTo>
                <a:lnTo>
                  <a:pt x="105282" y="96367"/>
                </a:lnTo>
                <a:lnTo>
                  <a:pt x="137287" y="40259"/>
                </a:lnTo>
                <a:lnTo>
                  <a:pt x="151851" y="40259"/>
                </a:lnTo>
                <a:lnTo>
                  <a:pt x="149732" y="15875"/>
                </a:lnTo>
                <a:close/>
              </a:path>
              <a:path w="335914" h="142875">
                <a:moveTo>
                  <a:pt x="151851" y="40259"/>
                </a:moveTo>
                <a:lnTo>
                  <a:pt x="137287" y="40259"/>
                </a:lnTo>
                <a:lnTo>
                  <a:pt x="141986" y="93154"/>
                </a:lnTo>
                <a:lnTo>
                  <a:pt x="105282" y="96367"/>
                </a:lnTo>
                <a:lnTo>
                  <a:pt x="172719" y="96367"/>
                </a:lnTo>
                <a:lnTo>
                  <a:pt x="172331" y="91884"/>
                </a:lnTo>
                <a:lnTo>
                  <a:pt x="156337" y="91884"/>
                </a:lnTo>
                <a:lnTo>
                  <a:pt x="151851" y="40259"/>
                </a:lnTo>
                <a:close/>
              </a:path>
              <a:path w="335914" h="142875">
                <a:moveTo>
                  <a:pt x="172212" y="90500"/>
                </a:moveTo>
                <a:lnTo>
                  <a:pt x="156337" y="91884"/>
                </a:lnTo>
                <a:lnTo>
                  <a:pt x="172331" y="91884"/>
                </a:lnTo>
                <a:lnTo>
                  <a:pt x="172212" y="90500"/>
                </a:lnTo>
                <a:close/>
              </a:path>
              <a:path w="335914" h="142875">
                <a:moveTo>
                  <a:pt x="224789" y="8763"/>
                </a:moveTo>
                <a:lnTo>
                  <a:pt x="188849" y="30099"/>
                </a:lnTo>
                <a:lnTo>
                  <a:pt x="184798" y="62738"/>
                </a:lnTo>
                <a:lnTo>
                  <a:pt x="185419" y="72644"/>
                </a:lnTo>
                <a:lnTo>
                  <a:pt x="195385" y="111320"/>
                </a:lnTo>
                <a:lnTo>
                  <a:pt x="228980" y="129184"/>
                </a:lnTo>
                <a:lnTo>
                  <a:pt x="237489" y="128435"/>
                </a:lnTo>
                <a:lnTo>
                  <a:pt x="244475" y="125501"/>
                </a:lnTo>
                <a:lnTo>
                  <a:pt x="252207" y="117919"/>
                </a:lnTo>
                <a:lnTo>
                  <a:pt x="221234" y="117919"/>
                </a:lnTo>
                <a:lnTo>
                  <a:pt x="215391" y="115214"/>
                </a:lnTo>
                <a:lnTo>
                  <a:pt x="200278" y="71374"/>
                </a:lnTo>
                <a:lnTo>
                  <a:pt x="199536" y="57993"/>
                </a:lnTo>
                <a:lnTo>
                  <a:pt x="199961" y="46815"/>
                </a:lnTo>
                <a:lnTo>
                  <a:pt x="219328" y="21336"/>
                </a:lnTo>
                <a:lnTo>
                  <a:pt x="226060" y="20701"/>
                </a:lnTo>
                <a:lnTo>
                  <a:pt x="247356" y="20701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0377" y="9525"/>
                </a:lnTo>
                <a:lnTo>
                  <a:pt x="224789" y="8763"/>
                </a:lnTo>
                <a:close/>
              </a:path>
              <a:path w="335914" h="142875">
                <a:moveTo>
                  <a:pt x="247356" y="20701"/>
                </a:moveTo>
                <a:lnTo>
                  <a:pt x="226060" y="20701"/>
                </a:lnTo>
                <a:lnTo>
                  <a:pt x="231901" y="23368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31"/>
                </a:lnTo>
                <a:lnTo>
                  <a:pt x="247523" y="91430"/>
                </a:lnTo>
                <a:lnTo>
                  <a:pt x="221234" y="117919"/>
                </a:lnTo>
                <a:lnTo>
                  <a:pt x="252207" y="117919"/>
                </a:lnTo>
                <a:lnTo>
                  <a:pt x="262568" y="75802"/>
                </a:lnTo>
                <a:lnTo>
                  <a:pt x="262000" y="65913"/>
                </a:lnTo>
                <a:lnTo>
                  <a:pt x="251587" y="26162"/>
                </a:lnTo>
                <a:lnTo>
                  <a:pt x="247356" y="20701"/>
                </a:lnTo>
                <a:close/>
              </a:path>
              <a:path w="335914" h="142875">
                <a:moveTo>
                  <a:pt x="327914" y="27305"/>
                </a:moveTo>
                <a:lnTo>
                  <a:pt x="313436" y="27305"/>
                </a:lnTo>
                <a:lnTo>
                  <a:pt x="321437" y="119075"/>
                </a:lnTo>
                <a:lnTo>
                  <a:pt x="335914" y="117817"/>
                </a:lnTo>
                <a:lnTo>
                  <a:pt x="327914" y="27305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304800" y="17526"/>
                </a:lnTo>
                <a:lnTo>
                  <a:pt x="299212" y="23495"/>
                </a:lnTo>
                <a:lnTo>
                  <a:pt x="292607" y="28702"/>
                </a:lnTo>
                <a:lnTo>
                  <a:pt x="284861" y="33147"/>
                </a:lnTo>
                <a:lnTo>
                  <a:pt x="286130" y="47117"/>
                </a:lnTo>
                <a:lnTo>
                  <a:pt x="290449" y="45085"/>
                </a:lnTo>
                <a:lnTo>
                  <a:pt x="295275" y="42164"/>
                </a:lnTo>
                <a:lnTo>
                  <a:pt x="305942" y="34544"/>
                </a:lnTo>
                <a:lnTo>
                  <a:pt x="310261" y="30861"/>
                </a:lnTo>
                <a:lnTo>
                  <a:pt x="313436" y="27305"/>
                </a:lnTo>
                <a:lnTo>
                  <a:pt x="327914" y="27305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1" name="object 86"/>
          <p:cNvSpPr>
            <a:spLocks/>
          </p:cNvSpPr>
          <p:nvPr/>
        </p:nvSpPr>
        <p:spPr bwMode="auto">
          <a:xfrm>
            <a:off x="4811713" y="5562600"/>
            <a:ext cx="46037" cy="19050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3937"/>
              </a:cxn>
              <a:cxn ang="0">
                <a:pos x="1270" y="18415"/>
              </a:cxn>
              <a:cxn ang="0">
                <a:pos x="45465" y="14478"/>
              </a:cxn>
              <a:cxn ang="0">
                <a:pos x="44196" y="0"/>
              </a:cxn>
            </a:cxnLst>
            <a:rect l="0" t="0" r="r" b="b"/>
            <a:pathLst>
              <a:path w="45720" h="18414">
                <a:moveTo>
                  <a:pt x="44196" y="0"/>
                </a:moveTo>
                <a:lnTo>
                  <a:pt x="0" y="3937"/>
                </a:lnTo>
                <a:lnTo>
                  <a:pt x="1270" y="18415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2" name="object 87"/>
          <p:cNvSpPr>
            <a:spLocks/>
          </p:cNvSpPr>
          <p:nvPr/>
        </p:nvSpPr>
        <p:spPr bwMode="auto">
          <a:xfrm>
            <a:off x="4870450" y="5464175"/>
            <a:ext cx="354013" cy="141288"/>
          </a:xfrm>
          <a:custGeom>
            <a:avLst/>
            <a:gdLst/>
            <a:ahLst/>
            <a:cxnLst>
              <a:cxn ang="0">
                <a:pos x="54610" y="141643"/>
              </a:cxn>
              <a:cxn ang="0">
                <a:pos x="58674" y="22986"/>
              </a:cxn>
              <a:cxn ang="0">
                <a:pos x="1269" y="117982"/>
              </a:cxn>
              <a:cxn ang="0">
                <a:pos x="66548" y="112267"/>
              </a:cxn>
              <a:cxn ang="0">
                <a:pos x="14224" y="103504"/>
              </a:cxn>
              <a:cxn ang="0">
                <a:pos x="58674" y="22986"/>
              </a:cxn>
              <a:cxn ang="0">
                <a:pos x="50926" y="100329"/>
              </a:cxn>
              <a:cxn ang="0">
                <a:pos x="81400" y="99059"/>
              </a:cxn>
              <a:cxn ang="0">
                <a:pos x="81279" y="97662"/>
              </a:cxn>
              <a:cxn ang="0">
                <a:pos x="81279" y="97662"/>
              </a:cxn>
              <a:cxn ang="0">
                <a:pos x="93438" y="67659"/>
              </a:cxn>
              <a:cxn ang="0">
                <a:pos x="139826" y="136207"/>
              </a:cxn>
              <a:cxn ang="0">
                <a:pos x="158241" y="129514"/>
              </a:cxn>
              <a:cxn ang="0">
                <a:pos x="134365" y="124739"/>
              </a:cxn>
              <a:cxn ang="0">
                <a:pos x="111378" y="90677"/>
              </a:cxn>
              <a:cxn ang="0">
                <a:pos x="120091" y="75945"/>
              </a:cxn>
              <a:cxn ang="0">
                <a:pos x="118999" y="33019"/>
              </a:cxn>
              <a:cxn ang="0">
                <a:pos x="160400" y="26669"/>
              </a:cxn>
              <a:cxn ang="0">
                <a:pos x="139826" y="15366"/>
              </a:cxn>
              <a:cxn ang="0">
                <a:pos x="145414" y="72135"/>
              </a:cxn>
              <a:cxn ang="0">
                <a:pos x="157606" y="86994"/>
              </a:cxn>
              <a:cxn ang="0">
                <a:pos x="157479" y="110362"/>
              </a:cxn>
              <a:cxn ang="0">
                <a:pos x="144525" y="123824"/>
              </a:cxn>
              <a:cxn ang="0">
                <a:pos x="167386" y="120395"/>
              </a:cxn>
              <a:cxn ang="0">
                <a:pos x="172974" y="92836"/>
              </a:cxn>
              <a:cxn ang="0">
                <a:pos x="165455" y="71602"/>
              </a:cxn>
              <a:cxn ang="0">
                <a:pos x="129539" y="58419"/>
              </a:cxn>
              <a:cxn ang="0">
                <a:pos x="114807" y="66166"/>
              </a:cxn>
              <a:cxn ang="0">
                <a:pos x="120091" y="75945"/>
              </a:cxn>
              <a:cxn ang="0">
                <a:pos x="133223" y="70865"/>
              </a:cxn>
              <a:cxn ang="0">
                <a:pos x="160527" y="66293"/>
              </a:cxn>
              <a:cxn ang="0">
                <a:pos x="142025" y="57935"/>
              </a:cxn>
              <a:cxn ang="0">
                <a:pos x="136525" y="27685"/>
              </a:cxn>
              <a:cxn ang="0">
                <a:pos x="148336" y="35432"/>
              </a:cxn>
              <a:cxn ang="0">
                <a:pos x="166497" y="42544"/>
              </a:cxn>
              <a:cxn ang="0">
                <a:pos x="224789" y="8000"/>
              </a:cxn>
              <a:cxn ang="0">
                <a:pos x="185547" y="71881"/>
              </a:cxn>
              <a:cxn ang="0">
                <a:pos x="237616" y="127647"/>
              </a:cxn>
              <a:cxn ang="0">
                <a:pos x="252412" y="117093"/>
              </a:cxn>
              <a:cxn ang="0">
                <a:pos x="200278" y="70611"/>
              </a:cxn>
              <a:cxn ang="0">
                <a:pos x="226187" y="19938"/>
              </a:cxn>
              <a:cxn ang="0">
                <a:pos x="240411" y="13080"/>
              </a:cxn>
              <a:cxn ang="0">
                <a:pos x="247446" y="19938"/>
              </a:cxn>
              <a:cxn ang="0">
                <a:pos x="237109" y="28574"/>
              </a:cxn>
              <a:cxn ang="0">
                <a:pos x="247650" y="90646"/>
              </a:cxn>
              <a:cxn ang="0">
                <a:pos x="262624" y="75037"/>
              </a:cxn>
              <a:cxn ang="0">
                <a:pos x="248157" y="20827"/>
              </a:cxn>
              <a:cxn ang="0">
                <a:pos x="309625" y="634"/>
              </a:cxn>
              <a:cxn ang="0">
                <a:pos x="276018" y="45021"/>
              </a:cxn>
              <a:cxn ang="0">
                <a:pos x="286571" y="102564"/>
              </a:cxn>
              <a:cxn ang="0">
                <a:pos x="335661" y="116712"/>
              </a:cxn>
              <a:cxn ang="0">
                <a:pos x="306577" y="106425"/>
              </a:cxn>
              <a:cxn ang="0">
                <a:pos x="291147" y="38052"/>
              </a:cxn>
              <a:cxn ang="0">
                <a:pos x="338542" y="11937"/>
              </a:cxn>
              <a:cxn ang="0">
                <a:pos x="321563" y="761"/>
              </a:cxn>
              <a:cxn ang="0">
                <a:pos x="317246" y="11937"/>
              </a:cxn>
              <a:cxn ang="0">
                <a:pos x="338327" y="58546"/>
              </a:cxn>
              <a:cxn ang="0">
                <a:pos x="312419" y="109219"/>
              </a:cxn>
              <a:cxn ang="0">
                <a:pos x="353187" y="57149"/>
              </a:cxn>
            </a:cxnLst>
            <a:rect l="0" t="0" r="r" b="b"/>
            <a:pathLst>
              <a:path w="354329" h="142239">
                <a:moveTo>
                  <a:pt x="66656" y="113537"/>
                </a:moveTo>
                <a:lnTo>
                  <a:pt x="52069" y="113537"/>
                </a:lnTo>
                <a:lnTo>
                  <a:pt x="54610" y="141643"/>
                </a:lnTo>
                <a:lnTo>
                  <a:pt x="68961" y="140385"/>
                </a:lnTo>
                <a:lnTo>
                  <a:pt x="66656" y="113537"/>
                </a:lnTo>
                <a:close/>
              </a:path>
              <a:path w="354329" h="142239">
                <a:moveTo>
                  <a:pt x="58674" y="22986"/>
                </a:moveTo>
                <a:lnTo>
                  <a:pt x="46989" y="24002"/>
                </a:lnTo>
                <a:lnTo>
                  <a:pt x="0" y="104774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6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6"/>
                </a:lnTo>
                <a:close/>
              </a:path>
              <a:path w="354329" h="142239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54329" h="142239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54329" h="142239">
                <a:moveTo>
                  <a:pt x="139826" y="15366"/>
                </a:moveTo>
                <a:lnTo>
                  <a:pt x="102235" y="32257"/>
                </a:lnTo>
                <a:lnTo>
                  <a:pt x="93438" y="67659"/>
                </a:lnTo>
                <a:lnTo>
                  <a:pt x="93979" y="82803"/>
                </a:lnTo>
                <a:lnTo>
                  <a:pt x="109219" y="125526"/>
                </a:lnTo>
                <a:lnTo>
                  <a:pt x="139826" y="136207"/>
                </a:lnTo>
                <a:lnTo>
                  <a:pt x="146812" y="135585"/>
                </a:lnTo>
                <a:lnTo>
                  <a:pt x="152907" y="133362"/>
                </a:lnTo>
                <a:lnTo>
                  <a:pt x="158241" y="129514"/>
                </a:lnTo>
                <a:lnTo>
                  <a:pt x="163449" y="125666"/>
                </a:lnTo>
                <a:lnTo>
                  <a:pt x="164141" y="124739"/>
                </a:lnTo>
                <a:lnTo>
                  <a:pt x="134365" y="124739"/>
                </a:lnTo>
                <a:lnTo>
                  <a:pt x="130301" y="123951"/>
                </a:lnTo>
                <a:lnTo>
                  <a:pt x="112140" y="98297"/>
                </a:lnTo>
                <a:lnTo>
                  <a:pt x="111378" y="90677"/>
                </a:lnTo>
                <a:lnTo>
                  <a:pt x="113156" y="84327"/>
                </a:lnTo>
                <a:lnTo>
                  <a:pt x="117348" y="79374"/>
                </a:lnTo>
                <a:lnTo>
                  <a:pt x="120091" y="75945"/>
                </a:lnTo>
                <a:lnTo>
                  <a:pt x="107823" y="75945"/>
                </a:lnTo>
                <a:lnTo>
                  <a:pt x="107558" y="70230"/>
                </a:lnTo>
                <a:lnTo>
                  <a:pt x="118999" y="33019"/>
                </a:lnTo>
                <a:lnTo>
                  <a:pt x="136525" y="27685"/>
                </a:lnTo>
                <a:lnTo>
                  <a:pt x="161021" y="27685"/>
                </a:lnTo>
                <a:lnTo>
                  <a:pt x="160400" y="26669"/>
                </a:lnTo>
                <a:lnTo>
                  <a:pt x="154050" y="21970"/>
                </a:lnTo>
                <a:lnTo>
                  <a:pt x="147700" y="17398"/>
                </a:lnTo>
                <a:lnTo>
                  <a:pt x="139826" y="15366"/>
                </a:lnTo>
                <a:close/>
              </a:path>
              <a:path w="354329" h="142239">
                <a:moveTo>
                  <a:pt x="164182" y="70230"/>
                </a:moveTo>
                <a:lnTo>
                  <a:pt x="139826" y="70230"/>
                </a:lnTo>
                <a:lnTo>
                  <a:pt x="145414" y="72135"/>
                </a:lnTo>
                <a:lnTo>
                  <a:pt x="150240" y="76453"/>
                </a:lnTo>
                <a:lnTo>
                  <a:pt x="154939" y="80771"/>
                </a:lnTo>
                <a:lnTo>
                  <a:pt x="157606" y="86994"/>
                </a:lnTo>
                <a:lnTo>
                  <a:pt x="158664" y="98297"/>
                </a:lnTo>
                <a:lnTo>
                  <a:pt x="159130" y="103504"/>
                </a:lnTo>
                <a:lnTo>
                  <a:pt x="157479" y="110362"/>
                </a:lnTo>
                <a:lnTo>
                  <a:pt x="153542" y="115696"/>
                </a:lnTo>
                <a:lnTo>
                  <a:pt x="149605" y="120903"/>
                </a:lnTo>
                <a:lnTo>
                  <a:pt x="144525" y="123824"/>
                </a:lnTo>
                <a:lnTo>
                  <a:pt x="134365" y="124739"/>
                </a:lnTo>
                <a:lnTo>
                  <a:pt x="164141" y="124739"/>
                </a:lnTo>
                <a:lnTo>
                  <a:pt x="167386" y="120395"/>
                </a:lnTo>
                <a:lnTo>
                  <a:pt x="172719" y="107187"/>
                </a:lnTo>
                <a:lnTo>
                  <a:pt x="173609" y="100202"/>
                </a:lnTo>
                <a:lnTo>
                  <a:pt x="172974" y="92836"/>
                </a:lnTo>
                <a:lnTo>
                  <a:pt x="171690" y="84885"/>
                </a:lnTo>
                <a:lnTo>
                  <a:pt x="169179" y="77803"/>
                </a:lnTo>
                <a:lnTo>
                  <a:pt x="165455" y="71602"/>
                </a:lnTo>
                <a:lnTo>
                  <a:pt x="164182" y="70230"/>
                </a:lnTo>
                <a:close/>
              </a:path>
              <a:path w="354329" h="142239">
                <a:moveTo>
                  <a:pt x="135000" y="57911"/>
                </a:moveTo>
                <a:lnTo>
                  <a:pt x="129539" y="58419"/>
                </a:lnTo>
                <a:lnTo>
                  <a:pt x="124332" y="60070"/>
                </a:lnTo>
                <a:lnTo>
                  <a:pt x="119634" y="63118"/>
                </a:lnTo>
                <a:lnTo>
                  <a:pt x="114807" y="66166"/>
                </a:lnTo>
                <a:lnTo>
                  <a:pt x="110871" y="70357"/>
                </a:lnTo>
                <a:lnTo>
                  <a:pt x="107823" y="75945"/>
                </a:lnTo>
                <a:lnTo>
                  <a:pt x="120091" y="75945"/>
                </a:lnTo>
                <a:lnTo>
                  <a:pt x="121412" y="74294"/>
                </a:lnTo>
                <a:lnTo>
                  <a:pt x="126746" y="71373"/>
                </a:lnTo>
                <a:lnTo>
                  <a:pt x="133223" y="70865"/>
                </a:lnTo>
                <a:lnTo>
                  <a:pt x="139826" y="70230"/>
                </a:lnTo>
                <a:lnTo>
                  <a:pt x="164182" y="70230"/>
                </a:lnTo>
                <a:lnTo>
                  <a:pt x="160527" y="66293"/>
                </a:lnTo>
                <a:lnTo>
                  <a:pt x="154789" y="62126"/>
                </a:lnTo>
                <a:lnTo>
                  <a:pt x="148621" y="59340"/>
                </a:lnTo>
                <a:lnTo>
                  <a:pt x="142025" y="57935"/>
                </a:lnTo>
                <a:lnTo>
                  <a:pt x="135000" y="57911"/>
                </a:lnTo>
                <a:close/>
              </a:path>
              <a:path w="354329" h="142239">
                <a:moveTo>
                  <a:pt x="161021" y="27685"/>
                </a:moveTo>
                <a:lnTo>
                  <a:pt x="136525" y="27685"/>
                </a:lnTo>
                <a:lnTo>
                  <a:pt x="141477" y="29336"/>
                </a:lnTo>
                <a:lnTo>
                  <a:pt x="145796" y="33019"/>
                </a:lnTo>
                <a:lnTo>
                  <a:pt x="148336" y="35432"/>
                </a:lnTo>
                <a:lnTo>
                  <a:pt x="150494" y="39369"/>
                </a:lnTo>
                <a:lnTo>
                  <a:pt x="152273" y="44957"/>
                </a:lnTo>
                <a:lnTo>
                  <a:pt x="166497" y="42544"/>
                </a:lnTo>
                <a:lnTo>
                  <a:pt x="164591" y="33527"/>
                </a:lnTo>
                <a:lnTo>
                  <a:pt x="161021" y="27685"/>
                </a:lnTo>
                <a:close/>
              </a:path>
              <a:path w="354329" h="142239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47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1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54329" h="142239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4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399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54329" h="142239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4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0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2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1"/>
                </a:lnTo>
                <a:lnTo>
                  <a:pt x="315975" y="0"/>
                </a:lnTo>
                <a:close/>
              </a:path>
              <a:path w="354329" h="142239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3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49"/>
                </a:lnTo>
                <a:lnTo>
                  <a:pt x="342773" y="17398"/>
                </a:lnTo>
                <a:lnTo>
                  <a:pt x="338542" y="119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3" name="object 88"/>
          <p:cNvSpPr>
            <a:spLocks/>
          </p:cNvSpPr>
          <p:nvPr/>
        </p:nvSpPr>
        <p:spPr bwMode="auto">
          <a:xfrm>
            <a:off x="5249863" y="5559425"/>
            <a:ext cx="17462" cy="41275"/>
          </a:xfrm>
          <a:custGeom>
            <a:avLst/>
            <a:gdLst/>
            <a:ahLst/>
            <a:cxnLst>
              <a:cxn ang="0">
                <a:pos x="17859" y="17144"/>
              </a:cxn>
              <a:cxn ang="0">
                <a:pos x="9652" y="17144"/>
              </a:cxn>
              <a:cxn ang="0">
                <a:pos x="9906" y="21970"/>
              </a:cxn>
              <a:cxn ang="0">
                <a:pos x="9398" y="25780"/>
              </a:cxn>
              <a:cxn ang="0">
                <a:pos x="8128" y="28574"/>
              </a:cxn>
              <a:cxn ang="0">
                <a:pos x="6985" y="31254"/>
              </a:cxn>
              <a:cxn ang="0">
                <a:pos x="4826" y="33413"/>
              </a:cxn>
              <a:cxn ang="0">
                <a:pos x="1905" y="35013"/>
              </a:cxn>
              <a:cxn ang="0">
                <a:pos x="6477" y="40830"/>
              </a:cxn>
              <a:cxn ang="0">
                <a:pos x="10922" y="38392"/>
              </a:cxn>
              <a:cxn ang="0">
                <a:pos x="14097" y="35229"/>
              </a:cxn>
              <a:cxn ang="0">
                <a:pos x="15912" y="31254"/>
              </a:cxn>
              <a:cxn ang="0">
                <a:pos x="17780" y="27431"/>
              </a:cxn>
              <a:cxn ang="0">
                <a:pos x="18415" y="22478"/>
              </a:cxn>
              <a:cxn ang="0">
                <a:pos x="17859" y="17144"/>
              </a:cxn>
              <a:cxn ang="0">
                <a:pos x="16383" y="0"/>
              </a:cxn>
              <a:cxn ang="0">
                <a:pos x="0" y="1523"/>
              </a:cxn>
              <a:cxn ang="0">
                <a:pos x="1397" y="17906"/>
              </a:cxn>
              <a:cxn ang="0">
                <a:pos x="9652" y="17144"/>
              </a:cxn>
              <a:cxn ang="0">
                <a:pos x="17859" y="17144"/>
              </a:cxn>
              <a:cxn ang="0">
                <a:pos x="17780" y="16382"/>
              </a:cxn>
              <a:cxn ang="0">
                <a:pos x="16383" y="0"/>
              </a:cxn>
            </a:cxnLst>
            <a:rect l="0" t="0" r="r" b="b"/>
            <a:pathLst>
              <a:path w="18414" h="41275">
                <a:moveTo>
                  <a:pt x="17859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128" y="28574"/>
                </a:lnTo>
                <a:lnTo>
                  <a:pt x="6985" y="31254"/>
                </a:lnTo>
                <a:lnTo>
                  <a:pt x="4826" y="33413"/>
                </a:lnTo>
                <a:lnTo>
                  <a:pt x="1905" y="35013"/>
                </a:lnTo>
                <a:lnTo>
                  <a:pt x="6477" y="40830"/>
                </a:lnTo>
                <a:lnTo>
                  <a:pt x="10922" y="38392"/>
                </a:lnTo>
                <a:lnTo>
                  <a:pt x="14097" y="35229"/>
                </a:lnTo>
                <a:lnTo>
                  <a:pt x="15912" y="31254"/>
                </a:lnTo>
                <a:lnTo>
                  <a:pt x="17780" y="27431"/>
                </a:lnTo>
                <a:lnTo>
                  <a:pt x="18415" y="22478"/>
                </a:lnTo>
                <a:lnTo>
                  <a:pt x="17859" y="17144"/>
                </a:lnTo>
                <a:close/>
              </a:path>
              <a:path w="18414" h="41275">
                <a:moveTo>
                  <a:pt x="16383" y="0"/>
                </a:moveTo>
                <a:lnTo>
                  <a:pt x="0" y="1523"/>
                </a:lnTo>
                <a:lnTo>
                  <a:pt x="1397" y="17906"/>
                </a:lnTo>
                <a:lnTo>
                  <a:pt x="9652" y="17144"/>
                </a:lnTo>
                <a:lnTo>
                  <a:pt x="17859" y="17144"/>
                </a:lnTo>
                <a:lnTo>
                  <a:pt x="17780" y="1638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4" name="object 89"/>
          <p:cNvSpPr>
            <a:spLocks/>
          </p:cNvSpPr>
          <p:nvPr/>
        </p:nvSpPr>
        <p:spPr bwMode="auto">
          <a:xfrm>
            <a:off x="5345113" y="5426075"/>
            <a:ext cx="336550" cy="147638"/>
          </a:xfrm>
          <a:custGeom>
            <a:avLst/>
            <a:gdLst/>
            <a:ahLst/>
            <a:cxnLst>
              <a:cxn ang="0">
                <a:pos x="34925" y="25400"/>
              </a:cxn>
              <a:cxn ang="0">
                <a:pos x="16510" y="145287"/>
              </a:cxn>
              <a:cxn ang="0">
                <a:pos x="75437" y="104266"/>
              </a:cxn>
              <a:cxn ang="0">
                <a:pos x="88395" y="95503"/>
              </a:cxn>
              <a:cxn ang="0">
                <a:pos x="39624" y="60071"/>
              </a:cxn>
              <a:cxn ang="0">
                <a:pos x="43053" y="44703"/>
              </a:cxn>
              <a:cxn ang="0">
                <a:pos x="58300" y="37084"/>
              </a:cxn>
              <a:cxn ang="0">
                <a:pos x="92910" y="104266"/>
              </a:cxn>
              <a:cxn ang="0">
                <a:pos x="92201" y="138684"/>
              </a:cxn>
              <a:cxn ang="0">
                <a:pos x="92910" y="104266"/>
              </a:cxn>
              <a:cxn ang="0">
                <a:pos x="43942" y="37084"/>
              </a:cxn>
              <a:cxn ang="0">
                <a:pos x="48339" y="47561"/>
              </a:cxn>
              <a:cxn ang="0">
                <a:pos x="54356" y="60706"/>
              </a:cxn>
              <a:cxn ang="0">
                <a:pos x="29718" y="95503"/>
              </a:cxn>
              <a:cxn ang="0">
                <a:pos x="58300" y="37084"/>
              </a:cxn>
              <a:cxn ang="0">
                <a:pos x="129160" y="26320"/>
              </a:cxn>
              <a:cxn ang="0">
                <a:pos x="112522" y="76834"/>
              </a:cxn>
              <a:cxn ang="0">
                <a:pos x="164000" y="133935"/>
              </a:cxn>
              <a:cxn ang="0">
                <a:pos x="181840" y="132226"/>
              </a:cxn>
              <a:cxn ang="0">
                <a:pos x="196889" y="125853"/>
              </a:cxn>
              <a:cxn ang="0">
                <a:pos x="163575" y="121031"/>
              </a:cxn>
              <a:cxn ang="0">
                <a:pos x="150241" y="116585"/>
              </a:cxn>
              <a:cxn ang="0">
                <a:pos x="138811" y="108331"/>
              </a:cxn>
              <a:cxn ang="0">
                <a:pos x="128524" y="60071"/>
              </a:cxn>
              <a:cxn ang="0">
                <a:pos x="171450" y="24891"/>
              </a:cxn>
              <a:cxn ang="0">
                <a:pos x="199141" y="23020"/>
              </a:cxn>
              <a:cxn ang="0">
                <a:pos x="186475" y="15210"/>
              </a:cxn>
              <a:cxn ang="0">
                <a:pos x="171235" y="12023"/>
              </a:cxn>
              <a:cxn ang="0">
                <a:pos x="179324" y="119634"/>
              </a:cxn>
              <a:cxn ang="0">
                <a:pos x="203038" y="121031"/>
              </a:cxn>
              <a:cxn ang="0">
                <a:pos x="202437" y="87503"/>
              </a:cxn>
              <a:cxn ang="0">
                <a:pos x="171450" y="24891"/>
              </a:cxn>
              <a:cxn ang="0">
                <a:pos x="189103" y="33146"/>
              </a:cxn>
              <a:cxn ang="0">
                <a:pos x="197104" y="47243"/>
              </a:cxn>
              <a:cxn ang="0">
                <a:pos x="208615" y="34883"/>
              </a:cxn>
              <a:cxn ang="0">
                <a:pos x="200913" y="24891"/>
              </a:cxn>
              <a:cxn ang="0">
                <a:pos x="229743" y="8381"/>
              </a:cxn>
              <a:cxn ang="0">
                <a:pos x="255524" y="124332"/>
              </a:cxn>
              <a:cxn ang="0">
                <a:pos x="267976" y="65150"/>
              </a:cxn>
              <a:cxn ang="0">
                <a:pos x="245237" y="6984"/>
              </a:cxn>
              <a:cxn ang="0">
                <a:pos x="269621" y="63246"/>
              </a:cxn>
              <a:cxn ang="0">
                <a:pos x="337058" y="117221"/>
              </a:cxn>
              <a:cxn ang="0">
                <a:pos x="324612" y="0"/>
              </a:cxn>
              <a:cxn ang="0">
                <a:pos x="250444" y="65150"/>
              </a:cxn>
              <a:cxn ang="0">
                <a:pos x="269621" y="63246"/>
              </a:cxn>
              <a:cxn ang="0">
                <a:pos x="279526" y="51943"/>
              </a:cxn>
            </a:cxnLst>
            <a:rect l="0" t="0" r="r" b="b"/>
            <a:pathLst>
              <a:path w="337185" h="146685">
                <a:moveTo>
                  <a:pt x="51562" y="24003"/>
                </a:moveTo>
                <a:lnTo>
                  <a:pt x="34925" y="25400"/>
                </a:lnTo>
                <a:lnTo>
                  <a:pt x="0" y="146684"/>
                </a:lnTo>
                <a:lnTo>
                  <a:pt x="16510" y="145287"/>
                </a:lnTo>
                <a:lnTo>
                  <a:pt x="26288" y="108584"/>
                </a:lnTo>
                <a:lnTo>
                  <a:pt x="75437" y="104266"/>
                </a:lnTo>
                <a:lnTo>
                  <a:pt x="92910" y="104266"/>
                </a:lnTo>
                <a:lnTo>
                  <a:pt x="88395" y="95503"/>
                </a:lnTo>
                <a:lnTo>
                  <a:pt x="29718" y="95503"/>
                </a:lnTo>
                <a:lnTo>
                  <a:pt x="39624" y="60071"/>
                </a:lnTo>
                <a:lnTo>
                  <a:pt x="41656" y="52324"/>
                </a:lnTo>
                <a:lnTo>
                  <a:pt x="43053" y="44703"/>
                </a:lnTo>
                <a:lnTo>
                  <a:pt x="43942" y="37084"/>
                </a:lnTo>
                <a:lnTo>
                  <a:pt x="58300" y="37084"/>
                </a:lnTo>
                <a:lnTo>
                  <a:pt x="51562" y="24003"/>
                </a:lnTo>
                <a:close/>
              </a:path>
              <a:path w="337185" h="146685">
                <a:moveTo>
                  <a:pt x="92910" y="104266"/>
                </a:moveTo>
                <a:lnTo>
                  <a:pt x="75437" y="104266"/>
                </a:lnTo>
                <a:lnTo>
                  <a:pt x="92201" y="138684"/>
                </a:lnTo>
                <a:lnTo>
                  <a:pt x="109855" y="137159"/>
                </a:lnTo>
                <a:lnTo>
                  <a:pt x="92910" y="104266"/>
                </a:lnTo>
                <a:close/>
              </a:path>
              <a:path w="337185" h="146685">
                <a:moveTo>
                  <a:pt x="58300" y="37084"/>
                </a:moveTo>
                <a:lnTo>
                  <a:pt x="43942" y="37084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3"/>
                </a:lnTo>
                <a:lnTo>
                  <a:pt x="88395" y="95503"/>
                </a:lnTo>
                <a:lnTo>
                  <a:pt x="58300" y="37084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4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3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0"/>
                </a:lnTo>
                <a:lnTo>
                  <a:pt x="150241" y="116585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1"/>
                </a:lnTo>
                <a:lnTo>
                  <a:pt x="154559" y="26288"/>
                </a:lnTo>
                <a:lnTo>
                  <a:pt x="171450" y="24891"/>
                </a:lnTo>
                <a:lnTo>
                  <a:pt x="200913" y="24891"/>
                </a:lnTo>
                <a:lnTo>
                  <a:pt x="199141" y="23020"/>
                </a:lnTo>
                <a:lnTo>
                  <a:pt x="193167" y="18541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3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3"/>
                </a:lnTo>
                <a:close/>
              </a:path>
              <a:path w="337185" h="146685">
                <a:moveTo>
                  <a:pt x="200913" y="24891"/>
                </a:moveTo>
                <a:lnTo>
                  <a:pt x="171450" y="24891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1"/>
                </a:lnTo>
                <a:close/>
              </a:path>
              <a:path w="337185" h="146685">
                <a:moveTo>
                  <a:pt x="245237" y="6984"/>
                </a:moveTo>
                <a:lnTo>
                  <a:pt x="229743" y="8381"/>
                </a:lnTo>
                <a:lnTo>
                  <a:pt x="240030" y="125729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4"/>
                </a:lnTo>
                <a:close/>
              </a:path>
              <a:path w="337185" h="146685">
                <a:moveTo>
                  <a:pt x="289488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488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4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488" y="63246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5" name="object 90"/>
          <p:cNvSpPr>
            <a:spLocks/>
          </p:cNvSpPr>
          <p:nvPr/>
        </p:nvSpPr>
        <p:spPr bwMode="auto">
          <a:xfrm>
            <a:off x="5800725" y="5387975"/>
            <a:ext cx="325438" cy="142875"/>
          </a:xfrm>
          <a:custGeom>
            <a:avLst/>
            <a:gdLst/>
            <a:ahLst/>
            <a:cxnLst>
              <a:cxn ang="0">
                <a:pos x="28575" y="51181"/>
              </a:cxn>
              <a:cxn ang="0">
                <a:pos x="50927" y="141732"/>
              </a:cxn>
              <a:cxn ang="0">
                <a:pos x="40640" y="23876"/>
              </a:cxn>
              <a:cxn ang="0">
                <a:pos x="29337" y="29972"/>
              </a:cxn>
              <a:cxn ang="0">
                <a:pos x="19939" y="41529"/>
              </a:cxn>
              <a:cxn ang="0">
                <a:pos x="7747" y="52578"/>
              </a:cxn>
              <a:cxn ang="0">
                <a:pos x="1270" y="70993"/>
              </a:cxn>
              <a:cxn ang="0">
                <a:pos x="43023" y="51181"/>
              </a:cxn>
              <a:cxn ang="0">
                <a:pos x="149391" y="28575"/>
              </a:cxn>
              <a:cxn ang="0">
                <a:pos x="129286" y="30099"/>
              </a:cxn>
              <a:cxn ang="0">
                <a:pos x="138049" y="37211"/>
              </a:cxn>
              <a:cxn ang="0">
                <a:pos x="141097" y="47625"/>
              </a:cxn>
              <a:cxn ang="0">
                <a:pos x="139827" y="59055"/>
              </a:cxn>
              <a:cxn ang="0">
                <a:pos x="102123" y="103060"/>
              </a:cxn>
              <a:cxn ang="0">
                <a:pos x="85979" y="138684"/>
              </a:cxn>
              <a:cxn ang="0">
                <a:pos x="162772" y="123063"/>
              </a:cxn>
              <a:cxn ang="0">
                <a:pos x="106172" y="120269"/>
              </a:cxn>
              <a:cxn ang="0">
                <a:pos x="132171" y="91644"/>
              </a:cxn>
              <a:cxn ang="0">
                <a:pos x="156337" y="51308"/>
              </a:cxn>
              <a:cxn ang="0">
                <a:pos x="155067" y="37338"/>
              </a:cxn>
              <a:cxn ang="0">
                <a:pos x="149391" y="28575"/>
              </a:cxn>
              <a:cxn ang="0">
                <a:pos x="104775" y="123063"/>
              </a:cxn>
              <a:cxn ang="0">
                <a:pos x="162306" y="117983"/>
              </a:cxn>
              <a:cxn ang="0">
                <a:pos x="86548" y="33533"/>
              </a:cxn>
              <a:cxn ang="0">
                <a:pos x="96266" y="54737"/>
              </a:cxn>
              <a:cxn ang="0">
                <a:pos x="97282" y="41402"/>
              </a:cxn>
              <a:cxn ang="0">
                <a:pos x="104902" y="32385"/>
              </a:cxn>
              <a:cxn ang="0">
                <a:pos x="123698" y="28575"/>
              </a:cxn>
              <a:cxn ang="0">
                <a:pos x="144018" y="24257"/>
              </a:cxn>
              <a:cxn ang="0">
                <a:pos x="131810" y="18240"/>
              </a:cxn>
              <a:cxn ang="0">
                <a:pos x="213106" y="8763"/>
              </a:cxn>
              <a:cxn ang="0">
                <a:pos x="173239" y="62738"/>
              </a:cxn>
              <a:cxn ang="0">
                <a:pos x="183774" y="111327"/>
              </a:cxn>
              <a:cxn ang="0">
                <a:pos x="225933" y="128397"/>
              </a:cxn>
              <a:cxn ang="0">
                <a:pos x="237998" y="120396"/>
              </a:cxn>
              <a:cxn ang="0">
                <a:pos x="209677" y="117856"/>
              </a:cxn>
              <a:cxn ang="0">
                <a:pos x="188595" y="71374"/>
              </a:cxn>
              <a:cxn ang="0">
                <a:pos x="188325" y="46815"/>
              </a:cxn>
              <a:cxn ang="0">
                <a:pos x="214376" y="20701"/>
              </a:cxn>
              <a:cxn ang="0">
                <a:pos x="232918" y="17145"/>
              </a:cxn>
              <a:cxn ang="0">
                <a:pos x="218821" y="9525"/>
              </a:cxn>
              <a:cxn ang="0">
                <a:pos x="235762" y="20701"/>
              </a:cxn>
              <a:cxn ang="0">
                <a:pos x="220345" y="23368"/>
              </a:cxn>
              <a:cxn ang="0">
                <a:pos x="235585" y="67310"/>
              </a:cxn>
              <a:cxn ang="0">
                <a:pos x="235966" y="91424"/>
              </a:cxn>
              <a:cxn ang="0">
                <a:pos x="240664" y="117856"/>
              </a:cxn>
              <a:cxn ang="0">
                <a:pos x="250317" y="65913"/>
              </a:cxn>
              <a:cxn ang="0">
                <a:pos x="236474" y="21590"/>
              </a:cxn>
              <a:cxn ang="0">
                <a:pos x="316327" y="27305"/>
              </a:cxn>
              <a:cxn ang="0">
                <a:pos x="309880" y="119126"/>
              </a:cxn>
              <a:cxn ang="0">
                <a:pos x="316327" y="27305"/>
              </a:cxn>
              <a:cxn ang="0">
                <a:pos x="304673" y="762"/>
              </a:cxn>
              <a:cxn ang="0">
                <a:pos x="298704" y="11684"/>
              </a:cxn>
              <a:cxn ang="0">
                <a:pos x="281051" y="28702"/>
              </a:cxn>
              <a:cxn ang="0">
                <a:pos x="274447" y="47117"/>
              </a:cxn>
              <a:cxn ang="0">
                <a:pos x="316327" y="27305"/>
              </a:cxn>
            </a:cxnLst>
            <a:rect l="0" t="0" r="r" b="b"/>
            <a:pathLst>
              <a:path w="324485" h="143510">
                <a:moveTo>
                  <a:pt x="43023" y="51181"/>
                </a:moveTo>
                <a:lnTo>
                  <a:pt x="28575" y="51181"/>
                </a:lnTo>
                <a:lnTo>
                  <a:pt x="36576" y="143002"/>
                </a:lnTo>
                <a:lnTo>
                  <a:pt x="50927" y="141732"/>
                </a:lnTo>
                <a:lnTo>
                  <a:pt x="43023" y="51181"/>
                </a:lnTo>
                <a:close/>
              </a:path>
              <a:path w="324485" h="143510">
                <a:moveTo>
                  <a:pt x="40640" y="23876"/>
                </a:moveTo>
                <a:lnTo>
                  <a:pt x="31369" y="24638"/>
                </a:lnTo>
                <a:lnTo>
                  <a:pt x="29337" y="29972"/>
                </a:lnTo>
                <a:lnTo>
                  <a:pt x="25527" y="35560"/>
                </a:lnTo>
                <a:lnTo>
                  <a:pt x="19939" y="41529"/>
                </a:lnTo>
                <a:lnTo>
                  <a:pt x="14351" y="47371"/>
                </a:lnTo>
                <a:lnTo>
                  <a:pt x="7747" y="52578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023" y="51181"/>
                </a:lnTo>
                <a:lnTo>
                  <a:pt x="40640" y="23876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698" y="28575"/>
                </a:lnTo>
                <a:lnTo>
                  <a:pt x="129286" y="30099"/>
                </a:lnTo>
                <a:lnTo>
                  <a:pt x="133604" y="33655"/>
                </a:lnTo>
                <a:lnTo>
                  <a:pt x="138049" y="37211"/>
                </a:lnTo>
                <a:lnTo>
                  <a:pt x="140589" y="41910"/>
                </a:lnTo>
                <a:lnTo>
                  <a:pt x="141097" y="47625"/>
                </a:lnTo>
                <a:lnTo>
                  <a:pt x="141478" y="53086"/>
                </a:lnTo>
                <a:lnTo>
                  <a:pt x="139827" y="59055"/>
                </a:lnTo>
                <a:lnTo>
                  <a:pt x="106781" y="98012"/>
                </a:lnTo>
                <a:lnTo>
                  <a:pt x="102123" y="103060"/>
                </a:lnTo>
                <a:lnTo>
                  <a:pt x="85471" y="135255"/>
                </a:lnTo>
                <a:lnTo>
                  <a:pt x="85979" y="138684"/>
                </a:lnTo>
                <a:lnTo>
                  <a:pt x="163576" y="131826"/>
                </a:lnTo>
                <a:lnTo>
                  <a:pt x="162772" y="123063"/>
                </a:lnTo>
                <a:lnTo>
                  <a:pt x="104775" y="123063"/>
                </a:lnTo>
                <a:lnTo>
                  <a:pt x="106172" y="120269"/>
                </a:lnTo>
                <a:lnTo>
                  <a:pt x="125476" y="98552"/>
                </a:lnTo>
                <a:lnTo>
                  <a:pt x="132171" y="91644"/>
                </a:lnTo>
                <a:lnTo>
                  <a:pt x="155702" y="56007"/>
                </a:lnTo>
                <a:lnTo>
                  <a:pt x="156337" y="51308"/>
                </a:lnTo>
                <a:lnTo>
                  <a:pt x="155956" y="46609"/>
                </a:lnTo>
                <a:lnTo>
                  <a:pt x="155067" y="37338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3"/>
                </a:lnTo>
                <a:lnTo>
                  <a:pt x="162772" y="123063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548" y="33533"/>
                </a:lnTo>
                <a:lnTo>
                  <a:pt x="81280" y="54483"/>
                </a:lnTo>
                <a:lnTo>
                  <a:pt x="96266" y="54737"/>
                </a:lnTo>
                <a:lnTo>
                  <a:pt x="95631" y="47371"/>
                </a:lnTo>
                <a:lnTo>
                  <a:pt x="97282" y="41402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236" y="29845"/>
                </a:lnTo>
                <a:lnTo>
                  <a:pt x="123698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106" y="8763"/>
                </a:moveTo>
                <a:lnTo>
                  <a:pt x="177292" y="30099"/>
                </a:lnTo>
                <a:lnTo>
                  <a:pt x="173239" y="62738"/>
                </a:lnTo>
                <a:lnTo>
                  <a:pt x="173863" y="72644"/>
                </a:lnTo>
                <a:lnTo>
                  <a:pt x="183774" y="111327"/>
                </a:lnTo>
                <a:lnTo>
                  <a:pt x="217297" y="129159"/>
                </a:lnTo>
                <a:lnTo>
                  <a:pt x="225933" y="128397"/>
                </a:lnTo>
                <a:lnTo>
                  <a:pt x="232791" y="125476"/>
                </a:lnTo>
                <a:lnTo>
                  <a:pt x="237998" y="120396"/>
                </a:lnTo>
                <a:lnTo>
                  <a:pt x="240664" y="117856"/>
                </a:lnTo>
                <a:lnTo>
                  <a:pt x="209677" y="117856"/>
                </a:lnTo>
                <a:lnTo>
                  <a:pt x="203835" y="115189"/>
                </a:lnTo>
                <a:lnTo>
                  <a:pt x="188595" y="71374"/>
                </a:lnTo>
                <a:lnTo>
                  <a:pt x="187906" y="57993"/>
                </a:lnTo>
                <a:lnTo>
                  <a:pt x="188325" y="46815"/>
                </a:lnTo>
                <a:lnTo>
                  <a:pt x="207772" y="21336"/>
                </a:lnTo>
                <a:lnTo>
                  <a:pt x="214376" y="20701"/>
                </a:lnTo>
                <a:lnTo>
                  <a:pt x="235762" y="20701"/>
                </a:lnTo>
                <a:lnTo>
                  <a:pt x="232918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106" y="8763"/>
                </a:lnTo>
                <a:close/>
              </a:path>
              <a:path w="324485" h="143510">
                <a:moveTo>
                  <a:pt x="235762" y="20701"/>
                </a:moveTo>
                <a:lnTo>
                  <a:pt x="214376" y="20701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664" y="117856"/>
                </a:lnTo>
                <a:lnTo>
                  <a:pt x="250940" y="75799"/>
                </a:lnTo>
                <a:lnTo>
                  <a:pt x="250317" y="65913"/>
                </a:lnTo>
                <a:lnTo>
                  <a:pt x="240030" y="26162"/>
                </a:lnTo>
                <a:lnTo>
                  <a:pt x="236474" y="21590"/>
                </a:lnTo>
                <a:lnTo>
                  <a:pt x="235762" y="20701"/>
                </a:lnTo>
                <a:close/>
              </a:path>
              <a:path w="324485" h="143510">
                <a:moveTo>
                  <a:pt x="316327" y="27305"/>
                </a:moveTo>
                <a:lnTo>
                  <a:pt x="301752" y="27305"/>
                </a:lnTo>
                <a:lnTo>
                  <a:pt x="309880" y="119126"/>
                </a:lnTo>
                <a:lnTo>
                  <a:pt x="324231" y="117856"/>
                </a:lnTo>
                <a:lnTo>
                  <a:pt x="316327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704" y="11684"/>
                </a:lnTo>
                <a:lnTo>
                  <a:pt x="287655" y="23495"/>
                </a:lnTo>
                <a:lnTo>
                  <a:pt x="281051" y="28702"/>
                </a:lnTo>
                <a:lnTo>
                  <a:pt x="273304" y="33147"/>
                </a:lnTo>
                <a:lnTo>
                  <a:pt x="274447" y="47117"/>
                </a:lnTo>
                <a:lnTo>
                  <a:pt x="301752" y="27305"/>
                </a:lnTo>
                <a:lnTo>
                  <a:pt x="316327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6" name="object 91"/>
          <p:cNvSpPr>
            <a:spLocks/>
          </p:cNvSpPr>
          <p:nvPr/>
        </p:nvSpPr>
        <p:spPr bwMode="auto">
          <a:xfrm>
            <a:off x="2827338" y="5478463"/>
            <a:ext cx="4419600" cy="477837"/>
          </a:xfrm>
          <a:custGeom>
            <a:avLst/>
            <a:gdLst/>
            <a:ahLst/>
            <a:cxnLst>
              <a:cxn ang="0">
                <a:pos x="120650" y="351815"/>
              </a:cxn>
              <a:cxn ang="0">
                <a:pos x="0" y="426300"/>
              </a:cxn>
              <a:cxn ang="0">
                <a:pos x="133350" y="477011"/>
              </a:cxn>
              <a:cxn ang="0">
                <a:pos x="93391" y="429463"/>
              </a:cxn>
              <a:cxn ang="0">
                <a:pos x="85725" y="429463"/>
              </a:cxn>
              <a:cxn ang="0">
                <a:pos x="84980" y="419454"/>
              </a:cxn>
              <a:cxn ang="0">
                <a:pos x="84074" y="418376"/>
              </a:cxn>
              <a:cxn ang="0">
                <a:pos x="84801" y="417052"/>
              </a:cxn>
              <a:cxn ang="0">
                <a:pos x="84074" y="407276"/>
              </a:cxn>
              <a:cxn ang="0">
                <a:pos x="90505" y="406671"/>
              </a:cxn>
              <a:cxn ang="0">
                <a:pos x="120650" y="351815"/>
              </a:cxn>
              <a:cxn ang="0">
                <a:pos x="92828" y="428793"/>
              </a:cxn>
              <a:cxn ang="0">
                <a:pos x="85725" y="429463"/>
              </a:cxn>
              <a:cxn ang="0">
                <a:pos x="93391" y="429463"/>
              </a:cxn>
              <a:cxn ang="0">
                <a:pos x="92828" y="428793"/>
              </a:cxn>
              <a:cxn ang="0">
                <a:pos x="4416425" y="0"/>
              </a:cxn>
              <a:cxn ang="0">
                <a:pos x="90505" y="406671"/>
              </a:cxn>
              <a:cxn ang="0">
                <a:pos x="84801" y="417052"/>
              </a:cxn>
              <a:cxn ang="0">
                <a:pos x="84980" y="419454"/>
              </a:cxn>
              <a:cxn ang="0">
                <a:pos x="92828" y="428793"/>
              </a:cxn>
              <a:cxn ang="0">
                <a:pos x="4419600" y="20573"/>
              </a:cxn>
              <a:cxn ang="0">
                <a:pos x="4416425" y="0"/>
              </a:cxn>
            </a:cxnLst>
            <a:rect l="0" t="0" r="r" b="b"/>
            <a:pathLst>
              <a:path w="4419600" h="477520">
                <a:moveTo>
                  <a:pt x="120650" y="351815"/>
                </a:moveTo>
                <a:lnTo>
                  <a:pt x="0" y="426300"/>
                </a:lnTo>
                <a:lnTo>
                  <a:pt x="133350" y="477011"/>
                </a:lnTo>
                <a:lnTo>
                  <a:pt x="93391" y="429463"/>
                </a:lnTo>
                <a:lnTo>
                  <a:pt x="85725" y="429463"/>
                </a:lnTo>
                <a:lnTo>
                  <a:pt x="84980" y="419454"/>
                </a:lnTo>
                <a:lnTo>
                  <a:pt x="84074" y="418376"/>
                </a:lnTo>
                <a:lnTo>
                  <a:pt x="84801" y="417052"/>
                </a:lnTo>
                <a:lnTo>
                  <a:pt x="84074" y="407276"/>
                </a:lnTo>
                <a:lnTo>
                  <a:pt x="90505" y="406671"/>
                </a:lnTo>
                <a:lnTo>
                  <a:pt x="120650" y="351815"/>
                </a:lnTo>
                <a:close/>
              </a:path>
              <a:path w="4419600" h="477520">
                <a:moveTo>
                  <a:pt x="92828" y="428793"/>
                </a:moveTo>
                <a:lnTo>
                  <a:pt x="85725" y="429463"/>
                </a:lnTo>
                <a:lnTo>
                  <a:pt x="93391" y="429463"/>
                </a:lnTo>
                <a:lnTo>
                  <a:pt x="92828" y="428793"/>
                </a:lnTo>
                <a:close/>
              </a:path>
              <a:path w="4419600" h="477520">
                <a:moveTo>
                  <a:pt x="4416425" y="0"/>
                </a:moveTo>
                <a:lnTo>
                  <a:pt x="90505" y="406671"/>
                </a:lnTo>
                <a:lnTo>
                  <a:pt x="84801" y="417052"/>
                </a:lnTo>
                <a:lnTo>
                  <a:pt x="84980" y="419454"/>
                </a:lnTo>
                <a:lnTo>
                  <a:pt x="92828" y="428793"/>
                </a:lnTo>
                <a:lnTo>
                  <a:pt x="4419600" y="20573"/>
                </a:lnTo>
                <a:lnTo>
                  <a:pt x="4416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7" name="object 92"/>
          <p:cNvSpPr>
            <a:spLocks/>
          </p:cNvSpPr>
          <p:nvPr/>
        </p:nvSpPr>
        <p:spPr bwMode="auto">
          <a:xfrm>
            <a:off x="2911475" y="5478463"/>
            <a:ext cx="4335463" cy="430212"/>
          </a:xfrm>
          <a:custGeom>
            <a:avLst/>
            <a:gdLst/>
            <a:ahLst/>
            <a:cxnLst>
              <a:cxn ang="0">
                <a:pos x="4335526" y="20573"/>
              </a:cxn>
              <a:cxn ang="0">
                <a:pos x="1650" y="429463"/>
              </a:cxn>
              <a:cxn ang="0">
                <a:pos x="0" y="407276"/>
              </a:cxn>
              <a:cxn ang="0">
                <a:pos x="4332351" y="0"/>
              </a:cxn>
              <a:cxn ang="0">
                <a:pos x="4335526" y="20573"/>
              </a:cxn>
            </a:cxnLst>
            <a:rect l="0" t="0" r="r" b="b"/>
            <a:pathLst>
              <a:path w="4335780" h="429895">
                <a:moveTo>
                  <a:pt x="4335526" y="20573"/>
                </a:moveTo>
                <a:lnTo>
                  <a:pt x="1650" y="429463"/>
                </a:lnTo>
                <a:lnTo>
                  <a:pt x="0" y="407276"/>
                </a:lnTo>
                <a:lnTo>
                  <a:pt x="4332351" y="0"/>
                </a:lnTo>
                <a:lnTo>
                  <a:pt x="4335526" y="20573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8" name="object 93"/>
          <p:cNvSpPr>
            <a:spLocks/>
          </p:cNvSpPr>
          <p:nvPr/>
        </p:nvSpPr>
        <p:spPr bwMode="auto">
          <a:xfrm>
            <a:off x="2827338" y="5829300"/>
            <a:ext cx="133350" cy="127000"/>
          </a:xfrm>
          <a:custGeom>
            <a:avLst/>
            <a:gdLst/>
            <a:ahLst/>
            <a:cxnLst>
              <a:cxn ang="0">
                <a:pos x="84074" y="66560"/>
              </a:cxn>
              <a:cxn ang="0">
                <a:pos x="133350" y="125196"/>
              </a:cxn>
              <a:cxn ang="0">
                <a:pos x="0" y="74485"/>
              </a:cxn>
              <a:cxn ang="0">
                <a:pos x="120650" y="0"/>
              </a:cxn>
              <a:cxn ang="0">
                <a:pos x="84074" y="66560"/>
              </a:cxn>
            </a:cxnLst>
            <a:rect l="0" t="0" r="r" b="b"/>
            <a:pathLst>
              <a:path w="133350" h="125729">
                <a:moveTo>
                  <a:pt x="84074" y="66560"/>
                </a:moveTo>
                <a:lnTo>
                  <a:pt x="133350" y="125196"/>
                </a:lnTo>
                <a:lnTo>
                  <a:pt x="0" y="74485"/>
                </a:lnTo>
                <a:lnTo>
                  <a:pt x="120650" y="0"/>
                </a:lnTo>
                <a:lnTo>
                  <a:pt x="84074" y="6656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9" name="object 94"/>
          <p:cNvSpPr>
            <a:spLocks/>
          </p:cNvSpPr>
          <p:nvPr/>
        </p:nvSpPr>
        <p:spPr bwMode="auto">
          <a:xfrm>
            <a:off x="7245350" y="2578100"/>
            <a:ext cx="3175" cy="3895725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3895343"/>
              </a:cxn>
            </a:cxnLst>
            <a:rect l="0" t="0" r="r" b="b"/>
            <a:pathLst>
              <a:path w="3175" h="3895725">
                <a:moveTo>
                  <a:pt x="3048" y="0"/>
                </a:moveTo>
                <a:lnTo>
                  <a:pt x="0" y="3895343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332038" y="153670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869113" y="1528763"/>
            <a:ext cx="9350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22363" y="5703888"/>
            <a:ext cx="1157287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Delay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before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93" name="object 98"/>
          <p:cNvSpPr>
            <a:spLocks/>
          </p:cNvSpPr>
          <p:nvPr/>
        </p:nvSpPr>
        <p:spPr bwMode="auto">
          <a:xfrm>
            <a:off x="2468563" y="5513388"/>
            <a:ext cx="174625" cy="936625"/>
          </a:xfrm>
          <a:custGeom>
            <a:avLst/>
            <a:gdLst/>
            <a:ahLst/>
            <a:cxnLst>
              <a:cxn ang="0">
                <a:pos x="57912" y="762000"/>
              </a:cxn>
              <a:cxn ang="0">
                <a:pos x="0" y="762000"/>
              </a:cxn>
              <a:cxn ang="0">
                <a:pos x="86868" y="935736"/>
              </a:cxn>
              <a:cxn ang="0">
                <a:pos x="159257" y="790956"/>
              </a:cxn>
              <a:cxn ang="0">
                <a:pos x="57912" y="790956"/>
              </a:cxn>
              <a:cxn ang="0">
                <a:pos x="57912" y="762000"/>
              </a:cxn>
              <a:cxn ang="0">
                <a:pos x="115824" y="0"/>
              </a:cxn>
              <a:cxn ang="0">
                <a:pos x="57912" y="0"/>
              </a:cxn>
              <a:cxn ang="0">
                <a:pos x="57912" y="790956"/>
              </a:cxn>
              <a:cxn ang="0">
                <a:pos x="115824" y="790956"/>
              </a:cxn>
              <a:cxn ang="0">
                <a:pos x="115824" y="0"/>
              </a:cxn>
              <a:cxn ang="0">
                <a:pos x="173736" y="762000"/>
              </a:cxn>
              <a:cxn ang="0">
                <a:pos x="115824" y="762000"/>
              </a:cxn>
              <a:cxn ang="0">
                <a:pos x="115824" y="790956"/>
              </a:cxn>
              <a:cxn ang="0">
                <a:pos x="159257" y="790956"/>
              </a:cxn>
              <a:cxn ang="0">
                <a:pos x="173736" y="762000"/>
              </a:cxn>
            </a:cxnLst>
            <a:rect l="0" t="0" r="r" b="b"/>
            <a:pathLst>
              <a:path w="173989" h="935989">
                <a:moveTo>
                  <a:pt x="57912" y="762000"/>
                </a:moveTo>
                <a:lnTo>
                  <a:pt x="0" y="762000"/>
                </a:lnTo>
                <a:lnTo>
                  <a:pt x="86868" y="935736"/>
                </a:lnTo>
                <a:lnTo>
                  <a:pt x="159257" y="790956"/>
                </a:lnTo>
                <a:lnTo>
                  <a:pt x="57912" y="790956"/>
                </a:lnTo>
                <a:lnTo>
                  <a:pt x="57912" y="762000"/>
                </a:lnTo>
                <a:close/>
              </a:path>
              <a:path w="173989" h="935989">
                <a:moveTo>
                  <a:pt x="115824" y="0"/>
                </a:moveTo>
                <a:lnTo>
                  <a:pt x="57912" y="0"/>
                </a:lnTo>
                <a:lnTo>
                  <a:pt x="57912" y="790956"/>
                </a:lnTo>
                <a:lnTo>
                  <a:pt x="115824" y="790956"/>
                </a:lnTo>
                <a:lnTo>
                  <a:pt x="115824" y="0"/>
                </a:lnTo>
                <a:close/>
              </a:path>
              <a:path w="173989" h="935989">
                <a:moveTo>
                  <a:pt x="173736" y="762000"/>
                </a:moveTo>
                <a:lnTo>
                  <a:pt x="115824" y="762000"/>
                </a:lnTo>
                <a:lnTo>
                  <a:pt x="115824" y="790956"/>
                </a:lnTo>
                <a:lnTo>
                  <a:pt x="159257" y="790956"/>
                </a:lnTo>
                <a:lnTo>
                  <a:pt x="173736" y="7620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4" name="object 99"/>
          <p:cNvSpPr>
            <a:spLocks/>
          </p:cNvSpPr>
          <p:nvPr/>
        </p:nvSpPr>
        <p:spPr bwMode="auto">
          <a:xfrm>
            <a:off x="2339975" y="5513388"/>
            <a:ext cx="504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444" y="0"/>
              </a:cxn>
            </a:cxnLst>
            <a:rect l="0" t="0" r="r" b="b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5" name="object 100"/>
          <p:cNvSpPr>
            <a:spLocks/>
          </p:cNvSpPr>
          <p:nvPr/>
        </p:nvSpPr>
        <p:spPr bwMode="auto">
          <a:xfrm>
            <a:off x="2268538" y="6450013"/>
            <a:ext cx="5032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2919" y="0"/>
              </a:cxn>
            </a:cxnLst>
            <a:rect l="0" t="0" r="r" b="b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1122363" y="3840163"/>
            <a:ext cx="1157287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Delay Time  before ACK</a:t>
            </a:r>
          </a:p>
        </p:txBody>
      </p:sp>
      <p:sp>
        <p:nvSpPr>
          <p:cNvPr id="29797" name="object 102"/>
          <p:cNvSpPr>
            <a:spLocks/>
          </p:cNvSpPr>
          <p:nvPr/>
        </p:nvSpPr>
        <p:spPr bwMode="auto">
          <a:xfrm>
            <a:off x="2468563" y="3651250"/>
            <a:ext cx="174625" cy="936625"/>
          </a:xfrm>
          <a:custGeom>
            <a:avLst/>
            <a:gdLst/>
            <a:ahLst/>
            <a:cxnLst>
              <a:cxn ang="0">
                <a:pos x="57912" y="762000"/>
              </a:cxn>
              <a:cxn ang="0">
                <a:pos x="0" y="762000"/>
              </a:cxn>
              <a:cxn ang="0">
                <a:pos x="86868" y="935736"/>
              </a:cxn>
              <a:cxn ang="0">
                <a:pos x="159257" y="790956"/>
              </a:cxn>
              <a:cxn ang="0">
                <a:pos x="57912" y="790956"/>
              </a:cxn>
              <a:cxn ang="0">
                <a:pos x="57912" y="762000"/>
              </a:cxn>
              <a:cxn ang="0">
                <a:pos x="115824" y="0"/>
              </a:cxn>
              <a:cxn ang="0">
                <a:pos x="57912" y="0"/>
              </a:cxn>
              <a:cxn ang="0">
                <a:pos x="57912" y="790956"/>
              </a:cxn>
              <a:cxn ang="0">
                <a:pos x="115824" y="790956"/>
              </a:cxn>
              <a:cxn ang="0">
                <a:pos x="115824" y="0"/>
              </a:cxn>
              <a:cxn ang="0">
                <a:pos x="173736" y="762000"/>
              </a:cxn>
              <a:cxn ang="0">
                <a:pos x="115824" y="762000"/>
              </a:cxn>
              <a:cxn ang="0">
                <a:pos x="115824" y="790956"/>
              </a:cxn>
              <a:cxn ang="0">
                <a:pos x="159257" y="790956"/>
              </a:cxn>
              <a:cxn ang="0">
                <a:pos x="173736" y="762000"/>
              </a:cxn>
            </a:cxnLst>
            <a:rect l="0" t="0" r="r" b="b"/>
            <a:pathLst>
              <a:path w="173989" h="935989">
                <a:moveTo>
                  <a:pt x="57912" y="762000"/>
                </a:moveTo>
                <a:lnTo>
                  <a:pt x="0" y="762000"/>
                </a:lnTo>
                <a:lnTo>
                  <a:pt x="86868" y="935736"/>
                </a:lnTo>
                <a:lnTo>
                  <a:pt x="159257" y="790956"/>
                </a:lnTo>
                <a:lnTo>
                  <a:pt x="57912" y="790956"/>
                </a:lnTo>
                <a:lnTo>
                  <a:pt x="57912" y="762000"/>
                </a:lnTo>
                <a:close/>
              </a:path>
              <a:path w="173989" h="935989">
                <a:moveTo>
                  <a:pt x="115824" y="0"/>
                </a:moveTo>
                <a:lnTo>
                  <a:pt x="57912" y="0"/>
                </a:lnTo>
                <a:lnTo>
                  <a:pt x="57912" y="790956"/>
                </a:lnTo>
                <a:lnTo>
                  <a:pt x="115824" y="790956"/>
                </a:lnTo>
                <a:lnTo>
                  <a:pt x="115824" y="0"/>
                </a:lnTo>
                <a:close/>
              </a:path>
              <a:path w="173989" h="935989">
                <a:moveTo>
                  <a:pt x="173736" y="762000"/>
                </a:moveTo>
                <a:lnTo>
                  <a:pt x="115824" y="762000"/>
                </a:lnTo>
                <a:lnTo>
                  <a:pt x="115824" y="790956"/>
                </a:lnTo>
                <a:lnTo>
                  <a:pt x="159257" y="790956"/>
                </a:lnTo>
                <a:lnTo>
                  <a:pt x="173736" y="7620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8" name="object 103"/>
          <p:cNvSpPr>
            <a:spLocks/>
          </p:cNvSpPr>
          <p:nvPr/>
        </p:nvSpPr>
        <p:spPr bwMode="auto">
          <a:xfrm>
            <a:off x="2339975" y="3651250"/>
            <a:ext cx="504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444" y="0"/>
              </a:cxn>
            </a:cxnLst>
            <a:rect l="0" t="0" r="r" b="b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9" name="object 104"/>
          <p:cNvSpPr>
            <a:spLocks/>
          </p:cNvSpPr>
          <p:nvPr/>
        </p:nvSpPr>
        <p:spPr bwMode="auto">
          <a:xfrm>
            <a:off x="2268538" y="4587875"/>
            <a:ext cx="5032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2919" y="0"/>
              </a:cxn>
            </a:cxnLst>
            <a:rect l="0" t="0" r="r" b="b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0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6CF9E94-883C-448B-9F74-48C03A5826AC}" type="slidenum">
              <a:rPr lang="th-TH"/>
              <a:pPr marL="111125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0861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Lost</a:t>
            </a:r>
            <a:r>
              <a:rPr spc="-70" dirty="0"/>
              <a:t> </a:t>
            </a:r>
            <a:r>
              <a:rPr spc="-10" dirty="0"/>
              <a:t>Segment</a:t>
            </a:r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2524125" y="2555875"/>
            <a:ext cx="1588" cy="4143375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4142231"/>
              </a:cxn>
            </a:cxnLst>
            <a:rect l="0" t="0" r="r" b="b"/>
            <a:pathLst>
              <a:path w="1905" h="4142740">
                <a:moveTo>
                  <a:pt x="1524" y="0"/>
                </a:moveTo>
                <a:lnTo>
                  <a:pt x="0" y="4142231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2584450" y="2638425"/>
            <a:ext cx="2009775" cy="3159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2508250" y="2940050"/>
            <a:ext cx="4198938" cy="366713"/>
          </a:xfrm>
          <a:custGeom>
            <a:avLst/>
            <a:gdLst/>
            <a:ahLst/>
            <a:cxnLst>
              <a:cxn ang="0">
                <a:pos x="4143712" y="337614"/>
              </a:cxn>
              <a:cxn ang="0">
                <a:pos x="4120133" y="367538"/>
              </a:cxn>
              <a:cxn ang="0">
                <a:pos x="4193172" y="337947"/>
              </a:cxn>
              <a:cxn ang="0">
                <a:pos x="4147947" y="337947"/>
              </a:cxn>
              <a:cxn ang="0">
                <a:pos x="4143712" y="337614"/>
              </a:cxn>
              <a:cxn ang="0">
                <a:pos x="4148454" y="331597"/>
              </a:cxn>
              <a:cxn ang="0">
                <a:pos x="4143712" y="337614"/>
              </a:cxn>
              <a:cxn ang="0">
                <a:pos x="4147947" y="337947"/>
              </a:cxn>
              <a:cxn ang="0">
                <a:pos x="4148454" y="331597"/>
              </a:cxn>
              <a:cxn ang="0">
                <a:pos x="4126103" y="291592"/>
              </a:cxn>
              <a:cxn ang="0">
                <a:pos x="4144721" y="324914"/>
              </a:cxn>
              <a:cxn ang="0">
                <a:pos x="4148962" y="325247"/>
              </a:cxn>
              <a:cxn ang="0">
                <a:pos x="4147947" y="337947"/>
              </a:cxn>
              <a:cxn ang="0">
                <a:pos x="4193172" y="337947"/>
              </a:cxn>
              <a:cxn ang="0">
                <a:pos x="4199128" y="335534"/>
              </a:cxn>
              <a:cxn ang="0">
                <a:pos x="4126103" y="291592"/>
              </a:cxn>
              <a:cxn ang="0">
                <a:pos x="1016" y="0"/>
              </a:cxn>
              <a:cxn ang="0">
                <a:pos x="0" y="12700"/>
              </a:cxn>
              <a:cxn ang="0">
                <a:pos x="4143712" y="337614"/>
              </a:cxn>
              <a:cxn ang="0">
                <a:pos x="4148454" y="331597"/>
              </a:cxn>
              <a:cxn ang="0">
                <a:pos x="4144721" y="324914"/>
              </a:cxn>
              <a:cxn ang="0">
                <a:pos x="1016" y="0"/>
              </a:cxn>
              <a:cxn ang="0">
                <a:pos x="4144721" y="324914"/>
              </a:cxn>
              <a:cxn ang="0">
                <a:pos x="4148454" y="331597"/>
              </a:cxn>
              <a:cxn ang="0">
                <a:pos x="4148962" y="325247"/>
              </a:cxn>
              <a:cxn ang="0">
                <a:pos x="4144721" y="324914"/>
              </a:cxn>
            </a:cxnLst>
            <a:rect l="0" t="0" r="r" b="b"/>
            <a:pathLst>
              <a:path w="4199255" h="367664">
                <a:moveTo>
                  <a:pt x="4143712" y="337614"/>
                </a:moveTo>
                <a:lnTo>
                  <a:pt x="4120133" y="367538"/>
                </a:lnTo>
                <a:lnTo>
                  <a:pt x="4193172" y="337947"/>
                </a:lnTo>
                <a:lnTo>
                  <a:pt x="4147947" y="337947"/>
                </a:lnTo>
                <a:lnTo>
                  <a:pt x="4143712" y="337614"/>
                </a:lnTo>
                <a:close/>
              </a:path>
              <a:path w="4199255" h="367664">
                <a:moveTo>
                  <a:pt x="4148454" y="331597"/>
                </a:moveTo>
                <a:lnTo>
                  <a:pt x="4143712" y="337614"/>
                </a:lnTo>
                <a:lnTo>
                  <a:pt x="4147947" y="337947"/>
                </a:lnTo>
                <a:lnTo>
                  <a:pt x="4148454" y="331597"/>
                </a:lnTo>
                <a:close/>
              </a:path>
              <a:path w="4199255" h="367664">
                <a:moveTo>
                  <a:pt x="4126103" y="291592"/>
                </a:moveTo>
                <a:lnTo>
                  <a:pt x="4144721" y="324914"/>
                </a:lnTo>
                <a:lnTo>
                  <a:pt x="4148962" y="325247"/>
                </a:lnTo>
                <a:lnTo>
                  <a:pt x="4147947" y="337947"/>
                </a:lnTo>
                <a:lnTo>
                  <a:pt x="4193172" y="337947"/>
                </a:lnTo>
                <a:lnTo>
                  <a:pt x="4199128" y="335534"/>
                </a:lnTo>
                <a:lnTo>
                  <a:pt x="4126103" y="291592"/>
                </a:lnTo>
                <a:close/>
              </a:path>
              <a:path w="4199255" h="367664">
                <a:moveTo>
                  <a:pt x="1016" y="0"/>
                </a:moveTo>
                <a:lnTo>
                  <a:pt x="0" y="12700"/>
                </a:lnTo>
                <a:lnTo>
                  <a:pt x="4143712" y="337614"/>
                </a:lnTo>
                <a:lnTo>
                  <a:pt x="4148454" y="331597"/>
                </a:lnTo>
                <a:lnTo>
                  <a:pt x="4144721" y="324914"/>
                </a:lnTo>
                <a:lnTo>
                  <a:pt x="1016" y="0"/>
                </a:lnTo>
                <a:close/>
              </a:path>
              <a:path w="4199255" h="367664">
                <a:moveTo>
                  <a:pt x="4144721" y="324914"/>
                </a:moveTo>
                <a:lnTo>
                  <a:pt x="4148454" y="331597"/>
                </a:lnTo>
                <a:lnTo>
                  <a:pt x="4148962" y="325247"/>
                </a:lnTo>
                <a:lnTo>
                  <a:pt x="4144721" y="3249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4949825" y="3722688"/>
            <a:ext cx="415925" cy="179387"/>
          </a:xfrm>
          <a:custGeom>
            <a:avLst/>
            <a:gdLst/>
            <a:ahLst/>
            <a:cxnLst>
              <a:cxn ang="0">
                <a:pos x="43561" y="29463"/>
              </a:cxn>
              <a:cxn ang="0">
                <a:pos x="20319" y="176911"/>
              </a:cxn>
              <a:cxn ang="0">
                <a:pos x="93090" y="126872"/>
              </a:cxn>
              <a:cxn ang="0">
                <a:pos x="109091" y="115824"/>
              </a:cxn>
              <a:cxn ang="0">
                <a:pos x="49275" y="72136"/>
              </a:cxn>
              <a:cxn ang="0">
                <a:pos x="52577" y="57927"/>
              </a:cxn>
              <a:cxn ang="0">
                <a:pos x="54737" y="43814"/>
              </a:cxn>
              <a:cxn ang="0">
                <a:pos x="64262" y="27686"/>
              </a:cxn>
              <a:cxn ang="0">
                <a:pos x="93090" y="126872"/>
              </a:cxn>
              <a:cxn ang="0">
                <a:pos x="135381" y="167512"/>
              </a:cxn>
              <a:cxn ang="0">
                <a:pos x="72465" y="43814"/>
              </a:cxn>
              <a:cxn ang="0">
                <a:pos x="57167" y="49932"/>
              </a:cxn>
              <a:cxn ang="0">
                <a:pos x="63505" y="64549"/>
              </a:cxn>
              <a:cxn ang="0">
                <a:pos x="85851" y="111759"/>
              </a:cxn>
              <a:cxn ang="0">
                <a:pos x="109091" y="115824"/>
              </a:cxn>
              <a:cxn ang="0">
                <a:pos x="212155" y="13755"/>
              </a:cxn>
              <a:cxn ang="0">
                <a:pos x="141857" y="62178"/>
              </a:cxn>
              <a:cxn ang="0">
                <a:pos x="139445" y="93218"/>
              </a:cxn>
              <a:cxn ang="0">
                <a:pos x="183094" y="160627"/>
              </a:cxn>
              <a:cxn ang="0">
                <a:pos x="213740" y="163449"/>
              </a:cxn>
              <a:cxn ang="0">
                <a:pos x="251515" y="147316"/>
              </a:cxn>
              <a:cxn ang="0">
                <a:pos x="197866" y="146557"/>
              </a:cxn>
              <a:cxn ang="0">
                <a:pos x="158952" y="84393"/>
              </a:cxn>
              <a:cxn ang="0">
                <a:pos x="175387" y="40639"/>
              </a:cxn>
              <a:cxn ang="0">
                <a:pos x="248987" y="30184"/>
              </a:cxn>
              <a:cxn ang="0">
                <a:pos x="239140" y="21970"/>
              </a:cxn>
              <a:cxn ang="0">
                <a:pos x="221884" y="15017"/>
              </a:cxn>
              <a:cxn ang="0">
                <a:pos x="250062" y="106933"/>
              </a:cxn>
              <a:cxn ang="0">
                <a:pos x="204247" y="147316"/>
              </a:cxn>
              <a:cxn ang="0">
                <a:pos x="257565" y="140454"/>
              </a:cxn>
              <a:cxn ang="0">
                <a:pos x="266936" y="121594"/>
              </a:cxn>
              <a:cxn ang="0">
                <a:pos x="250062" y="106933"/>
              </a:cxn>
              <a:cxn ang="0">
                <a:pos x="209649" y="30184"/>
              </a:cxn>
              <a:cxn ang="0">
                <a:pos x="221944" y="32799"/>
              </a:cxn>
              <a:cxn ang="0">
                <a:pos x="262254" y="51307"/>
              </a:cxn>
              <a:cxn ang="0">
                <a:pos x="252745" y="34210"/>
              </a:cxn>
              <a:cxn ang="0">
                <a:pos x="303275" y="8000"/>
              </a:cxn>
              <a:cxn ang="0">
                <a:pos x="296163" y="154177"/>
              </a:cxn>
              <a:cxn ang="0">
                <a:pos x="311150" y="102488"/>
              </a:cxn>
              <a:cxn ang="0">
                <a:pos x="309244" y="79756"/>
              </a:cxn>
              <a:cxn ang="0">
                <a:pos x="357376" y="77469"/>
              </a:cxn>
              <a:cxn ang="0">
                <a:pos x="390398" y="146431"/>
              </a:cxn>
              <a:cxn ang="0">
                <a:pos x="357376" y="77469"/>
              </a:cxn>
              <a:cxn ang="0">
                <a:pos x="375157" y="2031"/>
              </a:cxn>
              <a:cxn ang="0">
                <a:pos x="330882" y="79756"/>
              </a:cxn>
              <a:cxn ang="0">
                <a:pos x="357376" y="77469"/>
              </a:cxn>
              <a:cxn ang="0">
                <a:pos x="401065" y="0"/>
              </a:cxn>
            </a:cxnLst>
            <a:rect l="0" t="0" r="r" b="b"/>
            <a:pathLst>
              <a:path w="415925" h="179070">
                <a:moveTo>
                  <a:pt x="64262" y="27686"/>
                </a:moveTo>
                <a:lnTo>
                  <a:pt x="43561" y="29463"/>
                </a:lnTo>
                <a:lnTo>
                  <a:pt x="0" y="178688"/>
                </a:lnTo>
                <a:lnTo>
                  <a:pt x="20319" y="176911"/>
                </a:lnTo>
                <a:lnTo>
                  <a:pt x="32638" y="131825"/>
                </a:lnTo>
                <a:lnTo>
                  <a:pt x="93090" y="126872"/>
                </a:lnTo>
                <a:lnTo>
                  <a:pt x="114711" y="126872"/>
                </a:lnTo>
                <a:lnTo>
                  <a:pt x="109091" y="115824"/>
                </a:lnTo>
                <a:lnTo>
                  <a:pt x="36829" y="115824"/>
                </a:lnTo>
                <a:lnTo>
                  <a:pt x="49275" y="72136"/>
                </a:lnTo>
                <a:lnTo>
                  <a:pt x="51057" y="65014"/>
                </a:lnTo>
                <a:lnTo>
                  <a:pt x="52577" y="57927"/>
                </a:lnTo>
                <a:lnTo>
                  <a:pt x="53812" y="50865"/>
                </a:lnTo>
                <a:lnTo>
                  <a:pt x="54737" y="43814"/>
                </a:lnTo>
                <a:lnTo>
                  <a:pt x="72465" y="43814"/>
                </a:lnTo>
                <a:lnTo>
                  <a:pt x="64262" y="27686"/>
                </a:lnTo>
                <a:close/>
              </a:path>
              <a:path w="415925" h="179070">
                <a:moveTo>
                  <a:pt x="114711" y="126872"/>
                </a:moveTo>
                <a:lnTo>
                  <a:pt x="93090" y="126872"/>
                </a:lnTo>
                <a:lnTo>
                  <a:pt x="113537" y="169290"/>
                </a:lnTo>
                <a:lnTo>
                  <a:pt x="135381" y="167512"/>
                </a:lnTo>
                <a:lnTo>
                  <a:pt x="114711" y="126872"/>
                </a:lnTo>
                <a:close/>
              </a:path>
              <a:path w="415925" h="179070">
                <a:moveTo>
                  <a:pt x="72465" y="43814"/>
                </a:moveTo>
                <a:lnTo>
                  <a:pt x="54737" y="43814"/>
                </a:lnTo>
                <a:lnTo>
                  <a:pt x="57167" y="49932"/>
                </a:lnTo>
                <a:lnTo>
                  <a:pt x="60086" y="56848"/>
                </a:lnTo>
                <a:lnTo>
                  <a:pt x="63505" y="64549"/>
                </a:lnTo>
                <a:lnTo>
                  <a:pt x="67437" y="73025"/>
                </a:lnTo>
                <a:lnTo>
                  <a:pt x="85851" y="111759"/>
                </a:lnTo>
                <a:lnTo>
                  <a:pt x="36829" y="115824"/>
                </a:lnTo>
                <a:lnTo>
                  <a:pt x="109091" y="115824"/>
                </a:lnTo>
                <a:lnTo>
                  <a:pt x="72465" y="43814"/>
                </a:lnTo>
                <a:close/>
              </a:path>
              <a:path w="415925" h="179070">
                <a:moveTo>
                  <a:pt x="212155" y="13755"/>
                </a:moveTo>
                <a:lnTo>
                  <a:pt x="167386" y="25526"/>
                </a:lnTo>
                <a:lnTo>
                  <a:pt x="141857" y="62178"/>
                </a:lnTo>
                <a:lnTo>
                  <a:pt x="139138" y="82268"/>
                </a:lnTo>
                <a:lnTo>
                  <a:pt x="139445" y="93218"/>
                </a:lnTo>
                <a:lnTo>
                  <a:pt x="150367" y="131318"/>
                </a:lnTo>
                <a:lnTo>
                  <a:pt x="183094" y="160627"/>
                </a:lnTo>
                <a:lnTo>
                  <a:pt x="202525" y="163778"/>
                </a:lnTo>
                <a:lnTo>
                  <a:pt x="213740" y="163449"/>
                </a:lnTo>
                <a:lnTo>
                  <a:pt x="250951" y="147955"/>
                </a:lnTo>
                <a:lnTo>
                  <a:pt x="251515" y="147316"/>
                </a:lnTo>
                <a:lnTo>
                  <a:pt x="204247" y="147316"/>
                </a:lnTo>
                <a:lnTo>
                  <a:pt x="197866" y="146557"/>
                </a:lnTo>
                <a:lnTo>
                  <a:pt x="167259" y="123316"/>
                </a:lnTo>
                <a:lnTo>
                  <a:pt x="158952" y="84393"/>
                </a:lnTo>
                <a:lnTo>
                  <a:pt x="159194" y="77327"/>
                </a:lnTo>
                <a:lnTo>
                  <a:pt x="175387" y="40639"/>
                </a:lnTo>
                <a:lnTo>
                  <a:pt x="209649" y="30184"/>
                </a:lnTo>
                <a:lnTo>
                  <a:pt x="248987" y="30184"/>
                </a:lnTo>
                <a:lnTo>
                  <a:pt x="246449" y="27465"/>
                </a:lnTo>
                <a:lnTo>
                  <a:pt x="239140" y="21970"/>
                </a:lnTo>
                <a:lnTo>
                  <a:pt x="230876" y="17756"/>
                </a:lnTo>
                <a:lnTo>
                  <a:pt x="221884" y="15017"/>
                </a:lnTo>
                <a:lnTo>
                  <a:pt x="212155" y="13755"/>
                </a:lnTo>
                <a:close/>
              </a:path>
              <a:path w="415925" h="179070">
                <a:moveTo>
                  <a:pt x="250062" y="106933"/>
                </a:moveTo>
                <a:lnTo>
                  <a:pt x="225456" y="143668"/>
                </a:lnTo>
                <a:lnTo>
                  <a:pt x="204247" y="147316"/>
                </a:lnTo>
                <a:lnTo>
                  <a:pt x="251515" y="147316"/>
                </a:lnTo>
                <a:lnTo>
                  <a:pt x="257565" y="140454"/>
                </a:lnTo>
                <a:lnTo>
                  <a:pt x="262905" y="131667"/>
                </a:lnTo>
                <a:lnTo>
                  <a:pt x="266936" y="121594"/>
                </a:lnTo>
                <a:lnTo>
                  <a:pt x="269620" y="110236"/>
                </a:lnTo>
                <a:lnTo>
                  <a:pt x="250062" y="106933"/>
                </a:lnTo>
                <a:close/>
              </a:path>
              <a:path w="415925" h="179070">
                <a:moveTo>
                  <a:pt x="248987" y="30184"/>
                </a:moveTo>
                <a:lnTo>
                  <a:pt x="209649" y="30184"/>
                </a:lnTo>
                <a:lnTo>
                  <a:pt x="216058" y="31003"/>
                </a:lnTo>
                <a:lnTo>
                  <a:pt x="221944" y="32799"/>
                </a:lnTo>
                <a:lnTo>
                  <a:pt x="243839" y="57276"/>
                </a:lnTo>
                <a:lnTo>
                  <a:pt x="262254" y="51307"/>
                </a:lnTo>
                <a:lnTo>
                  <a:pt x="258018" y="42169"/>
                </a:lnTo>
                <a:lnTo>
                  <a:pt x="252745" y="34210"/>
                </a:lnTo>
                <a:lnTo>
                  <a:pt x="248987" y="30184"/>
                </a:lnTo>
                <a:close/>
              </a:path>
              <a:path w="415925" h="179070">
                <a:moveTo>
                  <a:pt x="303275" y="8000"/>
                </a:moveTo>
                <a:lnTo>
                  <a:pt x="284225" y="9651"/>
                </a:lnTo>
                <a:lnTo>
                  <a:pt x="296163" y="154177"/>
                </a:lnTo>
                <a:lnTo>
                  <a:pt x="315213" y="152653"/>
                </a:lnTo>
                <a:lnTo>
                  <a:pt x="311150" y="102488"/>
                </a:lnTo>
                <a:lnTo>
                  <a:pt x="330882" y="79756"/>
                </a:lnTo>
                <a:lnTo>
                  <a:pt x="309244" y="79756"/>
                </a:lnTo>
                <a:lnTo>
                  <a:pt x="303275" y="8000"/>
                </a:lnTo>
                <a:close/>
              </a:path>
              <a:path w="415925" h="179070">
                <a:moveTo>
                  <a:pt x="357376" y="77469"/>
                </a:moveTo>
                <a:lnTo>
                  <a:pt x="332866" y="77469"/>
                </a:lnTo>
                <a:lnTo>
                  <a:pt x="390398" y="146431"/>
                </a:lnTo>
                <a:lnTo>
                  <a:pt x="415670" y="144271"/>
                </a:lnTo>
                <a:lnTo>
                  <a:pt x="357376" y="77469"/>
                </a:lnTo>
                <a:close/>
              </a:path>
              <a:path w="415925" h="179070">
                <a:moveTo>
                  <a:pt x="401065" y="0"/>
                </a:moveTo>
                <a:lnTo>
                  <a:pt x="375157" y="2031"/>
                </a:lnTo>
                <a:lnTo>
                  <a:pt x="309244" y="79756"/>
                </a:lnTo>
                <a:lnTo>
                  <a:pt x="330882" y="79756"/>
                </a:lnTo>
                <a:lnTo>
                  <a:pt x="332866" y="77469"/>
                </a:lnTo>
                <a:lnTo>
                  <a:pt x="357376" y="77469"/>
                </a:lnTo>
                <a:lnTo>
                  <a:pt x="345186" y="63500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5480050" y="3687763"/>
            <a:ext cx="300038" cy="168275"/>
          </a:xfrm>
          <a:custGeom>
            <a:avLst/>
            <a:gdLst/>
            <a:ahLst/>
            <a:cxnLst>
              <a:cxn ang="0">
                <a:pos x="45" y="81152"/>
              </a:cxn>
              <a:cxn ang="0">
                <a:pos x="12144" y="145301"/>
              </a:cxn>
              <a:cxn ang="0">
                <a:pos x="65250" y="166877"/>
              </a:cxn>
              <a:cxn ang="0">
                <a:pos x="85951" y="154812"/>
              </a:cxn>
              <a:cxn ang="0">
                <a:pos x="44930" y="152400"/>
              </a:cxn>
              <a:cxn ang="0">
                <a:pos x="31214" y="143382"/>
              </a:cxn>
              <a:cxn ang="0">
                <a:pos x="23213" y="126872"/>
              </a:cxn>
              <a:cxn ang="0">
                <a:pos x="24229" y="103631"/>
              </a:cxn>
              <a:cxn ang="0">
                <a:pos x="17252" y="82956"/>
              </a:cxn>
              <a:cxn ang="0">
                <a:pos x="35786" y="36956"/>
              </a:cxn>
              <a:cxn ang="0">
                <a:pos x="53312" y="33908"/>
              </a:cxn>
              <a:cxn ang="0">
                <a:pos x="74902" y="27050"/>
              </a:cxn>
              <a:cxn ang="0">
                <a:pos x="54293" y="19764"/>
              </a:cxn>
              <a:cxn ang="0">
                <a:pos x="63980" y="88772"/>
              </a:cxn>
              <a:cxn ang="0">
                <a:pos x="78966" y="107061"/>
              </a:cxn>
              <a:cxn ang="0">
                <a:pos x="78887" y="131143"/>
              </a:cxn>
              <a:cxn ang="0">
                <a:pos x="97955" y="121169"/>
              </a:cxn>
              <a:cxn ang="0">
                <a:pos x="93143" y="95853"/>
              </a:cxn>
              <a:cxn ang="0">
                <a:pos x="51280" y="71119"/>
              </a:cxn>
              <a:cxn ang="0">
                <a:pos x="32230" y="77469"/>
              </a:cxn>
              <a:cxn ang="0">
                <a:pos x="17752" y="93218"/>
              </a:cxn>
              <a:cxn ang="0">
                <a:pos x="40993" y="87756"/>
              </a:cxn>
              <a:cxn ang="0">
                <a:pos x="82522" y="81661"/>
              </a:cxn>
              <a:cxn ang="0">
                <a:pos x="59877" y="71213"/>
              </a:cxn>
              <a:cxn ang="0">
                <a:pos x="53312" y="33908"/>
              </a:cxn>
              <a:cxn ang="0">
                <a:pos x="67790" y="43561"/>
              </a:cxn>
              <a:cxn ang="0">
                <a:pos x="90142" y="52450"/>
              </a:cxn>
              <a:cxn ang="0">
                <a:pos x="81686" y="33908"/>
              </a:cxn>
              <a:cxn ang="0">
                <a:pos x="112939" y="65373"/>
              </a:cxn>
              <a:cxn ang="0">
                <a:pos x="125565" y="136294"/>
              </a:cxn>
              <a:cxn ang="0">
                <a:pos x="174321" y="157329"/>
              </a:cxn>
              <a:cxn ang="0">
                <a:pos x="192377" y="147827"/>
              </a:cxn>
              <a:cxn ang="0">
                <a:pos x="150213" y="141224"/>
              </a:cxn>
              <a:cxn ang="0">
                <a:pos x="131576" y="56927"/>
              </a:cxn>
              <a:cxn ang="0">
                <a:pos x="189999" y="24891"/>
              </a:cxn>
              <a:cxn ang="0">
                <a:pos x="169263" y="11175"/>
              </a:cxn>
              <a:cxn ang="0">
                <a:pos x="163929" y="24891"/>
              </a:cxn>
              <a:cxn ang="0">
                <a:pos x="189583" y="82295"/>
              </a:cxn>
              <a:cxn ang="0">
                <a:pos x="157452" y="144525"/>
              </a:cxn>
              <a:cxn ang="0">
                <a:pos x="208538" y="92940"/>
              </a:cxn>
              <a:cxn ang="0">
                <a:pos x="195298" y="31750"/>
              </a:cxn>
              <a:cxn ang="0">
                <a:pos x="271625" y="33400"/>
              </a:cxn>
              <a:cxn ang="0">
                <a:pos x="289485" y="33400"/>
              </a:cxn>
              <a:cxn ang="0">
                <a:pos x="272641" y="7365"/>
              </a:cxn>
              <a:cxn ang="0">
                <a:pos x="237843" y="57784"/>
              </a:cxn>
              <a:cxn ang="0">
                <a:pos x="286738" y="0"/>
              </a:cxn>
            </a:cxnLst>
            <a:rect l="0" t="0" r="r" b="b"/>
            <a:pathLst>
              <a:path w="299085" h="167639">
                <a:moveTo>
                  <a:pt x="54293" y="19764"/>
                </a:moveTo>
                <a:lnTo>
                  <a:pt x="17838" y="31509"/>
                </a:lnTo>
                <a:lnTo>
                  <a:pt x="45" y="81152"/>
                </a:lnTo>
                <a:lnTo>
                  <a:pt x="0" y="82956"/>
                </a:lnTo>
                <a:lnTo>
                  <a:pt x="607" y="101600"/>
                </a:lnTo>
                <a:lnTo>
                  <a:pt x="12144" y="145301"/>
                </a:lnTo>
                <a:lnTo>
                  <a:pt x="45972" y="167449"/>
                </a:lnTo>
                <a:lnTo>
                  <a:pt x="56614" y="167639"/>
                </a:lnTo>
                <a:lnTo>
                  <a:pt x="65250" y="166877"/>
                </a:lnTo>
                <a:lnTo>
                  <a:pt x="72870" y="164211"/>
                </a:lnTo>
                <a:lnTo>
                  <a:pt x="79347" y="159512"/>
                </a:lnTo>
                <a:lnTo>
                  <a:pt x="85951" y="154812"/>
                </a:lnTo>
                <a:lnTo>
                  <a:pt x="86992" y="153415"/>
                </a:lnTo>
                <a:lnTo>
                  <a:pt x="50010" y="153415"/>
                </a:lnTo>
                <a:lnTo>
                  <a:pt x="44930" y="152400"/>
                </a:lnTo>
                <a:lnTo>
                  <a:pt x="40104" y="149859"/>
                </a:lnTo>
                <a:lnTo>
                  <a:pt x="35151" y="147319"/>
                </a:lnTo>
                <a:lnTo>
                  <a:pt x="31214" y="143382"/>
                </a:lnTo>
                <a:lnTo>
                  <a:pt x="28166" y="137921"/>
                </a:lnTo>
                <a:lnTo>
                  <a:pt x="25118" y="132587"/>
                </a:lnTo>
                <a:lnTo>
                  <a:pt x="23213" y="126872"/>
                </a:lnTo>
                <a:lnTo>
                  <a:pt x="22832" y="120776"/>
                </a:lnTo>
                <a:lnTo>
                  <a:pt x="21943" y="111378"/>
                </a:lnTo>
                <a:lnTo>
                  <a:pt x="24229" y="103631"/>
                </a:lnTo>
                <a:lnTo>
                  <a:pt x="32731" y="93218"/>
                </a:lnTo>
                <a:lnTo>
                  <a:pt x="17752" y="93218"/>
                </a:lnTo>
                <a:lnTo>
                  <a:pt x="17252" y="82956"/>
                </a:lnTo>
                <a:lnTo>
                  <a:pt x="26515" y="44957"/>
                </a:lnTo>
                <a:lnTo>
                  <a:pt x="31722" y="40512"/>
                </a:lnTo>
                <a:lnTo>
                  <a:pt x="35786" y="36956"/>
                </a:lnTo>
                <a:lnTo>
                  <a:pt x="40612" y="34925"/>
                </a:lnTo>
                <a:lnTo>
                  <a:pt x="46200" y="34543"/>
                </a:lnTo>
                <a:lnTo>
                  <a:pt x="53312" y="33908"/>
                </a:lnTo>
                <a:lnTo>
                  <a:pt x="81686" y="33908"/>
                </a:lnTo>
                <a:lnTo>
                  <a:pt x="80212" y="31912"/>
                </a:lnTo>
                <a:lnTo>
                  <a:pt x="74902" y="27050"/>
                </a:lnTo>
                <a:lnTo>
                  <a:pt x="68683" y="23383"/>
                </a:lnTo>
                <a:lnTo>
                  <a:pt x="61821" y="20955"/>
                </a:lnTo>
                <a:lnTo>
                  <a:pt x="54293" y="19764"/>
                </a:lnTo>
                <a:close/>
              </a:path>
              <a:path w="299085" h="167639">
                <a:moveTo>
                  <a:pt x="86975" y="86487"/>
                </a:moveTo>
                <a:lnTo>
                  <a:pt x="57122" y="86487"/>
                </a:lnTo>
                <a:lnTo>
                  <a:pt x="63980" y="88772"/>
                </a:lnTo>
                <a:lnTo>
                  <a:pt x="69822" y="94106"/>
                </a:lnTo>
                <a:lnTo>
                  <a:pt x="75664" y="99313"/>
                </a:lnTo>
                <a:lnTo>
                  <a:pt x="78966" y="107061"/>
                </a:lnTo>
                <a:lnTo>
                  <a:pt x="79728" y="116966"/>
                </a:lnTo>
                <a:lnTo>
                  <a:pt x="79849" y="124418"/>
                </a:lnTo>
                <a:lnTo>
                  <a:pt x="78887" y="131143"/>
                </a:lnTo>
                <a:lnTo>
                  <a:pt x="50010" y="153415"/>
                </a:lnTo>
                <a:lnTo>
                  <a:pt x="86992" y="153415"/>
                </a:lnTo>
                <a:lnTo>
                  <a:pt x="97955" y="121169"/>
                </a:lnTo>
                <a:lnTo>
                  <a:pt x="97762" y="114426"/>
                </a:lnTo>
                <a:lnTo>
                  <a:pt x="96220" y="104592"/>
                </a:lnTo>
                <a:lnTo>
                  <a:pt x="93143" y="95853"/>
                </a:lnTo>
                <a:lnTo>
                  <a:pt x="88565" y="88209"/>
                </a:lnTo>
                <a:lnTo>
                  <a:pt x="86975" y="86487"/>
                </a:lnTo>
                <a:close/>
              </a:path>
              <a:path w="299085" h="167639">
                <a:moveTo>
                  <a:pt x="51280" y="71119"/>
                </a:moveTo>
                <a:lnTo>
                  <a:pt x="44422" y="71627"/>
                </a:lnTo>
                <a:lnTo>
                  <a:pt x="38072" y="73787"/>
                </a:lnTo>
                <a:lnTo>
                  <a:pt x="32230" y="77469"/>
                </a:lnTo>
                <a:lnTo>
                  <a:pt x="26261" y="81152"/>
                </a:lnTo>
                <a:lnTo>
                  <a:pt x="21435" y="86359"/>
                </a:lnTo>
                <a:lnTo>
                  <a:pt x="17752" y="93218"/>
                </a:lnTo>
                <a:lnTo>
                  <a:pt x="32731" y="93218"/>
                </a:lnTo>
                <a:lnTo>
                  <a:pt x="34389" y="91186"/>
                </a:lnTo>
                <a:lnTo>
                  <a:pt x="40993" y="87756"/>
                </a:lnTo>
                <a:lnTo>
                  <a:pt x="57122" y="86487"/>
                </a:lnTo>
                <a:lnTo>
                  <a:pt x="86975" y="86487"/>
                </a:lnTo>
                <a:lnTo>
                  <a:pt x="82522" y="81661"/>
                </a:lnTo>
                <a:lnTo>
                  <a:pt x="75498" y="76495"/>
                </a:lnTo>
                <a:lnTo>
                  <a:pt x="67949" y="73009"/>
                </a:lnTo>
                <a:lnTo>
                  <a:pt x="59877" y="71213"/>
                </a:lnTo>
                <a:lnTo>
                  <a:pt x="51280" y="71119"/>
                </a:lnTo>
                <a:close/>
              </a:path>
              <a:path w="299085" h="167639">
                <a:moveTo>
                  <a:pt x="81686" y="33908"/>
                </a:moveTo>
                <a:lnTo>
                  <a:pt x="53312" y="33908"/>
                </a:lnTo>
                <a:lnTo>
                  <a:pt x="59408" y="35940"/>
                </a:lnTo>
                <a:lnTo>
                  <a:pt x="64615" y="40639"/>
                </a:lnTo>
                <a:lnTo>
                  <a:pt x="67790" y="43561"/>
                </a:lnTo>
                <a:lnTo>
                  <a:pt x="70457" y="48387"/>
                </a:lnTo>
                <a:lnTo>
                  <a:pt x="72616" y="55244"/>
                </a:lnTo>
                <a:lnTo>
                  <a:pt x="90142" y="52450"/>
                </a:lnTo>
                <a:lnTo>
                  <a:pt x="87832" y="44588"/>
                </a:lnTo>
                <a:lnTo>
                  <a:pt x="84523" y="37750"/>
                </a:lnTo>
                <a:lnTo>
                  <a:pt x="81686" y="33908"/>
                </a:lnTo>
                <a:close/>
              </a:path>
              <a:path w="299085" h="167639">
                <a:moveTo>
                  <a:pt x="162278" y="10159"/>
                </a:moveTo>
                <a:lnTo>
                  <a:pt x="124631" y="26556"/>
                </a:lnTo>
                <a:lnTo>
                  <a:pt x="112939" y="65373"/>
                </a:lnTo>
                <a:lnTo>
                  <a:pt x="112844" y="76402"/>
                </a:lnTo>
                <a:lnTo>
                  <a:pt x="113510" y="88645"/>
                </a:lnTo>
                <a:lnTo>
                  <a:pt x="125565" y="136294"/>
                </a:lnTo>
                <a:lnTo>
                  <a:pt x="156744" y="158374"/>
                </a:lnTo>
                <a:lnTo>
                  <a:pt x="166723" y="158495"/>
                </a:lnTo>
                <a:lnTo>
                  <a:pt x="174321" y="157329"/>
                </a:lnTo>
                <a:lnTo>
                  <a:pt x="181122" y="155162"/>
                </a:lnTo>
                <a:lnTo>
                  <a:pt x="187137" y="151995"/>
                </a:lnTo>
                <a:lnTo>
                  <a:pt x="192377" y="147827"/>
                </a:lnTo>
                <a:lnTo>
                  <a:pt x="195281" y="144525"/>
                </a:lnTo>
                <a:lnTo>
                  <a:pt x="157452" y="144525"/>
                </a:lnTo>
                <a:lnTo>
                  <a:pt x="150213" y="141224"/>
                </a:lnTo>
                <a:lnTo>
                  <a:pt x="133632" y="103389"/>
                </a:lnTo>
                <a:lnTo>
                  <a:pt x="130985" y="70651"/>
                </a:lnTo>
                <a:lnTo>
                  <a:pt x="131576" y="56927"/>
                </a:lnTo>
                <a:lnTo>
                  <a:pt x="155547" y="25526"/>
                </a:lnTo>
                <a:lnTo>
                  <a:pt x="163929" y="24891"/>
                </a:lnTo>
                <a:lnTo>
                  <a:pt x="189999" y="24891"/>
                </a:lnTo>
                <a:lnTo>
                  <a:pt x="186662" y="20574"/>
                </a:lnTo>
                <a:lnTo>
                  <a:pt x="181455" y="16509"/>
                </a:lnTo>
                <a:lnTo>
                  <a:pt x="169263" y="11175"/>
                </a:lnTo>
                <a:lnTo>
                  <a:pt x="162278" y="10159"/>
                </a:lnTo>
                <a:close/>
              </a:path>
              <a:path w="299085" h="167639">
                <a:moveTo>
                  <a:pt x="189999" y="24891"/>
                </a:moveTo>
                <a:lnTo>
                  <a:pt x="163929" y="24891"/>
                </a:lnTo>
                <a:lnTo>
                  <a:pt x="171168" y="28193"/>
                </a:lnTo>
                <a:lnTo>
                  <a:pt x="177264" y="35559"/>
                </a:lnTo>
                <a:lnTo>
                  <a:pt x="189583" y="82295"/>
                </a:lnTo>
                <a:lnTo>
                  <a:pt x="190389" y="98657"/>
                </a:lnTo>
                <a:lnTo>
                  <a:pt x="189933" y="112125"/>
                </a:lnTo>
                <a:lnTo>
                  <a:pt x="157452" y="144525"/>
                </a:lnTo>
                <a:lnTo>
                  <a:pt x="195281" y="144525"/>
                </a:lnTo>
                <a:lnTo>
                  <a:pt x="208443" y="103917"/>
                </a:lnTo>
                <a:lnTo>
                  <a:pt x="208538" y="92940"/>
                </a:lnTo>
                <a:lnTo>
                  <a:pt x="207871" y="80771"/>
                </a:lnTo>
                <a:lnTo>
                  <a:pt x="198854" y="38607"/>
                </a:lnTo>
                <a:lnTo>
                  <a:pt x="195298" y="31750"/>
                </a:lnTo>
                <a:lnTo>
                  <a:pt x="189999" y="24891"/>
                </a:lnTo>
                <a:close/>
              </a:path>
              <a:path w="299085" h="167639">
                <a:moveTo>
                  <a:pt x="289485" y="33400"/>
                </a:moveTo>
                <a:lnTo>
                  <a:pt x="271625" y="33400"/>
                </a:lnTo>
                <a:lnTo>
                  <a:pt x="280896" y="146557"/>
                </a:lnTo>
                <a:lnTo>
                  <a:pt x="298676" y="145161"/>
                </a:lnTo>
                <a:lnTo>
                  <a:pt x="289485" y="33400"/>
                </a:lnTo>
                <a:close/>
              </a:path>
              <a:path w="299085" h="167639">
                <a:moveTo>
                  <a:pt x="286738" y="0"/>
                </a:moveTo>
                <a:lnTo>
                  <a:pt x="275308" y="888"/>
                </a:lnTo>
                <a:lnTo>
                  <a:pt x="272641" y="7365"/>
                </a:lnTo>
                <a:lnTo>
                  <a:pt x="267942" y="14224"/>
                </a:lnTo>
                <a:lnTo>
                  <a:pt x="236446" y="40639"/>
                </a:lnTo>
                <a:lnTo>
                  <a:pt x="237843" y="57784"/>
                </a:lnTo>
                <a:lnTo>
                  <a:pt x="271625" y="33400"/>
                </a:lnTo>
                <a:lnTo>
                  <a:pt x="289485" y="33400"/>
                </a:lnTo>
                <a:lnTo>
                  <a:pt x="2867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2508250" y="3860800"/>
            <a:ext cx="4206875" cy="349250"/>
          </a:xfrm>
          <a:custGeom>
            <a:avLst/>
            <a:gdLst/>
            <a:ahLst/>
            <a:cxnLst>
              <a:cxn ang="0">
                <a:pos x="73151" y="272161"/>
              </a:cxn>
              <a:cxn ang="0">
                <a:pos x="0" y="315721"/>
              </a:cxn>
              <a:cxn ang="0">
                <a:pos x="78739" y="348106"/>
              </a:cxn>
              <a:cxn ang="0">
                <a:pos x="55614" y="318388"/>
              </a:cxn>
              <a:cxn ang="0">
                <a:pos x="51181" y="318388"/>
              </a:cxn>
              <a:cxn ang="0">
                <a:pos x="50164" y="305688"/>
              </a:cxn>
              <a:cxn ang="0">
                <a:pos x="54429" y="305375"/>
              </a:cxn>
              <a:cxn ang="0">
                <a:pos x="73151" y="272161"/>
              </a:cxn>
              <a:cxn ang="0">
                <a:pos x="50672" y="312038"/>
              </a:cxn>
              <a:cxn ang="0">
                <a:pos x="51181" y="318388"/>
              </a:cxn>
              <a:cxn ang="0">
                <a:pos x="55374" y="318080"/>
              </a:cxn>
              <a:cxn ang="0">
                <a:pos x="50672" y="312038"/>
              </a:cxn>
              <a:cxn ang="0">
                <a:pos x="55374" y="318080"/>
              </a:cxn>
              <a:cxn ang="0">
                <a:pos x="51181" y="318388"/>
              </a:cxn>
              <a:cxn ang="0">
                <a:pos x="55614" y="318388"/>
              </a:cxn>
              <a:cxn ang="0">
                <a:pos x="55374" y="318080"/>
              </a:cxn>
              <a:cxn ang="0">
                <a:pos x="4205732" y="0"/>
              </a:cxn>
              <a:cxn ang="0">
                <a:pos x="54429" y="305375"/>
              </a:cxn>
              <a:cxn ang="0">
                <a:pos x="50672" y="312038"/>
              </a:cxn>
              <a:cxn ang="0">
                <a:pos x="55374" y="318080"/>
              </a:cxn>
              <a:cxn ang="0">
                <a:pos x="4206748" y="12700"/>
              </a:cxn>
              <a:cxn ang="0">
                <a:pos x="4205732" y="0"/>
              </a:cxn>
              <a:cxn ang="0">
                <a:pos x="54429" y="305375"/>
              </a:cxn>
              <a:cxn ang="0">
                <a:pos x="50164" y="305688"/>
              </a:cxn>
              <a:cxn ang="0">
                <a:pos x="50673" y="312039"/>
              </a:cxn>
              <a:cxn ang="0">
                <a:pos x="54429" y="305375"/>
              </a:cxn>
            </a:cxnLst>
            <a:rect l="0" t="0" r="r" b="b"/>
            <a:pathLst>
              <a:path w="4206875" h="348614">
                <a:moveTo>
                  <a:pt x="73151" y="272161"/>
                </a:moveTo>
                <a:lnTo>
                  <a:pt x="0" y="315721"/>
                </a:lnTo>
                <a:lnTo>
                  <a:pt x="78739" y="348106"/>
                </a:lnTo>
                <a:lnTo>
                  <a:pt x="55614" y="318388"/>
                </a:lnTo>
                <a:lnTo>
                  <a:pt x="51181" y="318388"/>
                </a:lnTo>
                <a:lnTo>
                  <a:pt x="50164" y="305688"/>
                </a:lnTo>
                <a:lnTo>
                  <a:pt x="54429" y="305375"/>
                </a:lnTo>
                <a:lnTo>
                  <a:pt x="73151" y="272161"/>
                </a:lnTo>
                <a:close/>
              </a:path>
              <a:path w="4206875" h="348614">
                <a:moveTo>
                  <a:pt x="50672" y="312038"/>
                </a:moveTo>
                <a:lnTo>
                  <a:pt x="51181" y="318388"/>
                </a:lnTo>
                <a:lnTo>
                  <a:pt x="55374" y="318080"/>
                </a:lnTo>
                <a:lnTo>
                  <a:pt x="50672" y="312038"/>
                </a:lnTo>
                <a:close/>
              </a:path>
              <a:path w="4206875" h="348614">
                <a:moveTo>
                  <a:pt x="55374" y="318080"/>
                </a:moveTo>
                <a:lnTo>
                  <a:pt x="51181" y="318388"/>
                </a:lnTo>
                <a:lnTo>
                  <a:pt x="55614" y="318388"/>
                </a:lnTo>
                <a:lnTo>
                  <a:pt x="55374" y="318080"/>
                </a:lnTo>
                <a:close/>
              </a:path>
              <a:path w="4206875" h="348614">
                <a:moveTo>
                  <a:pt x="4205732" y="0"/>
                </a:moveTo>
                <a:lnTo>
                  <a:pt x="54429" y="305375"/>
                </a:lnTo>
                <a:lnTo>
                  <a:pt x="50672" y="312038"/>
                </a:lnTo>
                <a:lnTo>
                  <a:pt x="55374" y="318080"/>
                </a:lnTo>
                <a:lnTo>
                  <a:pt x="4206748" y="12700"/>
                </a:lnTo>
                <a:lnTo>
                  <a:pt x="4205732" y="0"/>
                </a:lnTo>
                <a:close/>
              </a:path>
              <a:path w="4206875" h="348614">
                <a:moveTo>
                  <a:pt x="54429" y="305375"/>
                </a:moveTo>
                <a:lnTo>
                  <a:pt x="50164" y="305688"/>
                </a:lnTo>
                <a:lnTo>
                  <a:pt x="50673" y="312039"/>
                </a:lnTo>
                <a:lnTo>
                  <a:pt x="54429" y="305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 noChangeArrowheads="1"/>
          </p:cNvSpPr>
          <p:nvPr/>
        </p:nvSpPr>
        <p:spPr bwMode="auto">
          <a:xfrm>
            <a:off x="2251075" y="1903413"/>
            <a:ext cx="588963" cy="592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9" name="object 10"/>
          <p:cNvSpPr>
            <a:spLocks noChangeArrowheads="1"/>
          </p:cNvSpPr>
          <p:nvPr/>
        </p:nvSpPr>
        <p:spPr bwMode="auto">
          <a:xfrm>
            <a:off x="6491288" y="1952625"/>
            <a:ext cx="587375" cy="593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6705600" y="2601913"/>
            <a:ext cx="3175" cy="4141787"/>
          </a:xfrm>
          <a:custGeom>
            <a:avLst/>
            <a:gdLst/>
            <a:ahLst/>
            <a:cxnLst>
              <a:cxn ang="0">
                <a:pos x="3047" y="0"/>
              </a:cxn>
              <a:cxn ang="0">
                <a:pos x="0" y="4140706"/>
              </a:cxn>
            </a:cxnLst>
            <a:rect l="0" t="0" r="r" b="b"/>
            <a:pathLst>
              <a:path w="3175" h="4140834">
                <a:moveTo>
                  <a:pt x="3047" y="0"/>
                </a:moveTo>
                <a:lnTo>
                  <a:pt x="0" y="4140706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 noChangeArrowheads="1"/>
          </p:cNvSpPr>
          <p:nvPr/>
        </p:nvSpPr>
        <p:spPr bwMode="auto">
          <a:xfrm>
            <a:off x="2578100" y="3187700"/>
            <a:ext cx="2009775" cy="315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2503488" y="3440113"/>
            <a:ext cx="4198937" cy="366712"/>
          </a:xfrm>
          <a:custGeom>
            <a:avLst/>
            <a:gdLst/>
            <a:ahLst/>
            <a:cxnLst>
              <a:cxn ang="0">
                <a:pos x="4143712" y="337614"/>
              </a:cxn>
              <a:cxn ang="0">
                <a:pos x="4120133" y="367538"/>
              </a:cxn>
              <a:cxn ang="0">
                <a:pos x="4193172" y="337947"/>
              </a:cxn>
              <a:cxn ang="0">
                <a:pos x="4147947" y="337947"/>
              </a:cxn>
              <a:cxn ang="0">
                <a:pos x="4143712" y="337614"/>
              </a:cxn>
              <a:cxn ang="0">
                <a:pos x="4148454" y="331597"/>
              </a:cxn>
              <a:cxn ang="0">
                <a:pos x="4143712" y="337614"/>
              </a:cxn>
              <a:cxn ang="0">
                <a:pos x="4147947" y="337947"/>
              </a:cxn>
              <a:cxn ang="0">
                <a:pos x="4148454" y="331597"/>
              </a:cxn>
              <a:cxn ang="0">
                <a:pos x="4126103" y="291592"/>
              </a:cxn>
              <a:cxn ang="0">
                <a:pos x="4144721" y="324914"/>
              </a:cxn>
              <a:cxn ang="0">
                <a:pos x="4148962" y="325247"/>
              </a:cxn>
              <a:cxn ang="0">
                <a:pos x="4147947" y="337947"/>
              </a:cxn>
              <a:cxn ang="0">
                <a:pos x="4193172" y="337947"/>
              </a:cxn>
              <a:cxn ang="0">
                <a:pos x="4199128" y="335534"/>
              </a:cxn>
              <a:cxn ang="0">
                <a:pos x="4126103" y="291592"/>
              </a:cxn>
              <a:cxn ang="0">
                <a:pos x="1015" y="0"/>
              </a:cxn>
              <a:cxn ang="0">
                <a:pos x="0" y="12700"/>
              </a:cxn>
              <a:cxn ang="0">
                <a:pos x="4143712" y="337614"/>
              </a:cxn>
              <a:cxn ang="0">
                <a:pos x="4148454" y="331597"/>
              </a:cxn>
              <a:cxn ang="0">
                <a:pos x="4144721" y="324914"/>
              </a:cxn>
              <a:cxn ang="0">
                <a:pos x="1015" y="0"/>
              </a:cxn>
              <a:cxn ang="0">
                <a:pos x="4144721" y="324914"/>
              </a:cxn>
              <a:cxn ang="0">
                <a:pos x="4148454" y="331597"/>
              </a:cxn>
              <a:cxn ang="0">
                <a:pos x="4148962" y="325247"/>
              </a:cxn>
              <a:cxn ang="0">
                <a:pos x="4144721" y="324914"/>
              </a:cxn>
            </a:cxnLst>
            <a:rect l="0" t="0" r="r" b="b"/>
            <a:pathLst>
              <a:path w="4199255" h="367664">
                <a:moveTo>
                  <a:pt x="4143712" y="337614"/>
                </a:moveTo>
                <a:lnTo>
                  <a:pt x="4120133" y="367538"/>
                </a:lnTo>
                <a:lnTo>
                  <a:pt x="4193172" y="337947"/>
                </a:lnTo>
                <a:lnTo>
                  <a:pt x="4147947" y="337947"/>
                </a:lnTo>
                <a:lnTo>
                  <a:pt x="4143712" y="337614"/>
                </a:lnTo>
                <a:close/>
              </a:path>
              <a:path w="4199255" h="367664">
                <a:moveTo>
                  <a:pt x="4148454" y="331597"/>
                </a:moveTo>
                <a:lnTo>
                  <a:pt x="4143712" y="337614"/>
                </a:lnTo>
                <a:lnTo>
                  <a:pt x="4147947" y="337947"/>
                </a:lnTo>
                <a:lnTo>
                  <a:pt x="4148454" y="331597"/>
                </a:lnTo>
                <a:close/>
              </a:path>
              <a:path w="4199255" h="367664">
                <a:moveTo>
                  <a:pt x="4126103" y="291592"/>
                </a:moveTo>
                <a:lnTo>
                  <a:pt x="4144721" y="324914"/>
                </a:lnTo>
                <a:lnTo>
                  <a:pt x="4148962" y="325247"/>
                </a:lnTo>
                <a:lnTo>
                  <a:pt x="4147947" y="337947"/>
                </a:lnTo>
                <a:lnTo>
                  <a:pt x="4193172" y="337947"/>
                </a:lnTo>
                <a:lnTo>
                  <a:pt x="4199128" y="335534"/>
                </a:lnTo>
                <a:lnTo>
                  <a:pt x="4126103" y="291592"/>
                </a:lnTo>
                <a:close/>
              </a:path>
              <a:path w="4199255" h="367664">
                <a:moveTo>
                  <a:pt x="1015" y="0"/>
                </a:moveTo>
                <a:lnTo>
                  <a:pt x="0" y="12700"/>
                </a:lnTo>
                <a:lnTo>
                  <a:pt x="4143712" y="337614"/>
                </a:lnTo>
                <a:lnTo>
                  <a:pt x="4148454" y="331597"/>
                </a:lnTo>
                <a:lnTo>
                  <a:pt x="4144721" y="324914"/>
                </a:lnTo>
                <a:lnTo>
                  <a:pt x="1015" y="0"/>
                </a:lnTo>
                <a:close/>
              </a:path>
              <a:path w="4199255" h="367664">
                <a:moveTo>
                  <a:pt x="4144721" y="324914"/>
                </a:moveTo>
                <a:lnTo>
                  <a:pt x="4148454" y="331597"/>
                </a:lnTo>
                <a:lnTo>
                  <a:pt x="4148962" y="325247"/>
                </a:lnTo>
                <a:lnTo>
                  <a:pt x="4144721" y="3249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 noChangeArrowheads="1"/>
          </p:cNvSpPr>
          <p:nvPr/>
        </p:nvSpPr>
        <p:spPr bwMode="auto">
          <a:xfrm>
            <a:off x="2587625" y="3671888"/>
            <a:ext cx="2063750" cy="320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2513013" y="3956050"/>
            <a:ext cx="2749550" cy="250825"/>
          </a:xfrm>
          <a:custGeom>
            <a:avLst/>
            <a:gdLst/>
            <a:ahLst/>
            <a:cxnLst>
              <a:cxn ang="0">
                <a:pos x="2694420" y="220275"/>
              </a:cxn>
              <a:cxn ang="0">
                <a:pos x="2670936" y="250317"/>
              </a:cxn>
              <a:cxn ang="0">
                <a:pos x="2743881" y="220599"/>
              </a:cxn>
              <a:cxn ang="0">
                <a:pos x="2698622" y="220599"/>
              </a:cxn>
              <a:cxn ang="0">
                <a:pos x="2694420" y="220275"/>
              </a:cxn>
              <a:cxn ang="0">
                <a:pos x="2699131" y="214249"/>
              </a:cxn>
              <a:cxn ang="0">
                <a:pos x="2694420" y="220275"/>
              </a:cxn>
              <a:cxn ang="0">
                <a:pos x="2698622" y="220599"/>
              </a:cxn>
              <a:cxn ang="0">
                <a:pos x="2699131" y="214249"/>
              </a:cxn>
              <a:cxn ang="0">
                <a:pos x="2676779" y="174370"/>
              </a:cxn>
              <a:cxn ang="0">
                <a:pos x="2695388" y="207571"/>
              </a:cxn>
              <a:cxn ang="0">
                <a:pos x="2699639" y="207899"/>
              </a:cxn>
              <a:cxn ang="0">
                <a:pos x="2698622" y="220599"/>
              </a:cxn>
              <a:cxn ang="0">
                <a:pos x="2743881" y="220599"/>
              </a:cxn>
              <a:cxn ang="0">
                <a:pos x="2749804" y="218186"/>
              </a:cxn>
              <a:cxn ang="0">
                <a:pos x="2676779" y="174370"/>
              </a:cxn>
              <a:cxn ang="0">
                <a:pos x="1015" y="0"/>
              </a:cxn>
              <a:cxn ang="0">
                <a:pos x="0" y="12700"/>
              </a:cxn>
              <a:cxn ang="0">
                <a:pos x="2694420" y="220275"/>
              </a:cxn>
              <a:cxn ang="0">
                <a:pos x="2699131" y="214249"/>
              </a:cxn>
              <a:cxn ang="0">
                <a:pos x="2695388" y="207571"/>
              </a:cxn>
              <a:cxn ang="0">
                <a:pos x="1015" y="0"/>
              </a:cxn>
              <a:cxn ang="0">
                <a:pos x="2695388" y="207571"/>
              </a:cxn>
              <a:cxn ang="0">
                <a:pos x="2699131" y="214249"/>
              </a:cxn>
              <a:cxn ang="0">
                <a:pos x="2699639" y="207899"/>
              </a:cxn>
              <a:cxn ang="0">
                <a:pos x="2695388" y="207571"/>
              </a:cxn>
            </a:cxnLst>
            <a:rect l="0" t="0" r="r" b="b"/>
            <a:pathLst>
              <a:path w="2750185" h="250825">
                <a:moveTo>
                  <a:pt x="2694420" y="220275"/>
                </a:moveTo>
                <a:lnTo>
                  <a:pt x="2670936" y="250317"/>
                </a:lnTo>
                <a:lnTo>
                  <a:pt x="2743881" y="220599"/>
                </a:lnTo>
                <a:lnTo>
                  <a:pt x="2698622" y="220599"/>
                </a:lnTo>
                <a:lnTo>
                  <a:pt x="2694420" y="220275"/>
                </a:lnTo>
                <a:close/>
              </a:path>
              <a:path w="2750185" h="250825">
                <a:moveTo>
                  <a:pt x="2699131" y="214249"/>
                </a:moveTo>
                <a:lnTo>
                  <a:pt x="2694420" y="220275"/>
                </a:lnTo>
                <a:lnTo>
                  <a:pt x="2698622" y="220599"/>
                </a:lnTo>
                <a:lnTo>
                  <a:pt x="2699131" y="214249"/>
                </a:lnTo>
                <a:close/>
              </a:path>
              <a:path w="2750185" h="250825">
                <a:moveTo>
                  <a:pt x="2676779" y="174370"/>
                </a:moveTo>
                <a:lnTo>
                  <a:pt x="2695388" y="207571"/>
                </a:lnTo>
                <a:lnTo>
                  <a:pt x="2699639" y="207899"/>
                </a:lnTo>
                <a:lnTo>
                  <a:pt x="2698622" y="220599"/>
                </a:lnTo>
                <a:lnTo>
                  <a:pt x="2743881" y="220599"/>
                </a:lnTo>
                <a:lnTo>
                  <a:pt x="2749804" y="218186"/>
                </a:lnTo>
                <a:lnTo>
                  <a:pt x="2676779" y="174370"/>
                </a:lnTo>
                <a:close/>
              </a:path>
              <a:path w="2750185" h="250825">
                <a:moveTo>
                  <a:pt x="1015" y="0"/>
                </a:moveTo>
                <a:lnTo>
                  <a:pt x="0" y="12700"/>
                </a:lnTo>
                <a:lnTo>
                  <a:pt x="2694420" y="220275"/>
                </a:lnTo>
                <a:lnTo>
                  <a:pt x="2699131" y="214249"/>
                </a:lnTo>
                <a:lnTo>
                  <a:pt x="2695388" y="207571"/>
                </a:lnTo>
                <a:lnTo>
                  <a:pt x="1015" y="0"/>
                </a:lnTo>
                <a:close/>
              </a:path>
              <a:path w="2750185" h="250825">
                <a:moveTo>
                  <a:pt x="2695388" y="207571"/>
                </a:moveTo>
                <a:lnTo>
                  <a:pt x="2699131" y="214249"/>
                </a:lnTo>
                <a:lnTo>
                  <a:pt x="2699639" y="207899"/>
                </a:lnTo>
                <a:lnTo>
                  <a:pt x="2695388" y="2075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 noChangeArrowheads="1"/>
          </p:cNvSpPr>
          <p:nvPr/>
        </p:nvSpPr>
        <p:spPr bwMode="auto">
          <a:xfrm>
            <a:off x="2613025" y="4238625"/>
            <a:ext cx="2009775" cy="3159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2508250" y="4473575"/>
            <a:ext cx="4198938" cy="366713"/>
          </a:xfrm>
          <a:custGeom>
            <a:avLst/>
            <a:gdLst/>
            <a:ahLst/>
            <a:cxnLst>
              <a:cxn ang="0">
                <a:pos x="4143719" y="336083"/>
              </a:cxn>
              <a:cxn ang="0">
                <a:pos x="4120133" y="366013"/>
              </a:cxn>
              <a:cxn ang="0">
                <a:pos x="4193172" y="336422"/>
              </a:cxn>
              <a:cxn ang="0">
                <a:pos x="4148074" y="336422"/>
              </a:cxn>
              <a:cxn ang="0">
                <a:pos x="4143719" y="336083"/>
              </a:cxn>
              <a:cxn ang="0">
                <a:pos x="4144722" y="323392"/>
              </a:cxn>
              <a:cxn ang="0">
                <a:pos x="4148454" y="330072"/>
              </a:cxn>
              <a:cxn ang="0">
                <a:pos x="4143719" y="336083"/>
              </a:cxn>
              <a:cxn ang="0">
                <a:pos x="4148074" y="336422"/>
              </a:cxn>
              <a:cxn ang="0">
                <a:pos x="4148962" y="323722"/>
              </a:cxn>
              <a:cxn ang="0">
                <a:pos x="4144722" y="323392"/>
              </a:cxn>
              <a:cxn ang="0">
                <a:pos x="4126103" y="290067"/>
              </a:cxn>
              <a:cxn ang="0">
                <a:pos x="4144722" y="323392"/>
              </a:cxn>
              <a:cxn ang="0">
                <a:pos x="4148962" y="323722"/>
              </a:cxn>
              <a:cxn ang="0">
                <a:pos x="4148074" y="336422"/>
              </a:cxn>
              <a:cxn ang="0">
                <a:pos x="4193172" y="336422"/>
              </a:cxn>
              <a:cxn ang="0">
                <a:pos x="4199128" y="334009"/>
              </a:cxn>
              <a:cxn ang="0">
                <a:pos x="4126103" y="290067"/>
              </a:cxn>
              <a:cxn ang="0">
                <a:pos x="1016" y="0"/>
              </a:cxn>
              <a:cxn ang="0">
                <a:pos x="0" y="12700"/>
              </a:cxn>
              <a:cxn ang="0">
                <a:pos x="4143719" y="336083"/>
              </a:cxn>
              <a:cxn ang="0">
                <a:pos x="4148454" y="330072"/>
              </a:cxn>
              <a:cxn ang="0">
                <a:pos x="4144722" y="323392"/>
              </a:cxn>
              <a:cxn ang="0">
                <a:pos x="1016" y="0"/>
              </a:cxn>
            </a:cxnLst>
            <a:rect l="0" t="0" r="r" b="b"/>
            <a:pathLst>
              <a:path w="4199255" h="366395">
                <a:moveTo>
                  <a:pt x="4143719" y="336083"/>
                </a:moveTo>
                <a:lnTo>
                  <a:pt x="4120133" y="366013"/>
                </a:lnTo>
                <a:lnTo>
                  <a:pt x="4193172" y="336422"/>
                </a:lnTo>
                <a:lnTo>
                  <a:pt x="4148074" y="336422"/>
                </a:lnTo>
                <a:lnTo>
                  <a:pt x="4143719" y="336083"/>
                </a:lnTo>
                <a:close/>
              </a:path>
              <a:path w="4199255" h="366395">
                <a:moveTo>
                  <a:pt x="4144722" y="323392"/>
                </a:moveTo>
                <a:lnTo>
                  <a:pt x="4148454" y="330072"/>
                </a:lnTo>
                <a:lnTo>
                  <a:pt x="4143719" y="336083"/>
                </a:lnTo>
                <a:lnTo>
                  <a:pt x="4148074" y="336422"/>
                </a:lnTo>
                <a:lnTo>
                  <a:pt x="4148962" y="323722"/>
                </a:lnTo>
                <a:lnTo>
                  <a:pt x="4144722" y="323392"/>
                </a:lnTo>
                <a:close/>
              </a:path>
              <a:path w="4199255" h="366395">
                <a:moveTo>
                  <a:pt x="4126103" y="290067"/>
                </a:moveTo>
                <a:lnTo>
                  <a:pt x="4144722" y="323392"/>
                </a:lnTo>
                <a:lnTo>
                  <a:pt x="4148962" y="323722"/>
                </a:lnTo>
                <a:lnTo>
                  <a:pt x="4148074" y="336422"/>
                </a:lnTo>
                <a:lnTo>
                  <a:pt x="4193172" y="336422"/>
                </a:lnTo>
                <a:lnTo>
                  <a:pt x="4199128" y="334009"/>
                </a:lnTo>
                <a:lnTo>
                  <a:pt x="4126103" y="290067"/>
                </a:lnTo>
                <a:close/>
              </a:path>
              <a:path w="4199255" h="366395">
                <a:moveTo>
                  <a:pt x="1016" y="0"/>
                </a:moveTo>
                <a:lnTo>
                  <a:pt x="0" y="12700"/>
                </a:lnTo>
                <a:lnTo>
                  <a:pt x="4143719" y="336083"/>
                </a:lnTo>
                <a:lnTo>
                  <a:pt x="4148454" y="330072"/>
                </a:lnTo>
                <a:lnTo>
                  <a:pt x="4144722" y="32339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5210175" y="4052888"/>
            <a:ext cx="358775" cy="403225"/>
          </a:xfrm>
          <a:custGeom>
            <a:avLst/>
            <a:gdLst/>
            <a:ahLst/>
            <a:cxnLst>
              <a:cxn ang="0">
                <a:pos x="171099" y="292226"/>
              </a:cxn>
              <a:cxn ang="0">
                <a:pos x="127889" y="292226"/>
              </a:cxn>
              <a:cxn ang="0">
                <a:pos x="140716" y="403859"/>
              </a:cxn>
              <a:cxn ang="0">
                <a:pos x="171099" y="292226"/>
              </a:cxn>
              <a:cxn ang="0">
                <a:pos x="231239" y="279272"/>
              </a:cxn>
              <a:cxn ang="0">
                <a:pos x="174625" y="279272"/>
              </a:cxn>
              <a:cxn ang="0">
                <a:pos x="219583" y="369061"/>
              </a:cxn>
              <a:cxn ang="0">
                <a:pos x="231239" y="279272"/>
              </a:cxn>
              <a:cxn ang="0">
                <a:pos x="285526" y="270255"/>
              </a:cxn>
              <a:cxn ang="0">
                <a:pos x="232410" y="270255"/>
              </a:cxn>
              <a:cxn ang="0">
                <a:pos x="300863" y="338327"/>
              </a:cxn>
              <a:cxn ang="0">
                <a:pos x="285526" y="270255"/>
              </a:cxn>
              <a:cxn ang="0">
                <a:pos x="283352" y="260603"/>
              </a:cxn>
              <a:cxn ang="0">
                <a:pos x="93980" y="260603"/>
              </a:cxn>
              <a:cxn ang="0">
                <a:pos x="78994" y="329437"/>
              </a:cxn>
              <a:cxn ang="0">
                <a:pos x="127889" y="292226"/>
              </a:cxn>
              <a:cxn ang="0">
                <a:pos x="171099" y="292226"/>
              </a:cxn>
              <a:cxn ang="0">
                <a:pos x="174625" y="279272"/>
              </a:cxn>
              <a:cxn ang="0">
                <a:pos x="231239" y="279272"/>
              </a:cxn>
              <a:cxn ang="0">
                <a:pos x="232410" y="270255"/>
              </a:cxn>
              <a:cxn ang="0">
                <a:pos x="285526" y="270255"/>
              </a:cxn>
              <a:cxn ang="0">
                <a:pos x="283352" y="260603"/>
              </a:cxn>
              <a:cxn ang="0">
                <a:pos x="6096" y="42925"/>
              </a:cxn>
              <a:cxn ang="0">
                <a:pos x="76708" y="142366"/>
              </a:cxn>
              <a:cxn ang="0">
                <a:pos x="0" y="161035"/>
              </a:cxn>
              <a:cxn ang="0">
                <a:pos x="61722" y="220217"/>
              </a:cxn>
              <a:cxn ang="0">
                <a:pos x="2286" y="272795"/>
              </a:cxn>
              <a:cxn ang="0">
                <a:pos x="93980" y="260603"/>
              </a:cxn>
              <a:cxn ang="0">
                <a:pos x="283352" y="260603"/>
              </a:cxn>
              <a:cxn ang="0">
                <a:pos x="279146" y="241934"/>
              </a:cxn>
              <a:cxn ang="0">
                <a:pos x="349849" y="241934"/>
              </a:cxn>
              <a:cxn ang="0">
                <a:pos x="291973" y="195833"/>
              </a:cxn>
              <a:cxn ang="0">
                <a:pos x="349758" y="152145"/>
              </a:cxn>
              <a:cxn ang="0">
                <a:pos x="276987" y="136778"/>
              </a:cxn>
              <a:cxn ang="0">
                <a:pos x="286698" y="118109"/>
              </a:cxn>
              <a:cxn ang="0">
                <a:pos x="121285" y="118109"/>
              </a:cxn>
              <a:cxn ang="0">
                <a:pos x="6096" y="42925"/>
              </a:cxn>
              <a:cxn ang="0">
                <a:pos x="349849" y="241934"/>
              </a:cxn>
              <a:cxn ang="0">
                <a:pos x="279146" y="241934"/>
              </a:cxn>
              <a:cxn ang="0">
                <a:pos x="358140" y="248538"/>
              </a:cxn>
              <a:cxn ang="0">
                <a:pos x="349849" y="241934"/>
              </a:cxn>
              <a:cxn ang="0">
                <a:pos x="138430" y="42925"/>
              </a:cxn>
              <a:cxn ang="0">
                <a:pos x="121285" y="118109"/>
              </a:cxn>
              <a:cxn ang="0">
                <a:pos x="286698" y="118109"/>
              </a:cxn>
              <a:cxn ang="0">
                <a:pos x="291719" y="108457"/>
              </a:cxn>
              <a:cxn ang="0">
                <a:pos x="179070" y="108457"/>
              </a:cxn>
              <a:cxn ang="0">
                <a:pos x="138430" y="42925"/>
              </a:cxn>
              <a:cxn ang="0">
                <a:pos x="240792" y="0"/>
              </a:cxn>
              <a:cxn ang="0">
                <a:pos x="179070" y="108457"/>
              </a:cxn>
              <a:cxn ang="0">
                <a:pos x="291719" y="108457"/>
              </a:cxn>
              <a:cxn ang="0">
                <a:pos x="296343" y="99567"/>
              </a:cxn>
              <a:cxn ang="0">
                <a:pos x="234696" y="99567"/>
              </a:cxn>
              <a:cxn ang="0">
                <a:pos x="240792" y="0"/>
              </a:cxn>
              <a:cxn ang="0">
                <a:pos x="304800" y="83311"/>
              </a:cxn>
              <a:cxn ang="0">
                <a:pos x="234696" y="99567"/>
              </a:cxn>
              <a:cxn ang="0">
                <a:pos x="296343" y="99567"/>
              </a:cxn>
              <a:cxn ang="0">
                <a:pos x="304800" y="83311"/>
              </a:cxn>
            </a:cxnLst>
            <a:rect l="0" t="0" r="r" b="b"/>
            <a:pathLst>
              <a:path w="358139" h="403860">
                <a:moveTo>
                  <a:pt x="171099" y="292226"/>
                </a:moveTo>
                <a:lnTo>
                  <a:pt x="127889" y="292226"/>
                </a:lnTo>
                <a:lnTo>
                  <a:pt x="140716" y="403859"/>
                </a:lnTo>
                <a:lnTo>
                  <a:pt x="171099" y="292226"/>
                </a:lnTo>
                <a:close/>
              </a:path>
              <a:path w="358139" h="403860">
                <a:moveTo>
                  <a:pt x="231239" y="279272"/>
                </a:moveTo>
                <a:lnTo>
                  <a:pt x="174625" y="279272"/>
                </a:lnTo>
                <a:lnTo>
                  <a:pt x="219583" y="369061"/>
                </a:lnTo>
                <a:lnTo>
                  <a:pt x="231239" y="279272"/>
                </a:lnTo>
                <a:close/>
              </a:path>
              <a:path w="358139" h="403860">
                <a:moveTo>
                  <a:pt x="285526" y="270255"/>
                </a:moveTo>
                <a:lnTo>
                  <a:pt x="232410" y="270255"/>
                </a:lnTo>
                <a:lnTo>
                  <a:pt x="300863" y="338327"/>
                </a:lnTo>
                <a:lnTo>
                  <a:pt x="285526" y="270255"/>
                </a:lnTo>
                <a:close/>
              </a:path>
              <a:path w="358139" h="403860">
                <a:moveTo>
                  <a:pt x="283352" y="260603"/>
                </a:moveTo>
                <a:lnTo>
                  <a:pt x="93980" y="260603"/>
                </a:lnTo>
                <a:lnTo>
                  <a:pt x="78994" y="329437"/>
                </a:lnTo>
                <a:lnTo>
                  <a:pt x="127889" y="292226"/>
                </a:lnTo>
                <a:lnTo>
                  <a:pt x="171099" y="292226"/>
                </a:lnTo>
                <a:lnTo>
                  <a:pt x="174625" y="279272"/>
                </a:lnTo>
                <a:lnTo>
                  <a:pt x="231239" y="279272"/>
                </a:lnTo>
                <a:lnTo>
                  <a:pt x="232410" y="270255"/>
                </a:lnTo>
                <a:lnTo>
                  <a:pt x="285526" y="270255"/>
                </a:lnTo>
                <a:lnTo>
                  <a:pt x="283352" y="260603"/>
                </a:lnTo>
                <a:close/>
              </a:path>
              <a:path w="358139" h="403860">
                <a:moveTo>
                  <a:pt x="6096" y="42925"/>
                </a:moveTo>
                <a:lnTo>
                  <a:pt x="76708" y="142366"/>
                </a:lnTo>
                <a:lnTo>
                  <a:pt x="0" y="161035"/>
                </a:lnTo>
                <a:lnTo>
                  <a:pt x="61722" y="220217"/>
                </a:lnTo>
                <a:lnTo>
                  <a:pt x="2286" y="272795"/>
                </a:lnTo>
                <a:lnTo>
                  <a:pt x="93980" y="260603"/>
                </a:lnTo>
                <a:lnTo>
                  <a:pt x="283352" y="260603"/>
                </a:lnTo>
                <a:lnTo>
                  <a:pt x="279146" y="241934"/>
                </a:lnTo>
                <a:lnTo>
                  <a:pt x="349849" y="241934"/>
                </a:lnTo>
                <a:lnTo>
                  <a:pt x="291973" y="195833"/>
                </a:lnTo>
                <a:lnTo>
                  <a:pt x="349758" y="152145"/>
                </a:lnTo>
                <a:lnTo>
                  <a:pt x="276987" y="136778"/>
                </a:lnTo>
                <a:lnTo>
                  <a:pt x="286698" y="118109"/>
                </a:lnTo>
                <a:lnTo>
                  <a:pt x="121285" y="118109"/>
                </a:lnTo>
                <a:lnTo>
                  <a:pt x="6096" y="42925"/>
                </a:lnTo>
                <a:close/>
              </a:path>
              <a:path w="358139" h="403860">
                <a:moveTo>
                  <a:pt x="349849" y="241934"/>
                </a:moveTo>
                <a:lnTo>
                  <a:pt x="279146" y="241934"/>
                </a:lnTo>
                <a:lnTo>
                  <a:pt x="358140" y="248538"/>
                </a:lnTo>
                <a:lnTo>
                  <a:pt x="349849" y="241934"/>
                </a:lnTo>
                <a:close/>
              </a:path>
              <a:path w="358139" h="403860">
                <a:moveTo>
                  <a:pt x="138430" y="42925"/>
                </a:moveTo>
                <a:lnTo>
                  <a:pt x="121285" y="118109"/>
                </a:lnTo>
                <a:lnTo>
                  <a:pt x="286698" y="118109"/>
                </a:lnTo>
                <a:lnTo>
                  <a:pt x="291719" y="108457"/>
                </a:lnTo>
                <a:lnTo>
                  <a:pt x="179070" y="108457"/>
                </a:lnTo>
                <a:lnTo>
                  <a:pt x="138430" y="42925"/>
                </a:lnTo>
                <a:close/>
              </a:path>
              <a:path w="358139" h="403860">
                <a:moveTo>
                  <a:pt x="240792" y="0"/>
                </a:moveTo>
                <a:lnTo>
                  <a:pt x="179070" y="108457"/>
                </a:lnTo>
                <a:lnTo>
                  <a:pt x="291719" y="108457"/>
                </a:lnTo>
                <a:lnTo>
                  <a:pt x="296343" y="99567"/>
                </a:lnTo>
                <a:lnTo>
                  <a:pt x="234696" y="99567"/>
                </a:lnTo>
                <a:lnTo>
                  <a:pt x="240792" y="0"/>
                </a:lnTo>
                <a:close/>
              </a:path>
              <a:path w="358139" h="403860">
                <a:moveTo>
                  <a:pt x="304800" y="83311"/>
                </a:moveTo>
                <a:lnTo>
                  <a:pt x="234696" y="99567"/>
                </a:lnTo>
                <a:lnTo>
                  <a:pt x="296343" y="99567"/>
                </a:lnTo>
                <a:lnTo>
                  <a:pt x="304800" y="8331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5210175" y="4052888"/>
            <a:ext cx="358775" cy="403225"/>
          </a:xfrm>
          <a:custGeom>
            <a:avLst/>
            <a:gdLst/>
            <a:ahLst/>
            <a:cxnLst>
              <a:cxn ang="0">
                <a:pos x="179070" y="108457"/>
              </a:cxn>
              <a:cxn ang="0">
                <a:pos x="240792" y="0"/>
              </a:cxn>
              <a:cxn ang="0">
                <a:pos x="234696" y="99567"/>
              </a:cxn>
              <a:cxn ang="0">
                <a:pos x="304800" y="83311"/>
              </a:cxn>
              <a:cxn ang="0">
                <a:pos x="276987" y="136778"/>
              </a:cxn>
              <a:cxn ang="0">
                <a:pos x="349758" y="152145"/>
              </a:cxn>
              <a:cxn ang="0">
                <a:pos x="291973" y="195833"/>
              </a:cxn>
              <a:cxn ang="0">
                <a:pos x="358140" y="248538"/>
              </a:cxn>
              <a:cxn ang="0">
                <a:pos x="279146" y="241934"/>
              </a:cxn>
              <a:cxn ang="0">
                <a:pos x="300863" y="338327"/>
              </a:cxn>
              <a:cxn ang="0">
                <a:pos x="232410" y="270255"/>
              </a:cxn>
              <a:cxn ang="0">
                <a:pos x="219583" y="369061"/>
              </a:cxn>
              <a:cxn ang="0">
                <a:pos x="174625" y="279272"/>
              </a:cxn>
              <a:cxn ang="0">
                <a:pos x="140716" y="403859"/>
              </a:cxn>
              <a:cxn ang="0">
                <a:pos x="127889" y="292226"/>
              </a:cxn>
              <a:cxn ang="0">
                <a:pos x="78994" y="329437"/>
              </a:cxn>
              <a:cxn ang="0">
                <a:pos x="93980" y="260603"/>
              </a:cxn>
              <a:cxn ang="0">
                <a:pos x="2286" y="272795"/>
              </a:cxn>
              <a:cxn ang="0">
                <a:pos x="61722" y="220217"/>
              </a:cxn>
              <a:cxn ang="0">
                <a:pos x="0" y="161035"/>
              </a:cxn>
              <a:cxn ang="0">
                <a:pos x="76708" y="142366"/>
              </a:cxn>
              <a:cxn ang="0">
                <a:pos x="6096" y="42925"/>
              </a:cxn>
              <a:cxn ang="0">
                <a:pos x="121285" y="118109"/>
              </a:cxn>
              <a:cxn ang="0">
                <a:pos x="138430" y="42925"/>
              </a:cxn>
              <a:cxn ang="0">
                <a:pos x="179070" y="108457"/>
              </a:cxn>
            </a:cxnLst>
            <a:rect l="0" t="0" r="r" b="b"/>
            <a:pathLst>
              <a:path w="358139" h="403860">
                <a:moveTo>
                  <a:pt x="179070" y="108457"/>
                </a:moveTo>
                <a:lnTo>
                  <a:pt x="240792" y="0"/>
                </a:lnTo>
                <a:lnTo>
                  <a:pt x="234696" y="99567"/>
                </a:lnTo>
                <a:lnTo>
                  <a:pt x="304800" y="83311"/>
                </a:lnTo>
                <a:lnTo>
                  <a:pt x="276987" y="136778"/>
                </a:lnTo>
                <a:lnTo>
                  <a:pt x="349758" y="152145"/>
                </a:lnTo>
                <a:lnTo>
                  <a:pt x="291973" y="195833"/>
                </a:lnTo>
                <a:lnTo>
                  <a:pt x="358140" y="248538"/>
                </a:lnTo>
                <a:lnTo>
                  <a:pt x="279146" y="241934"/>
                </a:lnTo>
                <a:lnTo>
                  <a:pt x="300863" y="338327"/>
                </a:lnTo>
                <a:lnTo>
                  <a:pt x="232410" y="270255"/>
                </a:lnTo>
                <a:lnTo>
                  <a:pt x="219583" y="369061"/>
                </a:lnTo>
                <a:lnTo>
                  <a:pt x="174625" y="279272"/>
                </a:lnTo>
                <a:lnTo>
                  <a:pt x="140716" y="403859"/>
                </a:lnTo>
                <a:lnTo>
                  <a:pt x="127889" y="292226"/>
                </a:lnTo>
                <a:lnTo>
                  <a:pt x="78994" y="329437"/>
                </a:lnTo>
                <a:lnTo>
                  <a:pt x="93980" y="260603"/>
                </a:lnTo>
                <a:lnTo>
                  <a:pt x="2286" y="272795"/>
                </a:lnTo>
                <a:lnTo>
                  <a:pt x="61722" y="220217"/>
                </a:lnTo>
                <a:lnTo>
                  <a:pt x="0" y="161035"/>
                </a:lnTo>
                <a:lnTo>
                  <a:pt x="76708" y="142366"/>
                </a:lnTo>
                <a:lnTo>
                  <a:pt x="6096" y="42925"/>
                </a:lnTo>
                <a:lnTo>
                  <a:pt x="121285" y="118109"/>
                </a:lnTo>
                <a:lnTo>
                  <a:pt x="138430" y="42925"/>
                </a:lnTo>
                <a:lnTo>
                  <a:pt x="179070" y="10845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 noChangeArrowheads="1"/>
          </p:cNvSpPr>
          <p:nvPr/>
        </p:nvSpPr>
        <p:spPr bwMode="auto">
          <a:xfrm>
            <a:off x="2581275" y="5318125"/>
            <a:ext cx="2063750" cy="320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2519363" y="5562600"/>
            <a:ext cx="4197350" cy="366713"/>
          </a:xfrm>
          <a:custGeom>
            <a:avLst/>
            <a:gdLst/>
            <a:ahLst/>
            <a:cxnLst>
              <a:cxn ang="0">
                <a:pos x="4142206" y="337565"/>
              </a:cxn>
              <a:cxn ang="0">
                <a:pos x="4118610" y="367563"/>
              </a:cxn>
              <a:cxn ang="0">
                <a:pos x="4191778" y="337896"/>
              </a:cxn>
              <a:cxn ang="0">
                <a:pos x="4146422" y="337896"/>
              </a:cxn>
              <a:cxn ang="0">
                <a:pos x="4142206" y="337565"/>
              </a:cxn>
              <a:cxn ang="0">
                <a:pos x="4143208" y="324902"/>
              </a:cxn>
              <a:cxn ang="0">
                <a:pos x="4146931" y="331558"/>
              </a:cxn>
              <a:cxn ang="0">
                <a:pos x="4142206" y="337565"/>
              </a:cxn>
              <a:cxn ang="0">
                <a:pos x="4146422" y="337896"/>
              </a:cxn>
              <a:cxn ang="0">
                <a:pos x="4147439" y="325234"/>
              </a:cxn>
              <a:cxn ang="0">
                <a:pos x="4143208" y="324902"/>
              </a:cxn>
              <a:cxn ang="0">
                <a:pos x="4124579" y="291591"/>
              </a:cxn>
              <a:cxn ang="0">
                <a:pos x="4143208" y="324902"/>
              </a:cxn>
              <a:cxn ang="0">
                <a:pos x="4147439" y="325234"/>
              </a:cxn>
              <a:cxn ang="0">
                <a:pos x="4146422" y="337896"/>
              </a:cxn>
              <a:cxn ang="0">
                <a:pos x="4191778" y="337896"/>
              </a:cxn>
              <a:cxn ang="0">
                <a:pos x="4197604" y="335533"/>
              </a:cxn>
              <a:cxn ang="0">
                <a:pos x="4124579" y="291591"/>
              </a:cxn>
              <a:cxn ang="0">
                <a:pos x="1016" y="0"/>
              </a:cxn>
              <a:cxn ang="0">
                <a:pos x="0" y="12699"/>
              </a:cxn>
              <a:cxn ang="0">
                <a:pos x="4142206" y="337565"/>
              </a:cxn>
              <a:cxn ang="0">
                <a:pos x="4146931" y="331558"/>
              </a:cxn>
              <a:cxn ang="0">
                <a:pos x="4143208" y="324902"/>
              </a:cxn>
              <a:cxn ang="0">
                <a:pos x="1016" y="0"/>
              </a:cxn>
            </a:cxnLst>
            <a:rect l="0" t="0" r="r" b="b"/>
            <a:pathLst>
              <a:path w="4197984" h="367664">
                <a:moveTo>
                  <a:pt x="4142206" y="337565"/>
                </a:moveTo>
                <a:lnTo>
                  <a:pt x="4118610" y="367563"/>
                </a:lnTo>
                <a:lnTo>
                  <a:pt x="4191778" y="337896"/>
                </a:lnTo>
                <a:lnTo>
                  <a:pt x="4146422" y="337896"/>
                </a:lnTo>
                <a:lnTo>
                  <a:pt x="4142206" y="337565"/>
                </a:lnTo>
                <a:close/>
              </a:path>
              <a:path w="4197984" h="367664">
                <a:moveTo>
                  <a:pt x="4143208" y="324902"/>
                </a:moveTo>
                <a:lnTo>
                  <a:pt x="4146931" y="331558"/>
                </a:lnTo>
                <a:lnTo>
                  <a:pt x="4142206" y="337565"/>
                </a:lnTo>
                <a:lnTo>
                  <a:pt x="4146422" y="337896"/>
                </a:lnTo>
                <a:lnTo>
                  <a:pt x="4147439" y="325234"/>
                </a:lnTo>
                <a:lnTo>
                  <a:pt x="4143208" y="324902"/>
                </a:lnTo>
                <a:close/>
              </a:path>
              <a:path w="4197984" h="367664">
                <a:moveTo>
                  <a:pt x="4124579" y="291591"/>
                </a:moveTo>
                <a:lnTo>
                  <a:pt x="4143208" y="324902"/>
                </a:lnTo>
                <a:lnTo>
                  <a:pt x="4147439" y="325234"/>
                </a:lnTo>
                <a:lnTo>
                  <a:pt x="4146422" y="337896"/>
                </a:lnTo>
                <a:lnTo>
                  <a:pt x="4191778" y="337896"/>
                </a:lnTo>
                <a:lnTo>
                  <a:pt x="4197604" y="335533"/>
                </a:lnTo>
                <a:lnTo>
                  <a:pt x="4124579" y="291591"/>
                </a:lnTo>
                <a:close/>
              </a:path>
              <a:path w="4197984" h="367664">
                <a:moveTo>
                  <a:pt x="1016" y="0"/>
                </a:moveTo>
                <a:lnTo>
                  <a:pt x="0" y="12699"/>
                </a:lnTo>
                <a:lnTo>
                  <a:pt x="4142206" y="337565"/>
                </a:lnTo>
                <a:lnTo>
                  <a:pt x="4146931" y="331558"/>
                </a:lnTo>
                <a:lnTo>
                  <a:pt x="4143208" y="32490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1514007" y="3894664"/>
            <a:ext cx="203835" cy="1682114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etrans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742" name="object 23"/>
          <p:cNvSpPr>
            <a:spLocks/>
          </p:cNvSpPr>
          <p:nvPr/>
        </p:nvSpPr>
        <p:spPr bwMode="auto">
          <a:xfrm>
            <a:off x="2316163" y="3951288"/>
            <a:ext cx="1889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451" y="0"/>
              </a:cxn>
            </a:cxnLst>
            <a:rect l="0" t="0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3" name="object 24"/>
          <p:cNvSpPr>
            <a:spLocks/>
          </p:cNvSpPr>
          <p:nvPr/>
        </p:nvSpPr>
        <p:spPr bwMode="auto">
          <a:xfrm>
            <a:off x="1854200" y="3951288"/>
            <a:ext cx="1793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8308" y="0"/>
              </a:cxn>
            </a:cxnLst>
            <a:rect l="0" t="0" r="r" b="b"/>
            <a:pathLst>
              <a:path w="178435">
                <a:moveTo>
                  <a:pt x="0" y="0"/>
                </a:moveTo>
                <a:lnTo>
                  <a:pt x="178308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1855788" y="5572125"/>
            <a:ext cx="650875" cy="0"/>
          </a:xfrm>
          <a:custGeom>
            <a:avLst/>
            <a:gdLst/>
            <a:ahLst/>
            <a:cxnLst>
              <a:cxn ang="0">
                <a:pos x="650748" y="0"/>
              </a:cxn>
              <a:cxn ang="0">
                <a:pos x="0" y="0"/>
              </a:cxn>
            </a:cxnLst>
            <a:rect l="0" t="0" r="r" b="b"/>
            <a:pathLst>
              <a:path w="650875">
                <a:moveTo>
                  <a:pt x="650748" y="0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2141538" y="4086225"/>
            <a:ext cx="50800" cy="1490663"/>
          </a:xfrm>
          <a:custGeom>
            <a:avLst/>
            <a:gdLst/>
            <a:ahLst/>
            <a:cxnLst>
              <a:cxn ang="0">
                <a:pos x="19050" y="1439671"/>
              </a:cxn>
              <a:cxn ang="0">
                <a:pos x="0" y="1439671"/>
              </a:cxn>
              <a:cxn ang="0">
                <a:pos x="25400" y="1490471"/>
              </a:cxn>
              <a:cxn ang="0">
                <a:pos x="44450" y="1452371"/>
              </a:cxn>
              <a:cxn ang="0">
                <a:pos x="19050" y="1452371"/>
              </a:cxn>
              <a:cxn ang="0">
                <a:pos x="19050" y="1439671"/>
              </a:cxn>
              <a:cxn ang="0">
                <a:pos x="31750" y="0"/>
              </a:cxn>
              <a:cxn ang="0">
                <a:pos x="19050" y="0"/>
              </a:cxn>
              <a:cxn ang="0">
                <a:pos x="19050" y="1452371"/>
              </a:cxn>
              <a:cxn ang="0">
                <a:pos x="31750" y="1452371"/>
              </a:cxn>
              <a:cxn ang="0">
                <a:pos x="31750" y="0"/>
              </a:cxn>
              <a:cxn ang="0">
                <a:pos x="50800" y="1439671"/>
              </a:cxn>
              <a:cxn ang="0">
                <a:pos x="31750" y="1439671"/>
              </a:cxn>
              <a:cxn ang="0">
                <a:pos x="31750" y="1452371"/>
              </a:cxn>
              <a:cxn ang="0">
                <a:pos x="44450" y="1452371"/>
              </a:cxn>
              <a:cxn ang="0">
                <a:pos x="50800" y="1439671"/>
              </a:cxn>
            </a:cxnLst>
            <a:rect l="0" t="0" r="r" b="b"/>
            <a:pathLst>
              <a:path w="50800" h="1490979">
                <a:moveTo>
                  <a:pt x="19050" y="1439671"/>
                </a:moveTo>
                <a:lnTo>
                  <a:pt x="0" y="1439671"/>
                </a:lnTo>
                <a:lnTo>
                  <a:pt x="25400" y="1490471"/>
                </a:lnTo>
                <a:lnTo>
                  <a:pt x="44450" y="1452371"/>
                </a:lnTo>
                <a:lnTo>
                  <a:pt x="19050" y="1452371"/>
                </a:lnTo>
                <a:lnTo>
                  <a:pt x="19050" y="1439671"/>
                </a:lnTo>
                <a:close/>
              </a:path>
              <a:path w="50800" h="1490979">
                <a:moveTo>
                  <a:pt x="31750" y="0"/>
                </a:moveTo>
                <a:lnTo>
                  <a:pt x="19050" y="0"/>
                </a:lnTo>
                <a:lnTo>
                  <a:pt x="19050" y="1452371"/>
                </a:lnTo>
                <a:lnTo>
                  <a:pt x="31750" y="1452371"/>
                </a:lnTo>
                <a:lnTo>
                  <a:pt x="31750" y="0"/>
                </a:lnTo>
                <a:close/>
              </a:path>
              <a:path w="50800" h="1490979">
                <a:moveTo>
                  <a:pt x="50800" y="1439671"/>
                </a:moveTo>
                <a:lnTo>
                  <a:pt x="31750" y="1439671"/>
                </a:lnTo>
                <a:lnTo>
                  <a:pt x="31750" y="1452371"/>
                </a:lnTo>
                <a:lnTo>
                  <a:pt x="44450" y="1452371"/>
                </a:lnTo>
                <a:lnTo>
                  <a:pt x="50800" y="14396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2033588" y="3925888"/>
            <a:ext cx="282575" cy="185737"/>
          </a:xfrm>
          <a:custGeom>
            <a:avLst/>
            <a:gdLst/>
            <a:ahLst/>
            <a:cxnLst>
              <a:cxn ang="0">
                <a:pos x="0" y="185927"/>
              </a:cxn>
              <a:cxn ang="0">
                <a:pos x="283463" y="185927"/>
              </a:cxn>
              <a:cxn ang="0">
                <a:pos x="283463" y="0"/>
              </a:cxn>
              <a:cxn ang="0">
                <a:pos x="0" y="0"/>
              </a:cxn>
              <a:cxn ang="0">
                <a:pos x="0" y="185927"/>
              </a:cxn>
            </a:cxnLst>
            <a:rect l="0" t="0" r="r" b="b"/>
            <a:pathLst>
              <a:path w="283844" h="186054">
                <a:moveTo>
                  <a:pt x="0" y="185927"/>
                </a:moveTo>
                <a:lnTo>
                  <a:pt x="283463" y="185927"/>
                </a:lnTo>
                <a:lnTo>
                  <a:pt x="28346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2071688" y="3865563"/>
            <a:ext cx="2063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Wingdings"/>
                <a:cs typeface="Wingdings"/>
              </a:rPr>
              <a:t>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5045075" y="5881688"/>
            <a:ext cx="415925" cy="179387"/>
          </a:xfrm>
          <a:custGeom>
            <a:avLst/>
            <a:gdLst/>
            <a:ahLst/>
            <a:cxnLst>
              <a:cxn ang="0">
                <a:pos x="43561" y="29616"/>
              </a:cxn>
              <a:cxn ang="0">
                <a:pos x="20319" y="177126"/>
              </a:cxn>
              <a:cxn ang="0">
                <a:pos x="93090" y="127012"/>
              </a:cxn>
              <a:cxn ang="0">
                <a:pos x="109097" y="115976"/>
              </a:cxn>
              <a:cxn ang="0">
                <a:pos x="49275" y="72250"/>
              </a:cxn>
              <a:cxn ang="0">
                <a:pos x="52530" y="58126"/>
              </a:cxn>
              <a:cxn ang="0">
                <a:pos x="54737" y="43992"/>
              </a:cxn>
              <a:cxn ang="0">
                <a:pos x="64262" y="27914"/>
              </a:cxn>
              <a:cxn ang="0">
                <a:pos x="93090" y="127012"/>
              </a:cxn>
              <a:cxn ang="0">
                <a:pos x="135381" y="167601"/>
              </a:cxn>
              <a:cxn ang="0">
                <a:pos x="72448" y="43992"/>
              </a:cxn>
              <a:cxn ang="0">
                <a:pos x="57167" y="50107"/>
              </a:cxn>
              <a:cxn ang="0">
                <a:pos x="63505" y="64675"/>
              </a:cxn>
              <a:cxn ang="0">
                <a:pos x="85851" y="111912"/>
              </a:cxn>
              <a:cxn ang="0">
                <a:pos x="109097" y="115976"/>
              </a:cxn>
              <a:cxn ang="0">
                <a:pos x="212153" y="13864"/>
              </a:cxn>
              <a:cxn ang="0">
                <a:pos x="141857" y="62337"/>
              </a:cxn>
              <a:cxn ang="0">
                <a:pos x="139445" y="93370"/>
              </a:cxn>
              <a:cxn ang="0">
                <a:pos x="183094" y="160738"/>
              </a:cxn>
              <a:cxn ang="0">
                <a:pos x="213740" y="163588"/>
              </a:cxn>
              <a:cxn ang="0">
                <a:pos x="251471" y="147460"/>
              </a:cxn>
              <a:cxn ang="0">
                <a:pos x="197961" y="146702"/>
              </a:cxn>
              <a:cxn ang="0">
                <a:pos x="158952" y="84518"/>
              </a:cxn>
              <a:cxn ang="0">
                <a:pos x="175387" y="40741"/>
              </a:cxn>
              <a:cxn ang="0">
                <a:pos x="248971" y="30317"/>
              </a:cxn>
              <a:cxn ang="0">
                <a:pos x="239013" y="22059"/>
              </a:cxn>
              <a:cxn ang="0">
                <a:pos x="221868" y="15146"/>
              </a:cxn>
              <a:cxn ang="0">
                <a:pos x="250062" y="107048"/>
              </a:cxn>
              <a:cxn ang="0">
                <a:pos x="204319" y="147460"/>
              </a:cxn>
              <a:cxn ang="0">
                <a:pos x="257619" y="140556"/>
              </a:cxn>
              <a:cxn ang="0">
                <a:pos x="266953" y="121687"/>
              </a:cxn>
              <a:cxn ang="0">
                <a:pos x="250062" y="107048"/>
              </a:cxn>
              <a:cxn ang="0">
                <a:pos x="209595" y="30317"/>
              </a:cxn>
              <a:cxn ang="0">
                <a:pos x="221942" y="32922"/>
              </a:cxn>
              <a:cxn ang="0">
                <a:pos x="262254" y="51422"/>
              </a:cxn>
              <a:cxn ang="0">
                <a:pos x="252729" y="34312"/>
              </a:cxn>
              <a:cxn ang="0">
                <a:pos x="303275" y="8102"/>
              </a:cxn>
              <a:cxn ang="0">
                <a:pos x="296163" y="154279"/>
              </a:cxn>
              <a:cxn ang="0">
                <a:pos x="311150" y="102590"/>
              </a:cxn>
              <a:cxn ang="0">
                <a:pos x="309244" y="79806"/>
              </a:cxn>
              <a:cxn ang="0">
                <a:pos x="357345" y="77546"/>
              </a:cxn>
              <a:cxn ang="0">
                <a:pos x="390398" y="146469"/>
              </a:cxn>
              <a:cxn ang="0">
                <a:pos x="357345" y="77546"/>
              </a:cxn>
              <a:cxn ang="0">
                <a:pos x="375030" y="2146"/>
              </a:cxn>
              <a:cxn ang="0">
                <a:pos x="330906" y="79806"/>
              </a:cxn>
              <a:cxn ang="0">
                <a:pos x="357345" y="77546"/>
              </a:cxn>
              <a:cxn ang="0">
                <a:pos x="401065" y="0"/>
              </a:cxn>
            </a:cxnLst>
            <a:rect l="0" t="0" r="r" b="b"/>
            <a:pathLst>
              <a:path w="415925" h="179070">
                <a:moveTo>
                  <a:pt x="64262" y="27914"/>
                </a:moveTo>
                <a:lnTo>
                  <a:pt x="43561" y="29616"/>
                </a:lnTo>
                <a:lnTo>
                  <a:pt x="0" y="178816"/>
                </a:lnTo>
                <a:lnTo>
                  <a:pt x="20319" y="177126"/>
                </a:lnTo>
                <a:lnTo>
                  <a:pt x="32638" y="132016"/>
                </a:lnTo>
                <a:lnTo>
                  <a:pt x="93090" y="127012"/>
                </a:lnTo>
                <a:lnTo>
                  <a:pt x="114716" y="127012"/>
                </a:lnTo>
                <a:lnTo>
                  <a:pt x="109097" y="115976"/>
                </a:lnTo>
                <a:lnTo>
                  <a:pt x="36829" y="115976"/>
                </a:lnTo>
                <a:lnTo>
                  <a:pt x="49275" y="72250"/>
                </a:lnTo>
                <a:lnTo>
                  <a:pt x="51040" y="65190"/>
                </a:lnTo>
                <a:lnTo>
                  <a:pt x="52530" y="58126"/>
                </a:lnTo>
                <a:lnTo>
                  <a:pt x="53758" y="51060"/>
                </a:lnTo>
                <a:lnTo>
                  <a:pt x="54737" y="43992"/>
                </a:lnTo>
                <a:lnTo>
                  <a:pt x="72448" y="43992"/>
                </a:lnTo>
                <a:lnTo>
                  <a:pt x="64262" y="27914"/>
                </a:lnTo>
                <a:close/>
              </a:path>
              <a:path w="415925" h="179070">
                <a:moveTo>
                  <a:pt x="114716" y="127012"/>
                </a:moveTo>
                <a:lnTo>
                  <a:pt x="93090" y="127012"/>
                </a:lnTo>
                <a:lnTo>
                  <a:pt x="113537" y="169405"/>
                </a:lnTo>
                <a:lnTo>
                  <a:pt x="135381" y="167601"/>
                </a:lnTo>
                <a:lnTo>
                  <a:pt x="114716" y="127012"/>
                </a:lnTo>
                <a:close/>
              </a:path>
              <a:path w="415925" h="179070">
                <a:moveTo>
                  <a:pt x="72448" y="43992"/>
                </a:moveTo>
                <a:lnTo>
                  <a:pt x="54737" y="43992"/>
                </a:lnTo>
                <a:lnTo>
                  <a:pt x="57167" y="50107"/>
                </a:lnTo>
                <a:lnTo>
                  <a:pt x="60086" y="57002"/>
                </a:lnTo>
                <a:lnTo>
                  <a:pt x="63505" y="64675"/>
                </a:lnTo>
                <a:lnTo>
                  <a:pt x="67437" y="73126"/>
                </a:lnTo>
                <a:lnTo>
                  <a:pt x="85851" y="111912"/>
                </a:lnTo>
                <a:lnTo>
                  <a:pt x="36829" y="115976"/>
                </a:lnTo>
                <a:lnTo>
                  <a:pt x="109097" y="115976"/>
                </a:lnTo>
                <a:lnTo>
                  <a:pt x="72448" y="43992"/>
                </a:lnTo>
                <a:close/>
              </a:path>
              <a:path w="415925" h="179070">
                <a:moveTo>
                  <a:pt x="212153" y="13864"/>
                </a:moveTo>
                <a:lnTo>
                  <a:pt x="167259" y="25666"/>
                </a:lnTo>
                <a:lnTo>
                  <a:pt x="141857" y="62337"/>
                </a:lnTo>
                <a:lnTo>
                  <a:pt x="139138" y="82397"/>
                </a:lnTo>
                <a:lnTo>
                  <a:pt x="139445" y="93370"/>
                </a:lnTo>
                <a:lnTo>
                  <a:pt x="150367" y="131495"/>
                </a:lnTo>
                <a:lnTo>
                  <a:pt x="183094" y="160738"/>
                </a:lnTo>
                <a:lnTo>
                  <a:pt x="202525" y="163919"/>
                </a:lnTo>
                <a:lnTo>
                  <a:pt x="213740" y="163588"/>
                </a:lnTo>
                <a:lnTo>
                  <a:pt x="250951" y="148043"/>
                </a:lnTo>
                <a:lnTo>
                  <a:pt x="251471" y="147460"/>
                </a:lnTo>
                <a:lnTo>
                  <a:pt x="204319" y="147460"/>
                </a:lnTo>
                <a:lnTo>
                  <a:pt x="197961" y="146702"/>
                </a:lnTo>
                <a:lnTo>
                  <a:pt x="167259" y="123393"/>
                </a:lnTo>
                <a:lnTo>
                  <a:pt x="158952" y="84518"/>
                </a:lnTo>
                <a:lnTo>
                  <a:pt x="159194" y="77452"/>
                </a:lnTo>
                <a:lnTo>
                  <a:pt x="175387" y="40741"/>
                </a:lnTo>
                <a:lnTo>
                  <a:pt x="209595" y="30317"/>
                </a:lnTo>
                <a:lnTo>
                  <a:pt x="248971" y="30317"/>
                </a:lnTo>
                <a:lnTo>
                  <a:pt x="246395" y="27580"/>
                </a:lnTo>
                <a:lnTo>
                  <a:pt x="239013" y="22059"/>
                </a:lnTo>
                <a:lnTo>
                  <a:pt x="230822" y="17878"/>
                </a:lnTo>
                <a:lnTo>
                  <a:pt x="221868" y="15146"/>
                </a:lnTo>
                <a:lnTo>
                  <a:pt x="212153" y="13864"/>
                </a:lnTo>
                <a:close/>
              </a:path>
              <a:path w="415925" h="179070">
                <a:moveTo>
                  <a:pt x="250062" y="107048"/>
                </a:moveTo>
                <a:lnTo>
                  <a:pt x="225456" y="143800"/>
                </a:lnTo>
                <a:lnTo>
                  <a:pt x="204319" y="147460"/>
                </a:lnTo>
                <a:lnTo>
                  <a:pt x="251471" y="147460"/>
                </a:lnTo>
                <a:lnTo>
                  <a:pt x="257619" y="140556"/>
                </a:lnTo>
                <a:lnTo>
                  <a:pt x="262953" y="131772"/>
                </a:lnTo>
                <a:lnTo>
                  <a:pt x="266953" y="121687"/>
                </a:lnTo>
                <a:lnTo>
                  <a:pt x="269620" y="110299"/>
                </a:lnTo>
                <a:lnTo>
                  <a:pt x="250062" y="107048"/>
                </a:lnTo>
                <a:close/>
              </a:path>
              <a:path w="415925" h="179070">
                <a:moveTo>
                  <a:pt x="248971" y="30317"/>
                </a:moveTo>
                <a:lnTo>
                  <a:pt x="209595" y="30317"/>
                </a:lnTo>
                <a:lnTo>
                  <a:pt x="216100" y="31162"/>
                </a:lnTo>
                <a:lnTo>
                  <a:pt x="221942" y="32922"/>
                </a:lnTo>
                <a:lnTo>
                  <a:pt x="243839" y="57416"/>
                </a:lnTo>
                <a:lnTo>
                  <a:pt x="262254" y="51422"/>
                </a:lnTo>
                <a:lnTo>
                  <a:pt x="258016" y="42258"/>
                </a:lnTo>
                <a:lnTo>
                  <a:pt x="252729" y="34312"/>
                </a:lnTo>
                <a:lnTo>
                  <a:pt x="248971" y="30317"/>
                </a:lnTo>
                <a:close/>
              </a:path>
              <a:path w="415925" h="179070">
                <a:moveTo>
                  <a:pt x="303275" y="8102"/>
                </a:moveTo>
                <a:lnTo>
                  <a:pt x="284099" y="9690"/>
                </a:lnTo>
                <a:lnTo>
                  <a:pt x="296163" y="154279"/>
                </a:lnTo>
                <a:lnTo>
                  <a:pt x="315213" y="152692"/>
                </a:lnTo>
                <a:lnTo>
                  <a:pt x="311150" y="102590"/>
                </a:lnTo>
                <a:lnTo>
                  <a:pt x="330906" y="79806"/>
                </a:lnTo>
                <a:lnTo>
                  <a:pt x="309244" y="79806"/>
                </a:lnTo>
                <a:lnTo>
                  <a:pt x="303275" y="8102"/>
                </a:lnTo>
                <a:close/>
              </a:path>
              <a:path w="415925" h="179070">
                <a:moveTo>
                  <a:pt x="357345" y="77546"/>
                </a:moveTo>
                <a:lnTo>
                  <a:pt x="332866" y="77546"/>
                </a:lnTo>
                <a:lnTo>
                  <a:pt x="390398" y="146469"/>
                </a:lnTo>
                <a:lnTo>
                  <a:pt x="415670" y="144373"/>
                </a:lnTo>
                <a:lnTo>
                  <a:pt x="357345" y="77546"/>
                </a:lnTo>
                <a:close/>
              </a:path>
              <a:path w="415925" h="179070">
                <a:moveTo>
                  <a:pt x="401065" y="0"/>
                </a:moveTo>
                <a:lnTo>
                  <a:pt x="375030" y="2146"/>
                </a:lnTo>
                <a:lnTo>
                  <a:pt x="309244" y="79806"/>
                </a:lnTo>
                <a:lnTo>
                  <a:pt x="330906" y="79806"/>
                </a:lnTo>
                <a:lnTo>
                  <a:pt x="332866" y="77546"/>
                </a:lnTo>
                <a:lnTo>
                  <a:pt x="357345" y="77546"/>
                </a:lnTo>
                <a:lnTo>
                  <a:pt x="345186" y="63614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5578475" y="5846763"/>
            <a:ext cx="296863" cy="168275"/>
          </a:xfrm>
          <a:custGeom>
            <a:avLst/>
            <a:gdLst/>
            <a:ahLst/>
            <a:cxnLst>
              <a:cxn ang="0">
                <a:pos x="1128" y="62217"/>
              </a:cxn>
              <a:cxn ang="0">
                <a:pos x="11811" y="83197"/>
              </a:cxn>
              <a:cxn ang="0">
                <a:pos x="16637" y="91706"/>
              </a:cxn>
              <a:cxn ang="0">
                <a:pos x="1650" y="110070"/>
              </a:cxn>
              <a:cxn ang="0">
                <a:pos x="2311" y="136554"/>
              </a:cxn>
              <a:cxn ang="0">
                <a:pos x="52070" y="167881"/>
              </a:cxn>
              <a:cxn ang="0">
                <a:pos x="78876" y="158510"/>
              </a:cxn>
              <a:cxn ang="0">
                <a:pos x="40386" y="152844"/>
              </a:cxn>
              <a:cxn ang="0">
                <a:pos x="25526" y="104736"/>
              </a:cxn>
              <a:cxn ang="0">
                <a:pos x="54101" y="94030"/>
              </a:cxn>
              <a:cxn ang="0">
                <a:pos x="74802" y="87477"/>
              </a:cxn>
              <a:cxn ang="0">
                <a:pos x="74136" y="80772"/>
              </a:cxn>
              <a:cxn ang="0">
                <a:pos x="27177" y="75107"/>
              </a:cxn>
              <a:cxn ang="0">
                <a:pos x="19176" y="58889"/>
              </a:cxn>
              <a:cxn ang="0">
                <a:pos x="24637" y="42748"/>
              </a:cxn>
              <a:cxn ang="0">
                <a:pos x="47625" y="34277"/>
              </a:cxn>
              <a:cxn ang="0">
                <a:pos x="70865" y="28727"/>
              </a:cxn>
              <a:cxn ang="0">
                <a:pos x="48541" y="20199"/>
              </a:cxn>
              <a:cxn ang="0">
                <a:pos x="61468" y="96227"/>
              </a:cxn>
              <a:cxn ang="0">
                <a:pos x="77215" y="113296"/>
              </a:cxn>
              <a:cxn ang="0">
                <a:pos x="76453" y="137426"/>
              </a:cxn>
              <a:cxn ang="0">
                <a:pos x="45593" y="153720"/>
              </a:cxn>
              <a:cxn ang="0">
                <a:pos x="95250" y="111201"/>
              </a:cxn>
              <a:cxn ang="0">
                <a:pos x="84097" y="94030"/>
              </a:cxn>
              <a:cxn ang="0">
                <a:pos x="53467" y="36042"/>
              </a:cxn>
              <a:cxn ang="0">
                <a:pos x="66928" y="62217"/>
              </a:cxn>
              <a:cxn ang="0">
                <a:pos x="57150" y="77012"/>
              </a:cxn>
              <a:cxn ang="0">
                <a:pos x="74136" y="80772"/>
              </a:cxn>
              <a:cxn ang="0">
                <a:pos x="83947" y="67246"/>
              </a:cxn>
              <a:cxn ang="0">
                <a:pos x="83349" y="47017"/>
              </a:cxn>
              <a:cxn ang="0">
                <a:pos x="159638" y="10299"/>
              </a:cxn>
              <a:cxn ang="0">
                <a:pos x="110204" y="76499"/>
              </a:cxn>
              <a:cxn ang="0">
                <a:pos x="154158" y="158480"/>
              </a:cxn>
              <a:cxn ang="0">
                <a:pos x="178482" y="155263"/>
              </a:cxn>
              <a:cxn ang="0">
                <a:pos x="192552" y="144678"/>
              </a:cxn>
              <a:cxn ang="0">
                <a:pos x="130992" y="103481"/>
              </a:cxn>
              <a:cxn ang="0">
                <a:pos x="161162" y="24968"/>
              </a:cxn>
              <a:cxn ang="0">
                <a:pos x="178815" y="16573"/>
              </a:cxn>
              <a:cxn ang="0">
                <a:pos x="187351" y="24968"/>
              </a:cxn>
              <a:cxn ang="0">
                <a:pos x="174625" y="35674"/>
              </a:cxn>
              <a:cxn ang="0">
                <a:pos x="187293" y="112188"/>
              </a:cxn>
              <a:cxn ang="0">
                <a:pos x="205739" y="104017"/>
              </a:cxn>
              <a:cxn ang="0">
                <a:pos x="196214" y="38734"/>
              </a:cxn>
              <a:cxn ang="0">
                <a:pos x="286758" y="33528"/>
              </a:cxn>
              <a:cxn ang="0">
                <a:pos x="296037" y="145186"/>
              </a:cxn>
              <a:cxn ang="0">
                <a:pos x="272542" y="952"/>
              </a:cxn>
              <a:cxn ang="0">
                <a:pos x="233807" y="40703"/>
              </a:cxn>
              <a:cxn ang="0">
                <a:pos x="286758" y="33528"/>
              </a:cxn>
            </a:cxnLst>
            <a:rect l="0" t="0" r="r" b="b"/>
            <a:pathLst>
              <a:path w="296545" h="168275">
                <a:moveTo>
                  <a:pt x="48541" y="20199"/>
                </a:moveTo>
                <a:lnTo>
                  <a:pt x="10160" y="33515"/>
                </a:lnTo>
                <a:lnTo>
                  <a:pt x="1128" y="62217"/>
                </a:lnTo>
                <a:lnTo>
                  <a:pt x="1650" y="67957"/>
                </a:lnTo>
                <a:lnTo>
                  <a:pt x="3937" y="73786"/>
                </a:lnTo>
                <a:lnTo>
                  <a:pt x="11811" y="83197"/>
                </a:lnTo>
                <a:lnTo>
                  <a:pt x="17652" y="86588"/>
                </a:lnTo>
                <a:lnTo>
                  <a:pt x="25146" y="88671"/>
                </a:lnTo>
                <a:lnTo>
                  <a:pt x="16637" y="91706"/>
                </a:lnTo>
                <a:lnTo>
                  <a:pt x="10160" y="96596"/>
                </a:lnTo>
                <a:lnTo>
                  <a:pt x="5969" y="103327"/>
                </a:lnTo>
                <a:lnTo>
                  <a:pt x="1650" y="110070"/>
                </a:lnTo>
                <a:lnTo>
                  <a:pt x="0" y="118148"/>
                </a:lnTo>
                <a:lnTo>
                  <a:pt x="762" y="127546"/>
                </a:lnTo>
                <a:lnTo>
                  <a:pt x="2311" y="136554"/>
                </a:lnTo>
                <a:lnTo>
                  <a:pt x="32432" y="166322"/>
                </a:lnTo>
                <a:lnTo>
                  <a:pt x="41781" y="167938"/>
                </a:lnTo>
                <a:lnTo>
                  <a:pt x="52070" y="167881"/>
                </a:lnTo>
                <a:lnTo>
                  <a:pt x="62164" y="166249"/>
                </a:lnTo>
                <a:lnTo>
                  <a:pt x="71104" y="163126"/>
                </a:lnTo>
                <a:lnTo>
                  <a:pt x="78876" y="158510"/>
                </a:lnTo>
                <a:lnTo>
                  <a:pt x="84045" y="153720"/>
                </a:lnTo>
                <a:lnTo>
                  <a:pt x="45593" y="153720"/>
                </a:lnTo>
                <a:lnTo>
                  <a:pt x="40386" y="152844"/>
                </a:lnTo>
                <a:lnTo>
                  <a:pt x="18287" y="117843"/>
                </a:lnTo>
                <a:lnTo>
                  <a:pt x="20447" y="110718"/>
                </a:lnTo>
                <a:lnTo>
                  <a:pt x="25526" y="104736"/>
                </a:lnTo>
                <a:lnTo>
                  <a:pt x="30480" y="98755"/>
                </a:lnTo>
                <a:lnTo>
                  <a:pt x="37211" y="95427"/>
                </a:lnTo>
                <a:lnTo>
                  <a:pt x="54101" y="94030"/>
                </a:lnTo>
                <a:lnTo>
                  <a:pt x="84097" y="94030"/>
                </a:lnTo>
                <a:lnTo>
                  <a:pt x="82042" y="91579"/>
                </a:lnTo>
                <a:lnTo>
                  <a:pt x="74802" y="87477"/>
                </a:lnTo>
                <a:lnTo>
                  <a:pt x="65786" y="85318"/>
                </a:lnTo>
                <a:lnTo>
                  <a:pt x="72644" y="82029"/>
                </a:lnTo>
                <a:lnTo>
                  <a:pt x="74136" y="80772"/>
                </a:lnTo>
                <a:lnTo>
                  <a:pt x="37846" y="80772"/>
                </a:lnTo>
                <a:lnTo>
                  <a:pt x="31876" y="79082"/>
                </a:lnTo>
                <a:lnTo>
                  <a:pt x="27177" y="75107"/>
                </a:lnTo>
                <a:lnTo>
                  <a:pt x="22351" y="71132"/>
                </a:lnTo>
                <a:lnTo>
                  <a:pt x="19685" y="65722"/>
                </a:lnTo>
                <a:lnTo>
                  <a:pt x="19176" y="58889"/>
                </a:lnTo>
                <a:lnTo>
                  <a:pt x="18669" y="52831"/>
                </a:lnTo>
                <a:lnTo>
                  <a:pt x="20447" y="47459"/>
                </a:lnTo>
                <a:lnTo>
                  <a:pt x="24637" y="42748"/>
                </a:lnTo>
                <a:lnTo>
                  <a:pt x="28701" y="38036"/>
                </a:lnTo>
                <a:lnTo>
                  <a:pt x="34162" y="35394"/>
                </a:lnTo>
                <a:lnTo>
                  <a:pt x="47625" y="34277"/>
                </a:lnTo>
                <a:lnTo>
                  <a:pt x="76556" y="34277"/>
                </a:lnTo>
                <a:lnTo>
                  <a:pt x="76440" y="34106"/>
                </a:lnTo>
                <a:lnTo>
                  <a:pt x="70865" y="28727"/>
                </a:lnTo>
                <a:lnTo>
                  <a:pt x="64250" y="24433"/>
                </a:lnTo>
                <a:lnTo>
                  <a:pt x="56800" y="21591"/>
                </a:lnTo>
                <a:lnTo>
                  <a:pt x="48541" y="20199"/>
                </a:lnTo>
                <a:close/>
              </a:path>
              <a:path w="296545" h="168275">
                <a:moveTo>
                  <a:pt x="84097" y="94030"/>
                </a:moveTo>
                <a:lnTo>
                  <a:pt x="54101" y="94030"/>
                </a:lnTo>
                <a:lnTo>
                  <a:pt x="61468" y="96227"/>
                </a:lnTo>
                <a:lnTo>
                  <a:pt x="67563" y="101345"/>
                </a:lnTo>
                <a:lnTo>
                  <a:pt x="73787" y="106464"/>
                </a:lnTo>
                <a:lnTo>
                  <a:pt x="77215" y="113296"/>
                </a:lnTo>
                <a:lnTo>
                  <a:pt x="77850" y="121843"/>
                </a:lnTo>
                <a:lnTo>
                  <a:pt x="78612" y="130263"/>
                </a:lnTo>
                <a:lnTo>
                  <a:pt x="76453" y="137426"/>
                </a:lnTo>
                <a:lnTo>
                  <a:pt x="66294" y="149263"/>
                </a:lnTo>
                <a:lnTo>
                  <a:pt x="59562" y="152565"/>
                </a:lnTo>
                <a:lnTo>
                  <a:pt x="45593" y="153720"/>
                </a:lnTo>
                <a:lnTo>
                  <a:pt x="84045" y="153720"/>
                </a:lnTo>
                <a:lnTo>
                  <a:pt x="96012" y="120141"/>
                </a:lnTo>
                <a:lnTo>
                  <a:pt x="95250" y="111201"/>
                </a:lnTo>
                <a:lnTo>
                  <a:pt x="92328" y="103708"/>
                </a:lnTo>
                <a:lnTo>
                  <a:pt x="87122" y="97637"/>
                </a:lnTo>
                <a:lnTo>
                  <a:pt x="84097" y="94030"/>
                </a:lnTo>
                <a:close/>
              </a:path>
              <a:path w="296545" h="168275">
                <a:moveTo>
                  <a:pt x="76556" y="34277"/>
                </a:moveTo>
                <a:lnTo>
                  <a:pt x="47625" y="34277"/>
                </a:lnTo>
                <a:lnTo>
                  <a:pt x="53467" y="36042"/>
                </a:lnTo>
                <a:lnTo>
                  <a:pt x="63119" y="44170"/>
                </a:lnTo>
                <a:lnTo>
                  <a:pt x="65912" y="49453"/>
                </a:lnTo>
                <a:lnTo>
                  <a:pt x="66928" y="62217"/>
                </a:lnTo>
                <a:lnTo>
                  <a:pt x="65150" y="67665"/>
                </a:lnTo>
                <a:lnTo>
                  <a:pt x="61087" y="72339"/>
                </a:lnTo>
                <a:lnTo>
                  <a:pt x="57150" y="77012"/>
                </a:lnTo>
                <a:lnTo>
                  <a:pt x="51688" y="79628"/>
                </a:lnTo>
                <a:lnTo>
                  <a:pt x="37846" y="80772"/>
                </a:lnTo>
                <a:lnTo>
                  <a:pt x="74136" y="80772"/>
                </a:lnTo>
                <a:lnTo>
                  <a:pt x="77724" y="77749"/>
                </a:lnTo>
                <a:lnTo>
                  <a:pt x="80864" y="72339"/>
                </a:lnTo>
                <a:lnTo>
                  <a:pt x="83947" y="67246"/>
                </a:lnTo>
                <a:lnTo>
                  <a:pt x="85217" y="61264"/>
                </a:lnTo>
                <a:lnTo>
                  <a:pt x="84709" y="54546"/>
                </a:lnTo>
                <a:lnTo>
                  <a:pt x="83349" y="47017"/>
                </a:lnTo>
                <a:lnTo>
                  <a:pt x="80597" y="40203"/>
                </a:lnTo>
                <a:lnTo>
                  <a:pt x="76556" y="34277"/>
                </a:lnTo>
                <a:close/>
              </a:path>
              <a:path w="296545" h="168275">
                <a:moveTo>
                  <a:pt x="159638" y="10299"/>
                </a:moveTo>
                <a:lnTo>
                  <a:pt x="121866" y="26691"/>
                </a:lnTo>
                <a:lnTo>
                  <a:pt x="110299" y="65473"/>
                </a:lnTo>
                <a:lnTo>
                  <a:pt x="110204" y="76499"/>
                </a:lnTo>
                <a:lnTo>
                  <a:pt x="110871" y="88722"/>
                </a:lnTo>
                <a:lnTo>
                  <a:pt x="122926" y="136406"/>
                </a:lnTo>
                <a:lnTo>
                  <a:pt x="154158" y="158480"/>
                </a:lnTo>
                <a:lnTo>
                  <a:pt x="164084" y="158597"/>
                </a:lnTo>
                <a:lnTo>
                  <a:pt x="171682" y="157435"/>
                </a:lnTo>
                <a:lnTo>
                  <a:pt x="178482" y="155263"/>
                </a:lnTo>
                <a:lnTo>
                  <a:pt x="184497" y="152082"/>
                </a:lnTo>
                <a:lnTo>
                  <a:pt x="189737" y="147891"/>
                </a:lnTo>
                <a:lnTo>
                  <a:pt x="192552" y="144678"/>
                </a:lnTo>
                <a:lnTo>
                  <a:pt x="154812" y="144678"/>
                </a:lnTo>
                <a:lnTo>
                  <a:pt x="147574" y="141312"/>
                </a:lnTo>
                <a:lnTo>
                  <a:pt x="130992" y="103481"/>
                </a:lnTo>
                <a:lnTo>
                  <a:pt x="128346" y="70734"/>
                </a:lnTo>
                <a:lnTo>
                  <a:pt x="128936" y="57015"/>
                </a:lnTo>
                <a:lnTo>
                  <a:pt x="161162" y="24968"/>
                </a:lnTo>
                <a:lnTo>
                  <a:pt x="187351" y="24968"/>
                </a:lnTo>
                <a:lnTo>
                  <a:pt x="184023" y="20675"/>
                </a:lnTo>
                <a:lnTo>
                  <a:pt x="178815" y="16573"/>
                </a:lnTo>
                <a:lnTo>
                  <a:pt x="166624" y="11303"/>
                </a:lnTo>
                <a:lnTo>
                  <a:pt x="159638" y="10299"/>
                </a:lnTo>
                <a:close/>
              </a:path>
              <a:path w="296545" h="168275">
                <a:moveTo>
                  <a:pt x="187351" y="24968"/>
                </a:moveTo>
                <a:lnTo>
                  <a:pt x="161162" y="24968"/>
                </a:lnTo>
                <a:lnTo>
                  <a:pt x="168401" y="28308"/>
                </a:lnTo>
                <a:lnTo>
                  <a:pt x="174625" y="35674"/>
                </a:lnTo>
                <a:lnTo>
                  <a:pt x="186944" y="82422"/>
                </a:lnTo>
                <a:lnTo>
                  <a:pt x="187749" y="98741"/>
                </a:lnTo>
                <a:lnTo>
                  <a:pt x="187293" y="112188"/>
                </a:lnTo>
                <a:lnTo>
                  <a:pt x="154812" y="144678"/>
                </a:lnTo>
                <a:lnTo>
                  <a:pt x="192552" y="144678"/>
                </a:lnTo>
                <a:lnTo>
                  <a:pt x="205739" y="104017"/>
                </a:lnTo>
                <a:lnTo>
                  <a:pt x="205791" y="93051"/>
                </a:lnTo>
                <a:lnTo>
                  <a:pt x="205105" y="80911"/>
                </a:lnTo>
                <a:lnTo>
                  <a:pt x="196214" y="38734"/>
                </a:lnTo>
                <a:lnTo>
                  <a:pt x="192659" y="31813"/>
                </a:lnTo>
                <a:lnTo>
                  <a:pt x="187351" y="24968"/>
                </a:lnTo>
                <a:close/>
              </a:path>
              <a:path w="296545" h="168275">
                <a:moveTo>
                  <a:pt x="286758" y="33528"/>
                </a:moveTo>
                <a:lnTo>
                  <a:pt x="268859" y="33528"/>
                </a:lnTo>
                <a:lnTo>
                  <a:pt x="278257" y="146659"/>
                </a:lnTo>
                <a:lnTo>
                  <a:pt x="296037" y="145186"/>
                </a:lnTo>
                <a:lnTo>
                  <a:pt x="286758" y="33528"/>
                </a:lnTo>
                <a:close/>
              </a:path>
              <a:path w="296545" h="168275">
                <a:moveTo>
                  <a:pt x="283972" y="0"/>
                </a:moveTo>
                <a:lnTo>
                  <a:pt x="272542" y="952"/>
                </a:lnTo>
                <a:lnTo>
                  <a:pt x="270001" y="7454"/>
                </a:lnTo>
                <a:lnTo>
                  <a:pt x="265302" y="14325"/>
                </a:lnTo>
                <a:lnTo>
                  <a:pt x="233807" y="40703"/>
                </a:lnTo>
                <a:lnTo>
                  <a:pt x="235203" y="57873"/>
                </a:lnTo>
                <a:lnTo>
                  <a:pt x="268859" y="33528"/>
                </a:lnTo>
                <a:lnTo>
                  <a:pt x="286758" y="33528"/>
                </a:lnTo>
                <a:lnTo>
                  <a:pt x="28397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2513013" y="6022975"/>
            <a:ext cx="4162425" cy="363538"/>
          </a:xfrm>
          <a:custGeom>
            <a:avLst/>
            <a:gdLst/>
            <a:ahLst/>
            <a:cxnLst>
              <a:cxn ang="0">
                <a:pos x="73025" y="288531"/>
              </a:cxn>
              <a:cxn ang="0">
                <a:pos x="0" y="332473"/>
              </a:cxn>
              <a:cxn ang="0">
                <a:pos x="78993" y="364502"/>
              </a:cxn>
              <a:cxn ang="0">
                <a:pos x="55657" y="334835"/>
              </a:cxn>
              <a:cxn ang="0">
                <a:pos x="51181" y="334835"/>
              </a:cxn>
              <a:cxn ang="0">
                <a:pos x="50165" y="322173"/>
              </a:cxn>
              <a:cxn ang="0">
                <a:pos x="54395" y="321842"/>
              </a:cxn>
              <a:cxn ang="0">
                <a:pos x="73025" y="288531"/>
              </a:cxn>
              <a:cxn ang="0">
                <a:pos x="54395" y="321842"/>
              </a:cxn>
              <a:cxn ang="0">
                <a:pos x="50165" y="322173"/>
              </a:cxn>
              <a:cxn ang="0">
                <a:pos x="51181" y="334835"/>
              </a:cxn>
              <a:cxn ang="0">
                <a:pos x="55397" y="334505"/>
              </a:cxn>
              <a:cxn ang="0">
                <a:pos x="50673" y="328498"/>
              </a:cxn>
              <a:cxn ang="0">
                <a:pos x="54395" y="321842"/>
              </a:cxn>
              <a:cxn ang="0">
                <a:pos x="55397" y="334505"/>
              </a:cxn>
              <a:cxn ang="0">
                <a:pos x="51181" y="334835"/>
              </a:cxn>
              <a:cxn ang="0">
                <a:pos x="55657" y="334835"/>
              </a:cxn>
              <a:cxn ang="0">
                <a:pos x="55397" y="334505"/>
              </a:cxn>
              <a:cxn ang="0">
                <a:pos x="4161535" y="0"/>
              </a:cxn>
              <a:cxn ang="0">
                <a:pos x="54395" y="321842"/>
              </a:cxn>
              <a:cxn ang="0">
                <a:pos x="50673" y="328498"/>
              </a:cxn>
              <a:cxn ang="0">
                <a:pos x="55397" y="334505"/>
              </a:cxn>
              <a:cxn ang="0">
                <a:pos x="4162552" y="12661"/>
              </a:cxn>
              <a:cxn ang="0">
                <a:pos x="4161535" y="0"/>
              </a:cxn>
            </a:cxnLst>
            <a:rect l="0" t="0" r="r" b="b"/>
            <a:pathLst>
              <a:path w="4163059" h="364489">
                <a:moveTo>
                  <a:pt x="73025" y="288531"/>
                </a:moveTo>
                <a:lnTo>
                  <a:pt x="0" y="332473"/>
                </a:lnTo>
                <a:lnTo>
                  <a:pt x="78993" y="364502"/>
                </a:lnTo>
                <a:lnTo>
                  <a:pt x="55657" y="334835"/>
                </a:lnTo>
                <a:lnTo>
                  <a:pt x="51181" y="334835"/>
                </a:lnTo>
                <a:lnTo>
                  <a:pt x="50165" y="322173"/>
                </a:lnTo>
                <a:lnTo>
                  <a:pt x="54395" y="321842"/>
                </a:lnTo>
                <a:lnTo>
                  <a:pt x="73025" y="288531"/>
                </a:lnTo>
                <a:close/>
              </a:path>
              <a:path w="4163059" h="364489">
                <a:moveTo>
                  <a:pt x="54395" y="321842"/>
                </a:moveTo>
                <a:lnTo>
                  <a:pt x="50165" y="322173"/>
                </a:lnTo>
                <a:lnTo>
                  <a:pt x="51181" y="334835"/>
                </a:lnTo>
                <a:lnTo>
                  <a:pt x="55397" y="334505"/>
                </a:lnTo>
                <a:lnTo>
                  <a:pt x="50673" y="328498"/>
                </a:lnTo>
                <a:lnTo>
                  <a:pt x="54395" y="321842"/>
                </a:lnTo>
                <a:close/>
              </a:path>
              <a:path w="4163059" h="364489">
                <a:moveTo>
                  <a:pt x="55397" y="334505"/>
                </a:moveTo>
                <a:lnTo>
                  <a:pt x="51181" y="334835"/>
                </a:lnTo>
                <a:lnTo>
                  <a:pt x="55657" y="334835"/>
                </a:lnTo>
                <a:lnTo>
                  <a:pt x="55397" y="334505"/>
                </a:lnTo>
                <a:close/>
              </a:path>
              <a:path w="4163059" h="364489">
                <a:moveTo>
                  <a:pt x="4161535" y="0"/>
                </a:moveTo>
                <a:lnTo>
                  <a:pt x="54395" y="321842"/>
                </a:lnTo>
                <a:lnTo>
                  <a:pt x="50673" y="328498"/>
                </a:lnTo>
                <a:lnTo>
                  <a:pt x="55397" y="334505"/>
                </a:lnTo>
                <a:lnTo>
                  <a:pt x="4162552" y="12661"/>
                </a:lnTo>
                <a:lnTo>
                  <a:pt x="4161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4930775" y="4811713"/>
            <a:ext cx="415925" cy="179387"/>
          </a:xfrm>
          <a:custGeom>
            <a:avLst/>
            <a:gdLst/>
            <a:ahLst/>
            <a:cxnLst>
              <a:cxn ang="0">
                <a:pos x="43561" y="29464"/>
              </a:cxn>
              <a:cxn ang="0">
                <a:pos x="20319" y="176911"/>
              </a:cxn>
              <a:cxn ang="0">
                <a:pos x="93090" y="126873"/>
              </a:cxn>
              <a:cxn ang="0">
                <a:pos x="109091" y="115824"/>
              </a:cxn>
              <a:cxn ang="0">
                <a:pos x="49275" y="72136"/>
              </a:cxn>
              <a:cxn ang="0">
                <a:pos x="52577" y="57927"/>
              </a:cxn>
              <a:cxn ang="0">
                <a:pos x="54737" y="43815"/>
              </a:cxn>
              <a:cxn ang="0">
                <a:pos x="64262" y="27686"/>
              </a:cxn>
              <a:cxn ang="0">
                <a:pos x="93090" y="126873"/>
              </a:cxn>
              <a:cxn ang="0">
                <a:pos x="135381" y="167513"/>
              </a:cxn>
              <a:cxn ang="0">
                <a:pos x="72465" y="43815"/>
              </a:cxn>
              <a:cxn ang="0">
                <a:pos x="57167" y="49930"/>
              </a:cxn>
              <a:cxn ang="0">
                <a:pos x="63505" y="64496"/>
              </a:cxn>
              <a:cxn ang="0">
                <a:pos x="85851" y="111760"/>
              </a:cxn>
              <a:cxn ang="0">
                <a:pos x="109091" y="115824"/>
              </a:cxn>
              <a:cxn ang="0">
                <a:pos x="212155" y="13755"/>
              </a:cxn>
              <a:cxn ang="0">
                <a:pos x="141857" y="62178"/>
              </a:cxn>
              <a:cxn ang="0">
                <a:pos x="139445" y="93218"/>
              </a:cxn>
              <a:cxn ang="0">
                <a:pos x="183094" y="160627"/>
              </a:cxn>
              <a:cxn ang="0">
                <a:pos x="213740" y="163449"/>
              </a:cxn>
              <a:cxn ang="0">
                <a:pos x="251513" y="147316"/>
              </a:cxn>
              <a:cxn ang="0">
                <a:pos x="197866" y="146558"/>
              </a:cxn>
              <a:cxn ang="0">
                <a:pos x="158898" y="84339"/>
              </a:cxn>
              <a:cxn ang="0">
                <a:pos x="175387" y="40640"/>
              </a:cxn>
              <a:cxn ang="0">
                <a:pos x="249015" y="30184"/>
              </a:cxn>
              <a:cxn ang="0">
                <a:pos x="239140" y="21971"/>
              </a:cxn>
              <a:cxn ang="0">
                <a:pos x="221884" y="15017"/>
              </a:cxn>
              <a:cxn ang="0">
                <a:pos x="250062" y="106934"/>
              </a:cxn>
              <a:cxn ang="0">
                <a:pos x="204247" y="147316"/>
              </a:cxn>
              <a:cxn ang="0">
                <a:pos x="257548" y="140454"/>
              </a:cxn>
              <a:cxn ang="0">
                <a:pos x="266882" y="121594"/>
              </a:cxn>
              <a:cxn ang="0">
                <a:pos x="250062" y="106934"/>
              </a:cxn>
              <a:cxn ang="0">
                <a:pos x="209649" y="30184"/>
              </a:cxn>
              <a:cxn ang="0">
                <a:pos x="221944" y="32799"/>
              </a:cxn>
              <a:cxn ang="0">
                <a:pos x="262254" y="51308"/>
              </a:cxn>
              <a:cxn ang="0">
                <a:pos x="252745" y="34163"/>
              </a:cxn>
              <a:cxn ang="0">
                <a:pos x="303275" y="8001"/>
              </a:cxn>
              <a:cxn ang="0">
                <a:pos x="296037" y="154178"/>
              </a:cxn>
              <a:cxn ang="0">
                <a:pos x="311150" y="102489"/>
              </a:cxn>
              <a:cxn ang="0">
                <a:pos x="309244" y="79756"/>
              </a:cxn>
              <a:cxn ang="0">
                <a:pos x="357376" y="77470"/>
              </a:cxn>
              <a:cxn ang="0">
                <a:pos x="390398" y="146431"/>
              </a:cxn>
              <a:cxn ang="0">
                <a:pos x="357376" y="77470"/>
              </a:cxn>
              <a:cxn ang="0">
                <a:pos x="375157" y="2032"/>
              </a:cxn>
              <a:cxn ang="0">
                <a:pos x="330882" y="79756"/>
              </a:cxn>
              <a:cxn ang="0">
                <a:pos x="357376" y="77470"/>
              </a:cxn>
              <a:cxn ang="0">
                <a:pos x="401065" y="0"/>
              </a:cxn>
            </a:cxnLst>
            <a:rect l="0" t="0" r="r" b="b"/>
            <a:pathLst>
              <a:path w="415925" h="179070">
                <a:moveTo>
                  <a:pt x="64262" y="27686"/>
                </a:moveTo>
                <a:lnTo>
                  <a:pt x="43561" y="29464"/>
                </a:lnTo>
                <a:lnTo>
                  <a:pt x="0" y="178689"/>
                </a:lnTo>
                <a:lnTo>
                  <a:pt x="20319" y="176911"/>
                </a:lnTo>
                <a:lnTo>
                  <a:pt x="32638" y="131826"/>
                </a:lnTo>
                <a:lnTo>
                  <a:pt x="93090" y="126873"/>
                </a:lnTo>
                <a:lnTo>
                  <a:pt x="114711" y="126873"/>
                </a:lnTo>
                <a:lnTo>
                  <a:pt x="109091" y="115824"/>
                </a:lnTo>
                <a:lnTo>
                  <a:pt x="36829" y="115824"/>
                </a:lnTo>
                <a:lnTo>
                  <a:pt x="49275" y="72136"/>
                </a:lnTo>
                <a:lnTo>
                  <a:pt x="51057" y="65014"/>
                </a:lnTo>
                <a:lnTo>
                  <a:pt x="52577" y="57927"/>
                </a:lnTo>
                <a:lnTo>
                  <a:pt x="53812" y="50865"/>
                </a:lnTo>
                <a:lnTo>
                  <a:pt x="54737" y="43815"/>
                </a:lnTo>
                <a:lnTo>
                  <a:pt x="72465" y="43815"/>
                </a:lnTo>
                <a:lnTo>
                  <a:pt x="64262" y="27686"/>
                </a:lnTo>
                <a:close/>
              </a:path>
              <a:path w="415925" h="179070">
                <a:moveTo>
                  <a:pt x="114711" y="126873"/>
                </a:moveTo>
                <a:lnTo>
                  <a:pt x="93090" y="126873"/>
                </a:lnTo>
                <a:lnTo>
                  <a:pt x="113537" y="169291"/>
                </a:lnTo>
                <a:lnTo>
                  <a:pt x="135381" y="167513"/>
                </a:lnTo>
                <a:lnTo>
                  <a:pt x="114711" y="126873"/>
                </a:lnTo>
                <a:close/>
              </a:path>
              <a:path w="415925" h="179070">
                <a:moveTo>
                  <a:pt x="72465" y="43815"/>
                </a:moveTo>
                <a:lnTo>
                  <a:pt x="54737" y="43815"/>
                </a:lnTo>
                <a:lnTo>
                  <a:pt x="57167" y="49930"/>
                </a:lnTo>
                <a:lnTo>
                  <a:pt x="60086" y="56832"/>
                </a:lnTo>
                <a:lnTo>
                  <a:pt x="63505" y="64496"/>
                </a:lnTo>
                <a:lnTo>
                  <a:pt x="67437" y="72898"/>
                </a:lnTo>
                <a:lnTo>
                  <a:pt x="85851" y="111760"/>
                </a:lnTo>
                <a:lnTo>
                  <a:pt x="36829" y="115824"/>
                </a:lnTo>
                <a:lnTo>
                  <a:pt x="109091" y="115824"/>
                </a:lnTo>
                <a:lnTo>
                  <a:pt x="72465" y="43815"/>
                </a:lnTo>
                <a:close/>
              </a:path>
              <a:path w="415925" h="179070">
                <a:moveTo>
                  <a:pt x="212155" y="13755"/>
                </a:moveTo>
                <a:lnTo>
                  <a:pt x="167386" y="25527"/>
                </a:lnTo>
                <a:lnTo>
                  <a:pt x="141857" y="62178"/>
                </a:lnTo>
                <a:lnTo>
                  <a:pt x="139138" y="82268"/>
                </a:lnTo>
                <a:lnTo>
                  <a:pt x="139445" y="93218"/>
                </a:lnTo>
                <a:lnTo>
                  <a:pt x="150367" y="131318"/>
                </a:lnTo>
                <a:lnTo>
                  <a:pt x="183094" y="160627"/>
                </a:lnTo>
                <a:lnTo>
                  <a:pt x="202525" y="163778"/>
                </a:lnTo>
                <a:lnTo>
                  <a:pt x="213740" y="163449"/>
                </a:lnTo>
                <a:lnTo>
                  <a:pt x="250951" y="147955"/>
                </a:lnTo>
                <a:lnTo>
                  <a:pt x="251513" y="147316"/>
                </a:lnTo>
                <a:lnTo>
                  <a:pt x="204247" y="147316"/>
                </a:lnTo>
                <a:lnTo>
                  <a:pt x="197866" y="146558"/>
                </a:lnTo>
                <a:lnTo>
                  <a:pt x="167259" y="123317"/>
                </a:lnTo>
                <a:lnTo>
                  <a:pt x="158898" y="84339"/>
                </a:lnTo>
                <a:lnTo>
                  <a:pt x="159146" y="77311"/>
                </a:lnTo>
                <a:lnTo>
                  <a:pt x="175387" y="40640"/>
                </a:lnTo>
                <a:lnTo>
                  <a:pt x="209649" y="30184"/>
                </a:lnTo>
                <a:lnTo>
                  <a:pt x="249015" y="30184"/>
                </a:lnTo>
                <a:lnTo>
                  <a:pt x="246449" y="27447"/>
                </a:lnTo>
                <a:lnTo>
                  <a:pt x="239140" y="21971"/>
                </a:lnTo>
                <a:lnTo>
                  <a:pt x="230876" y="17756"/>
                </a:lnTo>
                <a:lnTo>
                  <a:pt x="221884" y="15017"/>
                </a:lnTo>
                <a:lnTo>
                  <a:pt x="212155" y="13755"/>
                </a:lnTo>
                <a:close/>
              </a:path>
              <a:path w="415925" h="179070">
                <a:moveTo>
                  <a:pt x="250062" y="106934"/>
                </a:moveTo>
                <a:lnTo>
                  <a:pt x="225456" y="143668"/>
                </a:lnTo>
                <a:lnTo>
                  <a:pt x="204247" y="147316"/>
                </a:lnTo>
                <a:lnTo>
                  <a:pt x="251513" y="147316"/>
                </a:lnTo>
                <a:lnTo>
                  <a:pt x="257548" y="140454"/>
                </a:lnTo>
                <a:lnTo>
                  <a:pt x="262858" y="131667"/>
                </a:lnTo>
                <a:lnTo>
                  <a:pt x="266882" y="121594"/>
                </a:lnTo>
                <a:lnTo>
                  <a:pt x="269620" y="110236"/>
                </a:lnTo>
                <a:lnTo>
                  <a:pt x="250062" y="106934"/>
                </a:lnTo>
                <a:close/>
              </a:path>
              <a:path w="415925" h="179070">
                <a:moveTo>
                  <a:pt x="249015" y="30184"/>
                </a:moveTo>
                <a:lnTo>
                  <a:pt x="209649" y="30184"/>
                </a:lnTo>
                <a:lnTo>
                  <a:pt x="216058" y="31003"/>
                </a:lnTo>
                <a:lnTo>
                  <a:pt x="221944" y="32799"/>
                </a:lnTo>
                <a:lnTo>
                  <a:pt x="243839" y="57277"/>
                </a:lnTo>
                <a:lnTo>
                  <a:pt x="262254" y="51308"/>
                </a:lnTo>
                <a:lnTo>
                  <a:pt x="258018" y="42116"/>
                </a:lnTo>
                <a:lnTo>
                  <a:pt x="252745" y="34163"/>
                </a:lnTo>
                <a:lnTo>
                  <a:pt x="249015" y="30184"/>
                </a:lnTo>
                <a:close/>
              </a:path>
              <a:path w="415925" h="179070">
                <a:moveTo>
                  <a:pt x="303275" y="8001"/>
                </a:moveTo>
                <a:lnTo>
                  <a:pt x="284099" y="9652"/>
                </a:lnTo>
                <a:lnTo>
                  <a:pt x="296037" y="154178"/>
                </a:lnTo>
                <a:lnTo>
                  <a:pt x="315213" y="152654"/>
                </a:lnTo>
                <a:lnTo>
                  <a:pt x="311150" y="102489"/>
                </a:lnTo>
                <a:lnTo>
                  <a:pt x="330882" y="79756"/>
                </a:lnTo>
                <a:lnTo>
                  <a:pt x="309244" y="79756"/>
                </a:lnTo>
                <a:lnTo>
                  <a:pt x="303275" y="8001"/>
                </a:lnTo>
                <a:close/>
              </a:path>
              <a:path w="415925" h="179070">
                <a:moveTo>
                  <a:pt x="357376" y="77470"/>
                </a:moveTo>
                <a:lnTo>
                  <a:pt x="332866" y="77470"/>
                </a:lnTo>
                <a:lnTo>
                  <a:pt x="390398" y="146431"/>
                </a:lnTo>
                <a:lnTo>
                  <a:pt x="415670" y="144272"/>
                </a:lnTo>
                <a:lnTo>
                  <a:pt x="357376" y="77470"/>
                </a:lnTo>
                <a:close/>
              </a:path>
              <a:path w="415925" h="179070">
                <a:moveTo>
                  <a:pt x="401065" y="0"/>
                </a:moveTo>
                <a:lnTo>
                  <a:pt x="375157" y="2032"/>
                </a:lnTo>
                <a:lnTo>
                  <a:pt x="309244" y="79756"/>
                </a:lnTo>
                <a:lnTo>
                  <a:pt x="330882" y="79756"/>
                </a:lnTo>
                <a:lnTo>
                  <a:pt x="332866" y="77470"/>
                </a:lnTo>
                <a:lnTo>
                  <a:pt x="357376" y="77470"/>
                </a:lnTo>
                <a:lnTo>
                  <a:pt x="345186" y="63500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2" name="object 33"/>
          <p:cNvSpPr>
            <a:spLocks/>
          </p:cNvSpPr>
          <p:nvPr/>
        </p:nvSpPr>
        <p:spPr bwMode="auto">
          <a:xfrm>
            <a:off x="5461000" y="4776788"/>
            <a:ext cx="300038" cy="168275"/>
          </a:xfrm>
          <a:custGeom>
            <a:avLst/>
            <a:gdLst/>
            <a:ahLst/>
            <a:cxnLst>
              <a:cxn ang="0">
                <a:pos x="44" y="81153"/>
              </a:cxn>
              <a:cxn ang="0">
                <a:pos x="12146" y="145301"/>
              </a:cxn>
              <a:cxn ang="0">
                <a:pos x="65252" y="166878"/>
              </a:cxn>
              <a:cxn ang="0">
                <a:pos x="85826" y="154686"/>
              </a:cxn>
              <a:cxn ang="0">
                <a:pos x="44932" y="152400"/>
              </a:cxn>
              <a:cxn ang="0">
                <a:pos x="31216" y="143383"/>
              </a:cxn>
              <a:cxn ang="0">
                <a:pos x="23215" y="126873"/>
              </a:cxn>
              <a:cxn ang="0">
                <a:pos x="32732" y="93218"/>
              </a:cxn>
              <a:cxn ang="0">
                <a:pos x="17482" y="73787"/>
              </a:cxn>
              <a:cxn ang="0">
                <a:pos x="46202" y="34544"/>
              </a:cxn>
              <a:cxn ang="0">
                <a:pos x="80214" y="31912"/>
              </a:cxn>
              <a:cxn ang="0">
                <a:pos x="61823" y="20907"/>
              </a:cxn>
              <a:cxn ang="0">
                <a:pos x="57124" y="86360"/>
              </a:cxn>
              <a:cxn ang="0">
                <a:pos x="75666" y="99314"/>
              </a:cxn>
              <a:cxn ang="0">
                <a:pos x="79851" y="124418"/>
              </a:cxn>
              <a:cxn ang="0">
                <a:pos x="86817" y="153416"/>
              </a:cxn>
              <a:cxn ang="0">
                <a:pos x="96169" y="104592"/>
              </a:cxn>
              <a:cxn ang="0">
                <a:pos x="86847" y="86360"/>
              </a:cxn>
              <a:cxn ang="0">
                <a:pos x="38074" y="73787"/>
              </a:cxn>
              <a:cxn ang="0">
                <a:pos x="21437" y="86360"/>
              </a:cxn>
              <a:cxn ang="0">
                <a:pos x="34391" y="91186"/>
              </a:cxn>
              <a:cxn ang="0">
                <a:pos x="57124" y="86360"/>
              </a:cxn>
              <a:cxn ang="0">
                <a:pos x="75499" y="76495"/>
              </a:cxn>
              <a:cxn ang="0">
                <a:pos x="51282" y="71120"/>
              </a:cxn>
              <a:cxn ang="0">
                <a:pos x="59410" y="35941"/>
              </a:cxn>
              <a:cxn ang="0">
                <a:pos x="70459" y="48387"/>
              </a:cxn>
              <a:cxn ang="0">
                <a:pos x="87834" y="44588"/>
              </a:cxn>
              <a:cxn ang="0">
                <a:pos x="162280" y="10160"/>
              </a:cxn>
              <a:cxn ang="0">
                <a:pos x="112845" y="76402"/>
              </a:cxn>
              <a:cxn ang="0">
                <a:pos x="156746" y="158374"/>
              </a:cxn>
              <a:cxn ang="0">
                <a:pos x="181124" y="155162"/>
              </a:cxn>
              <a:cxn ang="0">
                <a:pos x="195252" y="144526"/>
              </a:cxn>
              <a:cxn ang="0">
                <a:pos x="133634" y="103389"/>
              </a:cxn>
              <a:cxn ang="0">
                <a:pos x="155549" y="25527"/>
              </a:cxn>
              <a:cxn ang="0">
                <a:pos x="186664" y="20574"/>
              </a:cxn>
              <a:cxn ang="0">
                <a:pos x="162280" y="10160"/>
              </a:cxn>
              <a:cxn ang="0">
                <a:pos x="171170" y="28194"/>
              </a:cxn>
              <a:cxn ang="0">
                <a:pos x="190391" y="98657"/>
              </a:cxn>
              <a:cxn ang="0">
                <a:pos x="195252" y="144526"/>
              </a:cxn>
              <a:cxn ang="0">
                <a:pos x="207746" y="80772"/>
              </a:cxn>
              <a:cxn ang="0">
                <a:pos x="190001" y="24892"/>
              </a:cxn>
              <a:cxn ang="0">
                <a:pos x="280898" y="146558"/>
              </a:cxn>
              <a:cxn ang="0">
                <a:pos x="286740" y="0"/>
              </a:cxn>
              <a:cxn ang="0">
                <a:pos x="267944" y="14224"/>
              </a:cxn>
              <a:cxn ang="0">
                <a:pos x="271627" y="33401"/>
              </a:cxn>
            </a:cxnLst>
            <a:rect l="0" t="0" r="r" b="b"/>
            <a:pathLst>
              <a:path w="299085" h="167639">
                <a:moveTo>
                  <a:pt x="54294" y="19710"/>
                </a:moveTo>
                <a:lnTo>
                  <a:pt x="17786" y="31509"/>
                </a:lnTo>
                <a:lnTo>
                  <a:pt x="44" y="81153"/>
                </a:lnTo>
                <a:lnTo>
                  <a:pt x="0" y="82956"/>
                </a:lnTo>
                <a:lnTo>
                  <a:pt x="609" y="101600"/>
                </a:lnTo>
                <a:lnTo>
                  <a:pt x="12146" y="145301"/>
                </a:lnTo>
                <a:lnTo>
                  <a:pt x="45974" y="167449"/>
                </a:lnTo>
                <a:lnTo>
                  <a:pt x="56616" y="167640"/>
                </a:lnTo>
                <a:lnTo>
                  <a:pt x="65252" y="166878"/>
                </a:lnTo>
                <a:lnTo>
                  <a:pt x="72872" y="164211"/>
                </a:lnTo>
                <a:lnTo>
                  <a:pt x="79349" y="159512"/>
                </a:lnTo>
                <a:lnTo>
                  <a:pt x="85826" y="154686"/>
                </a:lnTo>
                <a:lnTo>
                  <a:pt x="86817" y="153416"/>
                </a:lnTo>
                <a:lnTo>
                  <a:pt x="50012" y="153416"/>
                </a:lnTo>
                <a:lnTo>
                  <a:pt x="44932" y="152400"/>
                </a:lnTo>
                <a:lnTo>
                  <a:pt x="40106" y="149860"/>
                </a:lnTo>
                <a:lnTo>
                  <a:pt x="35153" y="147320"/>
                </a:lnTo>
                <a:lnTo>
                  <a:pt x="31216" y="143383"/>
                </a:lnTo>
                <a:lnTo>
                  <a:pt x="28168" y="137922"/>
                </a:lnTo>
                <a:lnTo>
                  <a:pt x="24993" y="132588"/>
                </a:lnTo>
                <a:lnTo>
                  <a:pt x="23215" y="126873"/>
                </a:lnTo>
                <a:lnTo>
                  <a:pt x="21945" y="111379"/>
                </a:lnTo>
                <a:lnTo>
                  <a:pt x="24231" y="103632"/>
                </a:lnTo>
                <a:lnTo>
                  <a:pt x="32732" y="93218"/>
                </a:lnTo>
                <a:lnTo>
                  <a:pt x="17754" y="93218"/>
                </a:lnTo>
                <a:lnTo>
                  <a:pt x="17254" y="82956"/>
                </a:lnTo>
                <a:lnTo>
                  <a:pt x="17482" y="73787"/>
                </a:lnTo>
                <a:lnTo>
                  <a:pt x="18397" y="66053"/>
                </a:lnTo>
                <a:lnTo>
                  <a:pt x="40614" y="34925"/>
                </a:lnTo>
                <a:lnTo>
                  <a:pt x="46202" y="34544"/>
                </a:lnTo>
                <a:lnTo>
                  <a:pt x="53314" y="33909"/>
                </a:lnTo>
                <a:lnTo>
                  <a:pt x="81688" y="33909"/>
                </a:lnTo>
                <a:lnTo>
                  <a:pt x="80214" y="31912"/>
                </a:lnTo>
                <a:lnTo>
                  <a:pt x="74904" y="27051"/>
                </a:lnTo>
                <a:lnTo>
                  <a:pt x="68685" y="23366"/>
                </a:lnTo>
                <a:lnTo>
                  <a:pt x="61823" y="20907"/>
                </a:lnTo>
                <a:lnTo>
                  <a:pt x="54294" y="19710"/>
                </a:lnTo>
                <a:close/>
              </a:path>
              <a:path w="299085" h="167639">
                <a:moveTo>
                  <a:pt x="86847" y="86360"/>
                </a:moveTo>
                <a:lnTo>
                  <a:pt x="57124" y="86360"/>
                </a:lnTo>
                <a:lnTo>
                  <a:pt x="63982" y="88773"/>
                </a:lnTo>
                <a:lnTo>
                  <a:pt x="69824" y="94107"/>
                </a:lnTo>
                <a:lnTo>
                  <a:pt x="75666" y="99314"/>
                </a:lnTo>
                <a:lnTo>
                  <a:pt x="78968" y="107061"/>
                </a:lnTo>
                <a:lnTo>
                  <a:pt x="79730" y="116967"/>
                </a:lnTo>
                <a:lnTo>
                  <a:pt x="79851" y="124418"/>
                </a:lnTo>
                <a:lnTo>
                  <a:pt x="78889" y="131143"/>
                </a:lnTo>
                <a:lnTo>
                  <a:pt x="50012" y="153416"/>
                </a:lnTo>
                <a:lnTo>
                  <a:pt x="86817" y="153416"/>
                </a:lnTo>
                <a:lnTo>
                  <a:pt x="97957" y="121169"/>
                </a:lnTo>
                <a:lnTo>
                  <a:pt x="97764" y="114427"/>
                </a:lnTo>
                <a:lnTo>
                  <a:pt x="96169" y="104592"/>
                </a:lnTo>
                <a:lnTo>
                  <a:pt x="93097" y="95853"/>
                </a:lnTo>
                <a:lnTo>
                  <a:pt x="88549" y="88209"/>
                </a:lnTo>
                <a:lnTo>
                  <a:pt x="86847" y="86360"/>
                </a:lnTo>
                <a:close/>
              </a:path>
              <a:path w="299085" h="167639">
                <a:moveTo>
                  <a:pt x="51282" y="71120"/>
                </a:moveTo>
                <a:lnTo>
                  <a:pt x="44424" y="71628"/>
                </a:lnTo>
                <a:lnTo>
                  <a:pt x="38074" y="73787"/>
                </a:lnTo>
                <a:lnTo>
                  <a:pt x="32232" y="77470"/>
                </a:lnTo>
                <a:lnTo>
                  <a:pt x="26263" y="81153"/>
                </a:lnTo>
                <a:lnTo>
                  <a:pt x="21437" y="86360"/>
                </a:lnTo>
                <a:lnTo>
                  <a:pt x="17754" y="93218"/>
                </a:lnTo>
                <a:lnTo>
                  <a:pt x="32732" y="93218"/>
                </a:lnTo>
                <a:lnTo>
                  <a:pt x="34391" y="91186"/>
                </a:lnTo>
                <a:lnTo>
                  <a:pt x="40995" y="87757"/>
                </a:lnTo>
                <a:lnTo>
                  <a:pt x="48996" y="87122"/>
                </a:lnTo>
                <a:lnTo>
                  <a:pt x="57124" y="86360"/>
                </a:lnTo>
                <a:lnTo>
                  <a:pt x="86847" y="86360"/>
                </a:lnTo>
                <a:lnTo>
                  <a:pt x="82524" y="81661"/>
                </a:lnTo>
                <a:lnTo>
                  <a:pt x="75499" y="76495"/>
                </a:lnTo>
                <a:lnTo>
                  <a:pt x="67951" y="73009"/>
                </a:lnTo>
                <a:lnTo>
                  <a:pt x="59878" y="71213"/>
                </a:lnTo>
                <a:lnTo>
                  <a:pt x="51282" y="71120"/>
                </a:lnTo>
                <a:close/>
              </a:path>
              <a:path w="299085" h="167639">
                <a:moveTo>
                  <a:pt x="81688" y="33909"/>
                </a:moveTo>
                <a:lnTo>
                  <a:pt x="53314" y="33909"/>
                </a:lnTo>
                <a:lnTo>
                  <a:pt x="59410" y="35941"/>
                </a:lnTo>
                <a:lnTo>
                  <a:pt x="64617" y="40640"/>
                </a:lnTo>
                <a:lnTo>
                  <a:pt x="67792" y="43561"/>
                </a:lnTo>
                <a:lnTo>
                  <a:pt x="70459" y="48387"/>
                </a:lnTo>
                <a:lnTo>
                  <a:pt x="72618" y="55245"/>
                </a:lnTo>
                <a:lnTo>
                  <a:pt x="90144" y="52451"/>
                </a:lnTo>
                <a:lnTo>
                  <a:pt x="87834" y="44588"/>
                </a:lnTo>
                <a:lnTo>
                  <a:pt x="84524" y="37750"/>
                </a:lnTo>
                <a:lnTo>
                  <a:pt x="81688" y="33909"/>
                </a:lnTo>
                <a:close/>
              </a:path>
              <a:path w="299085" h="167639">
                <a:moveTo>
                  <a:pt x="162280" y="10160"/>
                </a:moveTo>
                <a:lnTo>
                  <a:pt x="124633" y="26556"/>
                </a:lnTo>
                <a:lnTo>
                  <a:pt x="112941" y="65373"/>
                </a:lnTo>
                <a:lnTo>
                  <a:pt x="112845" y="76402"/>
                </a:lnTo>
                <a:lnTo>
                  <a:pt x="113512" y="88646"/>
                </a:lnTo>
                <a:lnTo>
                  <a:pt x="125567" y="136294"/>
                </a:lnTo>
                <a:lnTo>
                  <a:pt x="156746" y="158374"/>
                </a:lnTo>
                <a:lnTo>
                  <a:pt x="166725" y="158496"/>
                </a:lnTo>
                <a:lnTo>
                  <a:pt x="174323" y="157329"/>
                </a:lnTo>
                <a:lnTo>
                  <a:pt x="181124" y="155162"/>
                </a:lnTo>
                <a:lnTo>
                  <a:pt x="187138" y="151995"/>
                </a:lnTo>
                <a:lnTo>
                  <a:pt x="192379" y="147828"/>
                </a:lnTo>
                <a:lnTo>
                  <a:pt x="195252" y="144526"/>
                </a:lnTo>
                <a:lnTo>
                  <a:pt x="157454" y="144526"/>
                </a:lnTo>
                <a:lnTo>
                  <a:pt x="150215" y="141224"/>
                </a:lnTo>
                <a:lnTo>
                  <a:pt x="133634" y="103389"/>
                </a:lnTo>
                <a:lnTo>
                  <a:pt x="130987" y="70651"/>
                </a:lnTo>
                <a:lnTo>
                  <a:pt x="131578" y="56911"/>
                </a:lnTo>
                <a:lnTo>
                  <a:pt x="155549" y="25527"/>
                </a:lnTo>
                <a:lnTo>
                  <a:pt x="163804" y="24892"/>
                </a:lnTo>
                <a:lnTo>
                  <a:pt x="190001" y="24892"/>
                </a:lnTo>
                <a:lnTo>
                  <a:pt x="186664" y="20574"/>
                </a:lnTo>
                <a:lnTo>
                  <a:pt x="181457" y="16510"/>
                </a:lnTo>
                <a:lnTo>
                  <a:pt x="169265" y="11176"/>
                </a:lnTo>
                <a:lnTo>
                  <a:pt x="162280" y="10160"/>
                </a:lnTo>
                <a:close/>
              </a:path>
              <a:path w="299085" h="167639">
                <a:moveTo>
                  <a:pt x="190001" y="24892"/>
                </a:moveTo>
                <a:lnTo>
                  <a:pt x="163804" y="24892"/>
                </a:lnTo>
                <a:lnTo>
                  <a:pt x="171170" y="28194"/>
                </a:lnTo>
                <a:lnTo>
                  <a:pt x="177266" y="35560"/>
                </a:lnTo>
                <a:lnTo>
                  <a:pt x="189585" y="82296"/>
                </a:lnTo>
                <a:lnTo>
                  <a:pt x="190391" y="98657"/>
                </a:lnTo>
                <a:lnTo>
                  <a:pt x="189934" y="112125"/>
                </a:lnTo>
                <a:lnTo>
                  <a:pt x="157454" y="144526"/>
                </a:lnTo>
                <a:lnTo>
                  <a:pt x="195252" y="144526"/>
                </a:lnTo>
                <a:lnTo>
                  <a:pt x="208429" y="103917"/>
                </a:lnTo>
                <a:lnTo>
                  <a:pt x="208486" y="92940"/>
                </a:lnTo>
                <a:lnTo>
                  <a:pt x="207746" y="80772"/>
                </a:lnTo>
                <a:lnTo>
                  <a:pt x="198856" y="38608"/>
                </a:lnTo>
                <a:lnTo>
                  <a:pt x="195300" y="31750"/>
                </a:lnTo>
                <a:lnTo>
                  <a:pt x="190001" y="24892"/>
                </a:lnTo>
                <a:close/>
              </a:path>
              <a:path w="299085" h="167639">
                <a:moveTo>
                  <a:pt x="289487" y="33401"/>
                </a:moveTo>
                <a:lnTo>
                  <a:pt x="271627" y="33401"/>
                </a:lnTo>
                <a:lnTo>
                  <a:pt x="280898" y="146558"/>
                </a:lnTo>
                <a:lnTo>
                  <a:pt x="298678" y="145161"/>
                </a:lnTo>
                <a:lnTo>
                  <a:pt x="289487" y="33401"/>
                </a:lnTo>
                <a:close/>
              </a:path>
              <a:path w="299085" h="167639">
                <a:moveTo>
                  <a:pt x="286740" y="0"/>
                </a:moveTo>
                <a:lnTo>
                  <a:pt x="275183" y="889"/>
                </a:lnTo>
                <a:lnTo>
                  <a:pt x="272643" y="7366"/>
                </a:lnTo>
                <a:lnTo>
                  <a:pt x="267944" y="14224"/>
                </a:lnTo>
                <a:lnTo>
                  <a:pt x="236448" y="40640"/>
                </a:lnTo>
                <a:lnTo>
                  <a:pt x="237845" y="57785"/>
                </a:lnTo>
                <a:lnTo>
                  <a:pt x="271627" y="33401"/>
                </a:lnTo>
                <a:lnTo>
                  <a:pt x="289487" y="33401"/>
                </a:lnTo>
                <a:lnTo>
                  <a:pt x="2867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3" name="object 34"/>
          <p:cNvSpPr>
            <a:spLocks/>
          </p:cNvSpPr>
          <p:nvPr/>
        </p:nvSpPr>
        <p:spPr bwMode="auto">
          <a:xfrm>
            <a:off x="2533650" y="4949825"/>
            <a:ext cx="4162425" cy="331788"/>
          </a:xfrm>
          <a:custGeom>
            <a:avLst/>
            <a:gdLst/>
            <a:ahLst/>
            <a:cxnLst>
              <a:cxn ang="0">
                <a:pos x="73279" y="255650"/>
              </a:cxn>
              <a:cxn ang="0">
                <a:pos x="0" y="298957"/>
              </a:cxn>
              <a:cxn ang="0">
                <a:pos x="78739" y="331596"/>
              </a:cxn>
              <a:cxn ang="0">
                <a:pos x="55597" y="301751"/>
              </a:cxn>
              <a:cxn ang="0">
                <a:pos x="51054" y="301751"/>
              </a:cxn>
              <a:cxn ang="0">
                <a:pos x="50164" y="289051"/>
              </a:cxn>
              <a:cxn ang="0">
                <a:pos x="54455" y="288750"/>
              </a:cxn>
              <a:cxn ang="0">
                <a:pos x="73279" y="255650"/>
              </a:cxn>
              <a:cxn ang="0">
                <a:pos x="54455" y="288750"/>
              </a:cxn>
              <a:cxn ang="0">
                <a:pos x="50164" y="289051"/>
              </a:cxn>
              <a:cxn ang="0">
                <a:pos x="51054" y="301751"/>
              </a:cxn>
              <a:cxn ang="0">
                <a:pos x="55362" y="301449"/>
              </a:cxn>
              <a:cxn ang="0">
                <a:pos x="50673" y="295401"/>
              </a:cxn>
              <a:cxn ang="0">
                <a:pos x="54455" y="288750"/>
              </a:cxn>
              <a:cxn ang="0">
                <a:pos x="55362" y="301449"/>
              </a:cxn>
              <a:cxn ang="0">
                <a:pos x="51054" y="301751"/>
              </a:cxn>
              <a:cxn ang="0">
                <a:pos x="55597" y="301751"/>
              </a:cxn>
              <a:cxn ang="0">
                <a:pos x="55362" y="301449"/>
              </a:cxn>
              <a:cxn ang="0">
                <a:pos x="4160012" y="0"/>
              </a:cxn>
              <a:cxn ang="0">
                <a:pos x="54455" y="288750"/>
              </a:cxn>
              <a:cxn ang="0">
                <a:pos x="50673" y="295401"/>
              </a:cxn>
              <a:cxn ang="0">
                <a:pos x="55362" y="301449"/>
              </a:cxn>
              <a:cxn ang="0">
                <a:pos x="4161028" y="12700"/>
              </a:cxn>
              <a:cxn ang="0">
                <a:pos x="4160012" y="0"/>
              </a:cxn>
            </a:cxnLst>
            <a:rect l="0" t="0" r="r" b="b"/>
            <a:pathLst>
              <a:path w="4161154" h="332104">
                <a:moveTo>
                  <a:pt x="73279" y="255650"/>
                </a:moveTo>
                <a:lnTo>
                  <a:pt x="0" y="298957"/>
                </a:lnTo>
                <a:lnTo>
                  <a:pt x="78739" y="331596"/>
                </a:lnTo>
                <a:lnTo>
                  <a:pt x="55597" y="301751"/>
                </a:lnTo>
                <a:lnTo>
                  <a:pt x="51054" y="301751"/>
                </a:lnTo>
                <a:lnTo>
                  <a:pt x="50164" y="289051"/>
                </a:lnTo>
                <a:lnTo>
                  <a:pt x="54455" y="288750"/>
                </a:lnTo>
                <a:lnTo>
                  <a:pt x="73279" y="255650"/>
                </a:lnTo>
                <a:close/>
              </a:path>
              <a:path w="4161154" h="332104">
                <a:moveTo>
                  <a:pt x="54455" y="288750"/>
                </a:moveTo>
                <a:lnTo>
                  <a:pt x="50164" y="289051"/>
                </a:lnTo>
                <a:lnTo>
                  <a:pt x="51054" y="301751"/>
                </a:lnTo>
                <a:lnTo>
                  <a:pt x="55362" y="301449"/>
                </a:lnTo>
                <a:lnTo>
                  <a:pt x="50673" y="295401"/>
                </a:lnTo>
                <a:lnTo>
                  <a:pt x="54455" y="288750"/>
                </a:lnTo>
                <a:close/>
              </a:path>
              <a:path w="4161154" h="332104">
                <a:moveTo>
                  <a:pt x="55362" y="301449"/>
                </a:moveTo>
                <a:lnTo>
                  <a:pt x="51054" y="301751"/>
                </a:lnTo>
                <a:lnTo>
                  <a:pt x="55597" y="301751"/>
                </a:lnTo>
                <a:lnTo>
                  <a:pt x="55362" y="301449"/>
                </a:lnTo>
                <a:close/>
              </a:path>
              <a:path w="4161154" h="332104">
                <a:moveTo>
                  <a:pt x="4160012" y="0"/>
                </a:moveTo>
                <a:lnTo>
                  <a:pt x="54455" y="288750"/>
                </a:lnTo>
                <a:lnTo>
                  <a:pt x="50673" y="295401"/>
                </a:lnTo>
                <a:lnTo>
                  <a:pt x="55362" y="301449"/>
                </a:lnTo>
                <a:lnTo>
                  <a:pt x="4161028" y="12700"/>
                </a:lnTo>
                <a:lnTo>
                  <a:pt x="41600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987550" y="158115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755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85B60C2-35CD-49AB-9258-97D5B9887FC9}" type="slidenum">
              <a:rPr lang="th-TH"/>
              <a:pPr marL="111125"/>
              <a:t>24</a:t>
            </a:fld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6292850" y="1593850"/>
            <a:ext cx="9350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973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Fast</a:t>
            </a:r>
            <a:r>
              <a:rPr spc="-20" dirty="0"/>
              <a:t> </a:t>
            </a:r>
            <a:r>
              <a:rPr spc="-5" dirty="0"/>
              <a:t>Retransmission</a:t>
            </a:r>
          </a:p>
        </p:txBody>
      </p:sp>
      <p:sp>
        <p:nvSpPr>
          <p:cNvPr id="31746" name="object 3"/>
          <p:cNvSpPr>
            <a:spLocks/>
          </p:cNvSpPr>
          <p:nvPr/>
        </p:nvSpPr>
        <p:spPr bwMode="auto">
          <a:xfrm>
            <a:off x="2344738" y="2474913"/>
            <a:ext cx="3175" cy="369093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3691128"/>
              </a:cxn>
            </a:cxnLst>
            <a:rect l="0" t="0" r="r" b="b"/>
            <a:pathLst>
              <a:path w="3175" h="3691254">
                <a:moveTo>
                  <a:pt x="3048" y="0"/>
                </a:moveTo>
                <a:lnTo>
                  <a:pt x="0" y="3691128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2395538" y="2535238"/>
            <a:ext cx="2006600" cy="315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/>
          </p:cNvSpPr>
          <p:nvPr/>
        </p:nvSpPr>
        <p:spPr bwMode="auto">
          <a:xfrm>
            <a:off x="2327275" y="2814638"/>
            <a:ext cx="4689475" cy="333375"/>
          </a:xfrm>
          <a:custGeom>
            <a:avLst/>
            <a:gdLst/>
            <a:ahLst/>
            <a:cxnLst>
              <a:cxn ang="0">
                <a:pos x="4634413" y="301867"/>
              </a:cxn>
              <a:cxn ang="0">
                <a:pos x="4611242" y="332231"/>
              </a:cxn>
              <a:cxn ang="0">
                <a:pos x="4682239" y="302133"/>
              </a:cxn>
              <a:cxn ang="0">
                <a:pos x="4638675" y="302133"/>
              </a:cxn>
              <a:cxn ang="0">
                <a:pos x="4634413" y="301867"/>
              </a:cxn>
              <a:cxn ang="0">
                <a:pos x="4639056" y="295783"/>
              </a:cxn>
              <a:cxn ang="0">
                <a:pos x="4634413" y="301867"/>
              </a:cxn>
              <a:cxn ang="0">
                <a:pos x="4638675" y="302133"/>
              </a:cxn>
              <a:cxn ang="0">
                <a:pos x="4639056" y="295783"/>
              </a:cxn>
              <a:cxn ang="0">
                <a:pos x="4616068" y="256159"/>
              </a:cxn>
              <a:cxn ang="0">
                <a:pos x="4635219" y="289169"/>
              </a:cxn>
              <a:cxn ang="0">
                <a:pos x="4639436" y="289433"/>
              </a:cxn>
              <a:cxn ang="0">
                <a:pos x="4638675" y="302133"/>
              </a:cxn>
              <a:cxn ang="0">
                <a:pos x="4682239" y="302133"/>
              </a:cxn>
              <a:cxn ang="0">
                <a:pos x="4689729" y="298958"/>
              </a:cxn>
              <a:cxn ang="0">
                <a:pos x="4616068" y="256159"/>
              </a:cxn>
              <a:cxn ang="0">
                <a:pos x="762" y="0"/>
              </a:cxn>
              <a:cxn ang="0">
                <a:pos x="0" y="12700"/>
              </a:cxn>
              <a:cxn ang="0">
                <a:pos x="4634413" y="301867"/>
              </a:cxn>
              <a:cxn ang="0">
                <a:pos x="4639056" y="295783"/>
              </a:cxn>
              <a:cxn ang="0">
                <a:pos x="4635219" y="289169"/>
              </a:cxn>
              <a:cxn ang="0">
                <a:pos x="762" y="0"/>
              </a:cxn>
              <a:cxn ang="0">
                <a:pos x="4635219" y="289169"/>
              </a:cxn>
              <a:cxn ang="0">
                <a:pos x="4639056" y="295783"/>
              </a:cxn>
              <a:cxn ang="0">
                <a:pos x="4639436" y="289433"/>
              </a:cxn>
              <a:cxn ang="0">
                <a:pos x="4635219" y="289169"/>
              </a:cxn>
            </a:cxnLst>
            <a:rect l="0" t="0" r="r" b="b"/>
            <a:pathLst>
              <a:path w="4690109" h="332739">
                <a:moveTo>
                  <a:pt x="4634413" y="301867"/>
                </a:moveTo>
                <a:lnTo>
                  <a:pt x="4611242" y="332231"/>
                </a:lnTo>
                <a:lnTo>
                  <a:pt x="4682239" y="302133"/>
                </a:lnTo>
                <a:lnTo>
                  <a:pt x="4638675" y="302133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3"/>
                </a:moveTo>
                <a:lnTo>
                  <a:pt x="4634413" y="301867"/>
                </a:lnTo>
                <a:lnTo>
                  <a:pt x="4638675" y="302133"/>
                </a:lnTo>
                <a:lnTo>
                  <a:pt x="4639056" y="295783"/>
                </a:lnTo>
                <a:close/>
              </a:path>
              <a:path w="4690109" h="332739">
                <a:moveTo>
                  <a:pt x="4616068" y="256159"/>
                </a:moveTo>
                <a:lnTo>
                  <a:pt x="4635219" y="289169"/>
                </a:lnTo>
                <a:lnTo>
                  <a:pt x="4639436" y="289433"/>
                </a:lnTo>
                <a:lnTo>
                  <a:pt x="4638675" y="302133"/>
                </a:lnTo>
                <a:lnTo>
                  <a:pt x="4682239" y="302133"/>
                </a:lnTo>
                <a:lnTo>
                  <a:pt x="4689729" y="298958"/>
                </a:lnTo>
                <a:lnTo>
                  <a:pt x="4616068" y="256159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3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3"/>
                </a:lnTo>
                <a:lnTo>
                  <a:pt x="4639436" y="289433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9" name="object 6"/>
          <p:cNvSpPr>
            <a:spLocks/>
          </p:cNvSpPr>
          <p:nvPr/>
        </p:nvSpPr>
        <p:spPr bwMode="auto">
          <a:xfrm>
            <a:off x="5046663" y="3532188"/>
            <a:ext cx="415925" cy="179387"/>
          </a:xfrm>
          <a:custGeom>
            <a:avLst/>
            <a:gdLst/>
            <a:ahLst/>
            <a:cxnLst>
              <a:cxn ang="0">
                <a:pos x="43561" y="29463"/>
              </a:cxn>
              <a:cxn ang="0">
                <a:pos x="20319" y="177037"/>
              </a:cxn>
              <a:cxn ang="0">
                <a:pos x="93090" y="126872"/>
              </a:cxn>
              <a:cxn ang="0">
                <a:pos x="109067" y="115823"/>
              </a:cxn>
              <a:cxn ang="0">
                <a:pos x="49149" y="72136"/>
              </a:cxn>
              <a:cxn ang="0">
                <a:pos x="52514" y="58038"/>
              </a:cxn>
              <a:cxn ang="0">
                <a:pos x="54737" y="43941"/>
              </a:cxn>
              <a:cxn ang="0">
                <a:pos x="64262" y="27812"/>
              </a:cxn>
              <a:cxn ang="0">
                <a:pos x="93090" y="126872"/>
              </a:cxn>
              <a:cxn ang="0">
                <a:pos x="135381" y="167512"/>
              </a:cxn>
              <a:cxn ang="0">
                <a:pos x="72473" y="43941"/>
              </a:cxn>
              <a:cxn ang="0">
                <a:pos x="57167" y="50039"/>
              </a:cxn>
              <a:cxn ang="0">
                <a:pos x="63505" y="64569"/>
              </a:cxn>
              <a:cxn ang="0">
                <a:pos x="85851" y="111886"/>
              </a:cxn>
              <a:cxn ang="0">
                <a:pos x="109067" y="115823"/>
              </a:cxn>
              <a:cxn ang="0">
                <a:pos x="212153" y="13827"/>
              </a:cxn>
              <a:cxn ang="0">
                <a:pos x="141857" y="62287"/>
              </a:cxn>
              <a:cxn ang="0">
                <a:pos x="139445" y="93344"/>
              </a:cxn>
              <a:cxn ang="0">
                <a:pos x="183094" y="160700"/>
              </a:cxn>
              <a:cxn ang="0">
                <a:pos x="213740" y="163575"/>
              </a:cxn>
              <a:cxn ang="0">
                <a:pos x="251408" y="147441"/>
              </a:cxn>
              <a:cxn ang="0">
                <a:pos x="197866" y="146669"/>
              </a:cxn>
              <a:cxn ang="0">
                <a:pos x="158898" y="84449"/>
              </a:cxn>
              <a:cxn ang="0">
                <a:pos x="175387" y="40639"/>
              </a:cxn>
              <a:cxn ang="0">
                <a:pos x="248960" y="30255"/>
              </a:cxn>
              <a:cxn ang="0">
                <a:pos x="239013" y="21970"/>
              </a:cxn>
              <a:cxn ang="0">
                <a:pos x="221868" y="15112"/>
              </a:cxn>
              <a:cxn ang="0">
                <a:pos x="250062" y="107060"/>
              </a:cxn>
              <a:cxn ang="0">
                <a:pos x="204247" y="147441"/>
              </a:cxn>
              <a:cxn ang="0">
                <a:pos x="257548" y="140525"/>
              </a:cxn>
              <a:cxn ang="0">
                <a:pos x="266882" y="121665"/>
              </a:cxn>
              <a:cxn ang="0">
                <a:pos x="250062" y="107060"/>
              </a:cxn>
              <a:cxn ang="0">
                <a:pos x="209542" y="30255"/>
              </a:cxn>
              <a:cxn ang="0">
                <a:pos x="221924" y="32871"/>
              </a:cxn>
              <a:cxn ang="0">
                <a:pos x="262254" y="51435"/>
              </a:cxn>
              <a:cxn ang="0">
                <a:pos x="252729" y="34274"/>
              </a:cxn>
              <a:cxn ang="0">
                <a:pos x="303275" y="8127"/>
              </a:cxn>
              <a:cxn ang="0">
                <a:pos x="296037" y="154304"/>
              </a:cxn>
              <a:cxn ang="0">
                <a:pos x="311023" y="102615"/>
              </a:cxn>
              <a:cxn ang="0">
                <a:pos x="309244" y="79755"/>
              </a:cxn>
              <a:cxn ang="0">
                <a:pos x="357376" y="77596"/>
              </a:cxn>
              <a:cxn ang="0">
                <a:pos x="390398" y="146430"/>
              </a:cxn>
              <a:cxn ang="0">
                <a:pos x="357376" y="77596"/>
              </a:cxn>
              <a:cxn ang="0">
                <a:pos x="375030" y="2158"/>
              </a:cxn>
              <a:cxn ang="0">
                <a:pos x="330981" y="79755"/>
              </a:cxn>
              <a:cxn ang="0">
                <a:pos x="357376" y="77596"/>
              </a:cxn>
              <a:cxn ang="0">
                <a:pos x="401065" y="0"/>
              </a:cxn>
            </a:cxnLst>
            <a:rect l="0" t="0" r="r" b="b"/>
            <a:pathLst>
              <a:path w="415925" h="179070">
                <a:moveTo>
                  <a:pt x="64262" y="27812"/>
                </a:moveTo>
                <a:lnTo>
                  <a:pt x="43561" y="29463"/>
                </a:lnTo>
                <a:lnTo>
                  <a:pt x="0" y="178688"/>
                </a:lnTo>
                <a:lnTo>
                  <a:pt x="20319" y="177037"/>
                </a:lnTo>
                <a:lnTo>
                  <a:pt x="32638" y="131952"/>
                </a:lnTo>
                <a:lnTo>
                  <a:pt x="93090" y="126872"/>
                </a:lnTo>
                <a:lnTo>
                  <a:pt x="114692" y="126872"/>
                </a:lnTo>
                <a:lnTo>
                  <a:pt x="109067" y="115823"/>
                </a:lnTo>
                <a:lnTo>
                  <a:pt x="36829" y="115823"/>
                </a:lnTo>
                <a:lnTo>
                  <a:pt x="49149" y="72136"/>
                </a:lnTo>
                <a:lnTo>
                  <a:pt x="50986" y="65087"/>
                </a:lnTo>
                <a:lnTo>
                  <a:pt x="52514" y="58038"/>
                </a:lnTo>
                <a:lnTo>
                  <a:pt x="53756" y="50990"/>
                </a:lnTo>
                <a:lnTo>
                  <a:pt x="54737" y="43941"/>
                </a:lnTo>
                <a:lnTo>
                  <a:pt x="72473" y="43941"/>
                </a:lnTo>
                <a:lnTo>
                  <a:pt x="64262" y="27812"/>
                </a:lnTo>
                <a:close/>
              </a:path>
              <a:path w="415925" h="179070">
                <a:moveTo>
                  <a:pt x="114692" y="126872"/>
                </a:moveTo>
                <a:lnTo>
                  <a:pt x="93090" y="126872"/>
                </a:lnTo>
                <a:lnTo>
                  <a:pt x="113537" y="169290"/>
                </a:lnTo>
                <a:lnTo>
                  <a:pt x="135381" y="167512"/>
                </a:lnTo>
                <a:lnTo>
                  <a:pt x="114692" y="126872"/>
                </a:lnTo>
                <a:close/>
              </a:path>
              <a:path w="415925" h="179070">
                <a:moveTo>
                  <a:pt x="72473" y="43941"/>
                </a:moveTo>
                <a:lnTo>
                  <a:pt x="54737" y="43941"/>
                </a:lnTo>
                <a:lnTo>
                  <a:pt x="57167" y="50039"/>
                </a:lnTo>
                <a:lnTo>
                  <a:pt x="60086" y="56911"/>
                </a:lnTo>
                <a:lnTo>
                  <a:pt x="63505" y="64569"/>
                </a:lnTo>
                <a:lnTo>
                  <a:pt x="67437" y="73025"/>
                </a:lnTo>
                <a:lnTo>
                  <a:pt x="85851" y="111886"/>
                </a:lnTo>
                <a:lnTo>
                  <a:pt x="36829" y="115823"/>
                </a:lnTo>
                <a:lnTo>
                  <a:pt x="109067" y="115823"/>
                </a:lnTo>
                <a:lnTo>
                  <a:pt x="72473" y="43941"/>
                </a:lnTo>
                <a:close/>
              </a:path>
              <a:path w="415925" h="179070">
                <a:moveTo>
                  <a:pt x="212153" y="13827"/>
                </a:moveTo>
                <a:lnTo>
                  <a:pt x="167258" y="25653"/>
                </a:lnTo>
                <a:lnTo>
                  <a:pt x="141857" y="62287"/>
                </a:lnTo>
                <a:lnTo>
                  <a:pt x="139138" y="82341"/>
                </a:lnTo>
                <a:lnTo>
                  <a:pt x="139445" y="93344"/>
                </a:lnTo>
                <a:lnTo>
                  <a:pt x="150367" y="131444"/>
                </a:lnTo>
                <a:lnTo>
                  <a:pt x="183094" y="160700"/>
                </a:lnTo>
                <a:lnTo>
                  <a:pt x="202525" y="163887"/>
                </a:lnTo>
                <a:lnTo>
                  <a:pt x="213740" y="163575"/>
                </a:lnTo>
                <a:lnTo>
                  <a:pt x="250951" y="147954"/>
                </a:lnTo>
                <a:lnTo>
                  <a:pt x="251408" y="147441"/>
                </a:lnTo>
                <a:lnTo>
                  <a:pt x="204247" y="147441"/>
                </a:lnTo>
                <a:lnTo>
                  <a:pt x="197866" y="146669"/>
                </a:lnTo>
                <a:lnTo>
                  <a:pt x="167258" y="123316"/>
                </a:lnTo>
                <a:lnTo>
                  <a:pt x="158898" y="84449"/>
                </a:lnTo>
                <a:lnTo>
                  <a:pt x="159146" y="77390"/>
                </a:lnTo>
                <a:lnTo>
                  <a:pt x="175387" y="40639"/>
                </a:lnTo>
                <a:lnTo>
                  <a:pt x="209542" y="30255"/>
                </a:lnTo>
                <a:lnTo>
                  <a:pt x="248960" y="30255"/>
                </a:lnTo>
                <a:lnTo>
                  <a:pt x="246395" y="27521"/>
                </a:lnTo>
                <a:lnTo>
                  <a:pt x="239013" y="21970"/>
                </a:lnTo>
                <a:lnTo>
                  <a:pt x="230822" y="17827"/>
                </a:lnTo>
                <a:lnTo>
                  <a:pt x="221868" y="15112"/>
                </a:lnTo>
                <a:lnTo>
                  <a:pt x="212153" y="13827"/>
                </a:lnTo>
                <a:close/>
              </a:path>
              <a:path w="415925" h="179070">
                <a:moveTo>
                  <a:pt x="250062" y="107060"/>
                </a:moveTo>
                <a:lnTo>
                  <a:pt x="225409" y="143779"/>
                </a:lnTo>
                <a:lnTo>
                  <a:pt x="204247" y="147441"/>
                </a:lnTo>
                <a:lnTo>
                  <a:pt x="251408" y="147441"/>
                </a:lnTo>
                <a:lnTo>
                  <a:pt x="257548" y="140525"/>
                </a:lnTo>
                <a:lnTo>
                  <a:pt x="262858" y="131762"/>
                </a:lnTo>
                <a:lnTo>
                  <a:pt x="266882" y="121665"/>
                </a:lnTo>
                <a:lnTo>
                  <a:pt x="269620" y="110235"/>
                </a:lnTo>
                <a:lnTo>
                  <a:pt x="250062" y="107060"/>
                </a:lnTo>
                <a:close/>
              </a:path>
              <a:path w="415925" h="179070">
                <a:moveTo>
                  <a:pt x="248960" y="30255"/>
                </a:moveTo>
                <a:lnTo>
                  <a:pt x="209542" y="30255"/>
                </a:lnTo>
                <a:lnTo>
                  <a:pt x="216008" y="31103"/>
                </a:lnTo>
                <a:lnTo>
                  <a:pt x="221924" y="32871"/>
                </a:lnTo>
                <a:lnTo>
                  <a:pt x="243712" y="57403"/>
                </a:lnTo>
                <a:lnTo>
                  <a:pt x="262254" y="51435"/>
                </a:lnTo>
                <a:lnTo>
                  <a:pt x="258016" y="42241"/>
                </a:lnTo>
                <a:lnTo>
                  <a:pt x="252729" y="34274"/>
                </a:lnTo>
                <a:lnTo>
                  <a:pt x="248960" y="30255"/>
                </a:lnTo>
                <a:close/>
              </a:path>
              <a:path w="415925" h="179070">
                <a:moveTo>
                  <a:pt x="303275" y="8127"/>
                </a:moveTo>
                <a:lnTo>
                  <a:pt x="284099" y="9651"/>
                </a:lnTo>
                <a:lnTo>
                  <a:pt x="296037" y="154304"/>
                </a:lnTo>
                <a:lnTo>
                  <a:pt x="315213" y="152653"/>
                </a:lnTo>
                <a:lnTo>
                  <a:pt x="311023" y="102615"/>
                </a:lnTo>
                <a:lnTo>
                  <a:pt x="330981" y="79755"/>
                </a:lnTo>
                <a:lnTo>
                  <a:pt x="309244" y="79755"/>
                </a:lnTo>
                <a:lnTo>
                  <a:pt x="303275" y="8127"/>
                </a:lnTo>
                <a:close/>
              </a:path>
              <a:path w="415925" h="179070">
                <a:moveTo>
                  <a:pt x="357376" y="77596"/>
                </a:moveTo>
                <a:lnTo>
                  <a:pt x="332866" y="77596"/>
                </a:lnTo>
                <a:lnTo>
                  <a:pt x="390398" y="146430"/>
                </a:lnTo>
                <a:lnTo>
                  <a:pt x="415670" y="144398"/>
                </a:lnTo>
                <a:lnTo>
                  <a:pt x="357376" y="77596"/>
                </a:lnTo>
                <a:close/>
              </a:path>
              <a:path w="415925" h="179070">
                <a:moveTo>
                  <a:pt x="401065" y="0"/>
                </a:moveTo>
                <a:lnTo>
                  <a:pt x="375030" y="2158"/>
                </a:lnTo>
                <a:lnTo>
                  <a:pt x="309244" y="79755"/>
                </a:lnTo>
                <a:lnTo>
                  <a:pt x="330981" y="79755"/>
                </a:lnTo>
                <a:lnTo>
                  <a:pt x="332866" y="77596"/>
                </a:lnTo>
                <a:lnTo>
                  <a:pt x="357376" y="77596"/>
                </a:lnTo>
                <a:lnTo>
                  <a:pt x="345186" y="63626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5573713" y="3497263"/>
            <a:ext cx="301625" cy="165100"/>
          </a:xfrm>
          <a:custGeom>
            <a:avLst/>
            <a:gdLst/>
            <a:ahLst/>
            <a:cxnLst>
              <a:cxn ang="0">
                <a:pos x="64135" y="129920"/>
              </a:cxn>
              <a:cxn ang="0">
                <a:pos x="84709" y="163067"/>
              </a:cxn>
              <a:cxn ang="0">
                <a:pos x="72771" y="18541"/>
              </a:cxn>
              <a:cxn ang="0">
                <a:pos x="0" y="118871"/>
              </a:cxn>
              <a:cxn ang="0">
                <a:pos x="64135" y="129920"/>
              </a:cxn>
              <a:cxn ang="0">
                <a:pos x="81914" y="128523"/>
              </a:cxn>
              <a:cxn ang="0">
                <a:pos x="100611" y="117475"/>
              </a:cxn>
              <a:cxn ang="0">
                <a:pos x="57403" y="48513"/>
              </a:cxn>
              <a:cxn ang="0">
                <a:pos x="72771" y="18541"/>
              </a:cxn>
              <a:cxn ang="0">
                <a:pos x="57403" y="48513"/>
              </a:cxn>
              <a:cxn ang="0">
                <a:pos x="17525" y="117475"/>
              </a:cxn>
              <a:cxn ang="0">
                <a:pos x="100204" y="112267"/>
              </a:cxn>
              <a:cxn ang="0">
                <a:pos x="75248" y="48513"/>
              </a:cxn>
              <a:cxn ang="0">
                <a:pos x="80517" y="112267"/>
              </a:cxn>
              <a:cxn ang="0">
                <a:pos x="100075" y="110616"/>
              </a:cxn>
              <a:cxn ang="0">
                <a:pos x="127599" y="26683"/>
              </a:cxn>
              <a:cxn ang="0">
                <a:pos x="115919" y="76457"/>
              </a:cxn>
              <a:cxn ang="0">
                <a:pos x="128641" y="136348"/>
              </a:cxn>
              <a:cxn ang="0">
                <a:pos x="169799" y="158622"/>
              </a:cxn>
              <a:cxn ang="0">
                <a:pos x="184150" y="155273"/>
              </a:cxn>
              <a:cxn ang="0">
                <a:pos x="195452" y="147827"/>
              </a:cxn>
              <a:cxn ang="0">
                <a:pos x="160400" y="144652"/>
              </a:cxn>
              <a:cxn ang="0">
                <a:pos x="136707" y="103461"/>
              </a:cxn>
              <a:cxn ang="0">
                <a:pos x="134651" y="56991"/>
              </a:cxn>
              <a:cxn ang="0">
                <a:pos x="166877" y="24891"/>
              </a:cxn>
              <a:cxn ang="0">
                <a:pos x="189737" y="20700"/>
              </a:cxn>
              <a:cxn ang="0">
                <a:pos x="178435" y="13969"/>
              </a:cxn>
              <a:cxn ang="0">
                <a:pos x="165353" y="10287"/>
              </a:cxn>
              <a:cxn ang="0">
                <a:pos x="166877" y="24891"/>
              </a:cxn>
              <a:cxn ang="0">
                <a:pos x="180339" y="35687"/>
              </a:cxn>
              <a:cxn ang="0">
                <a:pos x="193446" y="98710"/>
              </a:cxn>
              <a:cxn ang="0">
                <a:pos x="168655" y="144017"/>
              </a:cxn>
              <a:cxn ang="0">
                <a:pos x="198212" y="144652"/>
              </a:cxn>
              <a:cxn ang="0">
                <a:pos x="211506" y="93067"/>
              </a:cxn>
              <a:cxn ang="0">
                <a:pos x="201929" y="38735"/>
              </a:cxn>
              <a:cxn ang="0">
                <a:pos x="192976" y="24891"/>
              </a:cxn>
              <a:cxn ang="0">
                <a:pos x="274574" y="33527"/>
              </a:cxn>
              <a:cxn ang="0">
                <a:pos x="301751" y="145160"/>
              </a:cxn>
              <a:cxn ang="0">
                <a:pos x="289687" y="0"/>
              </a:cxn>
              <a:cxn ang="0">
                <a:pos x="275716" y="7492"/>
              </a:cxn>
              <a:cxn ang="0">
                <a:pos x="239522" y="40766"/>
              </a:cxn>
              <a:cxn ang="0">
                <a:pos x="246252" y="55372"/>
              </a:cxn>
              <a:cxn ang="0">
                <a:pos x="258825" y="47116"/>
              </a:cxn>
              <a:cxn ang="0">
                <a:pos x="270637" y="37973"/>
              </a:cxn>
              <a:cxn ang="0">
                <a:pos x="292473" y="33527"/>
              </a:cxn>
            </a:cxnLst>
            <a:rect l="0" t="0" r="r" b="b"/>
            <a:pathLst>
              <a:path w="302260" h="165100">
                <a:moveTo>
                  <a:pt x="82027" y="129920"/>
                </a:moveTo>
                <a:lnTo>
                  <a:pt x="64135" y="129920"/>
                </a:lnTo>
                <a:lnTo>
                  <a:pt x="66928" y="164591"/>
                </a:lnTo>
                <a:lnTo>
                  <a:pt x="84709" y="163067"/>
                </a:lnTo>
                <a:lnTo>
                  <a:pt x="82027" y="129920"/>
                </a:lnTo>
                <a:close/>
              </a:path>
              <a:path w="302260" h="165100">
                <a:moveTo>
                  <a:pt x="72771" y="18541"/>
                </a:moveTo>
                <a:lnTo>
                  <a:pt x="58292" y="19685"/>
                </a:lnTo>
                <a:lnTo>
                  <a:pt x="0" y="118871"/>
                </a:lnTo>
                <a:lnTo>
                  <a:pt x="1397" y="135127"/>
                </a:lnTo>
                <a:lnTo>
                  <a:pt x="64135" y="129920"/>
                </a:lnTo>
                <a:lnTo>
                  <a:pt x="82027" y="129920"/>
                </a:lnTo>
                <a:lnTo>
                  <a:pt x="81914" y="128523"/>
                </a:lnTo>
                <a:lnTo>
                  <a:pt x="101346" y="126872"/>
                </a:lnTo>
                <a:lnTo>
                  <a:pt x="100611" y="117475"/>
                </a:lnTo>
                <a:lnTo>
                  <a:pt x="17525" y="117475"/>
                </a:lnTo>
                <a:lnTo>
                  <a:pt x="57403" y="48513"/>
                </a:lnTo>
                <a:lnTo>
                  <a:pt x="75248" y="48513"/>
                </a:lnTo>
                <a:lnTo>
                  <a:pt x="72771" y="18541"/>
                </a:lnTo>
                <a:close/>
              </a:path>
              <a:path w="302260" h="165100">
                <a:moveTo>
                  <a:pt x="75248" y="48513"/>
                </a:moveTo>
                <a:lnTo>
                  <a:pt x="57403" y="48513"/>
                </a:lnTo>
                <a:lnTo>
                  <a:pt x="62737" y="113664"/>
                </a:lnTo>
                <a:lnTo>
                  <a:pt x="17525" y="117475"/>
                </a:lnTo>
                <a:lnTo>
                  <a:pt x="100611" y="117475"/>
                </a:lnTo>
                <a:lnTo>
                  <a:pt x="100204" y="112267"/>
                </a:lnTo>
                <a:lnTo>
                  <a:pt x="80517" y="112267"/>
                </a:lnTo>
                <a:lnTo>
                  <a:pt x="75248" y="48513"/>
                </a:lnTo>
                <a:close/>
              </a:path>
              <a:path w="302260" h="165100">
                <a:moveTo>
                  <a:pt x="100075" y="110616"/>
                </a:moveTo>
                <a:lnTo>
                  <a:pt x="80517" y="112267"/>
                </a:lnTo>
                <a:lnTo>
                  <a:pt x="100204" y="112267"/>
                </a:lnTo>
                <a:lnTo>
                  <a:pt x="100075" y="110616"/>
                </a:lnTo>
                <a:close/>
              </a:path>
              <a:path w="302260" h="165100">
                <a:moveTo>
                  <a:pt x="165353" y="10287"/>
                </a:moveTo>
                <a:lnTo>
                  <a:pt x="127599" y="26683"/>
                </a:lnTo>
                <a:lnTo>
                  <a:pt x="116014" y="65436"/>
                </a:lnTo>
                <a:lnTo>
                  <a:pt x="115919" y="76457"/>
                </a:lnTo>
                <a:lnTo>
                  <a:pt x="116586" y="88645"/>
                </a:lnTo>
                <a:lnTo>
                  <a:pt x="128641" y="136348"/>
                </a:lnTo>
                <a:lnTo>
                  <a:pt x="159819" y="158484"/>
                </a:lnTo>
                <a:lnTo>
                  <a:pt x="169799" y="158622"/>
                </a:lnTo>
                <a:lnTo>
                  <a:pt x="177343" y="157454"/>
                </a:lnTo>
                <a:lnTo>
                  <a:pt x="184150" y="155273"/>
                </a:lnTo>
                <a:lnTo>
                  <a:pt x="190194" y="152068"/>
                </a:lnTo>
                <a:lnTo>
                  <a:pt x="195452" y="147827"/>
                </a:lnTo>
                <a:lnTo>
                  <a:pt x="198212" y="144652"/>
                </a:lnTo>
                <a:lnTo>
                  <a:pt x="160400" y="144652"/>
                </a:lnTo>
                <a:lnTo>
                  <a:pt x="153288" y="141350"/>
                </a:lnTo>
                <a:lnTo>
                  <a:pt x="136707" y="103461"/>
                </a:lnTo>
                <a:lnTo>
                  <a:pt x="134063" y="70707"/>
                </a:lnTo>
                <a:lnTo>
                  <a:pt x="134651" y="56991"/>
                </a:lnTo>
                <a:lnTo>
                  <a:pt x="158623" y="25653"/>
                </a:lnTo>
                <a:lnTo>
                  <a:pt x="166877" y="24891"/>
                </a:lnTo>
                <a:lnTo>
                  <a:pt x="192976" y="24891"/>
                </a:lnTo>
                <a:lnTo>
                  <a:pt x="189737" y="20700"/>
                </a:lnTo>
                <a:lnTo>
                  <a:pt x="184530" y="16510"/>
                </a:lnTo>
                <a:lnTo>
                  <a:pt x="178435" y="13969"/>
                </a:lnTo>
                <a:lnTo>
                  <a:pt x="172338" y="11302"/>
                </a:lnTo>
                <a:lnTo>
                  <a:pt x="165353" y="10287"/>
                </a:lnTo>
                <a:close/>
              </a:path>
              <a:path w="302260" h="165100">
                <a:moveTo>
                  <a:pt x="192976" y="24891"/>
                </a:moveTo>
                <a:lnTo>
                  <a:pt x="166877" y="24891"/>
                </a:lnTo>
                <a:lnTo>
                  <a:pt x="174116" y="28320"/>
                </a:lnTo>
                <a:lnTo>
                  <a:pt x="180339" y="35687"/>
                </a:lnTo>
                <a:lnTo>
                  <a:pt x="192659" y="82423"/>
                </a:lnTo>
                <a:lnTo>
                  <a:pt x="193446" y="98710"/>
                </a:lnTo>
                <a:lnTo>
                  <a:pt x="192960" y="112140"/>
                </a:lnTo>
                <a:lnTo>
                  <a:pt x="168655" y="144017"/>
                </a:lnTo>
                <a:lnTo>
                  <a:pt x="160400" y="144652"/>
                </a:lnTo>
                <a:lnTo>
                  <a:pt x="198212" y="144652"/>
                </a:lnTo>
                <a:lnTo>
                  <a:pt x="211454" y="104044"/>
                </a:lnTo>
                <a:lnTo>
                  <a:pt x="211506" y="93067"/>
                </a:lnTo>
                <a:lnTo>
                  <a:pt x="210820" y="80899"/>
                </a:lnTo>
                <a:lnTo>
                  <a:pt x="201929" y="38735"/>
                </a:lnTo>
                <a:lnTo>
                  <a:pt x="194055" y="26288"/>
                </a:lnTo>
                <a:lnTo>
                  <a:pt x="192976" y="24891"/>
                </a:lnTo>
                <a:close/>
              </a:path>
              <a:path w="302260" h="165100">
                <a:moveTo>
                  <a:pt x="292473" y="33527"/>
                </a:moveTo>
                <a:lnTo>
                  <a:pt x="274574" y="33527"/>
                </a:lnTo>
                <a:lnTo>
                  <a:pt x="283972" y="146684"/>
                </a:lnTo>
                <a:lnTo>
                  <a:pt x="301751" y="145160"/>
                </a:lnTo>
                <a:lnTo>
                  <a:pt x="292473" y="33527"/>
                </a:lnTo>
                <a:close/>
              </a:path>
              <a:path w="302260" h="165100">
                <a:moveTo>
                  <a:pt x="289687" y="0"/>
                </a:moveTo>
                <a:lnTo>
                  <a:pt x="278256" y="1015"/>
                </a:lnTo>
                <a:lnTo>
                  <a:pt x="275716" y="7492"/>
                </a:lnTo>
                <a:lnTo>
                  <a:pt x="271017" y="14350"/>
                </a:lnTo>
                <a:lnTo>
                  <a:pt x="239522" y="40766"/>
                </a:lnTo>
                <a:lnTo>
                  <a:pt x="240918" y="57912"/>
                </a:lnTo>
                <a:lnTo>
                  <a:pt x="246252" y="55372"/>
                </a:lnTo>
                <a:lnTo>
                  <a:pt x="252222" y="51815"/>
                </a:lnTo>
                <a:lnTo>
                  <a:pt x="258825" y="47116"/>
                </a:lnTo>
                <a:lnTo>
                  <a:pt x="265429" y="42544"/>
                </a:lnTo>
                <a:lnTo>
                  <a:pt x="270637" y="37973"/>
                </a:lnTo>
                <a:lnTo>
                  <a:pt x="274574" y="33527"/>
                </a:lnTo>
                <a:lnTo>
                  <a:pt x="292473" y="33527"/>
                </a:lnTo>
                <a:lnTo>
                  <a:pt x="2896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1" name="object 8"/>
          <p:cNvSpPr>
            <a:spLocks/>
          </p:cNvSpPr>
          <p:nvPr/>
        </p:nvSpPr>
        <p:spPr bwMode="auto">
          <a:xfrm>
            <a:off x="2327275" y="3635375"/>
            <a:ext cx="4697413" cy="314325"/>
          </a:xfrm>
          <a:custGeom>
            <a:avLst/>
            <a:gdLst/>
            <a:ahLst/>
            <a:cxnLst>
              <a:cxn ang="0">
                <a:pos x="73787" y="238251"/>
              </a:cxn>
              <a:cxn ang="0">
                <a:pos x="0" y="280669"/>
              </a:cxn>
              <a:cxn ang="0">
                <a:pos x="78231" y="314197"/>
              </a:cxn>
              <a:cxn ang="0">
                <a:pos x="55474" y="284098"/>
              </a:cxn>
              <a:cxn ang="0">
                <a:pos x="51053" y="284098"/>
              </a:cxn>
              <a:cxn ang="0">
                <a:pos x="50291" y="271398"/>
              </a:cxn>
              <a:cxn ang="0">
                <a:pos x="54534" y="271151"/>
              </a:cxn>
              <a:cxn ang="0">
                <a:pos x="73787" y="238251"/>
              </a:cxn>
              <a:cxn ang="0">
                <a:pos x="50672" y="277748"/>
              </a:cxn>
              <a:cxn ang="0">
                <a:pos x="51053" y="284098"/>
              </a:cxn>
              <a:cxn ang="0">
                <a:pos x="55287" y="283851"/>
              </a:cxn>
              <a:cxn ang="0">
                <a:pos x="50672" y="277748"/>
              </a:cxn>
              <a:cxn ang="0">
                <a:pos x="55287" y="283851"/>
              </a:cxn>
              <a:cxn ang="0">
                <a:pos x="51053" y="284098"/>
              </a:cxn>
              <a:cxn ang="0">
                <a:pos x="55474" y="284098"/>
              </a:cxn>
              <a:cxn ang="0">
                <a:pos x="55287" y="283851"/>
              </a:cxn>
              <a:cxn ang="0">
                <a:pos x="4696586" y="0"/>
              </a:cxn>
              <a:cxn ang="0">
                <a:pos x="54534" y="271151"/>
              </a:cxn>
              <a:cxn ang="0">
                <a:pos x="50672" y="277748"/>
              </a:cxn>
              <a:cxn ang="0">
                <a:pos x="55287" y="283851"/>
              </a:cxn>
              <a:cxn ang="0">
                <a:pos x="4697349" y="12700"/>
              </a:cxn>
              <a:cxn ang="0">
                <a:pos x="4696586" y="0"/>
              </a:cxn>
              <a:cxn ang="0">
                <a:pos x="54534" y="271151"/>
              </a:cxn>
              <a:cxn ang="0">
                <a:pos x="50291" y="271398"/>
              </a:cxn>
              <a:cxn ang="0">
                <a:pos x="50672" y="277748"/>
              </a:cxn>
              <a:cxn ang="0">
                <a:pos x="54534" y="271151"/>
              </a:cxn>
            </a:cxnLst>
            <a:rect l="0" t="0" r="r" b="b"/>
            <a:pathLst>
              <a:path w="4697730" h="314325">
                <a:moveTo>
                  <a:pt x="73787" y="238251"/>
                </a:moveTo>
                <a:lnTo>
                  <a:pt x="0" y="280669"/>
                </a:lnTo>
                <a:lnTo>
                  <a:pt x="78231" y="314197"/>
                </a:lnTo>
                <a:lnTo>
                  <a:pt x="55474" y="284098"/>
                </a:lnTo>
                <a:lnTo>
                  <a:pt x="51053" y="284098"/>
                </a:lnTo>
                <a:lnTo>
                  <a:pt x="50291" y="271398"/>
                </a:lnTo>
                <a:lnTo>
                  <a:pt x="54534" y="271151"/>
                </a:lnTo>
                <a:lnTo>
                  <a:pt x="73787" y="238251"/>
                </a:lnTo>
                <a:close/>
              </a:path>
              <a:path w="4697730" h="314325">
                <a:moveTo>
                  <a:pt x="50672" y="277748"/>
                </a:moveTo>
                <a:lnTo>
                  <a:pt x="51053" y="284098"/>
                </a:lnTo>
                <a:lnTo>
                  <a:pt x="55287" y="283851"/>
                </a:lnTo>
                <a:lnTo>
                  <a:pt x="50672" y="277748"/>
                </a:lnTo>
                <a:close/>
              </a:path>
              <a:path w="4697730" h="314325">
                <a:moveTo>
                  <a:pt x="55287" y="283851"/>
                </a:moveTo>
                <a:lnTo>
                  <a:pt x="51053" y="284098"/>
                </a:lnTo>
                <a:lnTo>
                  <a:pt x="55474" y="284098"/>
                </a:lnTo>
                <a:lnTo>
                  <a:pt x="55287" y="283851"/>
                </a:lnTo>
                <a:close/>
              </a:path>
              <a:path w="4697730" h="314325">
                <a:moveTo>
                  <a:pt x="4696586" y="0"/>
                </a:moveTo>
                <a:lnTo>
                  <a:pt x="54534" y="271151"/>
                </a:lnTo>
                <a:lnTo>
                  <a:pt x="50672" y="277748"/>
                </a:lnTo>
                <a:lnTo>
                  <a:pt x="55287" y="283851"/>
                </a:lnTo>
                <a:lnTo>
                  <a:pt x="4697349" y="12700"/>
                </a:lnTo>
                <a:lnTo>
                  <a:pt x="4696586" y="0"/>
                </a:lnTo>
                <a:close/>
              </a:path>
              <a:path w="4697730" h="314325">
                <a:moveTo>
                  <a:pt x="54534" y="271151"/>
                </a:moveTo>
                <a:lnTo>
                  <a:pt x="50291" y="271398"/>
                </a:lnTo>
                <a:lnTo>
                  <a:pt x="50672" y="277748"/>
                </a:lnTo>
                <a:lnTo>
                  <a:pt x="54534" y="2711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2" name="object 9"/>
          <p:cNvSpPr>
            <a:spLocks noChangeArrowheads="1"/>
          </p:cNvSpPr>
          <p:nvPr/>
        </p:nvSpPr>
        <p:spPr bwMode="auto">
          <a:xfrm>
            <a:off x="2043113" y="1892300"/>
            <a:ext cx="652462" cy="527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3" name="object 10"/>
          <p:cNvSpPr>
            <a:spLocks noChangeArrowheads="1"/>
          </p:cNvSpPr>
          <p:nvPr/>
        </p:nvSpPr>
        <p:spPr bwMode="auto">
          <a:xfrm>
            <a:off x="6777038" y="1936750"/>
            <a:ext cx="654050" cy="527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4" name="object 11"/>
          <p:cNvSpPr>
            <a:spLocks/>
          </p:cNvSpPr>
          <p:nvPr/>
        </p:nvSpPr>
        <p:spPr bwMode="auto">
          <a:xfrm>
            <a:off x="7013575" y="2514600"/>
            <a:ext cx="3175" cy="3690938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3691128"/>
              </a:cxn>
            </a:cxnLst>
            <a:rect l="0" t="0" r="r" b="b"/>
            <a:pathLst>
              <a:path w="3175" h="3691254">
                <a:moveTo>
                  <a:pt x="3048" y="0"/>
                </a:moveTo>
                <a:lnTo>
                  <a:pt x="0" y="3691128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5" name="object 12"/>
          <p:cNvSpPr>
            <a:spLocks noChangeArrowheads="1"/>
          </p:cNvSpPr>
          <p:nvPr/>
        </p:nvSpPr>
        <p:spPr bwMode="auto">
          <a:xfrm>
            <a:off x="2390775" y="3025775"/>
            <a:ext cx="2006600" cy="315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6" name="object 13"/>
          <p:cNvSpPr>
            <a:spLocks/>
          </p:cNvSpPr>
          <p:nvPr/>
        </p:nvSpPr>
        <p:spPr bwMode="auto">
          <a:xfrm>
            <a:off x="2320925" y="3260725"/>
            <a:ext cx="4691063" cy="331788"/>
          </a:xfrm>
          <a:custGeom>
            <a:avLst/>
            <a:gdLst/>
            <a:ahLst/>
            <a:cxnLst>
              <a:cxn ang="0">
                <a:pos x="4635956" y="300345"/>
              </a:cxn>
              <a:cxn ang="0">
                <a:pos x="4612894" y="330708"/>
              </a:cxn>
              <a:cxn ang="0">
                <a:pos x="4683775" y="300609"/>
              </a:cxn>
              <a:cxn ang="0">
                <a:pos x="4640199" y="300609"/>
              </a:cxn>
              <a:cxn ang="0">
                <a:pos x="4635956" y="300345"/>
              </a:cxn>
              <a:cxn ang="0">
                <a:pos x="4640580" y="294259"/>
              </a:cxn>
              <a:cxn ang="0">
                <a:pos x="4635956" y="300345"/>
              </a:cxn>
              <a:cxn ang="0">
                <a:pos x="4640199" y="300609"/>
              </a:cxn>
              <a:cxn ang="0">
                <a:pos x="4640580" y="294259"/>
              </a:cxn>
              <a:cxn ang="0">
                <a:pos x="4617593" y="254635"/>
              </a:cxn>
              <a:cxn ang="0">
                <a:pos x="4636744" y="287647"/>
              </a:cxn>
              <a:cxn ang="0">
                <a:pos x="4640960" y="287909"/>
              </a:cxn>
              <a:cxn ang="0">
                <a:pos x="4640199" y="300609"/>
              </a:cxn>
              <a:cxn ang="0">
                <a:pos x="4683775" y="300609"/>
              </a:cxn>
              <a:cxn ang="0">
                <a:pos x="4691253" y="297434"/>
              </a:cxn>
              <a:cxn ang="0">
                <a:pos x="4617593" y="254635"/>
              </a:cxn>
              <a:cxn ang="0">
                <a:pos x="762" y="0"/>
              </a:cxn>
              <a:cxn ang="0">
                <a:pos x="0" y="12700"/>
              </a:cxn>
              <a:cxn ang="0">
                <a:pos x="4635956" y="300345"/>
              </a:cxn>
              <a:cxn ang="0">
                <a:pos x="4640580" y="294259"/>
              </a:cxn>
              <a:cxn ang="0">
                <a:pos x="4636744" y="287647"/>
              </a:cxn>
              <a:cxn ang="0">
                <a:pos x="762" y="0"/>
              </a:cxn>
              <a:cxn ang="0">
                <a:pos x="4636744" y="287647"/>
              </a:cxn>
              <a:cxn ang="0">
                <a:pos x="4640580" y="294259"/>
              </a:cxn>
              <a:cxn ang="0">
                <a:pos x="4640960" y="287909"/>
              </a:cxn>
              <a:cxn ang="0">
                <a:pos x="4636744" y="287647"/>
              </a:cxn>
            </a:cxnLst>
            <a:rect l="0" t="0" r="r" b="b"/>
            <a:pathLst>
              <a:path w="4691380" h="330835">
                <a:moveTo>
                  <a:pt x="4635956" y="300345"/>
                </a:moveTo>
                <a:lnTo>
                  <a:pt x="4612894" y="330708"/>
                </a:lnTo>
                <a:lnTo>
                  <a:pt x="4683775" y="300609"/>
                </a:lnTo>
                <a:lnTo>
                  <a:pt x="4640199" y="300609"/>
                </a:lnTo>
                <a:lnTo>
                  <a:pt x="4635956" y="300345"/>
                </a:lnTo>
                <a:close/>
              </a:path>
              <a:path w="4691380" h="330835">
                <a:moveTo>
                  <a:pt x="4640580" y="294259"/>
                </a:moveTo>
                <a:lnTo>
                  <a:pt x="4635956" y="300345"/>
                </a:lnTo>
                <a:lnTo>
                  <a:pt x="4640199" y="300609"/>
                </a:lnTo>
                <a:lnTo>
                  <a:pt x="4640580" y="294259"/>
                </a:lnTo>
                <a:close/>
              </a:path>
              <a:path w="4691380" h="330835">
                <a:moveTo>
                  <a:pt x="4617593" y="254635"/>
                </a:moveTo>
                <a:lnTo>
                  <a:pt x="4636744" y="287647"/>
                </a:lnTo>
                <a:lnTo>
                  <a:pt x="4640960" y="287909"/>
                </a:lnTo>
                <a:lnTo>
                  <a:pt x="4640199" y="300609"/>
                </a:lnTo>
                <a:lnTo>
                  <a:pt x="4683775" y="300609"/>
                </a:lnTo>
                <a:lnTo>
                  <a:pt x="4691253" y="297434"/>
                </a:lnTo>
                <a:lnTo>
                  <a:pt x="4617593" y="254635"/>
                </a:lnTo>
                <a:close/>
              </a:path>
              <a:path w="4691380" h="330835">
                <a:moveTo>
                  <a:pt x="762" y="0"/>
                </a:moveTo>
                <a:lnTo>
                  <a:pt x="0" y="12700"/>
                </a:lnTo>
                <a:lnTo>
                  <a:pt x="4635956" y="300345"/>
                </a:lnTo>
                <a:lnTo>
                  <a:pt x="4640580" y="294259"/>
                </a:lnTo>
                <a:lnTo>
                  <a:pt x="4636744" y="287647"/>
                </a:lnTo>
                <a:lnTo>
                  <a:pt x="762" y="0"/>
                </a:lnTo>
                <a:close/>
              </a:path>
              <a:path w="4691380" h="330835">
                <a:moveTo>
                  <a:pt x="4636744" y="287647"/>
                </a:moveTo>
                <a:lnTo>
                  <a:pt x="4640580" y="294259"/>
                </a:lnTo>
                <a:lnTo>
                  <a:pt x="4640960" y="287909"/>
                </a:lnTo>
                <a:lnTo>
                  <a:pt x="4636744" y="2876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7" name="object 14"/>
          <p:cNvSpPr>
            <a:spLocks noChangeArrowheads="1"/>
          </p:cNvSpPr>
          <p:nvPr/>
        </p:nvSpPr>
        <p:spPr bwMode="auto">
          <a:xfrm>
            <a:off x="2428875" y="3960813"/>
            <a:ext cx="2006600" cy="3159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8" name="object 15"/>
          <p:cNvSpPr>
            <a:spLocks/>
          </p:cNvSpPr>
          <p:nvPr/>
        </p:nvSpPr>
        <p:spPr bwMode="auto">
          <a:xfrm>
            <a:off x="2327275" y="4181475"/>
            <a:ext cx="4689475" cy="333375"/>
          </a:xfrm>
          <a:custGeom>
            <a:avLst/>
            <a:gdLst/>
            <a:ahLst/>
            <a:cxnLst>
              <a:cxn ang="0">
                <a:pos x="4634413" y="301867"/>
              </a:cxn>
              <a:cxn ang="0">
                <a:pos x="4611242" y="332231"/>
              </a:cxn>
              <a:cxn ang="0">
                <a:pos x="4682239" y="302133"/>
              </a:cxn>
              <a:cxn ang="0">
                <a:pos x="4638675" y="302133"/>
              </a:cxn>
              <a:cxn ang="0">
                <a:pos x="4634413" y="301867"/>
              </a:cxn>
              <a:cxn ang="0">
                <a:pos x="4639056" y="295783"/>
              </a:cxn>
              <a:cxn ang="0">
                <a:pos x="4634413" y="301867"/>
              </a:cxn>
              <a:cxn ang="0">
                <a:pos x="4638675" y="302133"/>
              </a:cxn>
              <a:cxn ang="0">
                <a:pos x="4639056" y="295783"/>
              </a:cxn>
              <a:cxn ang="0">
                <a:pos x="4616068" y="256159"/>
              </a:cxn>
              <a:cxn ang="0">
                <a:pos x="4635219" y="289169"/>
              </a:cxn>
              <a:cxn ang="0">
                <a:pos x="4639436" y="289433"/>
              </a:cxn>
              <a:cxn ang="0">
                <a:pos x="4638675" y="302133"/>
              </a:cxn>
              <a:cxn ang="0">
                <a:pos x="4682239" y="302133"/>
              </a:cxn>
              <a:cxn ang="0">
                <a:pos x="4689729" y="298958"/>
              </a:cxn>
              <a:cxn ang="0">
                <a:pos x="4616068" y="256159"/>
              </a:cxn>
              <a:cxn ang="0">
                <a:pos x="762" y="0"/>
              </a:cxn>
              <a:cxn ang="0">
                <a:pos x="0" y="12700"/>
              </a:cxn>
              <a:cxn ang="0">
                <a:pos x="4634413" y="301867"/>
              </a:cxn>
              <a:cxn ang="0">
                <a:pos x="4639056" y="295783"/>
              </a:cxn>
              <a:cxn ang="0">
                <a:pos x="4635219" y="289169"/>
              </a:cxn>
              <a:cxn ang="0">
                <a:pos x="762" y="0"/>
              </a:cxn>
              <a:cxn ang="0">
                <a:pos x="4635219" y="289169"/>
              </a:cxn>
              <a:cxn ang="0">
                <a:pos x="4639056" y="295783"/>
              </a:cxn>
              <a:cxn ang="0">
                <a:pos x="4639436" y="289433"/>
              </a:cxn>
              <a:cxn ang="0">
                <a:pos x="4635219" y="289169"/>
              </a:cxn>
            </a:cxnLst>
            <a:rect l="0" t="0" r="r" b="b"/>
            <a:pathLst>
              <a:path w="4690109" h="332739">
                <a:moveTo>
                  <a:pt x="4634413" y="301867"/>
                </a:moveTo>
                <a:lnTo>
                  <a:pt x="4611242" y="332231"/>
                </a:lnTo>
                <a:lnTo>
                  <a:pt x="4682239" y="302133"/>
                </a:lnTo>
                <a:lnTo>
                  <a:pt x="4638675" y="302133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3"/>
                </a:moveTo>
                <a:lnTo>
                  <a:pt x="4634413" y="301867"/>
                </a:lnTo>
                <a:lnTo>
                  <a:pt x="4638675" y="302133"/>
                </a:lnTo>
                <a:lnTo>
                  <a:pt x="4639056" y="295783"/>
                </a:lnTo>
                <a:close/>
              </a:path>
              <a:path w="4690109" h="332739">
                <a:moveTo>
                  <a:pt x="4616068" y="256159"/>
                </a:moveTo>
                <a:lnTo>
                  <a:pt x="4635219" y="289169"/>
                </a:lnTo>
                <a:lnTo>
                  <a:pt x="4639436" y="289433"/>
                </a:lnTo>
                <a:lnTo>
                  <a:pt x="4638675" y="302133"/>
                </a:lnTo>
                <a:lnTo>
                  <a:pt x="4682239" y="302133"/>
                </a:lnTo>
                <a:lnTo>
                  <a:pt x="4689729" y="298958"/>
                </a:lnTo>
                <a:lnTo>
                  <a:pt x="4616068" y="256159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3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3"/>
                </a:lnTo>
                <a:lnTo>
                  <a:pt x="4639436" y="289433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9" name="object 16"/>
          <p:cNvSpPr>
            <a:spLocks noChangeArrowheads="1"/>
          </p:cNvSpPr>
          <p:nvPr/>
        </p:nvSpPr>
        <p:spPr bwMode="auto">
          <a:xfrm>
            <a:off x="2400300" y="3455988"/>
            <a:ext cx="2049463" cy="3206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0" name="object 17"/>
          <p:cNvSpPr>
            <a:spLocks/>
          </p:cNvSpPr>
          <p:nvPr/>
        </p:nvSpPr>
        <p:spPr bwMode="auto">
          <a:xfrm>
            <a:off x="2332038" y="3721100"/>
            <a:ext cx="3070225" cy="227013"/>
          </a:xfrm>
          <a:custGeom>
            <a:avLst/>
            <a:gdLst/>
            <a:ahLst/>
            <a:cxnLst>
              <a:cxn ang="0">
                <a:pos x="3015941" y="196844"/>
              </a:cxn>
              <a:cxn ang="0">
                <a:pos x="2992882" y="227203"/>
              </a:cxn>
              <a:cxn ang="0">
                <a:pos x="3063494" y="197104"/>
              </a:cxn>
              <a:cxn ang="0">
                <a:pos x="3020187" y="197104"/>
              </a:cxn>
              <a:cxn ang="0">
                <a:pos x="3015941" y="196844"/>
              </a:cxn>
              <a:cxn ang="0">
                <a:pos x="3020567" y="190754"/>
              </a:cxn>
              <a:cxn ang="0">
                <a:pos x="3015941" y="196844"/>
              </a:cxn>
              <a:cxn ang="0">
                <a:pos x="3020187" y="197104"/>
              </a:cxn>
              <a:cxn ang="0">
                <a:pos x="3020567" y="190754"/>
              </a:cxn>
              <a:cxn ang="0">
                <a:pos x="2997454" y="151130"/>
              </a:cxn>
              <a:cxn ang="0">
                <a:pos x="3016712" y="184145"/>
              </a:cxn>
              <a:cxn ang="0">
                <a:pos x="3020949" y="184404"/>
              </a:cxn>
              <a:cxn ang="0">
                <a:pos x="3020187" y="197104"/>
              </a:cxn>
              <a:cxn ang="0">
                <a:pos x="3063494" y="197104"/>
              </a:cxn>
              <a:cxn ang="0">
                <a:pos x="3071241" y="193802"/>
              </a:cxn>
              <a:cxn ang="0">
                <a:pos x="2997454" y="151130"/>
              </a:cxn>
              <a:cxn ang="0">
                <a:pos x="762" y="0"/>
              </a:cxn>
              <a:cxn ang="0">
                <a:pos x="0" y="12700"/>
              </a:cxn>
              <a:cxn ang="0">
                <a:pos x="3015941" y="196844"/>
              </a:cxn>
              <a:cxn ang="0">
                <a:pos x="3020568" y="190754"/>
              </a:cxn>
              <a:cxn ang="0">
                <a:pos x="3016712" y="184145"/>
              </a:cxn>
              <a:cxn ang="0">
                <a:pos x="762" y="0"/>
              </a:cxn>
              <a:cxn ang="0">
                <a:pos x="3016712" y="184145"/>
              </a:cxn>
              <a:cxn ang="0">
                <a:pos x="3020568" y="190754"/>
              </a:cxn>
              <a:cxn ang="0">
                <a:pos x="3020949" y="184404"/>
              </a:cxn>
              <a:cxn ang="0">
                <a:pos x="3016712" y="184145"/>
              </a:cxn>
            </a:cxnLst>
            <a:rect l="0" t="0" r="r" b="b"/>
            <a:pathLst>
              <a:path w="3071495" h="227329">
                <a:moveTo>
                  <a:pt x="3015941" y="196844"/>
                </a:moveTo>
                <a:lnTo>
                  <a:pt x="2992882" y="227203"/>
                </a:lnTo>
                <a:lnTo>
                  <a:pt x="3063494" y="197104"/>
                </a:lnTo>
                <a:lnTo>
                  <a:pt x="3020187" y="197104"/>
                </a:lnTo>
                <a:lnTo>
                  <a:pt x="3015941" y="196844"/>
                </a:lnTo>
                <a:close/>
              </a:path>
              <a:path w="3071495" h="227329">
                <a:moveTo>
                  <a:pt x="3020567" y="190754"/>
                </a:moveTo>
                <a:lnTo>
                  <a:pt x="3015941" y="196844"/>
                </a:lnTo>
                <a:lnTo>
                  <a:pt x="3020187" y="197104"/>
                </a:lnTo>
                <a:lnTo>
                  <a:pt x="3020567" y="190754"/>
                </a:lnTo>
                <a:close/>
              </a:path>
              <a:path w="3071495" h="227329">
                <a:moveTo>
                  <a:pt x="2997454" y="151130"/>
                </a:moveTo>
                <a:lnTo>
                  <a:pt x="3016712" y="184145"/>
                </a:lnTo>
                <a:lnTo>
                  <a:pt x="3020949" y="184404"/>
                </a:lnTo>
                <a:lnTo>
                  <a:pt x="3020187" y="197104"/>
                </a:lnTo>
                <a:lnTo>
                  <a:pt x="3063494" y="197104"/>
                </a:lnTo>
                <a:lnTo>
                  <a:pt x="3071241" y="193802"/>
                </a:lnTo>
                <a:lnTo>
                  <a:pt x="2997454" y="151130"/>
                </a:lnTo>
                <a:close/>
              </a:path>
              <a:path w="3071495" h="227329">
                <a:moveTo>
                  <a:pt x="762" y="0"/>
                </a:moveTo>
                <a:lnTo>
                  <a:pt x="0" y="12700"/>
                </a:lnTo>
                <a:lnTo>
                  <a:pt x="3015941" y="196844"/>
                </a:lnTo>
                <a:lnTo>
                  <a:pt x="3020568" y="190754"/>
                </a:lnTo>
                <a:lnTo>
                  <a:pt x="3016712" y="184145"/>
                </a:lnTo>
                <a:lnTo>
                  <a:pt x="762" y="0"/>
                </a:lnTo>
                <a:close/>
              </a:path>
              <a:path w="3071495" h="227329">
                <a:moveTo>
                  <a:pt x="3016712" y="184145"/>
                </a:moveTo>
                <a:lnTo>
                  <a:pt x="3020568" y="190754"/>
                </a:lnTo>
                <a:lnTo>
                  <a:pt x="3020949" y="184404"/>
                </a:lnTo>
                <a:lnTo>
                  <a:pt x="3016712" y="1841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1" name="object 18"/>
          <p:cNvSpPr>
            <a:spLocks/>
          </p:cNvSpPr>
          <p:nvPr/>
        </p:nvSpPr>
        <p:spPr bwMode="auto">
          <a:xfrm>
            <a:off x="5343525" y="3806825"/>
            <a:ext cx="401638" cy="360363"/>
          </a:xfrm>
          <a:custGeom>
            <a:avLst/>
            <a:gdLst/>
            <a:ahLst/>
            <a:cxnLst>
              <a:cxn ang="0">
                <a:pos x="192234" y="260223"/>
              </a:cxn>
              <a:cxn ang="0">
                <a:pos x="143763" y="260223"/>
              </a:cxn>
              <a:cxn ang="0">
                <a:pos x="157987" y="359664"/>
              </a:cxn>
              <a:cxn ang="0">
                <a:pos x="192234" y="260223"/>
              </a:cxn>
              <a:cxn ang="0">
                <a:pos x="259807" y="248666"/>
              </a:cxn>
              <a:cxn ang="0">
                <a:pos x="196214" y="248666"/>
              </a:cxn>
              <a:cxn ang="0">
                <a:pos x="246760" y="328675"/>
              </a:cxn>
              <a:cxn ang="0">
                <a:pos x="259807" y="248666"/>
              </a:cxn>
              <a:cxn ang="0">
                <a:pos x="320715" y="240665"/>
              </a:cxn>
              <a:cxn ang="0">
                <a:pos x="261111" y="240665"/>
              </a:cxn>
              <a:cxn ang="0">
                <a:pos x="337946" y="301244"/>
              </a:cxn>
              <a:cxn ang="0">
                <a:pos x="320715" y="240665"/>
              </a:cxn>
              <a:cxn ang="0">
                <a:pos x="318259" y="232029"/>
              </a:cxn>
              <a:cxn ang="0">
                <a:pos x="105536" y="232029"/>
              </a:cxn>
              <a:cxn ang="0">
                <a:pos x="88645" y="293370"/>
              </a:cxn>
              <a:cxn ang="0">
                <a:pos x="143763" y="260223"/>
              </a:cxn>
              <a:cxn ang="0">
                <a:pos x="192234" y="260223"/>
              </a:cxn>
              <a:cxn ang="0">
                <a:pos x="196214" y="248666"/>
              </a:cxn>
              <a:cxn ang="0">
                <a:pos x="259807" y="248666"/>
              </a:cxn>
              <a:cxn ang="0">
                <a:pos x="261111" y="240665"/>
              </a:cxn>
              <a:cxn ang="0">
                <a:pos x="320715" y="240665"/>
              </a:cxn>
              <a:cxn ang="0">
                <a:pos x="318259" y="232029"/>
              </a:cxn>
              <a:cxn ang="0">
                <a:pos x="6857" y="38227"/>
              </a:cxn>
              <a:cxn ang="0">
                <a:pos x="86232" y="126873"/>
              </a:cxn>
              <a:cxn ang="0">
                <a:pos x="0" y="143510"/>
              </a:cxn>
              <a:cxn ang="0">
                <a:pos x="69341" y="196087"/>
              </a:cxn>
              <a:cxn ang="0">
                <a:pos x="2539" y="242950"/>
              </a:cxn>
              <a:cxn ang="0">
                <a:pos x="105536" y="232029"/>
              </a:cxn>
              <a:cxn ang="0">
                <a:pos x="318259" y="232029"/>
              </a:cxn>
              <a:cxn ang="0">
                <a:pos x="313563" y="215519"/>
              </a:cxn>
              <a:cxn ang="0">
                <a:pos x="393260" y="215519"/>
              </a:cxn>
              <a:cxn ang="0">
                <a:pos x="327913" y="174371"/>
              </a:cxn>
              <a:cxn ang="0">
                <a:pos x="392938" y="135509"/>
              </a:cxn>
              <a:cxn ang="0">
                <a:pos x="311150" y="121793"/>
              </a:cxn>
              <a:cxn ang="0">
                <a:pos x="321980" y="105283"/>
              </a:cxn>
              <a:cxn ang="0">
                <a:pos x="136143" y="105283"/>
              </a:cxn>
              <a:cxn ang="0">
                <a:pos x="6857" y="38227"/>
              </a:cxn>
              <a:cxn ang="0">
                <a:pos x="393260" y="215519"/>
              </a:cxn>
              <a:cxn ang="0">
                <a:pos x="313563" y="215519"/>
              </a:cxn>
              <a:cxn ang="0">
                <a:pos x="402335" y="221234"/>
              </a:cxn>
              <a:cxn ang="0">
                <a:pos x="393260" y="215519"/>
              </a:cxn>
              <a:cxn ang="0">
                <a:pos x="155575" y="38227"/>
              </a:cxn>
              <a:cxn ang="0">
                <a:pos x="136143" y="105283"/>
              </a:cxn>
              <a:cxn ang="0">
                <a:pos x="321980" y="105283"/>
              </a:cxn>
              <a:cxn ang="0">
                <a:pos x="327729" y="96520"/>
              </a:cxn>
              <a:cxn ang="0">
                <a:pos x="201167" y="96520"/>
              </a:cxn>
              <a:cxn ang="0">
                <a:pos x="155575" y="38227"/>
              </a:cxn>
              <a:cxn ang="0">
                <a:pos x="270509" y="0"/>
              </a:cxn>
              <a:cxn ang="0">
                <a:pos x="201167" y="96520"/>
              </a:cxn>
              <a:cxn ang="0">
                <a:pos x="327729" y="96520"/>
              </a:cxn>
              <a:cxn ang="0">
                <a:pos x="332894" y="88646"/>
              </a:cxn>
              <a:cxn ang="0">
                <a:pos x="263651" y="88646"/>
              </a:cxn>
              <a:cxn ang="0">
                <a:pos x="270509" y="0"/>
              </a:cxn>
              <a:cxn ang="0">
                <a:pos x="342391" y="74168"/>
              </a:cxn>
              <a:cxn ang="0">
                <a:pos x="263651" y="88646"/>
              </a:cxn>
              <a:cxn ang="0">
                <a:pos x="332894" y="88646"/>
              </a:cxn>
              <a:cxn ang="0">
                <a:pos x="342391" y="74168"/>
              </a:cxn>
            </a:cxnLst>
            <a:rect l="0" t="0" r="r" b="b"/>
            <a:pathLst>
              <a:path w="402589" h="360045">
                <a:moveTo>
                  <a:pt x="192234" y="260223"/>
                </a:moveTo>
                <a:lnTo>
                  <a:pt x="143763" y="260223"/>
                </a:lnTo>
                <a:lnTo>
                  <a:pt x="157987" y="359664"/>
                </a:lnTo>
                <a:lnTo>
                  <a:pt x="192234" y="260223"/>
                </a:lnTo>
                <a:close/>
              </a:path>
              <a:path w="402589" h="360045">
                <a:moveTo>
                  <a:pt x="259807" y="248666"/>
                </a:moveTo>
                <a:lnTo>
                  <a:pt x="196214" y="248666"/>
                </a:lnTo>
                <a:lnTo>
                  <a:pt x="246760" y="328675"/>
                </a:lnTo>
                <a:lnTo>
                  <a:pt x="259807" y="248666"/>
                </a:lnTo>
                <a:close/>
              </a:path>
              <a:path w="402589" h="360045">
                <a:moveTo>
                  <a:pt x="320715" y="240665"/>
                </a:moveTo>
                <a:lnTo>
                  <a:pt x="261111" y="240665"/>
                </a:lnTo>
                <a:lnTo>
                  <a:pt x="337946" y="301244"/>
                </a:lnTo>
                <a:lnTo>
                  <a:pt x="320715" y="240665"/>
                </a:lnTo>
                <a:close/>
              </a:path>
              <a:path w="402589" h="360045">
                <a:moveTo>
                  <a:pt x="318259" y="232029"/>
                </a:moveTo>
                <a:lnTo>
                  <a:pt x="105536" y="232029"/>
                </a:lnTo>
                <a:lnTo>
                  <a:pt x="88645" y="293370"/>
                </a:lnTo>
                <a:lnTo>
                  <a:pt x="143763" y="260223"/>
                </a:lnTo>
                <a:lnTo>
                  <a:pt x="192234" y="260223"/>
                </a:lnTo>
                <a:lnTo>
                  <a:pt x="196214" y="248666"/>
                </a:lnTo>
                <a:lnTo>
                  <a:pt x="259807" y="248666"/>
                </a:lnTo>
                <a:lnTo>
                  <a:pt x="261111" y="240665"/>
                </a:lnTo>
                <a:lnTo>
                  <a:pt x="320715" y="240665"/>
                </a:lnTo>
                <a:lnTo>
                  <a:pt x="318259" y="232029"/>
                </a:lnTo>
                <a:close/>
              </a:path>
              <a:path w="402589" h="360045">
                <a:moveTo>
                  <a:pt x="6857" y="38227"/>
                </a:moveTo>
                <a:lnTo>
                  <a:pt x="86232" y="126873"/>
                </a:lnTo>
                <a:lnTo>
                  <a:pt x="0" y="143510"/>
                </a:lnTo>
                <a:lnTo>
                  <a:pt x="69341" y="196087"/>
                </a:lnTo>
                <a:lnTo>
                  <a:pt x="2539" y="242950"/>
                </a:lnTo>
                <a:lnTo>
                  <a:pt x="105536" y="232029"/>
                </a:lnTo>
                <a:lnTo>
                  <a:pt x="318259" y="232029"/>
                </a:lnTo>
                <a:lnTo>
                  <a:pt x="313563" y="215519"/>
                </a:lnTo>
                <a:lnTo>
                  <a:pt x="393260" y="215519"/>
                </a:lnTo>
                <a:lnTo>
                  <a:pt x="327913" y="174371"/>
                </a:lnTo>
                <a:lnTo>
                  <a:pt x="392938" y="135509"/>
                </a:lnTo>
                <a:lnTo>
                  <a:pt x="311150" y="121793"/>
                </a:lnTo>
                <a:lnTo>
                  <a:pt x="321980" y="105283"/>
                </a:lnTo>
                <a:lnTo>
                  <a:pt x="136143" y="105283"/>
                </a:lnTo>
                <a:lnTo>
                  <a:pt x="6857" y="38227"/>
                </a:lnTo>
                <a:close/>
              </a:path>
              <a:path w="402589" h="360045">
                <a:moveTo>
                  <a:pt x="393260" y="215519"/>
                </a:moveTo>
                <a:lnTo>
                  <a:pt x="313563" y="215519"/>
                </a:lnTo>
                <a:lnTo>
                  <a:pt x="402335" y="221234"/>
                </a:lnTo>
                <a:lnTo>
                  <a:pt x="393260" y="215519"/>
                </a:lnTo>
                <a:close/>
              </a:path>
              <a:path w="402589" h="360045">
                <a:moveTo>
                  <a:pt x="155575" y="38227"/>
                </a:moveTo>
                <a:lnTo>
                  <a:pt x="136143" y="105283"/>
                </a:lnTo>
                <a:lnTo>
                  <a:pt x="321980" y="105283"/>
                </a:lnTo>
                <a:lnTo>
                  <a:pt x="327729" y="96520"/>
                </a:lnTo>
                <a:lnTo>
                  <a:pt x="201167" y="96520"/>
                </a:lnTo>
                <a:lnTo>
                  <a:pt x="155575" y="38227"/>
                </a:lnTo>
                <a:close/>
              </a:path>
              <a:path w="402589" h="360045">
                <a:moveTo>
                  <a:pt x="270509" y="0"/>
                </a:moveTo>
                <a:lnTo>
                  <a:pt x="201167" y="96520"/>
                </a:lnTo>
                <a:lnTo>
                  <a:pt x="327729" y="96520"/>
                </a:lnTo>
                <a:lnTo>
                  <a:pt x="332894" y="88646"/>
                </a:lnTo>
                <a:lnTo>
                  <a:pt x="263651" y="88646"/>
                </a:lnTo>
                <a:lnTo>
                  <a:pt x="270509" y="0"/>
                </a:lnTo>
                <a:close/>
              </a:path>
              <a:path w="402589" h="360045">
                <a:moveTo>
                  <a:pt x="342391" y="74168"/>
                </a:moveTo>
                <a:lnTo>
                  <a:pt x="263651" y="88646"/>
                </a:lnTo>
                <a:lnTo>
                  <a:pt x="332894" y="88646"/>
                </a:lnTo>
                <a:lnTo>
                  <a:pt x="342391" y="7416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5343525" y="3806825"/>
            <a:ext cx="401638" cy="360363"/>
          </a:xfrm>
          <a:custGeom>
            <a:avLst/>
            <a:gdLst/>
            <a:ahLst/>
            <a:cxnLst>
              <a:cxn ang="0">
                <a:pos x="201167" y="96520"/>
              </a:cxn>
              <a:cxn ang="0">
                <a:pos x="270509" y="0"/>
              </a:cxn>
              <a:cxn ang="0">
                <a:pos x="263651" y="88646"/>
              </a:cxn>
              <a:cxn ang="0">
                <a:pos x="342391" y="74168"/>
              </a:cxn>
              <a:cxn ang="0">
                <a:pos x="311150" y="121793"/>
              </a:cxn>
              <a:cxn ang="0">
                <a:pos x="392938" y="135509"/>
              </a:cxn>
              <a:cxn ang="0">
                <a:pos x="327913" y="174371"/>
              </a:cxn>
              <a:cxn ang="0">
                <a:pos x="402335" y="221234"/>
              </a:cxn>
              <a:cxn ang="0">
                <a:pos x="313563" y="215519"/>
              </a:cxn>
              <a:cxn ang="0">
                <a:pos x="337946" y="301244"/>
              </a:cxn>
              <a:cxn ang="0">
                <a:pos x="261111" y="240665"/>
              </a:cxn>
              <a:cxn ang="0">
                <a:pos x="246760" y="328675"/>
              </a:cxn>
              <a:cxn ang="0">
                <a:pos x="196214" y="248666"/>
              </a:cxn>
              <a:cxn ang="0">
                <a:pos x="157987" y="359664"/>
              </a:cxn>
              <a:cxn ang="0">
                <a:pos x="143763" y="260223"/>
              </a:cxn>
              <a:cxn ang="0">
                <a:pos x="88645" y="293370"/>
              </a:cxn>
              <a:cxn ang="0">
                <a:pos x="105536" y="232029"/>
              </a:cxn>
              <a:cxn ang="0">
                <a:pos x="2539" y="242950"/>
              </a:cxn>
              <a:cxn ang="0">
                <a:pos x="69341" y="196087"/>
              </a:cxn>
              <a:cxn ang="0">
                <a:pos x="0" y="143510"/>
              </a:cxn>
              <a:cxn ang="0">
                <a:pos x="86232" y="126873"/>
              </a:cxn>
              <a:cxn ang="0">
                <a:pos x="6857" y="38227"/>
              </a:cxn>
              <a:cxn ang="0">
                <a:pos x="136143" y="105283"/>
              </a:cxn>
              <a:cxn ang="0">
                <a:pos x="155575" y="38227"/>
              </a:cxn>
              <a:cxn ang="0">
                <a:pos x="201167" y="96520"/>
              </a:cxn>
            </a:cxnLst>
            <a:rect l="0" t="0" r="r" b="b"/>
            <a:pathLst>
              <a:path w="402589" h="360045">
                <a:moveTo>
                  <a:pt x="201167" y="96520"/>
                </a:moveTo>
                <a:lnTo>
                  <a:pt x="270509" y="0"/>
                </a:lnTo>
                <a:lnTo>
                  <a:pt x="263651" y="88646"/>
                </a:lnTo>
                <a:lnTo>
                  <a:pt x="342391" y="74168"/>
                </a:lnTo>
                <a:lnTo>
                  <a:pt x="311150" y="121793"/>
                </a:lnTo>
                <a:lnTo>
                  <a:pt x="392938" y="135509"/>
                </a:lnTo>
                <a:lnTo>
                  <a:pt x="327913" y="174371"/>
                </a:lnTo>
                <a:lnTo>
                  <a:pt x="402335" y="221234"/>
                </a:lnTo>
                <a:lnTo>
                  <a:pt x="313563" y="215519"/>
                </a:lnTo>
                <a:lnTo>
                  <a:pt x="337946" y="301244"/>
                </a:lnTo>
                <a:lnTo>
                  <a:pt x="261111" y="240665"/>
                </a:lnTo>
                <a:lnTo>
                  <a:pt x="246760" y="328675"/>
                </a:lnTo>
                <a:lnTo>
                  <a:pt x="196214" y="248666"/>
                </a:lnTo>
                <a:lnTo>
                  <a:pt x="157987" y="359664"/>
                </a:lnTo>
                <a:lnTo>
                  <a:pt x="143763" y="260223"/>
                </a:lnTo>
                <a:lnTo>
                  <a:pt x="88645" y="293370"/>
                </a:lnTo>
                <a:lnTo>
                  <a:pt x="105536" y="232029"/>
                </a:lnTo>
                <a:lnTo>
                  <a:pt x="2539" y="242950"/>
                </a:lnTo>
                <a:lnTo>
                  <a:pt x="69341" y="196087"/>
                </a:lnTo>
                <a:lnTo>
                  <a:pt x="0" y="143510"/>
                </a:lnTo>
                <a:lnTo>
                  <a:pt x="86232" y="126873"/>
                </a:lnTo>
                <a:lnTo>
                  <a:pt x="6857" y="38227"/>
                </a:lnTo>
                <a:lnTo>
                  <a:pt x="136143" y="105283"/>
                </a:lnTo>
                <a:lnTo>
                  <a:pt x="155575" y="38227"/>
                </a:lnTo>
                <a:lnTo>
                  <a:pt x="201167" y="9652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3" name="object 20"/>
          <p:cNvSpPr>
            <a:spLocks noChangeArrowheads="1"/>
          </p:cNvSpPr>
          <p:nvPr/>
        </p:nvSpPr>
        <p:spPr bwMode="auto">
          <a:xfrm>
            <a:off x="2393950" y="4383088"/>
            <a:ext cx="2006600" cy="3159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2336800" y="4611688"/>
            <a:ext cx="4691063" cy="331787"/>
          </a:xfrm>
          <a:custGeom>
            <a:avLst/>
            <a:gdLst/>
            <a:ahLst/>
            <a:cxnLst>
              <a:cxn ang="0">
                <a:pos x="4634413" y="301867"/>
              </a:cxn>
              <a:cxn ang="0">
                <a:pos x="4611243" y="332231"/>
              </a:cxn>
              <a:cxn ang="0">
                <a:pos x="4682239" y="302132"/>
              </a:cxn>
              <a:cxn ang="0">
                <a:pos x="4638674" y="302132"/>
              </a:cxn>
              <a:cxn ang="0">
                <a:pos x="4634413" y="301867"/>
              </a:cxn>
              <a:cxn ang="0">
                <a:pos x="4639055" y="295783"/>
              </a:cxn>
              <a:cxn ang="0">
                <a:pos x="4634413" y="301867"/>
              </a:cxn>
              <a:cxn ang="0">
                <a:pos x="4638674" y="302132"/>
              </a:cxn>
              <a:cxn ang="0">
                <a:pos x="4639055" y="295783"/>
              </a:cxn>
              <a:cxn ang="0">
                <a:pos x="4616069" y="256158"/>
              </a:cxn>
              <a:cxn ang="0">
                <a:pos x="4635219" y="289169"/>
              </a:cxn>
              <a:cxn ang="0">
                <a:pos x="4639437" y="289432"/>
              </a:cxn>
              <a:cxn ang="0">
                <a:pos x="4638674" y="302132"/>
              </a:cxn>
              <a:cxn ang="0">
                <a:pos x="4682239" y="302132"/>
              </a:cxn>
              <a:cxn ang="0">
                <a:pos x="4689729" y="298957"/>
              </a:cxn>
              <a:cxn ang="0">
                <a:pos x="4616069" y="256158"/>
              </a:cxn>
              <a:cxn ang="0">
                <a:pos x="762" y="0"/>
              </a:cxn>
              <a:cxn ang="0">
                <a:pos x="0" y="12699"/>
              </a:cxn>
              <a:cxn ang="0">
                <a:pos x="4634413" y="301867"/>
              </a:cxn>
              <a:cxn ang="0">
                <a:pos x="4639056" y="295782"/>
              </a:cxn>
              <a:cxn ang="0">
                <a:pos x="4635219" y="289169"/>
              </a:cxn>
              <a:cxn ang="0">
                <a:pos x="762" y="0"/>
              </a:cxn>
              <a:cxn ang="0">
                <a:pos x="4635219" y="289169"/>
              </a:cxn>
              <a:cxn ang="0">
                <a:pos x="4639056" y="295782"/>
              </a:cxn>
              <a:cxn ang="0">
                <a:pos x="4639437" y="289432"/>
              </a:cxn>
              <a:cxn ang="0">
                <a:pos x="4635219" y="289169"/>
              </a:cxn>
            </a:cxnLst>
            <a:rect l="0" t="0" r="r" b="b"/>
            <a:pathLst>
              <a:path w="4690109" h="332739">
                <a:moveTo>
                  <a:pt x="4634413" y="301867"/>
                </a:moveTo>
                <a:lnTo>
                  <a:pt x="4611243" y="332231"/>
                </a:lnTo>
                <a:lnTo>
                  <a:pt x="4682239" y="302132"/>
                </a:lnTo>
                <a:lnTo>
                  <a:pt x="4638674" y="302132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5" y="295783"/>
                </a:moveTo>
                <a:lnTo>
                  <a:pt x="4634413" y="301867"/>
                </a:lnTo>
                <a:lnTo>
                  <a:pt x="4638674" y="302132"/>
                </a:lnTo>
                <a:lnTo>
                  <a:pt x="4639055" y="295783"/>
                </a:lnTo>
                <a:close/>
              </a:path>
              <a:path w="4690109" h="332739">
                <a:moveTo>
                  <a:pt x="4616069" y="256158"/>
                </a:moveTo>
                <a:lnTo>
                  <a:pt x="4635219" y="289169"/>
                </a:lnTo>
                <a:lnTo>
                  <a:pt x="4639437" y="289432"/>
                </a:lnTo>
                <a:lnTo>
                  <a:pt x="4638674" y="302132"/>
                </a:lnTo>
                <a:lnTo>
                  <a:pt x="4682239" y="302132"/>
                </a:lnTo>
                <a:lnTo>
                  <a:pt x="4689729" y="298957"/>
                </a:lnTo>
                <a:lnTo>
                  <a:pt x="4616069" y="256158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699"/>
                </a:lnTo>
                <a:lnTo>
                  <a:pt x="4634413" y="301867"/>
                </a:lnTo>
                <a:lnTo>
                  <a:pt x="4639056" y="295782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2"/>
                </a:lnTo>
                <a:lnTo>
                  <a:pt x="4639437" y="289432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/>
          </p:cNvSpPr>
          <p:nvPr/>
        </p:nvSpPr>
        <p:spPr bwMode="auto">
          <a:xfrm>
            <a:off x="5024438" y="4456113"/>
            <a:ext cx="431800" cy="180975"/>
          </a:xfrm>
          <a:custGeom>
            <a:avLst/>
            <a:gdLst/>
            <a:ahLst/>
            <a:cxnLst>
              <a:cxn ang="0">
                <a:pos x="44450" y="30607"/>
              </a:cxn>
              <a:cxn ang="0">
                <a:pos x="30987" y="177292"/>
              </a:cxn>
              <a:cxn ang="0">
                <a:pos x="98044" y="138684"/>
              </a:cxn>
              <a:cxn ang="0">
                <a:pos x="120418" y="118364"/>
              </a:cxn>
              <a:cxn ang="0">
                <a:pos x="62357" y="63119"/>
              </a:cxn>
              <a:cxn ang="0">
                <a:pos x="75311" y="28067"/>
              </a:cxn>
              <a:cxn ang="0">
                <a:pos x="98044" y="138684"/>
              </a:cxn>
              <a:cxn ang="0">
                <a:pos x="145161" y="167894"/>
              </a:cxn>
              <a:cxn ang="0">
                <a:pos x="217564" y="14835"/>
              </a:cxn>
              <a:cxn ang="0">
                <a:pos x="150242" y="50603"/>
              </a:cxn>
              <a:cxn ang="0">
                <a:pos x="143510" y="96520"/>
              </a:cxn>
              <a:cxn ang="0">
                <a:pos x="188801" y="161813"/>
              </a:cxn>
              <a:cxn ang="0">
                <a:pos x="226514" y="162952"/>
              </a:cxn>
              <a:cxn ang="0">
                <a:pos x="261367" y="139700"/>
              </a:cxn>
              <a:cxn ang="0">
                <a:pos x="205509" y="139604"/>
              </a:cxn>
              <a:cxn ang="0">
                <a:pos x="172999" y="79849"/>
              </a:cxn>
              <a:cxn ang="0">
                <a:pos x="205486" y="40005"/>
              </a:cxn>
              <a:cxn ang="0">
                <a:pos x="259875" y="39370"/>
              </a:cxn>
              <a:cxn ang="0">
                <a:pos x="254353" y="31787"/>
              </a:cxn>
              <a:cxn ang="0">
                <a:pos x="239801" y="20931"/>
              </a:cxn>
              <a:cxn ang="0">
                <a:pos x="217564" y="14835"/>
              </a:cxn>
              <a:cxn ang="0">
                <a:pos x="220852" y="139065"/>
              </a:cxn>
              <a:cxn ang="0">
                <a:pos x="261367" y="139700"/>
              </a:cxn>
              <a:cxn ang="0">
                <a:pos x="268769" y="124412"/>
              </a:cxn>
              <a:cxn ang="0">
                <a:pos x="242570" y="106299"/>
              </a:cxn>
              <a:cxn ang="0">
                <a:pos x="62357" y="63119"/>
              </a:cxn>
              <a:cxn ang="0">
                <a:pos x="47244" y="118364"/>
              </a:cxn>
              <a:cxn ang="0">
                <a:pos x="92821" y="63119"/>
              </a:cxn>
              <a:cxn ang="0">
                <a:pos x="213233" y="39370"/>
              </a:cxn>
              <a:cxn ang="0">
                <a:pos x="225806" y="44831"/>
              </a:cxn>
              <a:cxn ang="0">
                <a:pos x="235585" y="54356"/>
              </a:cxn>
              <a:cxn ang="0">
                <a:pos x="266319" y="52451"/>
              </a:cxn>
              <a:cxn ang="0">
                <a:pos x="259875" y="39370"/>
              </a:cxn>
              <a:cxn ang="0">
                <a:pos x="288798" y="10414"/>
              </a:cxn>
              <a:cxn ang="0">
                <a:pos x="329819" y="152654"/>
              </a:cxn>
              <a:cxn ang="0">
                <a:pos x="347979" y="82804"/>
              </a:cxn>
              <a:cxn ang="0">
                <a:pos x="375334" y="72263"/>
              </a:cxn>
              <a:cxn ang="0">
                <a:pos x="317881" y="8001"/>
              </a:cxn>
              <a:cxn ang="0">
                <a:pos x="347979" y="82804"/>
              </a:cxn>
              <a:cxn ang="0">
                <a:pos x="431038" y="144272"/>
              </a:cxn>
              <a:cxn ang="0">
                <a:pos x="416178" y="0"/>
              </a:cxn>
              <a:cxn ang="0">
                <a:pos x="323214" y="72263"/>
              </a:cxn>
              <a:cxn ang="0">
                <a:pos x="366395" y="60706"/>
              </a:cxn>
            </a:cxnLst>
            <a:rect l="0" t="0" r="r" b="b"/>
            <a:pathLst>
              <a:path w="431164" h="180339">
                <a:moveTo>
                  <a:pt x="75311" y="28067"/>
                </a:moveTo>
                <a:lnTo>
                  <a:pt x="44450" y="30607"/>
                </a:lnTo>
                <a:lnTo>
                  <a:pt x="0" y="179832"/>
                </a:lnTo>
                <a:lnTo>
                  <a:pt x="30987" y="177292"/>
                </a:lnTo>
                <a:lnTo>
                  <a:pt x="40259" y="143510"/>
                </a:lnTo>
                <a:lnTo>
                  <a:pt x="98044" y="138684"/>
                </a:lnTo>
                <a:lnTo>
                  <a:pt x="130569" y="138684"/>
                </a:lnTo>
                <a:lnTo>
                  <a:pt x="120418" y="118364"/>
                </a:lnTo>
                <a:lnTo>
                  <a:pt x="47244" y="118364"/>
                </a:lnTo>
                <a:lnTo>
                  <a:pt x="62357" y="63119"/>
                </a:lnTo>
                <a:lnTo>
                  <a:pt x="92821" y="63119"/>
                </a:lnTo>
                <a:lnTo>
                  <a:pt x="75311" y="28067"/>
                </a:lnTo>
                <a:close/>
              </a:path>
              <a:path w="431164" h="180339">
                <a:moveTo>
                  <a:pt x="130569" y="138684"/>
                </a:moveTo>
                <a:lnTo>
                  <a:pt x="98044" y="138684"/>
                </a:lnTo>
                <a:lnTo>
                  <a:pt x="113411" y="170561"/>
                </a:lnTo>
                <a:lnTo>
                  <a:pt x="145161" y="167894"/>
                </a:lnTo>
                <a:lnTo>
                  <a:pt x="130569" y="138684"/>
                </a:lnTo>
                <a:close/>
              </a:path>
              <a:path w="431164" h="180339">
                <a:moveTo>
                  <a:pt x="217564" y="14835"/>
                </a:moveTo>
                <a:lnTo>
                  <a:pt x="177831" y="22209"/>
                </a:lnTo>
                <a:lnTo>
                  <a:pt x="150242" y="50603"/>
                </a:lnTo>
                <a:lnTo>
                  <a:pt x="143246" y="79404"/>
                </a:lnTo>
                <a:lnTo>
                  <a:pt x="143510" y="96520"/>
                </a:lnTo>
                <a:lnTo>
                  <a:pt x="157493" y="138775"/>
                </a:lnTo>
                <a:lnTo>
                  <a:pt x="188801" y="161813"/>
                </a:lnTo>
                <a:lnTo>
                  <a:pt x="215391" y="164592"/>
                </a:lnTo>
                <a:lnTo>
                  <a:pt x="226514" y="162952"/>
                </a:lnTo>
                <a:lnTo>
                  <a:pt x="259383" y="142890"/>
                </a:lnTo>
                <a:lnTo>
                  <a:pt x="261367" y="139700"/>
                </a:lnTo>
                <a:lnTo>
                  <a:pt x="213106" y="139700"/>
                </a:lnTo>
                <a:lnTo>
                  <a:pt x="205509" y="139604"/>
                </a:lnTo>
                <a:lnTo>
                  <a:pt x="175041" y="104618"/>
                </a:lnTo>
                <a:lnTo>
                  <a:pt x="172999" y="79849"/>
                </a:lnTo>
                <a:lnTo>
                  <a:pt x="174037" y="69453"/>
                </a:lnTo>
                <a:lnTo>
                  <a:pt x="205486" y="40005"/>
                </a:lnTo>
                <a:lnTo>
                  <a:pt x="213233" y="39370"/>
                </a:lnTo>
                <a:lnTo>
                  <a:pt x="259875" y="39370"/>
                </a:lnTo>
                <a:lnTo>
                  <a:pt x="258857" y="37607"/>
                </a:lnTo>
                <a:lnTo>
                  <a:pt x="254353" y="31787"/>
                </a:lnTo>
                <a:lnTo>
                  <a:pt x="249300" y="27051"/>
                </a:lnTo>
                <a:lnTo>
                  <a:pt x="239801" y="20931"/>
                </a:lnTo>
                <a:lnTo>
                  <a:pt x="229219" y="16859"/>
                </a:lnTo>
                <a:lnTo>
                  <a:pt x="217564" y="14835"/>
                </a:lnTo>
                <a:close/>
              </a:path>
              <a:path w="431164" h="180339">
                <a:moveTo>
                  <a:pt x="242570" y="106299"/>
                </a:moveTo>
                <a:lnTo>
                  <a:pt x="220852" y="139065"/>
                </a:lnTo>
                <a:lnTo>
                  <a:pt x="213106" y="139700"/>
                </a:lnTo>
                <a:lnTo>
                  <a:pt x="261367" y="139700"/>
                </a:lnTo>
                <a:lnTo>
                  <a:pt x="264683" y="134366"/>
                </a:lnTo>
                <a:lnTo>
                  <a:pt x="268769" y="124412"/>
                </a:lnTo>
                <a:lnTo>
                  <a:pt x="271652" y="113030"/>
                </a:lnTo>
                <a:lnTo>
                  <a:pt x="242570" y="106299"/>
                </a:lnTo>
                <a:close/>
              </a:path>
              <a:path w="431164" h="180339">
                <a:moveTo>
                  <a:pt x="92821" y="63119"/>
                </a:moveTo>
                <a:lnTo>
                  <a:pt x="62357" y="63119"/>
                </a:lnTo>
                <a:lnTo>
                  <a:pt x="86613" y="115189"/>
                </a:lnTo>
                <a:lnTo>
                  <a:pt x="47244" y="118364"/>
                </a:lnTo>
                <a:lnTo>
                  <a:pt x="120418" y="118364"/>
                </a:lnTo>
                <a:lnTo>
                  <a:pt x="92821" y="63119"/>
                </a:lnTo>
                <a:close/>
              </a:path>
              <a:path w="431164" h="180339">
                <a:moveTo>
                  <a:pt x="259875" y="39370"/>
                </a:moveTo>
                <a:lnTo>
                  <a:pt x="213233" y="39370"/>
                </a:lnTo>
                <a:lnTo>
                  <a:pt x="219963" y="41021"/>
                </a:lnTo>
                <a:lnTo>
                  <a:pt x="225806" y="44831"/>
                </a:lnTo>
                <a:lnTo>
                  <a:pt x="231521" y="48768"/>
                </a:lnTo>
                <a:lnTo>
                  <a:pt x="235585" y="54356"/>
                </a:lnTo>
                <a:lnTo>
                  <a:pt x="237998" y="61722"/>
                </a:lnTo>
                <a:lnTo>
                  <a:pt x="266319" y="52451"/>
                </a:lnTo>
                <a:lnTo>
                  <a:pt x="262838" y="44499"/>
                </a:lnTo>
                <a:lnTo>
                  <a:pt x="259875" y="39370"/>
                </a:lnTo>
                <a:close/>
              </a:path>
              <a:path w="431164" h="180339">
                <a:moveTo>
                  <a:pt x="317881" y="8001"/>
                </a:moveTo>
                <a:lnTo>
                  <a:pt x="288798" y="10414"/>
                </a:lnTo>
                <a:lnTo>
                  <a:pt x="300736" y="155067"/>
                </a:lnTo>
                <a:lnTo>
                  <a:pt x="329819" y="152654"/>
                </a:lnTo>
                <a:lnTo>
                  <a:pt x="326263" y="108966"/>
                </a:lnTo>
                <a:lnTo>
                  <a:pt x="347979" y="82804"/>
                </a:lnTo>
                <a:lnTo>
                  <a:pt x="383489" y="82804"/>
                </a:lnTo>
                <a:lnTo>
                  <a:pt x="375334" y="72263"/>
                </a:lnTo>
                <a:lnTo>
                  <a:pt x="323214" y="72263"/>
                </a:lnTo>
                <a:lnTo>
                  <a:pt x="317881" y="8001"/>
                </a:lnTo>
                <a:close/>
              </a:path>
              <a:path w="431164" h="180339">
                <a:moveTo>
                  <a:pt x="383489" y="82804"/>
                </a:moveTo>
                <a:lnTo>
                  <a:pt x="347979" y="82804"/>
                </a:lnTo>
                <a:lnTo>
                  <a:pt x="393319" y="147447"/>
                </a:lnTo>
                <a:lnTo>
                  <a:pt x="431038" y="144272"/>
                </a:lnTo>
                <a:lnTo>
                  <a:pt x="383489" y="82804"/>
                </a:lnTo>
                <a:close/>
              </a:path>
              <a:path w="431164" h="180339">
                <a:moveTo>
                  <a:pt x="416178" y="0"/>
                </a:moveTo>
                <a:lnTo>
                  <a:pt x="376936" y="3175"/>
                </a:lnTo>
                <a:lnTo>
                  <a:pt x="323214" y="72263"/>
                </a:lnTo>
                <a:lnTo>
                  <a:pt x="375334" y="72263"/>
                </a:lnTo>
                <a:lnTo>
                  <a:pt x="366395" y="60706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5573713" y="4421188"/>
            <a:ext cx="304800" cy="165100"/>
          </a:xfrm>
          <a:custGeom>
            <a:avLst/>
            <a:gdLst/>
            <a:ahLst/>
            <a:cxnLst>
              <a:cxn ang="0">
                <a:pos x="61213" y="136017"/>
              </a:cxn>
              <a:cxn ang="0">
                <a:pos x="90424" y="162941"/>
              </a:cxn>
              <a:cxn ang="0">
                <a:pos x="78486" y="17653"/>
              </a:cxn>
              <a:cxn ang="0">
                <a:pos x="0" y="116586"/>
              </a:cxn>
              <a:cxn ang="0">
                <a:pos x="61213" y="136017"/>
              </a:cxn>
              <a:cxn ang="0">
                <a:pos x="88137" y="133858"/>
              </a:cxn>
              <a:cxn ang="0">
                <a:pos x="104552" y="114427"/>
              </a:cxn>
              <a:cxn ang="0">
                <a:pos x="55117" y="62230"/>
              </a:cxn>
              <a:cxn ang="0">
                <a:pos x="78486" y="17653"/>
              </a:cxn>
              <a:cxn ang="0">
                <a:pos x="55117" y="62230"/>
              </a:cxn>
              <a:cxn ang="0">
                <a:pos x="26035" y="114427"/>
              </a:cxn>
              <a:cxn ang="0">
                <a:pos x="104139" y="109474"/>
              </a:cxn>
              <a:cxn ang="0">
                <a:pos x="82185" y="62230"/>
              </a:cxn>
              <a:cxn ang="0">
                <a:pos x="86105" y="109474"/>
              </a:cxn>
              <a:cxn ang="0">
                <a:pos x="104012" y="107950"/>
              </a:cxn>
              <a:cxn ang="0">
                <a:pos x="119715" y="39713"/>
              </a:cxn>
              <a:cxn ang="0">
                <a:pos x="115697" y="88773"/>
              </a:cxn>
              <a:cxn ang="0">
                <a:pos x="158638" y="158740"/>
              </a:cxn>
              <a:cxn ang="0">
                <a:pos x="178615" y="157140"/>
              </a:cxn>
              <a:cxn ang="0">
                <a:pos x="194375" y="148429"/>
              </a:cxn>
              <a:cxn ang="0">
                <a:pos x="202821" y="136271"/>
              </a:cxn>
              <a:cxn ang="0">
                <a:pos x="160400" y="135381"/>
              </a:cxn>
              <a:cxn ang="0">
                <a:pos x="154939" y="131699"/>
              </a:cxn>
              <a:cxn ang="0">
                <a:pos x="144652" y="86613"/>
              </a:cxn>
              <a:cxn ang="0">
                <a:pos x="143813" y="56592"/>
              </a:cxn>
              <a:cxn ang="0">
                <a:pos x="145541" y="44577"/>
              </a:cxn>
              <a:cxn ang="0">
                <a:pos x="149733" y="38227"/>
              </a:cxn>
              <a:cxn ang="0">
                <a:pos x="155066" y="34543"/>
              </a:cxn>
              <a:cxn ang="0">
                <a:pos x="197953" y="34036"/>
              </a:cxn>
              <a:cxn ang="0">
                <a:pos x="190626" y="23494"/>
              </a:cxn>
              <a:cxn ang="0">
                <a:pos x="175609" y="13493"/>
              </a:cxn>
              <a:cxn ang="0">
                <a:pos x="156590" y="11303"/>
              </a:cxn>
              <a:cxn ang="0">
                <a:pos x="161798" y="34036"/>
              </a:cxn>
              <a:cxn ang="0">
                <a:pos x="170434" y="38608"/>
              </a:cxn>
              <a:cxn ang="0">
                <a:pos x="181586" y="108061"/>
              </a:cxn>
              <a:cxn ang="0">
                <a:pos x="180721" y="120015"/>
              </a:cxn>
              <a:cxn ang="0">
                <a:pos x="178053" y="129667"/>
              </a:cxn>
              <a:cxn ang="0">
                <a:pos x="173100" y="134366"/>
              </a:cxn>
              <a:cxn ang="0">
                <a:pos x="166877" y="135890"/>
              </a:cxn>
              <a:cxn ang="0">
                <a:pos x="202821" y="136271"/>
              </a:cxn>
              <a:cxn ang="0">
                <a:pos x="208962" y="116808"/>
              </a:cxn>
              <a:cxn ang="0">
                <a:pos x="209550" y="81280"/>
              </a:cxn>
              <a:cxn ang="0">
                <a:pos x="203184" y="46291"/>
              </a:cxn>
              <a:cxn ang="0">
                <a:pos x="296567" y="43053"/>
              </a:cxn>
              <a:cxn ang="0">
                <a:pos x="277240" y="147447"/>
              </a:cxn>
              <a:cxn ang="0">
                <a:pos x="296567" y="43053"/>
              </a:cxn>
              <a:cxn ang="0">
                <a:pos x="270510" y="1905"/>
              </a:cxn>
              <a:cxn ang="0">
                <a:pos x="264810" y="14827"/>
              </a:cxn>
              <a:cxn ang="0">
                <a:pos x="234568" y="67056"/>
              </a:cxn>
              <a:cxn ang="0">
                <a:pos x="253111" y="56768"/>
              </a:cxn>
              <a:cxn ang="0">
                <a:pos x="268604" y="43053"/>
              </a:cxn>
              <a:cxn ang="0">
                <a:pos x="292988" y="0"/>
              </a:cxn>
            </a:cxnLst>
            <a:rect l="0" t="0" r="r" b="b"/>
            <a:pathLst>
              <a:path w="305435" h="165100">
                <a:moveTo>
                  <a:pt x="88307" y="136017"/>
                </a:moveTo>
                <a:lnTo>
                  <a:pt x="61213" y="136017"/>
                </a:lnTo>
                <a:lnTo>
                  <a:pt x="63626" y="165100"/>
                </a:lnTo>
                <a:lnTo>
                  <a:pt x="90424" y="162941"/>
                </a:lnTo>
                <a:lnTo>
                  <a:pt x="88307" y="136017"/>
                </a:lnTo>
                <a:close/>
              </a:path>
              <a:path w="305435" h="165100">
                <a:moveTo>
                  <a:pt x="78486" y="17653"/>
                </a:moveTo>
                <a:lnTo>
                  <a:pt x="55245" y="19685"/>
                </a:lnTo>
                <a:lnTo>
                  <a:pt x="0" y="116586"/>
                </a:lnTo>
                <a:lnTo>
                  <a:pt x="2031" y="140969"/>
                </a:lnTo>
                <a:lnTo>
                  <a:pt x="61213" y="136017"/>
                </a:lnTo>
                <a:lnTo>
                  <a:pt x="88307" y="136017"/>
                </a:lnTo>
                <a:lnTo>
                  <a:pt x="88137" y="133858"/>
                </a:lnTo>
                <a:lnTo>
                  <a:pt x="106045" y="132334"/>
                </a:lnTo>
                <a:lnTo>
                  <a:pt x="104552" y="114427"/>
                </a:lnTo>
                <a:lnTo>
                  <a:pt x="26035" y="114427"/>
                </a:lnTo>
                <a:lnTo>
                  <a:pt x="55117" y="62230"/>
                </a:lnTo>
                <a:lnTo>
                  <a:pt x="82185" y="62230"/>
                </a:lnTo>
                <a:lnTo>
                  <a:pt x="78486" y="17653"/>
                </a:lnTo>
                <a:close/>
              </a:path>
              <a:path w="305435" h="165100">
                <a:moveTo>
                  <a:pt x="82185" y="62230"/>
                </a:moveTo>
                <a:lnTo>
                  <a:pt x="55117" y="62230"/>
                </a:lnTo>
                <a:lnTo>
                  <a:pt x="59181" y="111633"/>
                </a:lnTo>
                <a:lnTo>
                  <a:pt x="26035" y="114427"/>
                </a:lnTo>
                <a:lnTo>
                  <a:pt x="104552" y="114427"/>
                </a:lnTo>
                <a:lnTo>
                  <a:pt x="104139" y="109474"/>
                </a:lnTo>
                <a:lnTo>
                  <a:pt x="86105" y="109474"/>
                </a:lnTo>
                <a:lnTo>
                  <a:pt x="82185" y="62230"/>
                </a:lnTo>
                <a:close/>
              </a:path>
              <a:path w="305435" h="165100">
                <a:moveTo>
                  <a:pt x="104012" y="107950"/>
                </a:moveTo>
                <a:lnTo>
                  <a:pt x="86105" y="109474"/>
                </a:lnTo>
                <a:lnTo>
                  <a:pt x="104139" y="109474"/>
                </a:lnTo>
                <a:lnTo>
                  <a:pt x="104012" y="107950"/>
                </a:lnTo>
                <a:close/>
              </a:path>
              <a:path w="305435" h="165100">
                <a:moveTo>
                  <a:pt x="156590" y="11303"/>
                </a:moveTo>
                <a:lnTo>
                  <a:pt x="119715" y="39713"/>
                </a:lnTo>
                <a:lnTo>
                  <a:pt x="115004" y="69673"/>
                </a:lnTo>
                <a:lnTo>
                  <a:pt x="115697" y="88773"/>
                </a:lnTo>
                <a:lnTo>
                  <a:pt x="126894" y="136278"/>
                </a:lnTo>
                <a:lnTo>
                  <a:pt x="158638" y="158740"/>
                </a:lnTo>
                <a:lnTo>
                  <a:pt x="168783" y="158877"/>
                </a:lnTo>
                <a:lnTo>
                  <a:pt x="178615" y="157140"/>
                </a:lnTo>
                <a:lnTo>
                  <a:pt x="187150" y="153654"/>
                </a:lnTo>
                <a:lnTo>
                  <a:pt x="194375" y="148429"/>
                </a:lnTo>
                <a:lnTo>
                  <a:pt x="200278" y="141478"/>
                </a:lnTo>
                <a:lnTo>
                  <a:pt x="202821" y="136271"/>
                </a:lnTo>
                <a:lnTo>
                  <a:pt x="163449" y="136271"/>
                </a:lnTo>
                <a:lnTo>
                  <a:pt x="160400" y="135381"/>
                </a:lnTo>
                <a:lnTo>
                  <a:pt x="157606" y="133477"/>
                </a:lnTo>
                <a:lnTo>
                  <a:pt x="154939" y="131699"/>
                </a:lnTo>
                <a:lnTo>
                  <a:pt x="152400" y="127635"/>
                </a:lnTo>
                <a:lnTo>
                  <a:pt x="144652" y="86613"/>
                </a:lnTo>
                <a:lnTo>
                  <a:pt x="143659" y="62245"/>
                </a:lnTo>
                <a:lnTo>
                  <a:pt x="143813" y="56592"/>
                </a:lnTo>
                <a:lnTo>
                  <a:pt x="144525" y="50165"/>
                </a:lnTo>
                <a:lnTo>
                  <a:pt x="145541" y="44577"/>
                </a:lnTo>
                <a:lnTo>
                  <a:pt x="147320" y="40512"/>
                </a:lnTo>
                <a:lnTo>
                  <a:pt x="149733" y="38227"/>
                </a:lnTo>
                <a:lnTo>
                  <a:pt x="152146" y="35813"/>
                </a:lnTo>
                <a:lnTo>
                  <a:pt x="155066" y="34543"/>
                </a:lnTo>
                <a:lnTo>
                  <a:pt x="161798" y="34036"/>
                </a:lnTo>
                <a:lnTo>
                  <a:pt x="197953" y="34036"/>
                </a:lnTo>
                <a:lnTo>
                  <a:pt x="197673" y="33381"/>
                </a:lnTo>
                <a:lnTo>
                  <a:pt x="190626" y="23494"/>
                </a:lnTo>
                <a:lnTo>
                  <a:pt x="183630" y="17518"/>
                </a:lnTo>
                <a:lnTo>
                  <a:pt x="175609" y="13493"/>
                </a:lnTo>
                <a:lnTo>
                  <a:pt x="166588" y="11422"/>
                </a:lnTo>
                <a:lnTo>
                  <a:pt x="156590" y="11303"/>
                </a:lnTo>
                <a:close/>
              </a:path>
              <a:path w="305435" h="165100">
                <a:moveTo>
                  <a:pt x="197953" y="34036"/>
                </a:moveTo>
                <a:lnTo>
                  <a:pt x="161798" y="34036"/>
                </a:lnTo>
                <a:lnTo>
                  <a:pt x="164846" y="34798"/>
                </a:lnTo>
                <a:lnTo>
                  <a:pt x="170434" y="38608"/>
                </a:lnTo>
                <a:lnTo>
                  <a:pt x="180593" y="83693"/>
                </a:lnTo>
                <a:lnTo>
                  <a:pt x="181586" y="108061"/>
                </a:lnTo>
                <a:lnTo>
                  <a:pt x="181433" y="113661"/>
                </a:lnTo>
                <a:lnTo>
                  <a:pt x="180721" y="120015"/>
                </a:lnTo>
                <a:lnTo>
                  <a:pt x="179704" y="125603"/>
                </a:lnTo>
                <a:lnTo>
                  <a:pt x="178053" y="129667"/>
                </a:lnTo>
                <a:lnTo>
                  <a:pt x="175513" y="131953"/>
                </a:lnTo>
                <a:lnTo>
                  <a:pt x="173100" y="134366"/>
                </a:lnTo>
                <a:lnTo>
                  <a:pt x="170179" y="135636"/>
                </a:lnTo>
                <a:lnTo>
                  <a:pt x="166877" y="135890"/>
                </a:lnTo>
                <a:lnTo>
                  <a:pt x="163449" y="136271"/>
                </a:lnTo>
                <a:lnTo>
                  <a:pt x="202821" y="136271"/>
                </a:lnTo>
                <a:lnTo>
                  <a:pt x="205638" y="130500"/>
                </a:lnTo>
                <a:lnTo>
                  <a:pt x="208962" y="116808"/>
                </a:lnTo>
                <a:lnTo>
                  <a:pt x="210262" y="100401"/>
                </a:lnTo>
                <a:lnTo>
                  <a:pt x="209550" y="81280"/>
                </a:lnTo>
                <a:lnTo>
                  <a:pt x="207145" y="62245"/>
                </a:lnTo>
                <a:lnTo>
                  <a:pt x="203184" y="46291"/>
                </a:lnTo>
                <a:lnTo>
                  <a:pt x="197953" y="34036"/>
                </a:lnTo>
                <a:close/>
              </a:path>
              <a:path w="305435" h="165100">
                <a:moveTo>
                  <a:pt x="296567" y="43053"/>
                </a:moveTo>
                <a:lnTo>
                  <a:pt x="268604" y="43053"/>
                </a:lnTo>
                <a:lnTo>
                  <a:pt x="277240" y="147447"/>
                </a:lnTo>
                <a:lnTo>
                  <a:pt x="305053" y="145161"/>
                </a:lnTo>
                <a:lnTo>
                  <a:pt x="296567" y="43053"/>
                </a:lnTo>
                <a:close/>
              </a:path>
              <a:path w="305435" h="165100">
                <a:moveTo>
                  <a:pt x="292988" y="0"/>
                </a:moveTo>
                <a:lnTo>
                  <a:pt x="270510" y="1905"/>
                </a:lnTo>
                <a:lnTo>
                  <a:pt x="268178" y="8520"/>
                </a:lnTo>
                <a:lnTo>
                  <a:pt x="264810" y="14827"/>
                </a:lnTo>
                <a:lnTo>
                  <a:pt x="232537" y="41783"/>
                </a:lnTo>
                <a:lnTo>
                  <a:pt x="234568" y="67056"/>
                </a:lnTo>
                <a:lnTo>
                  <a:pt x="244209" y="62341"/>
                </a:lnTo>
                <a:lnTo>
                  <a:pt x="253111" y="56768"/>
                </a:lnTo>
                <a:lnTo>
                  <a:pt x="261250" y="50339"/>
                </a:lnTo>
                <a:lnTo>
                  <a:pt x="268604" y="43053"/>
                </a:lnTo>
                <a:lnTo>
                  <a:pt x="296567" y="43053"/>
                </a:lnTo>
                <a:lnTo>
                  <a:pt x="2929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2355850" y="4540250"/>
            <a:ext cx="4648200" cy="357188"/>
          </a:xfrm>
          <a:custGeom>
            <a:avLst/>
            <a:gdLst/>
            <a:ahLst/>
            <a:cxnLst>
              <a:cxn ang="0">
                <a:pos x="83819" y="270255"/>
              </a:cxn>
              <a:cxn ang="0">
                <a:pos x="0" y="319277"/>
              </a:cxn>
              <a:cxn ang="0">
                <a:pos x="89534" y="356869"/>
              </a:cxn>
              <a:cxn ang="0">
                <a:pos x="68887" y="329945"/>
              </a:cxn>
              <a:cxn ang="0">
                <a:pos x="58674" y="329945"/>
              </a:cxn>
              <a:cxn ang="0">
                <a:pos x="56768" y="300989"/>
              </a:cxn>
              <a:cxn ang="0">
                <a:pos x="66489" y="300352"/>
              </a:cxn>
              <a:cxn ang="0">
                <a:pos x="83819" y="270255"/>
              </a:cxn>
              <a:cxn ang="0">
                <a:pos x="66489" y="300352"/>
              </a:cxn>
              <a:cxn ang="0">
                <a:pos x="56768" y="300989"/>
              </a:cxn>
              <a:cxn ang="0">
                <a:pos x="58674" y="329945"/>
              </a:cxn>
              <a:cxn ang="0">
                <a:pos x="68398" y="329308"/>
              </a:cxn>
              <a:cxn ang="0">
                <a:pos x="57784" y="315467"/>
              </a:cxn>
              <a:cxn ang="0">
                <a:pos x="66489" y="300352"/>
              </a:cxn>
              <a:cxn ang="0">
                <a:pos x="68398" y="329308"/>
              </a:cxn>
              <a:cxn ang="0">
                <a:pos x="58674" y="329945"/>
              </a:cxn>
              <a:cxn ang="0">
                <a:pos x="68887" y="329945"/>
              </a:cxn>
              <a:cxn ang="0">
                <a:pos x="68398" y="329308"/>
              </a:cxn>
              <a:cxn ang="0">
                <a:pos x="4647310" y="0"/>
              </a:cxn>
              <a:cxn ang="0">
                <a:pos x="66489" y="300352"/>
              </a:cxn>
              <a:cxn ang="0">
                <a:pos x="57784" y="315467"/>
              </a:cxn>
              <a:cxn ang="0">
                <a:pos x="68398" y="329308"/>
              </a:cxn>
              <a:cxn ang="0">
                <a:pos x="4649088" y="28955"/>
              </a:cxn>
              <a:cxn ang="0">
                <a:pos x="4647310" y="0"/>
              </a:cxn>
            </a:cxnLst>
            <a:rect l="0" t="0" r="r" b="b"/>
            <a:pathLst>
              <a:path w="4649470" h="356870">
                <a:moveTo>
                  <a:pt x="83819" y="270255"/>
                </a:moveTo>
                <a:lnTo>
                  <a:pt x="0" y="319277"/>
                </a:lnTo>
                <a:lnTo>
                  <a:pt x="89534" y="356869"/>
                </a:lnTo>
                <a:lnTo>
                  <a:pt x="68887" y="329945"/>
                </a:lnTo>
                <a:lnTo>
                  <a:pt x="58674" y="329945"/>
                </a:lnTo>
                <a:lnTo>
                  <a:pt x="56768" y="300989"/>
                </a:lnTo>
                <a:lnTo>
                  <a:pt x="66489" y="300352"/>
                </a:lnTo>
                <a:lnTo>
                  <a:pt x="83819" y="270255"/>
                </a:lnTo>
                <a:close/>
              </a:path>
              <a:path w="4649470" h="356870">
                <a:moveTo>
                  <a:pt x="66489" y="300352"/>
                </a:moveTo>
                <a:lnTo>
                  <a:pt x="56768" y="300989"/>
                </a:lnTo>
                <a:lnTo>
                  <a:pt x="58674" y="329945"/>
                </a:lnTo>
                <a:lnTo>
                  <a:pt x="68398" y="329308"/>
                </a:lnTo>
                <a:lnTo>
                  <a:pt x="57784" y="315467"/>
                </a:lnTo>
                <a:lnTo>
                  <a:pt x="66489" y="300352"/>
                </a:lnTo>
                <a:close/>
              </a:path>
              <a:path w="4649470" h="356870">
                <a:moveTo>
                  <a:pt x="68398" y="329308"/>
                </a:moveTo>
                <a:lnTo>
                  <a:pt x="58674" y="329945"/>
                </a:lnTo>
                <a:lnTo>
                  <a:pt x="68887" y="329945"/>
                </a:lnTo>
                <a:lnTo>
                  <a:pt x="68398" y="329308"/>
                </a:lnTo>
                <a:close/>
              </a:path>
              <a:path w="4649470" h="356870">
                <a:moveTo>
                  <a:pt x="4647310" y="0"/>
                </a:moveTo>
                <a:lnTo>
                  <a:pt x="66489" y="300352"/>
                </a:lnTo>
                <a:lnTo>
                  <a:pt x="57784" y="315467"/>
                </a:lnTo>
                <a:lnTo>
                  <a:pt x="68398" y="329308"/>
                </a:lnTo>
                <a:lnTo>
                  <a:pt x="4649088" y="28955"/>
                </a:lnTo>
                <a:lnTo>
                  <a:pt x="46473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8" name="object 25"/>
          <p:cNvSpPr>
            <a:spLocks noChangeArrowheads="1"/>
          </p:cNvSpPr>
          <p:nvPr/>
        </p:nvSpPr>
        <p:spPr bwMode="auto">
          <a:xfrm>
            <a:off x="2338388" y="4889500"/>
            <a:ext cx="2006600" cy="3159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9" name="object 26"/>
          <p:cNvSpPr>
            <a:spLocks/>
          </p:cNvSpPr>
          <p:nvPr/>
        </p:nvSpPr>
        <p:spPr bwMode="auto">
          <a:xfrm>
            <a:off x="2316163" y="5102225"/>
            <a:ext cx="4689475" cy="333375"/>
          </a:xfrm>
          <a:custGeom>
            <a:avLst/>
            <a:gdLst/>
            <a:ahLst/>
            <a:cxnLst>
              <a:cxn ang="0">
                <a:pos x="4634413" y="301867"/>
              </a:cxn>
              <a:cxn ang="0">
                <a:pos x="4611243" y="332231"/>
              </a:cxn>
              <a:cxn ang="0">
                <a:pos x="4682239" y="302132"/>
              </a:cxn>
              <a:cxn ang="0">
                <a:pos x="4638675" y="302132"/>
              </a:cxn>
              <a:cxn ang="0">
                <a:pos x="4634413" y="301867"/>
              </a:cxn>
              <a:cxn ang="0">
                <a:pos x="4639056" y="295782"/>
              </a:cxn>
              <a:cxn ang="0">
                <a:pos x="4634413" y="301867"/>
              </a:cxn>
              <a:cxn ang="0">
                <a:pos x="4638675" y="302132"/>
              </a:cxn>
              <a:cxn ang="0">
                <a:pos x="4639056" y="295782"/>
              </a:cxn>
              <a:cxn ang="0">
                <a:pos x="4616069" y="256158"/>
              </a:cxn>
              <a:cxn ang="0">
                <a:pos x="4635219" y="289169"/>
              </a:cxn>
              <a:cxn ang="0">
                <a:pos x="4639436" y="289432"/>
              </a:cxn>
              <a:cxn ang="0">
                <a:pos x="4638675" y="302132"/>
              </a:cxn>
              <a:cxn ang="0">
                <a:pos x="4682239" y="302132"/>
              </a:cxn>
              <a:cxn ang="0">
                <a:pos x="4689729" y="298957"/>
              </a:cxn>
              <a:cxn ang="0">
                <a:pos x="4616069" y="256158"/>
              </a:cxn>
              <a:cxn ang="0">
                <a:pos x="762" y="0"/>
              </a:cxn>
              <a:cxn ang="0">
                <a:pos x="0" y="12700"/>
              </a:cxn>
              <a:cxn ang="0">
                <a:pos x="4634413" y="301867"/>
              </a:cxn>
              <a:cxn ang="0">
                <a:pos x="4639056" y="295782"/>
              </a:cxn>
              <a:cxn ang="0">
                <a:pos x="4635219" y="289169"/>
              </a:cxn>
              <a:cxn ang="0">
                <a:pos x="762" y="0"/>
              </a:cxn>
              <a:cxn ang="0">
                <a:pos x="4635219" y="289169"/>
              </a:cxn>
              <a:cxn ang="0">
                <a:pos x="4639056" y="295782"/>
              </a:cxn>
              <a:cxn ang="0">
                <a:pos x="4639436" y="289432"/>
              </a:cxn>
              <a:cxn ang="0">
                <a:pos x="4635219" y="289169"/>
              </a:cxn>
            </a:cxnLst>
            <a:rect l="0" t="0" r="r" b="b"/>
            <a:pathLst>
              <a:path w="4690109" h="332739">
                <a:moveTo>
                  <a:pt x="4634413" y="301867"/>
                </a:moveTo>
                <a:lnTo>
                  <a:pt x="4611243" y="332231"/>
                </a:lnTo>
                <a:lnTo>
                  <a:pt x="4682239" y="302132"/>
                </a:lnTo>
                <a:lnTo>
                  <a:pt x="4638675" y="302132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2"/>
                </a:moveTo>
                <a:lnTo>
                  <a:pt x="4634413" y="301867"/>
                </a:lnTo>
                <a:lnTo>
                  <a:pt x="4638675" y="302132"/>
                </a:lnTo>
                <a:lnTo>
                  <a:pt x="4639056" y="295782"/>
                </a:lnTo>
                <a:close/>
              </a:path>
              <a:path w="4690109" h="332739">
                <a:moveTo>
                  <a:pt x="4616069" y="256158"/>
                </a:moveTo>
                <a:lnTo>
                  <a:pt x="4635219" y="289169"/>
                </a:lnTo>
                <a:lnTo>
                  <a:pt x="4639436" y="289432"/>
                </a:lnTo>
                <a:lnTo>
                  <a:pt x="4638675" y="302132"/>
                </a:lnTo>
                <a:lnTo>
                  <a:pt x="4682239" y="302132"/>
                </a:lnTo>
                <a:lnTo>
                  <a:pt x="4689729" y="298957"/>
                </a:lnTo>
                <a:lnTo>
                  <a:pt x="4616069" y="256158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2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2"/>
                </a:lnTo>
                <a:lnTo>
                  <a:pt x="4639436" y="289432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0" name="object 27"/>
          <p:cNvSpPr>
            <a:spLocks/>
          </p:cNvSpPr>
          <p:nvPr/>
        </p:nvSpPr>
        <p:spPr bwMode="auto">
          <a:xfrm>
            <a:off x="5018088" y="4946650"/>
            <a:ext cx="431800" cy="180975"/>
          </a:xfrm>
          <a:custGeom>
            <a:avLst/>
            <a:gdLst/>
            <a:ahLst/>
            <a:cxnLst>
              <a:cxn ang="0">
                <a:pos x="44450" y="30607"/>
              </a:cxn>
              <a:cxn ang="0">
                <a:pos x="30987" y="177292"/>
              </a:cxn>
              <a:cxn ang="0">
                <a:pos x="98044" y="138684"/>
              </a:cxn>
              <a:cxn ang="0">
                <a:pos x="120418" y="118364"/>
              </a:cxn>
              <a:cxn ang="0">
                <a:pos x="62357" y="63119"/>
              </a:cxn>
              <a:cxn ang="0">
                <a:pos x="75311" y="28067"/>
              </a:cxn>
              <a:cxn ang="0">
                <a:pos x="98044" y="138684"/>
              </a:cxn>
              <a:cxn ang="0">
                <a:pos x="145161" y="167894"/>
              </a:cxn>
              <a:cxn ang="0">
                <a:pos x="217564" y="14835"/>
              </a:cxn>
              <a:cxn ang="0">
                <a:pos x="150242" y="50657"/>
              </a:cxn>
              <a:cxn ang="0">
                <a:pos x="143510" y="96520"/>
              </a:cxn>
              <a:cxn ang="0">
                <a:pos x="188801" y="161813"/>
              </a:cxn>
              <a:cxn ang="0">
                <a:pos x="226514" y="162952"/>
              </a:cxn>
              <a:cxn ang="0">
                <a:pos x="261367" y="139700"/>
              </a:cxn>
              <a:cxn ang="0">
                <a:pos x="205509" y="139604"/>
              </a:cxn>
              <a:cxn ang="0">
                <a:pos x="172999" y="79849"/>
              </a:cxn>
              <a:cxn ang="0">
                <a:pos x="205486" y="40005"/>
              </a:cxn>
              <a:cxn ang="0">
                <a:pos x="259875" y="39370"/>
              </a:cxn>
              <a:cxn ang="0">
                <a:pos x="254353" y="31787"/>
              </a:cxn>
              <a:cxn ang="0">
                <a:pos x="239801" y="20931"/>
              </a:cxn>
              <a:cxn ang="0">
                <a:pos x="217564" y="14835"/>
              </a:cxn>
              <a:cxn ang="0">
                <a:pos x="220852" y="139065"/>
              </a:cxn>
              <a:cxn ang="0">
                <a:pos x="261367" y="139700"/>
              </a:cxn>
              <a:cxn ang="0">
                <a:pos x="268769" y="124412"/>
              </a:cxn>
              <a:cxn ang="0">
                <a:pos x="242570" y="106299"/>
              </a:cxn>
              <a:cxn ang="0">
                <a:pos x="62357" y="63119"/>
              </a:cxn>
              <a:cxn ang="0">
                <a:pos x="47244" y="118364"/>
              </a:cxn>
              <a:cxn ang="0">
                <a:pos x="92821" y="63119"/>
              </a:cxn>
              <a:cxn ang="0">
                <a:pos x="213233" y="39370"/>
              </a:cxn>
              <a:cxn ang="0">
                <a:pos x="225806" y="44831"/>
              </a:cxn>
              <a:cxn ang="0">
                <a:pos x="235585" y="54356"/>
              </a:cxn>
              <a:cxn ang="0">
                <a:pos x="266319" y="52451"/>
              </a:cxn>
              <a:cxn ang="0">
                <a:pos x="259875" y="39370"/>
              </a:cxn>
              <a:cxn ang="0">
                <a:pos x="288798" y="10414"/>
              </a:cxn>
              <a:cxn ang="0">
                <a:pos x="329819" y="152654"/>
              </a:cxn>
              <a:cxn ang="0">
                <a:pos x="347979" y="82804"/>
              </a:cxn>
              <a:cxn ang="0">
                <a:pos x="375250" y="72263"/>
              </a:cxn>
              <a:cxn ang="0">
                <a:pos x="317881" y="8128"/>
              </a:cxn>
              <a:cxn ang="0">
                <a:pos x="347979" y="82804"/>
              </a:cxn>
              <a:cxn ang="0">
                <a:pos x="431038" y="144272"/>
              </a:cxn>
              <a:cxn ang="0">
                <a:pos x="416178" y="0"/>
              </a:cxn>
              <a:cxn ang="0">
                <a:pos x="323214" y="72263"/>
              </a:cxn>
              <a:cxn ang="0">
                <a:pos x="366395" y="60833"/>
              </a:cxn>
            </a:cxnLst>
            <a:rect l="0" t="0" r="r" b="b"/>
            <a:pathLst>
              <a:path w="431164" h="180339">
                <a:moveTo>
                  <a:pt x="75311" y="28067"/>
                </a:moveTo>
                <a:lnTo>
                  <a:pt x="44450" y="30607"/>
                </a:lnTo>
                <a:lnTo>
                  <a:pt x="0" y="179832"/>
                </a:lnTo>
                <a:lnTo>
                  <a:pt x="30987" y="177292"/>
                </a:lnTo>
                <a:lnTo>
                  <a:pt x="40259" y="143510"/>
                </a:lnTo>
                <a:lnTo>
                  <a:pt x="98044" y="138684"/>
                </a:lnTo>
                <a:lnTo>
                  <a:pt x="130569" y="138684"/>
                </a:lnTo>
                <a:lnTo>
                  <a:pt x="120418" y="118364"/>
                </a:lnTo>
                <a:lnTo>
                  <a:pt x="47244" y="118364"/>
                </a:lnTo>
                <a:lnTo>
                  <a:pt x="62357" y="63119"/>
                </a:lnTo>
                <a:lnTo>
                  <a:pt x="92821" y="63119"/>
                </a:lnTo>
                <a:lnTo>
                  <a:pt x="75311" y="28067"/>
                </a:lnTo>
                <a:close/>
              </a:path>
              <a:path w="431164" h="180339">
                <a:moveTo>
                  <a:pt x="130569" y="138684"/>
                </a:moveTo>
                <a:lnTo>
                  <a:pt x="98044" y="138684"/>
                </a:lnTo>
                <a:lnTo>
                  <a:pt x="113411" y="170561"/>
                </a:lnTo>
                <a:lnTo>
                  <a:pt x="145161" y="167894"/>
                </a:lnTo>
                <a:lnTo>
                  <a:pt x="130569" y="138684"/>
                </a:lnTo>
                <a:close/>
              </a:path>
              <a:path w="431164" h="180339">
                <a:moveTo>
                  <a:pt x="217564" y="14835"/>
                </a:moveTo>
                <a:lnTo>
                  <a:pt x="177831" y="22209"/>
                </a:lnTo>
                <a:lnTo>
                  <a:pt x="150242" y="50657"/>
                </a:lnTo>
                <a:lnTo>
                  <a:pt x="143246" y="79422"/>
                </a:lnTo>
                <a:lnTo>
                  <a:pt x="143510" y="96520"/>
                </a:lnTo>
                <a:lnTo>
                  <a:pt x="157493" y="138775"/>
                </a:lnTo>
                <a:lnTo>
                  <a:pt x="188801" y="161813"/>
                </a:lnTo>
                <a:lnTo>
                  <a:pt x="215391" y="164592"/>
                </a:lnTo>
                <a:lnTo>
                  <a:pt x="226514" y="162952"/>
                </a:lnTo>
                <a:lnTo>
                  <a:pt x="259383" y="142890"/>
                </a:lnTo>
                <a:lnTo>
                  <a:pt x="261367" y="139700"/>
                </a:lnTo>
                <a:lnTo>
                  <a:pt x="213106" y="139700"/>
                </a:lnTo>
                <a:lnTo>
                  <a:pt x="205509" y="139604"/>
                </a:lnTo>
                <a:lnTo>
                  <a:pt x="175041" y="104618"/>
                </a:lnTo>
                <a:lnTo>
                  <a:pt x="172999" y="79849"/>
                </a:lnTo>
                <a:lnTo>
                  <a:pt x="174037" y="69453"/>
                </a:lnTo>
                <a:lnTo>
                  <a:pt x="205486" y="40005"/>
                </a:lnTo>
                <a:lnTo>
                  <a:pt x="213233" y="39370"/>
                </a:lnTo>
                <a:lnTo>
                  <a:pt x="259875" y="39370"/>
                </a:lnTo>
                <a:lnTo>
                  <a:pt x="258857" y="37607"/>
                </a:lnTo>
                <a:lnTo>
                  <a:pt x="254353" y="31787"/>
                </a:lnTo>
                <a:lnTo>
                  <a:pt x="249300" y="27051"/>
                </a:lnTo>
                <a:lnTo>
                  <a:pt x="239801" y="20931"/>
                </a:lnTo>
                <a:lnTo>
                  <a:pt x="229219" y="16859"/>
                </a:lnTo>
                <a:lnTo>
                  <a:pt x="217564" y="14835"/>
                </a:lnTo>
                <a:close/>
              </a:path>
              <a:path w="431164" h="180339">
                <a:moveTo>
                  <a:pt x="242570" y="106299"/>
                </a:moveTo>
                <a:lnTo>
                  <a:pt x="220852" y="139065"/>
                </a:lnTo>
                <a:lnTo>
                  <a:pt x="213106" y="139700"/>
                </a:lnTo>
                <a:lnTo>
                  <a:pt x="261367" y="139700"/>
                </a:lnTo>
                <a:lnTo>
                  <a:pt x="264683" y="134366"/>
                </a:lnTo>
                <a:lnTo>
                  <a:pt x="268769" y="124412"/>
                </a:lnTo>
                <a:lnTo>
                  <a:pt x="271652" y="113030"/>
                </a:lnTo>
                <a:lnTo>
                  <a:pt x="242570" y="106299"/>
                </a:lnTo>
                <a:close/>
              </a:path>
              <a:path w="431164" h="180339">
                <a:moveTo>
                  <a:pt x="92821" y="63119"/>
                </a:moveTo>
                <a:lnTo>
                  <a:pt x="62357" y="63119"/>
                </a:lnTo>
                <a:lnTo>
                  <a:pt x="86613" y="115189"/>
                </a:lnTo>
                <a:lnTo>
                  <a:pt x="47244" y="118364"/>
                </a:lnTo>
                <a:lnTo>
                  <a:pt x="120418" y="118364"/>
                </a:lnTo>
                <a:lnTo>
                  <a:pt x="92821" y="63119"/>
                </a:lnTo>
                <a:close/>
              </a:path>
              <a:path w="431164" h="180339">
                <a:moveTo>
                  <a:pt x="259875" y="39370"/>
                </a:moveTo>
                <a:lnTo>
                  <a:pt x="213233" y="39370"/>
                </a:lnTo>
                <a:lnTo>
                  <a:pt x="219963" y="41021"/>
                </a:lnTo>
                <a:lnTo>
                  <a:pt x="225806" y="44831"/>
                </a:lnTo>
                <a:lnTo>
                  <a:pt x="231521" y="48768"/>
                </a:lnTo>
                <a:lnTo>
                  <a:pt x="235585" y="54356"/>
                </a:lnTo>
                <a:lnTo>
                  <a:pt x="237998" y="61722"/>
                </a:lnTo>
                <a:lnTo>
                  <a:pt x="266319" y="52451"/>
                </a:lnTo>
                <a:lnTo>
                  <a:pt x="262838" y="44499"/>
                </a:lnTo>
                <a:lnTo>
                  <a:pt x="259875" y="39370"/>
                </a:lnTo>
                <a:close/>
              </a:path>
              <a:path w="431164" h="180339">
                <a:moveTo>
                  <a:pt x="317881" y="8128"/>
                </a:moveTo>
                <a:lnTo>
                  <a:pt x="288798" y="10414"/>
                </a:lnTo>
                <a:lnTo>
                  <a:pt x="300736" y="155067"/>
                </a:lnTo>
                <a:lnTo>
                  <a:pt x="329819" y="152654"/>
                </a:lnTo>
                <a:lnTo>
                  <a:pt x="326263" y="108966"/>
                </a:lnTo>
                <a:lnTo>
                  <a:pt x="347979" y="82804"/>
                </a:lnTo>
                <a:lnTo>
                  <a:pt x="383416" y="82804"/>
                </a:lnTo>
                <a:lnTo>
                  <a:pt x="375250" y="72263"/>
                </a:lnTo>
                <a:lnTo>
                  <a:pt x="323214" y="72263"/>
                </a:lnTo>
                <a:lnTo>
                  <a:pt x="317881" y="8128"/>
                </a:lnTo>
                <a:close/>
              </a:path>
              <a:path w="431164" h="180339">
                <a:moveTo>
                  <a:pt x="383416" y="82804"/>
                </a:moveTo>
                <a:lnTo>
                  <a:pt x="347979" y="82804"/>
                </a:lnTo>
                <a:lnTo>
                  <a:pt x="393319" y="147447"/>
                </a:lnTo>
                <a:lnTo>
                  <a:pt x="431038" y="144272"/>
                </a:lnTo>
                <a:lnTo>
                  <a:pt x="383416" y="82804"/>
                </a:lnTo>
                <a:close/>
              </a:path>
              <a:path w="431164" h="180339">
                <a:moveTo>
                  <a:pt x="416178" y="0"/>
                </a:moveTo>
                <a:lnTo>
                  <a:pt x="376936" y="3175"/>
                </a:lnTo>
                <a:lnTo>
                  <a:pt x="323214" y="72263"/>
                </a:lnTo>
                <a:lnTo>
                  <a:pt x="375250" y="72263"/>
                </a:lnTo>
                <a:lnTo>
                  <a:pt x="366395" y="60833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1" name="object 28"/>
          <p:cNvSpPr>
            <a:spLocks/>
          </p:cNvSpPr>
          <p:nvPr/>
        </p:nvSpPr>
        <p:spPr bwMode="auto">
          <a:xfrm>
            <a:off x="5567363" y="4911725"/>
            <a:ext cx="304800" cy="165100"/>
          </a:xfrm>
          <a:custGeom>
            <a:avLst/>
            <a:gdLst/>
            <a:ahLst/>
            <a:cxnLst>
              <a:cxn ang="0">
                <a:pos x="61087" y="136017"/>
              </a:cxn>
              <a:cxn ang="0">
                <a:pos x="90297" y="162941"/>
              </a:cxn>
              <a:cxn ang="0">
                <a:pos x="78359" y="17780"/>
              </a:cxn>
              <a:cxn ang="0">
                <a:pos x="0" y="116586"/>
              </a:cxn>
              <a:cxn ang="0">
                <a:pos x="61087" y="136017"/>
              </a:cxn>
              <a:cxn ang="0">
                <a:pos x="88011" y="133858"/>
              </a:cxn>
              <a:cxn ang="0">
                <a:pos x="104425" y="114427"/>
              </a:cxn>
              <a:cxn ang="0">
                <a:pos x="54990" y="62230"/>
              </a:cxn>
              <a:cxn ang="0">
                <a:pos x="78359" y="17780"/>
              </a:cxn>
              <a:cxn ang="0">
                <a:pos x="54990" y="62230"/>
              </a:cxn>
              <a:cxn ang="0">
                <a:pos x="25908" y="114427"/>
              </a:cxn>
              <a:cxn ang="0">
                <a:pos x="104012" y="109474"/>
              </a:cxn>
              <a:cxn ang="0">
                <a:pos x="82052" y="62230"/>
              </a:cxn>
              <a:cxn ang="0">
                <a:pos x="85978" y="109474"/>
              </a:cxn>
              <a:cxn ang="0">
                <a:pos x="103886" y="107950"/>
              </a:cxn>
              <a:cxn ang="0">
                <a:pos x="119588" y="39713"/>
              </a:cxn>
              <a:cxn ang="0">
                <a:pos x="115570" y="88773"/>
              </a:cxn>
              <a:cxn ang="0">
                <a:pos x="158511" y="158740"/>
              </a:cxn>
              <a:cxn ang="0">
                <a:pos x="178488" y="157140"/>
              </a:cxn>
              <a:cxn ang="0">
                <a:pos x="194248" y="148429"/>
              </a:cxn>
              <a:cxn ang="0">
                <a:pos x="202694" y="136271"/>
              </a:cxn>
              <a:cxn ang="0">
                <a:pos x="160274" y="135382"/>
              </a:cxn>
              <a:cxn ang="0">
                <a:pos x="154812" y="131699"/>
              </a:cxn>
              <a:cxn ang="0">
                <a:pos x="144525" y="86614"/>
              </a:cxn>
              <a:cxn ang="0">
                <a:pos x="143686" y="56592"/>
              </a:cxn>
              <a:cxn ang="0">
                <a:pos x="145414" y="44577"/>
              </a:cxn>
              <a:cxn ang="0">
                <a:pos x="149606" y="38227"/>
              </a:cxn>
              <a:cxn ang="0">
                <a:pos x="154939" y="34543"/>
              </a:cxn>
              <a:cxn ang="0">
                <a:pos x="197826" y="34036"/>
              </a:cxn>
              <a:cxn ang="0">
                <a:pos x="190500" y="23495"/>
              </a:cxn>
              <a:cxn ang="0">
                <a:pos x="175482" y="13493"/>
              </a:cxn>
              <a:cxn ang="0">
                <a:pos x="156463" y="11303"/>
              </a:cxn>
              <a:cxn ang="0">
                <a:pos x="161671" y="34036"/>
              </a:cxn>
              <a:cxn ang="0">
                <a:pos x="170307" y="38608"/>
              </a:cxn>
              <a:cxn ang="0">
                <a:pos x="181459" y="108061"/>
              </a:cxn>
              <a:cxn ang="0">
                <a:pos x="180594" y="120015"/>
              </a:cxn>
              <a:cxn ang="0">
                <a:pos x="177926" y="129667"/>
              </a:cxn>
              <a:cxn ang="0">
                <a:pos x="172974" y="134366"/>
              </a:cxn>
              <a:cxn ang="0">
                <a:pos x="166750" y="135890"/>
              </a:cxn>
              <a:cxn ang="0">
                <a:pos x="202694" y="136271"/>
              </a:cxn>
              <a:cxn ang="0">
                <a:pos x="208835" y="116808"/>
              </a:cxn>
              <a:cxn ang="0">
                <a:pos x="209423" y="81280"/>
              </a:cxn>
              <a:cxn ang="0">
                <a:pos x="203057" y="46291"/>
              </a:cxn>
              <a:cxn ang="0">
                <a:pos x="296440" y="43053"/>
              </a:cxn>
              <a:cxn ang="0">
                <a:pos x="277113" y="147447"/>
              </a:cxn>
              <a:cxn ang="0">
                <a:pos x="296440" y="43053"/>
              </a:cxn>
              <a:cxn ang="0">
                <a:pos x="270383" y="1905"/>
              </a:cxn>
              <a:cxn ang="0">
                <a:pos x="264683" y="14827"/>
              </a:cxn>
              <a:cxn ang="0">
                <a:pos x="234441" y="67056"/>
              </a:cxn>
              <a:cxn ang="0">
                <a:pos x="253047" y="56768"/>
              </a:cxn>
              <a:cxn ang="0">
                <a:pos x="268604" y="43053"/>
              </a:cxn>
              <a:cxn ang="0">
                <a:pos x="292862" y="0"/>
              </a:cxn>
            </a:cxnLst>
            <a:rect l="0" t="0" r="r" b="b"/>
            <a:pathLst>
              <a:path w="305435" h="165100">
                <a:moveTo>
                  <a:pt x="88180" y="136017"/>
                </a:moveTo>
                <a:lnTo>
                  <a:pt x="61087" y="136017"/>
                </a:lnTo>
                <a:lnTo>
                  <a:pt x="63500" y="165100"/>
                </a:lnTo>
                <a:lnTo>
                  <a:pt x="90297" y="162941"/>
                </a:lnTo>
                <a:lnTo>
                  <a:pt x="88180" y="136017"/>
                </a:lnTo>
                <a:close/>
              </a:path>
              <a:path w="305435" h="165100">
                <a:moveTo>
                  <a:pt x="78359" y="17780"/>
                </a:moveTo>
                <a:lnTo>
                  <a:pt x="55118" y="19685"/>
                </a:lnTo>
                <a:lnTo>
                  <a:pt x="0" y="116586"/>
                </a:lnTo>
                <a:lnTo>
                  <a:pt x="1904" y="140970"/>
                </a:lnTo>
                <a:lnTo>
                  <a:pt x="61087" y="136017"/>
                </a:lnTo>
                <a:lnTo>
                  <a:pt x="88180" y="136017"/>
                </a:lnTo>
                <a:lnTo>
                  <a:pt x="88011" y="133858"/>
                </a:lnTo>
                <a:lnTo>
                  <a:pt x="105918" y="132334"/>
                </a:lnTo>
                <a:lnTo>
                  <a:pt x="104425" y="114427"/>
                </a:lnTo>
                <a:lnTo>
                  <a:pt x="25908" y="114427"/>
                </a:lnTo>
                <a:lnTo>
                  <a:pt x="54990" y="62230"/>
                </a:lnTo>
                <a:lnTo>
                  <a:pt x="82052" y="62230"/>
                </a:lnTo>
                <a:lnTo>
                  <a:pt x="78359" y="17780"/>
                </a:lnTo>
                <a:close/>
              </a:path>
              <a:path w="305435" h="165100">
                <a:moveTo>
                  <a:pt x="82052" y="62230"/>
                </a:moveTo>
                <a:lnTo>
                  <a:pt x="54990" y="62230"/>
                </a:lnTo>
                <a:lnTo>
                  <a:pt x="59054" y="111633"/>
                </a:lnTo>
                <a:lnTo>
                  <a:pt x="25908" y="114427"/>
                </a:lnTo>
                <a:lnTo>
                  <a:pt x="104425" y="114427"/>
                </a:lnTo>
                <a:lnTo>
                  <a:pt x="104012" y="109474"/>
                </a:lnTo>
                <a:lnTo>
                  <a:pt x="85978" y="109474"/>
                </a:lnTo>
                <a:lnTo>
                  <a:pt x="82052" y="62230"/>
                </a:lnTo>
                <a:close/>
              </a:path>
              <a:path w="305435" h="165100">
                <a:moveTo>
                  <a:pt x="103886" y="107950"/>
                </a:moveTo>
                <a:lnTo>
                  <a:pt x="85978" y="109474"/>
                </a:lnTo>
                <a:lnTo>
                  <a:pt x="104012" y="109474"/>
                </a:lnTo>
                <a:lnTo>
                  <a:pt x="103886" y="107950"/>
                </a:lnTo>
                <a:close/>
              </a:path>
              <a:path w="305435" h="165100">
                <a:moveTo>
                  <a:pt x="156463" y="11303"/>
                </a:moveTo>
                <a:lnTo>
                  <a:pt x="119588" y="39713"/>
                </a:lnTo>
                <a:lnTo>
                  <a:pt x="114877" y="69673"/>
                </a:lnTo>
                <a:lnTo>
                  <a:pt x="115570" y="88773"/>
                </a:lnTo>
                <a:lnTo>
                  <a:pt x="126767" y="136278"/>
                </a:lnTo>
                <a:lnTo>
                  <a:pt x="158511" y="158740"/>
                </a:lnTo>
                <a:lnTo>
                  <a:pt x="168656" y="158877"/>
                </a:lnTo>
                <a:lnTo>
                  <a:pt x="178488" y="157140"/>
                </a:lnTo>
                <a:lnTo>
                  <a:pt x="187023" y="153654"/>
                </a:lnTo>
                <a:lnTo>
                  <a:pt x="194248" y="148429"/>
                </a:lnTo>
                <a:lnTo>
                  <a:pt x="200151" y="141478"/>
                </a:lnTo>
                <a:lnTo>
                  <a:pt x="202694" y="136271"/>
                </a:lnTo>
                <a:lnTo>
                  <a:pt x="163322" y="136271"/>
                </a:lnTo>
                <a:lnTo>
                  <a:pt x="160274" y="135382"/>
                </a:lnTo>
                <a:lnTo>
                  <a:pt x="157479" y="133477"/>
                </a:lnTo>
                <a:lnTo>
                  <a:pt x="154812" y="131699"/>
                </a:lnTo>
                <a:lnTo>
                  <a:pt x="152273" y="127635"/>
                </a:lnTo>
                <a:lnTo>
                  <a:pt x="144525" y="86614"/>
                </a:lnTo>
                <a:lnTo>
                  <a:pt x="143532" y="62245"/>
                </a:lnTo>
                <a:lnTo>
                  <a:pt x="143686" y="56592"/>
                </a:lnTo>
                <a:lnTo>
                  <a:pt x="144399" y="50165"/>
                </a:lnTo>
                <a:lnTo>
                  <a:pt x="145414" y="44577"/>
                </a:lnTo>
                <a:lnTo>
                  <a:pt x="147193" y="40512"/>
                </a:lnTo>
                <a:lnTo>
                  <a:pt x="149606" y="38227"/>
                </a:lnTo>
                <a:lnTo>
                  <a:pt x="152019" y="35814"/>
                </a:lnTo>
                <a:lnTo>
                  <a:pt x="154939" y="34543"/>
                </a:lnTo>
                <a:lnTo>
                  <a:pt x="161671" y="34036"/>
                </a:lnTo>
                <a:lnTo>
                  <a:pt x="197826" y="34036"/>
                </a:lnTo>
                <a:lnTo>
                  <a:pt x="197546" y="33381"/>
                </a:lnTo>
                <a:lnTo>
                  <a:pt x="190500" y="23495"/>
                </a:lnTo>
                <a:lnTo>
                  <a:pt x="183503" y="17518"/>
                </a:lnTo>
                <a:lnTo>
                  <a:pt x="175482" y="13493"/>
                </a:lnTo>
                <a:lnTo>
                  <a:pt x="166461" y="11422"/>
                </a:lnTo>
                <a:lnTo>
                  <a:pt x="156463" y="11303"/>
                </a:lnTo>
                <a:close/>
              </a:path>
              <a:path w="305435" h="165100">
                <a:moveTo>
                  <a:pt x="197826" y="34036"/>
                </a:moveTo>
                <a:lnTo>
                  <a:pt x="161671" y="34036"/>
                </a:lnTo>
                <a:lnTo>
                  <a:pt x="164719" y="34798"/>
                </a:lnTo>
                <a:lnTo>
                  <a:pt x="170307" y="38608"/>
                </a:lnTo>
                <a:lnTo>
                  <a:pt x="180466" y="83693"/>
                </a:lnTo>
                <a:lnTo>
                  <a:pt x="181459" y="108061"/>
                </a:lnTo>
                <a:lnTo>
                  <a:pt x="181306" y="113661"/>
                </a:lnTo>
                <a:lnTo>
                  <a:pt x="180594" y="120015"/>
                </a:lnTo>
                <a:lnTo>
                  <a:pt x="179577" y="125603"/>
                </a:lnTo>
                <a:lnTo>
                  <a:pt x="177926" y="129667"/>
                </a:lnTo>
                <a:lnTo>
                  <a:pt x="175387" y="131953"/>
                </a:lnTo>
                <a:lnTo>
                  <a:pt x="172974" y="134366"/>
                </a:lnTo>
                <a:lnTo>
                  <a:pt x="170052" y="135636"/>
                </a:lnTo>
                <a:lnTo>
                  <a:pt x="166750" y="135890"/>
                </a:lnTo>
                <a:lnTo>
                  <a:pt x="163322" y="136271"/>
                </a:lnTo>
                <a:lnTo>
                  <a:pt x="202694" y="136271"/>
                </a:lnTo>
                <a:lnTo>
                  <a:pt x="205511" y="130500"/>
                </a:lnTo>
                <a:lnTo>
                  <a:pt x="208835" y="116808"/>
                </a:lnTo>
                <a:lnTo>
                  <a:pt x="210135" y="100401"/>
                </a:lnTo>
                <a:lnTo>
                  <a:pt x="209423" y="81280"/>
                </a:lnTo>
                <a:lnTo>
                  <a:pt x="207018" y="62245"/>
                </a:lnTo>
                <a:lnTo>
                  <a:pt x="203057" y="46291"/>
                </a:lnTo>
                <a:lnTo>
                  <a:pt x="197826" y="34036"/>
                </a:lnTo>
                <a:close/>
              </a:path>
              <a:path w="305435" h="165100">
                <a:moveTo>
                  <a:pt x="296440" y="43053"/>
                </a:moveTo>
                <a:lnTo>
                  <a:pt x="268604" y="43053"/>
                </a:lnTo>
                <a:lnTo>
                  <a:pt x="277113" y="147447"/>
                </a:lnTo>
                <a:lnTo>
                  <a:pt x="304926" y="145161"/>
                </a:lnTo>
                <a:lnTo>
                  <a:pt x="296440" y="43053"/>
                </a:lnTo>
                <a:close/>
              </a:path>
              <a:path w="305435" h="165100">
                <a:moveTo>
                  <a:pt x="292862" y="0"/>
                </a:moveTo>
                <a:lnTo>
                  <a:pt x="270383" y="1905"/>
                </a:lnTo>
                <a:lnTo>
                  <a:pt x="268051" y="8520"/>
                </a:lnTo>
                <a:lnTo>
                  <a:pt x="264683" y="14827"/>
                </a:lnTo>
                <a:lnTo>
                  <a:pt x="232410" y="41910"/>
                </a:lnTo>
                <a:lnTo>
                  <a:pt x="234441" y="67056"/>
                </a:lnTo>
                <a:lnTo>
                  <a:pt x="244137" y="62341"/>
                </a:lnTo>
                <a:lnTo>
                  <a:pt x="253047" y="56768"/>
                </a:lnTo>
                <a:lnTo>
                  <a:pt x="261195" y="50339"/>
                </a:lnTo>
                <a:lnTo>
                  <a:pt x="268604" y="43053"/>
                </a:lnTo>
                <a:lnTo>
                  <a:pt x="296440" y="43053"/>
                </a:lnTo>
                <a:lnTo>
                  <a:pt x="2928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2" name="object 29"/>
          <p:cNvSpPr>
            <a:spLocks/>
          </p:cNvSpPr>
          <p:nvPr/>
        </p:nvSpPr>
        <p:spPr bwMode="auto">
          <a:xfrm>
            <a:off x="2351088" y="5045075"/>
            <a:ext cx="4649787" cy="387350"/>
          </a:xfrm>
          <a:custGeom>
            <a:avLst/>
            <a:gdLst/>
            <a:ahLst/>
            <a:cxnLst>
              <a:cxn ang="0">
                <a:pos x="83566" y="300228"/>
              </a:cxn>
              <a:cxn ang="0">
                <a:pos x="0" y="349758"/>
              </a:cxn>
              <a:cxn ang="0">
                <a:pos x="89788" y="386842"/>
              </a:cxn>
              <a:cxn ang="0">
                <a:pos x="69011" y="360045"/>
              </a:cxn>
              <a:cxn ang="0">
                <a:pos x="58800" y="360045"/>
              </a:cxn>
              <a:cxn ang="0">
                <a:pos x="56768" y="331089"/>
              </a:cxn>
              <a:cxn ang="0">
                <a:pos x="66413" y="330393"/>
              </a:cxn>
              <a:cxn ang="0">
                <a:pos x="83566" y="300228"/>
              </a:cxn>
              <a:cxn ang="0">
                <a:pos x="57785" y="345567"/>
              </a:cxn>
              <a:cxn ang="0">
                <a:pos x="58800" y="360045"/>
              </a:cxn>
              <a:cxn ang="0">
                <a:pos x="68470" y="359347"/>
              </a:cxn>
              <a:cxn ang="0">
                <a:pos x="57785" y="345567"/>
              </a:cxn>
              <a:cxn ang="0">
                <a:pos x="68470" y="359347"/>
              </a:cxn>
              <a:cxn ang="0">
                <a:pos x="58800" y="360045"/>
              </a:cxn>
              <a:cxn ang="0">
                <a:pos x="69011" y="360045"/>
              </a:cxn>
              <a:cxn ang="0">
                <a:pos x="68470" y="359347"/>
              </a:cxn>
              <a:cxn ang="0">
                <a:pos x="4647183" y="0"/>
              </a:cxn>
              <a:cxn ang="0">
                <a:pos x="66413" y="330393"/>
              </a:cxn>
              <a:cxn ang="0">
                <a:pos x="57785" y="345567"/>
              </a:cxn>
              <a:cxn ang="0">
                <a:pos x="68470" y="359347"/>
              </a:cxn>
              <a:cxn ang="0">
                <a:pos x="4649215" y="28956"/>
              </a:cxn>
              <a:cxn ang="0">
                <a:pos x="4647183" y="0"/>
              </a:cxn>
              <a:cxn ang="0">
                <a:pos x="66413" y="330393"/>
              </a:cxn>
              <a:cxn ang="0">
                <a:pos x="56768" y="331089"/>
              </a:cxn>
              <a:cxn ang="0">
                <a:pos x="57785" y="345567"/>
              </a:cxn>
              <a:cxn ang="0">
                <a:pos x="66413" y="330393"/>
              </a:cxn>
            </a:cxnLst>
            <a:rect l="0" t="0" r="r" b="b"/>
            <a:pathLst>
              <a:path w="4649470" h="387350">
                <a:moveTo>
                  <a:pt x="83566" y="300228"/>
                </a:moveTo>
                <a:lnTo>
                  <a:pt x="0" y="349758"/>
                </a:lnTo>
                <a:lnTo>
                  <a:pt x="89788" y="386842"/>
                </a:lnTo>
                <a:lnTo>
                  <a:pt x="69011" y="360045"/>
                </a:lnTo>
                <a:lnTo>
                  <a:pt x="58800" y="360045"/>
                </a:lnTo>
                <a:lnTo>
                  <a:pt x="56768" y="331089"/>
                </a:lnTo>
                <a:lnTo>
                  <a:pt x="66413" y="330393"/>
                </a:lnTo>
                <a:lnTo>
                  <a:pt x="83566" y="300228"/>
                </a:lnTo>
                <a:close/>
              </a:path>
              <a:path w="4649470" h="387350">
                <a:moveTo>
                  <a:pt x="57785" y="345567"/>
                </a:moveTo>
                <a:lnTo>
                  <a:pt x="58800" y="360045"/>
                </a:lnTo>
                <a:lnTo>
                  <a:pt x="68470" y="359347"/>
                </a:lnTo>
                <a:lnTo>
                  <a:pt x="57785" y="345567"/>
                </a:lnTo>
                <a:close/>
              </a:path>
              <a:path w="4649470" h="387350">
                <a:moveTo>
                  <a:pt x="68470" y="359347"/>
                </a:moveTo>
                <a:lnTo>
                  <a:pt x="58800" y="360045"/>
                </a:lnTo>
                <a:lnTo>
                  <a:pt x="69011" y="360045"/>
                </a:lnTo>
                <a:lnTo>
                  <a:pt x="68470" y="359347"/>
                </a:lnTo>
                <a:close/>
              </a:path>
              <a:path w="4649470" h="387350">
                <a:moveTo>
                  <a:pt x="4647183" y="0"/>
                </a:moveTo>
                <a:lnTo>
                  <a:pt x="66413" y="330393"/>
                </a:lnTo>
                <a:lnTo>
                  <a:pt x="57785" y="345567"/>
                </a:lnTo>
                <a:lnTo>
                  <a:pt x="68470" y="359347"/>
                </a:lnTo>
                <a:lnTo>
                  <a:pt x="4649215" y="28956"/>
                </a:lnTo>
                <a:lnTo>
                  <a:pt x="4647183" y="0"/>
                </a:lnTo>
                <a:close/>
              </a:path>
              <a:path w="4649470" h="387350">
                <a:moveTo>
                  <a:pt x="66413" y="330393"/>
                </a:moveTo>
                <a:lnTo>
                  <a:pt x="56768" y="331089"/>
                </a:lnTo>
                <a:lnTo>
                  <a:pt x="57785" y="345567"/>
                </a:lnTo>
                <a:lnTo>
                  <a:pt x="66413" y="3303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3" name="object 30"/>
          <p:cNvSpPr>
            <a:spLocks/>
          </p:cNvSpPr>
          <p:nvPr/>
        </p:nvSpPr>
        <p:spPr bwMode="auto">
          <a:xfrm>
            <a:off x="5175250" y="5464175"/>
            <a:ext cx="431800" cy="180975"/>
          </a:xfrm>
          <a:custGeom>
            <a:avLst/>
            <a:gdLst/>
            <a:ahLst/>
            <a:cxnLst>
              <a:cxn ang="0">
                <a:pos x="44323" y="30734"/>
              </a:cxn>
              <a:cxn ang="0">
                <a:pos x="30987" y="177393"/>
              </a:cxn>
              <a:cxn ang="0">
                <a:pos x="98044" y="138798"/>
              </a:cxn>
              <a:cxn ang="0">
                <a:pos x="120303" y="118491"/>
              </a:cxn>
              <a:cxn ang="0">
                <a:pos x="62230" y="63246"/>
              </a:cxn>
              <a:cxn ang="0">
                <a:pos x="75184" y="28194"/>
              </a:cxn>
              <a:cxn ang="0">
                <a:pos x="98044" y="138798"/>
              </a:cxn>
              <a:cxn ang="0">
                <a:pos x="145034" y="167982"/>
              </a:cxn>
              <a:cxn ang="0">
                <a:pos x="217545" y="14888"/>
              </a:cxn>
              <a:cxn ang="0">
                <a:pos x="150187" y="50659"/>
              </a:cxn>
              <a:cxn ang="0">
                <a:pos x="143383" y="96647"/>
              </a:cxn>
              <a:cxn ang="0">
                <a:pos x="188737" y="161902"/>
              </a:cxn>
              <a:cxn ang="0">
                <a:pos x="226442" y="163017"/>
              </a:cxn>
              <a:cxn ang="0">
                <a:pos x="261312" y="139725"/>
              </a:cxn>
              <a:cxn ang="0">
                <a:pos x="205402" y="139617"/>
              </a:cxn>
              <a:cxn ang="0">
                <a:pos x="172997" y="79849"/>
              </a:cxn>
              <a:cxn ang="0">
                <a:pos x="205359" y="40005"/>
              </a:cxn>
              <a:cxn ang="0">
                <a:pos x="259745" y="39370"/>
              </a:cxn>
              <a:cxn ang="0">
                <a:pos x="254244" y="31859"/>
              </a:cxn>
              <a:cxn ang="0">
                <a:pos x="239694" y="20933"/>
              </a:cxn>
              <a:cxn ang="0">
                <a:pos x="217545" y="14888"/>
              </a:cxn>
              <a:cxn ang="0">
                <a:pos x="220725" y="139090"/>
              </a:cxn>
              <a:cxn ang="0">
                <a:pos x="261312" y="139725"/>
              </a:cxn>
              <a:cxn ang="0">
                <a:pos x="268751" y="124426"/>
              </a:cxn>
              <a:cxn ang="0">
                <a:pos x="242570" y="106426"/>
              </a:cxn>
              <a:cxn ang="0">
                <a:pos x="62230" y="63246"/>
              </a:cxn>
              <a:cxn ang="0">
                <a:pos x="47117" y="118491"/>
              </a:cxn>
              <a:cxn ang="0">
                <a:pos x="92698" y="63246"/>
              </a:cxn>
              <a:cxn ang="0">
                <a:pos x="213106" y="39370"/>
              </a:cxn>
              <a:cxn ang="0">
                <a:pos x="225678" y="44958"/>
              </a:cxn>
              <a:cxn ang="0">
                <a:pos x="235585" y="54483"/>
              </a:cxn>
              <a:cxn ang="0">
                <a:pos x="266192" y="52451"/>
              </a:cxn>
              <a:cxn ang="0">
                <a:pos x="259745" y="39370"/>
              </a:cxn>
              <a:cxn ang="0">
                <a:pos x="288671" y="10541"/>
              </a:cxn>
              <a:cxn ang="0">
                <a:pos x="329819" y="152730"/>
              </a:cxn>
              <a:cxn ang="0">
                <a:pos x="347852" y="82931"/>
              </a:cxn>
              <a:cxn ang="0">
                <a:pos x="375228" y="72390"/>
              </a:cxn>
              <a:cxn ang="0">
                <a:pos x="317881" y="8128"/>
              </a:cxn>
              <a:cxn ang="0">
                <a:pos x="347852" y="82931"/>
              </a:cxn>
              <a:cxn ang="0">
                <a:pos x="431038" y="144373"/>
              </a:cxn>
              <a:cxn ang="0">
                <a:pos x="416178" y="0"/>
              </a:cxn>
              <a:cxn ang="0">
                <a:pos x="323214" y="72390"/>
              </a:cxn>
              <a:cxn ang="0">
                <a:pos x="366268" y="60833"/>
              </a:cxn>
            </a:cxnLst>
            <a:rect l="0" t="0" r="r" b="b"/>
            <a:pathLst>
              <a:path w="431164" h="180339">
                <a:moveTo>
                  <a:pt x="75184" y="28194"/>
                </a:moveTo>
                <a:lnTo>
                  <a:pt x="44323" y="30734"/>
                </a:lnTo>
                <a:lnTo>
                  <a:pt x="0" y="179959"/>
                </a:lnTo>
                <a:lnTo>
                  <a:pt x="30987" y="177393"/>
                </a:lnTo>
                <a:lnTo>
                  <a:pt x="40132" y="143560"/>
                </a:lnTo>
                <a:lnTo>
                  <a:pt x="98044" y="138798"/>
                </a:lnTo>
                <a:lnTo>
                  <a:pt x="130450" y="138798"/>
                </a:lnTo>
                <a:lnTo>
                  <a:pt x="120303" y="118491"/>
                </a:lnTo>
                <a:lnTo>
                  <a:pt x="47117" y="118491"/>
                </a:lnTo>
                <a:lnTo>
                  <a:pt x="62230" y="63246"/>
                </a:lnTo>
                <a:lnTo>
                  <a:pt x="92698" y="63246"/>
                </a:lnTo>
                <a:lnTo>
                  <a:pt x="75184" y="28194"/>
                </a:lnTo>
                <a:close/>
              </a:path>
              <a:path w="431164" h="180339">
                <a:moveTo>
                  <a:pt x="130450" y="138798"/>
                </a:moveTo>
                <a:lnTo>
                  <a:pt x="98044" y="138798"/>
                </a:lnTo>
                <a:lnTo>
                  <a:pt x="113284" y="170599"/>
                </a:lnTo>
                <a:lnTo>
                  <a:pt x="145034" y="167982"/>
                </a:lnTo>
                <a:lnTo>
                  <a:pt x="130450" y="138798"/>
                </a:lnTo>
                <a:close/>
              </a:path>
              <a:path w="431164" h="180339">
                <a:moveTo>
                  <a:pt x="217545" y="14888"/>
                </a:moveTo>
                <a:lnTo>
                  <a:pt x="177784" y="22225"/>
                </a:lnTo>
                <a:lnTo>
                  <a:pt x="150187" y="50659"/>
                </a:lnTo>
                <a:lnTo>
                  <a:pt x="143174" y="79476"/>
                </a:lnTo>
                <a:lnTo>
                  <a:pt x="143383" y="96647"/>
                </a:lnTo>
                <a:lnTo>
                  <a:pt x="157366" y="138816"/>
                </a:lnTo>
                <a:lnTo>
                  <a:pt x="188737" y="161902"/>
                </a:lnTo>
                <a:lnTo>
                  <a:pt x="215392" y="164655"/>
                </a:lnTo>
                <a:lnTo>
                  <a:pt x="226442" y="163017"/>
                </a:lnTo>
                <a:lnTo>
                  <a:pt x="259330" y="142910"/>
                </a:lnTo>
                <a:lnTo>
                  <a:pt x="261312" y="139725"/>
                </a:lnTo>
                <a:lnTo>
                  <a:pt x="212978" y="139725"/>
                </a:lnTo>
                <a:lnTo>
                  <a:pt x="205402" y="139617"/>
                </a:lnTo>
                <a:lnTo>
                  <a:pt x="175023" y="104618"/>
                </a:lnTo>
                <a:lnTo>
                  <a:pt x="172997" y="79849"/>
                </a:lnTo>
                <a:lnTo>
                  <a:pt x="174021" y="69453"/>
                </a:lnTo>
                <a:lnTo>
                  <a:pt x="205359" y="40005"/>
                </a:lnTo>
                <a:lnTo>
                  <a:pt x="213106" y="39370"/>
                </a:lnTo>
                <a:lnTo>
                  <a:pt x="259745" y="39370"/>
                </a:lnTo>
                <a:lnTo>
                  <a:pt x="258778" y="37703"/>
                </a:lnTo>
                <a:lnTo>
                  <a:pt x="254244" y="31859"/>
                </a:lnTo>
                <a:lnTo>
                  <a:pt x="249174" y="27051"/>
                </a:lnTo>
                <a:lnTo>
                  <a:pt x="239694" y="20933"/>
                </a:lnTo>
                <a:lnTo>
                  <a:pt x="229155" y="16875"/>
                </a:lnTo>
                <a:lnTo>
                  <a:pt x="217545" y="14888"/>
                </a:lnTo>
                <a:close/>
              </a:path>
              <a:path w="431164" h="180339">
                <a:moveTo>
                  <a:pt x="242570" y="106426"/>
                </a:moveTo>
                <a:lnTo>
                  <a:pt x="220725" y="139090"/>
                </a:lnTo>
                <a:lnTo>
                  <a:pt x="212978" y="139725"/>
                </a:lnTo>
                <a:lnTo>
                  <a:pt x="261312" y="139725"/>
                </a:lnTo>
                <a:lnTo>
                  <a:pt x="264636" y="134386"/>
                </a:lnTo>
                <a:lnTo>
                  <a:pt x="268751" y="124426"/>
                </a:lnTo>
                <a:lnTo>
                  <a:pt x="271652" y="113030"/>
                </a:lnTo>
                <a:lnTo>
                  <a:pt x="242570" y="106426"/>
                </a:lnTo>
                <a:close/>
              </a:path>
              <a:path w="431164" h="180339">
                <a:moveTo>
                  <a:pt x="92698" y="63246"/>
                </a:moveTo>
                <a:lnTo>
                  <a:pt x="62230" y="63246"/>
                </a:lnTo>
                <a:lnTo>
                  <a:pt x="86613" y="115189"/>
                </a:lnTo>
                <a:lnTo>
                  <a:pt x="47117" y="118491"/>
                </a:lnTo>
                <a:lnTo>
                  <a:pt x="120303" y="118491"/>
                </a:lnTo>
                <a:lnTo>
                  <a:pt x="92698" y="63246"/>
                </a:lnTo>
                <a:close/>
              </a:path>
              <a:path w="431164" h="180339">
                <a:moveTo>
                  <a:pt x="259745" y="39370"/>
                </a:moveTo>
                <a:lnTo>
                  <a:pt x="213106" y="39370"/>
                </a:lnTo>
                <a:lnTo>
                  <a:pt x="219963" y="41021"/>
                </a:lnTo>
                <a:lnTo>
                  <a:pt x="225678" y="44958"/>
                </a:lnTo>
                <a:lnTo>
                  <a:pt x="231521" y="48768"/>
                </a:lnTo>
                <a:lnTo>
                  <a:pt x="235585" y="54483"/>
                </a:lnTo>
                <a:lnTo>
                  <a:pt x="237871" y="61849"/>
                </a:lnTo>
                <a:lnTo>
                  <a:pt x="266192" y="52451"/>
                </a:lnTo>
                <a:lnTo>
                  <a:pt x="262764" y="44571"/>
                </a:lnTo>
                <a:lnTo>
                  <a:pt x="259745" y="39370"/>
                </a:lnTo>
                <a:close/>
              </a:path>
              <a:path w="431164" h="180339">
                <a:moveTo>
                  <a:pt x="317881" y="8128"/>
                </a:moveTo>
                <a:lnTo>
                  <a:pt x="288671" y="10541"/>
                </a:lnTo>
                <a:lnTo>
                  <a:pt x="300609" y="155143"/>
                </a:lnTo>
                <a:lnTo>
                  <a:pt x="329819" y="152730"/>
                </a:lnTo>
                <a:lnTo>
                  <a:pt x="326263" y="109093"/>
                </a:lnTo>
                <a:lnTo>
                  <a:pt x="347852" y="82931"/>
                </a:lnTo>
                <a:lnTo>
                  <a:pt x="383400" y="82931"/>
                </a:lnTo>
                <a:lnTo>
                  <a:pt x="375228" y="72390"/>
                </a:lnTo>
                <a:lnTo>
                  <a:pt x="323214" y="72390"/>
                </a:lnTo>
                <a:lnTo>
                  <a:pt x="317881" y="8128"/>
                </a:lnTo>
                <a:close/>
              </a:path>
              <a:path w="431164" h="180339">
                <a:moveTo>
                  <a:pt x="383400" y="82931"/>
                </a:moveTo>
                <a:lnTo>
                  <a:pt x="347852" y="82931"/>
                </a:lnTo>
                <a:lnTo>
                  <a:pt x="393192" y="147497"/>
                </a:lnTo>
                <a:lnTo>
                  <a:pt x="431038" y="144373"/>
                </a:lnTo>
                <a:lnTo>
                  <a:pt x="383400" y="82931"/>
                </a:lnTo>
                <a:close/>
              </a:path>
              <a:path w="431164" h="180339">
                <a:moveTo>
                  <a:pt x="416178" y="0"/>
                </a:moveTo>
                <a:lnTo>
                  <a:pt x="376809" y="3302"/>
                </a:lnTo>
                <a:lnTo>
                  <a:pt x="323214" y="72390"/>
                </a:lnTo>
                <a:lnTo>
                  <a:pt x="375228" y="72390"/>
                </a:lnTo>
                <a:lnTo>
                  <a:pt x="366268" y="60833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4" name="object 31"/>
          <p:cNvSpPr>
            <a:spLocks/>
          </p:cNvSpPr>
          <p:nvPr/>
        </p:nvSpPr>
        <p:spPr bwMode="auto">
          <a:xfrm>
            <a:off x="5724525" y="5429250"/>
            <a:ext cx="304800" cy="165100"/>
          </a:xfrm>
          <a:custGeom>
            <a:avLst/>
            <a:gdLst/>
            <a:ahLst/>
            <a:cxnLst>
              <a:cxn ang="0">
                <a:pos x="61213" y="136017"/>
              </a:cxn>
              <a:cxn ang="0">
                <a:pos x="90424" y="162839"/>
              </a:cxn>
              <a:cxn ang="0">
                <a:pos x="78486" y="17653"/>
              </a:cxn>
              <a:cxn ang="0">
                <a:pos x="0" y="116586"/>
              </a:cxn>
              <a:cxn ang="0">
                <a:pos x="61213" y="136017"/>
              </a:cxn>
              <a:cxn ang="0">
                <a:pos x="88011" y="133731"/>
              </a:cxn>
              <a:cxn ang="0">
                <a:pos x="104511" y="114300"/>
              </a:cxn>
              <a:cxn ang="0">
                <a:pos x="55117" y="62230"/>
              </a:cxn>
              <a:cxn ang="0">
                <a:pos x="78486" y="17653"/>
              </a:cxn>
              <a:cxn ang="0">
                <a:pos x="55117" y="62230"/>
              </a:cxn>
              <a:cxn ang="0">
                <a:pos x="25908" y="114300"/>
              </a:cxn>
              <a:cxn ang="0">
                <a:pos x="104122" y="109347"/>
              </a:cxn>
              <a:cxn ang="0">
                <a:pos x="82128" y="62230"/>
              </a:cxn>
              <a:cxn ang="0">
                <a:pos x="85978" y="109347"/>
              </a:cxn>
              <a:cxn ang="0">
                <a:pos x="104012" y="107950"/>
              </a:cxn>
              <a:cxn ang="0">
                <a:pos x="119606" y="39604"/>
              </a:cxn>
              <a:cxn ang="0">
                <a:pos x="115570" y="88646"/>
              </a:cxn>
              <a:cxn ang="0">
                <a:pos x="158531" y="158689"/>
              </a:cxn>
              <a:cxn ang="0">
                <a:pos x="178542" y="157138"/>
              </a:cxn>
              <a:cxn ang="0">
                <a:pos x="194266" y="148375"/>
              </a:cxn>
              <a:cxn ang="0">
                <a:pos x="202720" y="136144"/>
              </a:cxn>
              <a:cxn ang="0">
                <a:pos x="160400" y="135382"/>
              </a:cxn>
              <a:cxn ang="0">
                <a:pos x="143658" y="62178"/>
              </a:cxn>
              <a:cxn ang="0">
                <a:pos x="161798" y="33909"/>
              </a:cxn>
              <a:cxn ang="0">
                <a:pos x="197602" y="33325"/>
              </a:cxn>
              <a:cxn ang="0">
                <a:pos x="183574" y="17444"/>
              </a:cxn>
              <a:cxn ang="0">
                <a:pos x="166516" y="11297"/>
              </a:cxn>
              <a:cxn ang="0">
                <a:pos x="197850" y="33909"/>
              </a:cxn>
              <a:cxn ang="0">
                <a:pos x="164846" y="34798"/>
              </a:cxn>
              <a:cxn ang="0">
                <a:pos x="180594" y="83566"/>
              </a:cxn>
              <a:cxn ang="0">
                <a:pos x="181433" y="113551"/>
              </a:cxn>
              <a:cxn ang="0">
                <a:pos x="202720" y="136144"/>
              </a:cxn>
              <a:cxn ang="0">
                <a:pos x="208899" y="116776"/>
              </a:cxn>
              <a:cxn ang="0">
                <a:pos x="209550" y="81153"/>
              </a:cxn>
              <a:cxn ang="0">
                <a:pos x="203088" y="46228"/>
              </a:cxn>
              <a:cxn ang="0">
                <a:pos x="296519" y="42926"/>
              </a:cxn>
              <a:cxn ang="0">
                <a:pos x="277240" y="147447"/>
              </a:cxn>
              <a:cxn ang="0">
                <a:pos x="296519" y="42926"/>
              </a:cxn>
              <a:cxn ang="0">
                <a:pos x="270510" y="1778"/>
              </a:cxn>
              <a:cxn ang="0">
                <a:pos x="264794" y="14763"/>
              </a:cxn>
              <a:cxn ang="0">
                <a:pos x="234569" y="66929"/>
              </a:cxn>
              <a:cxn ang="0">
                <a:pos x="253063" y="56642"/>
              </a:cxn>
              <a:cxn ang="0">
                <a:pos x="268604" y="42926"/>
              </a:cxn>
              <a:cxn ang="0">
                <a:pos x="292988" y="0"/>
              </a:cxn>
            </a:cxnLst>
            <a:rect l="0" t="0" r="r" b="b"/>
            <a:pathLst>
              <a:path w="305435" h="165100">
                <a:moveTo>
                  <a:pt x="88200" y="136017"/>
                </a:moveTo>
                <a:lnTo>
                  <a:pt x="61213" y="136017"/>
                </a:lnTo>
                <a:lnTo>
                  <a:pt x="63626" y="165061"/>
                </a:lnTo>
                <a:lnTo>
                  <a:pt x="90424" y="162839"/>
                </a:lnTo>
                <a:lnTo>
                  <a:pt x="88200" y="136017"/>
                </a:lnTo>
                <a:close/>
              </a:path>
              <a:path w="305435" h="165100">
                <a:moveTo>
                  <a:pt x="78486" y="17653"/>
                </a:moveTo>
                <a:lnTo>
                  <a:pt x="55117" y="19558"/>
                </a:lnTo>
                <a:lnTo>
                  <a:pt x="0" y="116586"/>
                </a:lnTo>
                <a:lnTo>
                  <a:pt x="2032" y="140843"/>
                </a:lnTo>
                <a:lnTo>
                  <a:pt x="61213" y="136017"/>
                </a:lnTo>
                <a:lnTo>
                  <a:pt x="88200" y="136017"/>
                </a:lnTo>
                <a:lnTo>
                  <a:pt x="88011" y="133731"/>
                </a:lnTo>
                <a:lnTo>
                  <a:pt x="105917" y="132207"/>
                </a:lnTo>
                <a:lnTo>
                  <a:pt x="104511" y="114300"/>
                </a:lnTo>
                <a:lnTo>
                  <a:pt x="25908" y="114300"/>
                </a:lnTo>
                <a:lnTo>
                  <a:pt x="55117" y="62230"/>
                </a:lnTo>
                <a:lnTo>
                  <a:pt x="82128" y="62230"/>
                </a:lnTo>
                <a:lnTo>
                  <a:pt x="78486" y="17653"/>
                </a:lnTo>
                <a:close/>
              </a:path>
              <a:path w="305435" h="165100">
                <a:moveTo>
                  <a:pt x="82128" y="62230"/>
                </a:moveTo>
                <a:lnTo>
                  <a:pt x="55117" y="62230"/>
                </a:lnTo>
                <a:lnTo>
                  <a:pt x="59182" y="111633"/>
                </a:lnTo>
                <a:lnTo>
                  <a:pt x="25908" y="114300"/>
                </a:lnTo>
                <a:lnTo>
                  <a:pt x="104511" y="114300"/>
                </a:lnTo>
                <a:lnTo>
                  <a:pt x="104122" y="109347"/>
                </a:lnTo>
                <a:lnTo>
                  <a:pt x="85978" y="109347"/>
                </a:lnTo>
                <a:lnTo>
                  <a:pt x="82128" y="62230"/>
                </a:lnTo>
                <a:close/>
              </a:path>
              <a:path w="305435" h="165100">
                <a:moveTo>
                  <a:pt x="104012" y="107950"/>
                </a:moveTo>
                <a:lnTo>
                  <a:pt x="85978" y="109347"/>
                </a:lnTo>
                <a:lnTo>
                  <a:pt x="104122" y="109347"/>
                </a:lnTo>
                <a:lnTo>
                  <a:pt x="104012" y="107950"/>
                </a:lnTo>
                <a:close/>
              </a:path>
              <a:path w="305435" h="165100">
                <a:moveTo>
                  <a:pt x="156463" y="11176"/>
                </a:moveTo>
                <a:lnTo>
                  <a:pt x="119606" y="39604"/>
                </a:lnTo>
                <a:lnTo>
                  <a:pt x="114931" y="69599"/>
                </a:lnTo>
                <a:lnTo>
                  <a:pt x="115570" y="88646"/>
                </a:lnTo>
                <a:lnTo>
                  <a:pt x="126874" y="136223"/>
                </a:lnTo>
                <a:lnTo>
                  <a:pt x="158531" y="158689"/>
                </a:lnTo>
                <a:lnTo>
                  <a:pt x="168655" y="158877"/>
                </a:lnTo>
                <a:lnTo>
                  <a:pt x="178542" y="157138"/>
                </a:lnTo>
                <a:lnTo>
                  <a:pt x="187071" y="153638"/>
                </a:lnTo>
                <a:lnTo>
                  <a:pt x="194266" y="148375"/>
                </a:lnTo>
                <a:lnTo>
                  <a:pt x="200151" y="141351"/>
                </a:lnTo>
                <a:lnTo>
                  <a:pt x="202720" y="136144"/>
                </a:lnTo>
                <a:lnTo>
                  <a:pt x="163449" y="136144"/>
                </a:lnTo>
                <a:lnTo>
                  <a:pt x="160400" y="135382"/>
                </a:lnTo>
                <a:lnTo>
                  <a:pt x="145774" y="98282"/>
                </a:lnTo>
                <a:lnTo>
                  <a:pt x="143658" y="62178"/>
                </a:lnTo>
                <a:lnTo>
                  <a:pt x="143813" y="56520"/>
                </a:lnTo>
                <a:lnTo>
                  <a:pt x="161798" y="33909"/>
                </a:lnTo>
                <a:lnTo>
                  <a:pt x="197850" y="33909"/>
                </a:lnTo>
                <a:lnTo>
                  <a:pt x="197602" y="33325"/>
                </a:lnTo>
                <a:lnTo>
                  <a:pt x="190626" y="23495"/>
                </a:lnTo>
                <a:lnTo>
                  <a:pt x="183574" y="17444"/>
                </a:lnTo>
                <a:lnTo>
                  <a:pt x="175545" y="13382"/>
                </a:lnTo>
                <a:lnTo>
                  <a:pt x="166516" y="11297"/>
                </a:lnTo>
                <a:lnTo>
                  <a:pt x="156463" y="11176"/>
                </a:lnTo>
                <a:close/>
              </a:path>
              <a:path w="305435" h="165100">
                <a:moveTo>
                  <a:pt x="197850" y="33909"/>
                </a:moveTo>
                <a:lnTo>
                  <a:pt x="161798" y="33909"/>
                </a:lnTo>
                <a:lnTo>
                  <a:pt x="164846" y="34798"/>
                </a:lnTo>
                <a:lnTo>
                  <a:pt x="167639" y="36703"/>
                </a:lnTo>
                <a:lnTo>
                  <a:pt x="180594" y="83566"/>
                </a:lnTo>
                <a:lnTo>
                  <a:pt x="181587" y="107950"/>
                </a:lnTo>
                <a:lnTo>
                  <a:pt x="181433" y="113551"/>
                </a:lnTo>
                <a:lnTo>
                  <a:pt x="163449" y="136144"/>
                </a:lnTo>
                <a:lnTo>
                  <a:pt x="202720" y="136144"/>
                </a:lnTo>
                <a:lnTo>
                  <a:pt x="205531" y="130444"/>
                </a:lnTo>
                <a:lnTo>
                  <a:pt x="208899" y="116776"/>
                </a:lnTo>
                <a:lnTo>
                  <a:pt x="210242" y="100345"/>
                </a:lnTo>
                <a:lnTo>
                  <a:pt x="209550" y="81153"/>
                </a:lnTo>
                <a:lnTo>
                  <a:pt x="207075" y="62178"/>
                </a:lnTo>
                <a:lnTo>
                  <a:pt x="203088" y="46228"/>
                </a:lnTo>
                <a:lnTo>
                  <a:pt x="197850" y="33909"/>
                </a:lnTo>
                <a:close/>
              </a:path>
              <a:path w="305435" h="165100">
                <a:moveTo>
                  <a:pt x="296519" y="42926"/>
                </a:moveTo>
                <a:lnTo>
                  <a:pt x="268604" y="42926"/>
                </a:lnTo>
                <a:lnTo>
                  <a:pt x="277240" y="147447"/>
                </a:lnTo>
                <a:lnTo>
                  <a:pt x="304926" y="145161"/>
                </a:lnTo>
                <a:lnTo>
                  <a:pt x="296519" y="42926"/>
                </a:lnTo>
                <a:close/>
              </a:path>
              <a:path w="305435" h="165100">
                <a:moveTo>
                  <a:pt x="292988" y="0"/>
                </a:moveTo>
                <a:lnTo>
                  <a:pt x="270510" y="1778"/>
                </a:lnTo>
                <a:lnTo>
                  <a:pt x="268176" y="8449"/>
                </a:lnTo>
                <a:lnTo>
                  <a:pt x="264794" y="14763"/>
                </a:lnTo>
                <a:lnTo>
                  <a:pt x="232410" y="41783"/>
                </a:lnTo>
                <a:lnTo>
                  <a:pt x="234569" y="66929"/>
                </a:lnTo>
                <a:lnTo>
                  <a:pt x="244191" y="62214"/>
                </a:lnTo>
                <a:lnTo>
                  <a:pt x="253063" y="56642"/>
                </a:lnTo>
                <a:lnTo>
                  <a:pt x="261197" y="50212"/>
                </a:lnTo>
                <a:lnTo>
                  <a:pt x="268604" y="42926"/>
                </a:lnTo>
                <a:lnTo>
                  <a:pt x="296519" y="42926"/>
                </a:lnTo>
                <a:lnTo>
                  <a:pt x="2929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5" name="object 32"/>
          <p:cNvSpPr>
            <a:spLocks/>
          </p:cNvSpPr>
          <p:nvPr/>
        </p:nvSpPr>
        <p:spPr bwMode="auto">
          <a:xfrm>
            <a:off x="5076825" y="5594350"/>
            <a:ext cx="1917700" cy="179388"/>
          </a:xfrm>
          <a:custGeom>
            <a:avLst/>
            <a:gdLst/>
            <a:ahLst/>
            <a:cxnLst>
              <a:cxn ang="0">
                <a:pos x="83820" y="91884"/>
              </a:cxn>
              <a:cxn ang="0">
                <a:pos x="0" y="140944"/>
              </a:cxn>
              <a:cxn ang="0">
                <a:pos x="89535" y="178562"/>
              </a:cxn>
              <a:cxn ang="0">
                <a:pos x="68858" y="151574"/>
              </a:cxn>
              <a:cxn ang="0">
                <a:pos x="58674" y="151574"/>
              </a:cxn>
              <a:cxn ang="0">
                <a:pos x="56769" y="122682"/>
              </a:cxn>
              <a:cxn ang="0">
                <a:pos x="66463" y="122041"/>
              </a:cxn>
              <a:cxn ang="0">
                <a:pos x="83820" y="91884"/>
              </a:cxn>
              <a:cxn ang="0">
                <a:pos x="66463" y="122041"/>
              </a:cxn>
              <a:cxn ang="0">
                <a:pos x="56769" y="122682"/>
              </a:cxn>
              <a:cxn ang="0">
                <a:pos x="58674" y="151574"/>
              </a:cxn>
              <a:cxn ang="0">
                <a:pos x="68367" y="150934"/>
              </a:cxn>
              <a:cxn ang="0">
                <a:pos x="57785" y="137121"/>
              </a:cxn>
              <a:cxn ang="0">
                <a:pos x="66463" y="122041"/>
              </a:cxn>
              <a:cxn ang="0">
                <a:pos x="68367" y="150934"/>
              </a:cxn>
              <a:cxn ang="0">
                <a:pos x="58674" y="151574"/>
              </a:cxn>
              <a:cxn ang="0">
                <a:pos x="68858" y="151574"/>
              </a:cxn>
              <a:cxn ang="0">
                <a:pos x="68367" y="150934"/>
              </a:cxn>
              <a:cxn ang="0">
                <a:pos x="1914652" y="0"/>
              </a:cxn>
              <a:cxn ang="0">
                <a:pos x="66463" y="122041"/>
              </a:cxn>
              <a:cxn ang="0">
                <a:pos x="57785" y="137121"/>
              </a:cxn>
              <a:cxn ang="0">
                <a:pos x="68367" y="150934"/>
              </a:cxn>
              <a:cxn ang="0">
                <a:pos x="1916684" y="28892"/>
              </a:cxn>
              <a:cxn ang="0">
                <a:pos x="1914652" y="0"/>
              </a:cxn>
            </a:cxnLst>
            <a:rect l="0" t="0" r="r" b="b"/>
            <a:pathLst>
              <a:path w="1917065" h="179070">
                <a:moveTo>
                  <a:pt x="83820" y="91884"/>
                </a:moveTo>
                <a:lnTo>
                  <a:pt x="0" y="140944"/>
                </a:lnTo>
                <a:lnTo>
                  <a:pt x="89535" y="178562"/>
                </a:lnTo>
                <a:lnTo>
                  <a:pt x="68858" y="151574"/>
                </a:lnTo>
                <a:lnTo>
                  <a:pt x="58674" y="151574"/>
                </a:lnTo>
                <a:lnTo>
                  <a:pt x="56769" y="122682"/>
                </a:lnTo>
                <a:lnTo>
                  <a:pt x="66463" y="122041"/>
                </a:lnTo>
                <a:lnTo>
                  <a:pt x="83820" y="91884"/>
                </a:lnTo>
                <a:close/>
              </a:path>
              <a:path w="1917065" h="179070">
                <a:moveTo>
                  <a:pt x="66463" y="122041"/>
                </a:moveTo>
                <a:lnTo>
                  <a:pt x="56769" y="122682"/>
                </a:lnTo>
                <a:lnTo>
                  <a:pt x="58674" y="151574"/>
                </a:lnTo>
                <a:lnTo>
                  <a:pt x="68367" y="150934"/>
                </a:lnTo>
                <a:lnTo>
                  <a:pt x="57785" y="137121"/>
                </a:lnTo>
                <a:lnTo>
                  <a:pt x="66463" y="122041"/>
                </a:lnTo>
                <a:close/>
              </a:path>
              <a:path w="1917065" h="179070">
                <a:moveTo>
                  <a:pt x="68367" y="150934"/>
                </a:moveTo>
                <a:lnTo>
                  <a:pt x="58674" y="151574"/>
                </a:lnTo>
                <a:lnTo>
                  <a:pt x="68858" y="151574"/>
                </a:lnTo>
                <a:lnTo>
                  <a:pt x="68367" y="150934"/>
                </a:lnTo>
                <a:close/>
              </a:path>
              <a:path w="1917065" h="179070">
                <a:moveTo>
                  <a:pt x="1914652" y="0"/>
                </a:moveTo>
                <a:lnTo>
                  <a:pt x="66463" y="122041"/>
                </a:lnTo>
                <a:lnTo>
                  <a:pt x="57785" y="137121"/>
                </a:lnTo>
                <a:lnTo>
                  <a:pt x="68367" y="150934"/>
                </a:lnTo>
                <a:lnTo>
                  <a:pt x="1916684" y="28892"/>
                </a:lnTo>
                <a:lnTo>
                  <a:pt x="19146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6" name="object 33"/>
          <p:cNvSpPr>
            <a:spLocks noChangeArrowheads="1"/>
          </p:cNvSpPr>
          <p:nvPr/>
        </p:nvSpPr>
        <p:spPr bwMode="auto">
          <a:xfrm>
            <a:off x="2365375" y="5426075"/>
            <a:ext cx="2049463" cy="31908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7" name="object 34"/>
          <p:cNvSpPr>
            <a:spLocks/>
          </p:cNvSpPr>
          <p:nvPr/>
        </p:nvSpPr>
        <p:spPr bwMode="auto">
          <a:xfrm>
            <a:off x="2343150" y="5637213"/>
            <a:ext cx="4691063" cy="331787"/>
          </a:xfrm>
          <a:custGeom>
            <a:avLst/>
            <a:gdLst/>
            <a:ahLst/>
            <a:cxnLst>
              <a:cxn ang="0">
                <a:pos x="4635945" y="301854"/>
              </a:cxn>
              <a:cxn ang="0">
                <a:pos x="4612767" y="332219"/>
              </a:cxn>
              <a:cxn ang="0">
                <a:pos x="4683763" y="302120"/>
              </a:cxn>
              <a:cxn ang="0">
                <a:pos x="4640199" y="302120"/>
              </a:cxn>
              <a:cxn ang="0">
                <a:pos x="4635945" y="301854"/>
              </a:cxn>
              <a:cxn ang="0">
                <a:pos x="4640580" y="295783"/>
              </a:cxn>
              <a:cxn ang="0">
                <a:pos x="4635945" y="301854"/>
              </a:cxn>
              <a:cxn ang="0">
                <a:pos x="4640199" y="302120"/>
              </a:cxn>
              <a:cxn ang="0">
                <a:pos x="4640580" y="295783"/>
              </a:cxn>
              <a:cxn ang="0">
                <a:pos x="4617593" y="256171"/>
              </a:cxn>
              <a:cxn ang="0">
                <a:pos x="4636749" y="289183"/>
              </a:cxn>
              <a:cxn ang="0">
                <a:pos x="4640961" y="289445"/>
              </a:cxn>
              <a:cxn ang="0">
                <a:pos x="4640199" y="302120"/>
              </a:cxn>
              <a:cxn ang="0">
                <a:pos x="4683763" y="302120"/>
              </a:cxn>
              <a:cxn ang="0">
                <a:pos x="4691253" y="298945"/>
              </a:cxn>
              <a:cxn ang="0">
                <a:pos x="4617593" y="256171"/>
              </a:cxn>
              <a:cxn ang="0">
                <a:pos x="762" y="0"/>
              </a:cxn>
              <a:cxn ang="0">
                <a:pos x="0" y="12674"/>
              </a:cxn>
              <a:cxn ang="0">
                <a:pos x="4635945" y="301854"/>
              </a:cxn>
              <a:cxn ang="0">
                <a:pos x="4640580" y="295782"/>
              </a:cxn>
              <a:cxn ang="0">
                <a:pos x="4636749" y="289183"/>
              </a:cxn>
              <a:cxn ang="0">
                <a:pos x="762" y="0"/>
              </a:cxn>
              <a:cxn ang="0">
                <a:pos x="4636749" y="289183"/>
              </a:cxn>
              <a:cxn ang="0">
                <a:pos x="4640580" y="295782"/>
              </a:cxn>
              <a:cxn ang="0">
                <a:pos x="4640961" y="289445"/>
              </a:cxn>
              <a:cxn ang="0">
                <a:pos x="4636749" y="289183"/>
              </a:cxn>
            </a:cxnLst>
            <a:rect l="0" t="0" r="r" b="b"/>
            <a:pathLst>
              <a:path w="4691380" h="332739">
                <a:moveTo>
                  <a:pt x="4635945" y="301854"/>
                </a:moveTo>
                <a:lnTo>
                  <a:pt x="4612767" y="332219"/>
                </a:lnTo>
                <a:lnTo>
                  <a:pt x="4683763" y="302120"/>
                </a:lnTo>
                <a:lnTo>
                  <a:pt x="4640199" y="302120"/>
                </a:lnTo>
                <a:lnTo>
                  <a:pt x="4635945" y="301854"/>
                </a:lnTo>
                <a:close/>
              </a:path>
              <a:path w="4691380" h="332739">
                <a:moveTo>
                  <a:pt x="4640580" y="295783"/>
                </a:moveTo>
                <a:lnTo>
                  <a:pt x="4635945" y="301854"/>
                </a:lnTo>
                <a:lnTo>
                  <a:pt x="4640199" y="302120"/>
                </a:lnTo>
                <a:lnTo>
                  <a:pt x="4640580" y="295783"/>
                </a:lnTo>
                <a:close/>
              </a:path>
              <a:path w="4691380" h="332739">
                <a:moveTo>
                  <a:pt x="4617593" y="256171"/>
                </a:moveTo>
                <a:lnTo>
                  <a:pt x="4636749" y="289183"/>
                </a:lnTo>
                <a:lnTo>
                  <a:pt x="4640961" y="289445"/>
                </a:lnTo>
                <a:lnTo>
                  <a:pt x="4640199" y="302120"/>
                </a:lnTo>
                <a:lnTo>
                  <a:pt x="4683763" y="302120"/>
                </a:lnTo>
                <a:lnTo>
                  <a:pt x="4691253" y="298945"/>
                </a:lnTo>
                <a:lnTo>
                  <a:pt x="4617593" y="256171"/>
                </a:lnTo>
                <a:close/>
              </a:path>
              <a:path w="4691380" h="332739">
                <a:moveTo>
                  <a:pt x="762" y="0"/>
                </a:moveTo>
                <a:lnTo>
                  <a:pt x="0" y="12674"/>
                </a:lnTo>
                <a:lnTo>
                  <a:pt x="4635945" y="301854"/>
                </a:lnTo>
                <a:lnTo>
                  <a:pt x="4640580" y="295782"/>
                </a:lnTo>
                <a:lnTo>
                  <a:pt x="4636749" y="289183"/>
                </a:lnTo>
                <a:lnTo>
                  <a:pt x="762" y="0"/>
                </a:lnTo>
                <a:close/>
              </a:path>
              <a:path w="4691380" h="332739">
                <a:moveTo>
                  <a:pt x="4636749" y="289183"/>
                </a:moveTo>
                <a:lnTo>
                  <a:pt x="4640580" y="295782"/>
                </a:lnTo>
                <a:lnTo>
                  <a:pt x="4640961" y="289445"/>
                </a:lnTo>
                <a:lnTo>
                  <a:pt x="4636749" y="2891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987550" y="158115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80188" y="1593850"/>
            <a:ext cx="9350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80" name="object 37"/>
          <p:cNvSpPr>
            <a:spLocks/>
          </p:cNvSpPr>
          <p:nvPr/>
        </p:nvSpPr>
        <p:spPr bwMode="auto">
          <a:xfrm>
            <a:off x="1908175" y="3789363"/>
            <a:ext cx="361950" cy="360362"/>
          </a:xfrm>
          <a:custGeom>
            <a:avLst/>
            <a:gdLst/>
            <a:ahLst/>
            <a:cxnLst>
              <a:cxn ang="0">
                <a:pos x="180594" y="0"/>
              </a:cxn>
              <a:cxn ang="0">
                <a:pos x="132600" y="6454"/>
              </a:cxn>
              <a:cxn ang="0">
                <a:pos x="89464" y="24666"/>
              </a:cxn>
              <a:cxn ang="0">
                <a:pos x="52911" y="52911"/>
              </a:cxn>
              <a:cxn ang="0">
                <a:pos x="24666" y="89464"/>
              </a:cxn>
              <a:cxn ang="0">
                <a:pos x="6454" y="132600"/>
              </a:cxn>
              <a:cxn ang="0">
                <a:pos x="0" y="180594"/>
              </a:cxn>
              <a:cxn ang="0">
                <a:pos x="6454" y="228587"/>
              </a:cxn>
              <a:cxn ang="0">
                <a:pos x="24666" y="271723"/>
              </a:cxn>
              <a:cxn ang="0">
                <a:pos x="52911" y="308276"/>
              </a:cxn>
              <a:cxn ang="0">
                <a:pos x="89464" y="336521"/>
              </a:cxn>
              <a:cxn ang="0">
                <a:pos x="132600" y="354733"/>
              </a:cxn>
              <a:cxn ang="0">
                <a:pos x="180594" y="361188"/>
              </a:cxn>
              <a:cxn ang="0">
                <a:pos x="228587" y="354733"/>
              </a:cxn>
              <a:cxn ang="0">
                <a:pos x="271723" y="336521"/>
              </a:cxn>
              <a:cxn ang="0">
                <a:pos x="308276" y="308276"/>
              </a:cxn>
              <a:cxn ang="0">
                <a:pos x="336521" y="271723"/>
              </a:cxn>
              <a:cxn ang="0">
                <a:pos x="354733" y="228587"/>
              </a:cxn>
              <a:cxn ang="0">
                <a:pos x="361188" y="180594"/>
              </a:cxn>
              <a:cxn ang="0">
                <a:pos x="354733" y="132600"/>
              </a:cxn>
              <a:cxn ang="0">
                <a:pos x="336521" y="89464"/>
              </a:cxn>
              <a:cxn ang="0">
                <a:pos x="308276" y="52911"/>
              </a:cxn>
              <a:cxn ang="0">
                <a:pos x="271723" y="24666"/>
              </a:cxn>
              <a:cxn ang="0">
                <a:pos x="228587" y="6454"/>
              </a:cxn>
              <a:cxn ang="0">
                <a:pos x="180594" y="0"/>
              </a:cxn>
            </a:cxnLst>
            <a:rect l="0" t="0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1" name="object 38"/>
          <p:cNvSpPr>
            <a:spLocks/>
          </p:cNvSpPr>
          <p:nvPr/>
        </p:nvSpPr>
        <p:spPr bwMode="auto">
          <a:xfrm>
            <a:off x="1908175" y="3789363"/>
            <a:ext cx="361950" cy="360362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4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4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4" y="361188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4"/>
              </a:cxn>
            </a:cxnLst>
            <a:rect l="0" t="0" r="r" b="b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2" name="object 39"/>
          <p:cNvSpPr>
            <a:spLocks/>
          </p:cNvSpPr>
          <p:nvPr/>
        </p:nvSpPr>
        <p:spPr bwMode="auto">
          <a:xfrm>
            <a:off x="1908175" y="4652963"/>
            <a:ext cx="361950" cy="360362"/>
          </a:xfrm>
          <a:custGeom>
            <a:avLst/>
            <a:gdLst/>
            <a:ahLst/>
            <a:cxnLst>
              <a:cxn ang="0">
                <a:pos x="180594" y="0"/>
              </a:cxn>
              <a:cxn ang="0">
                <a:pos x="132600" y="6454"/>
              </a:cxn>
              <a:cxn ang="0">
                <a:pos x="89464" y="24666"/>
              </a:cxn>
              <a:cxn ang="0">
                <a:pos x="52911" y="52911"/>
              </a:cxn>
              <a:cxn ang="0">
                <a:pos x="24666" y="89464"/>
              </a:cxn>
              <a:cxn ang="0">
                <a:pos x="6454" y="132600"/>
              </a:cxn>
              <a:cxn ang="0">
                <a:pos x="0" y="180594"/>
              </a:cxn>
              <a:cxn ang="0">
                <a:pos x="6454" y="228587"/>
              </a:cxn>
              <a:cxn ang="0">
                <a:pos x="24666" y="271723"/>
              </a:cxn>
              <a:cxn ang="0">
                <a:pos x="52911" y="308276"/>
              </a:cxn>
              <a:cxn ang="0">
                <a:pos x="89464" y="336521"/>
              </a:cxn>
              <a:cxn ang="0">
                <a:pos x="132600" y="354733"/>
              </a:cxn>
              <a:cxn ang="0">
                <a:pos x="180594" y="361188"/>
              </a:cxn>
              <a:cxn ang="0">
                <a:pos x="228587" y="354733"/>
              </a:cxn>
              <a:cxn ang="0">
                <a:pos x="271723" y="336521"/>
              </a:cxn>
              <a:cxn ang="0">
                <a:pos x="308276" y="308276"/>
              </a:cxn>
              <a:cxn ang="0">
                <a:pos x="336521" y="271723"/>
              </a:cxn>
              <a:cxn ang="0">
                <a:pos x="354733" y="228587"/>
              </a:cxn>
              <a:cxn ang="0">
                <a:pos x="361188" y="180594"/>
              </a:cxn>
              <a:cxn ang="0">
                <a:pos x="354733" y="132600"/>
              </a:cxn>
              <a:cxn ang="0">
                <a:pos x="336521" y="89464"/>
              </a:cxn>
              <a:cxn ang="0">
                <a:pos x="308276" y="52911"/>
              </a:cxn>
              <a:cxn ang="0">
                <a:pos x="271723" y="24666"/>
              </a:cxn>
              <a:cxn ang="0">
                <a:pos x="228587" y="6454"/>
              </a:cxn>
              <a:cxn ang="0">
                <a:pos x="180594" y="0"/>
              </a:cxn>
            </a:cxnLst>
            <a:rect l="0" t="0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3" name="object 40"/>
          <p:cNvSpPr>
            <a:spLocks/>
          </p:cNvSpPr>
          <p:nvPr/>
        </p:nvSpPr>
        <p:spPr bwMode="auto">
          <a:xfrm>
            <a:off x="1908175" y="4652963"/>
            <a:ext cx="361950" cy="360362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4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4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4" y="361188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4"/>
              </a:cxn>
            </a:cxnLst>
            <a:rect l="0" t="0" r="r" b="b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4" name="object 41"/>
          <p:cNvSpPr>
            <a:spLocks/>
          </p:cNvSpPr>
          <p:nvPr/>
        </p:nvSpPr>
        <p:spPr bwMode="auto">
          <a:xfrm>
            <a:off x="1908175" y="5157788"/>
            <a:ext cx="361950" cy="360362"/>
          </a:xfrm>
          <a:custGeom>
            <a:avLst/>
            <a:gdLst/>
            <a:ahLst/>
            <a:cxnLst>
              <a:cxn ang="0">
                <a:pos x="180594" y="0"/>
              </a:cxn>
              <a:cxn ang="0">
                <a:pos x="132600" y="6454"/>
              </a:cxn>
              <a:cxn ang="0">
                <a:pos x="89464" y="24666"/>
              </a:cxn>
              <a:cxn ang="0">
                <a:pos x="52911" y="52911"/>
              </a:cxn>
              <a:cxn ang="0">
                <a:pos x="24666" y="89464"/>
              </a:cxn>
              <a:cxn ang="0">
                <a:pos x="6454" y="132600"/>
              </a:cxn>
              <a:cxn ang="0">
                <a:pos x="0" y="180593"/>
              </a:cxn>
              <a:cxn ang="0">
                <a:pos x="6454" y="228587"/>
              </a:cxn>
              <a:cxn ang="0">
                <a:pos x="24666" y="271723"/>
              </a:cxn>
              <a:cxn ang="0">
                <a:pos x="52911" y="308276"/>
              </a:cxn>
              <a:cxn ang="0">
                <a:pos x="89464" y="336521"/>
              </a:cxn>
              <a:cxn ang="0">
                <a:pos x="132600" y="354733"/>
              </a:cxn>
              <a:cxn ang="0">
                <a:pos x="180594" y="361187"/>
              </a:cxn>
              <a:cxn ang="0">
                <a:pos x="228587" y="354733"/>
              </a:cxn>
              <a:cxn ang="0">
                <a:pos x="271723" y="336521"/>
              </a:cxn>
              <a:cxn ang="0">
                <a:pos x="308276" y="308276"/>
              </a:cxn>
              <a:cxn ang="0">
                <a:pos x="336521" y="271723"/>
              </a:cxn>
              <a:cxn ang="0">
                <a:pos x="354733" y="228587"/>
              </a:cxn>
              <a:cxn ang="0">
                <a:pos x="361188" y="180593"/>
              </a:cxn>
              <a:cxn ang="0">
                <a:pos x="354733" y="132600"/>
              </a:cxn>
              <a:cxn ang="0">
                <a:pos x="336521" y="89464"/>
              </a:cxn>
              <a:cxn ang="0">
                <a:pos x="308276" y="52911"/>
              </a:cxn>
              <a:cxn ang="0">
                <a:pos x="271723" y="24666"/>
              </a:cxn>
              <a:cxn ang="0">
                <a:pos x="228587" y="6454"/>
              </a:cxn>
              <a:cxn ang="0">
                <a:pos x="180594" y="0"/>
              </a:cxn>
            </a:cxnLst>
            <a:rect l="0" t="0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7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5" name="object 42"/>
          <p:cNvSpPr>
            <a:spLocks/>
          </p:cNvSpPr>
          <p:nvPr/>
        </p:nvSpPr>
        <p:spPr bwMode="auto">
          <a:xfrm>
            <a:off x="1908175" y="5157788"/>
            <a:ext cx="361950" cy="360362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6454" y="132600"/>
              </a:cxn>
              <a:cxn ang="0">
                <a:pos x="24666" y="89464"/>
              </a:cxn>
              <a:cxn ang="0">
                <a:pos x="52911" y="52911"/>
              </a:cxn>
              <a:cxn ang="0">
                <a:pos x="89464" y="24666"/>
              </a:cxn>
              <a:cxn ang="0">
                <a:pos x="132600" y="6454"/>
              </a:cxn>
              <a:cxn ang="0">
                <a:pos x="180594" y="0"/>
              </a:cxn>
              <a:cxn ang="0">
                <a:pos x="228587" y="6454"/>
              </a:cxn>
              <a:cxn ang="0">
                <a:pos x="271723" y="24666"/>
              </a:cxn>
              <a:cxn ang="0">
                <a:pos x="308276" y="52911"/>
              </a:cxn>
              <a:cxn ang="0">
                <a:pos x="336521" y="89464"/>
              </a:cxn>
              <a:cxn ang="0">
                <a:pos x="354733" y="132600"/>
              </a:cxn>
              <a:cxn ang="0">
                <a:pos x="361188" y="180593"/>
              </a:cxn>
              <a:cxn ang="0">
                <a:pos x="354733" y="228587"/>
              </a:cxn>
              <a:cxn ang="0">
                <a:pos x="336521" y="271723"/>
              </a:cxn>
              <a:cxn ang="0">
                <a:pos x="308276" y="308276"/>
              </a:cxn>
              <a:cxn ang="0">
                <a:pos x="271723" y="336521"/>
              </a:cxn>
              <a:cxn ang="0">
                <a:pos x="228587" y="354733"/>
              </a:cxn>
              <a:cxn ang="0">
                <a:pos x="180594" y="361187"/>
              </a:cxn>
              <a:cxn ang="0">
                <a:pos x="132600" y="354733"/>
              </a:cxn>
              <a:cxn ang="0">
                <a:pos x="89464" y="336521"/>
              </a:cxn>
              <a:cxn ang="0">
                <a:pos x="52911" y="308276"/>
              </a:cxn>
              <a:cxn ang="0">
                <a:pos x="24666" y="271723"/>
              </a:cxn>
              <a:cxn ang="0">
                <a:pos x="6454" y="228587"/>
              </a:cxn>
              <a:cxn ang="0">
                <a:pos x="0" y="180593"/>
              </a:cxn>
            </a:cxnLst>
            <a:rect l="0" t="0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2003425" y="3832225"/>
            <a:ext cx="171450" cy="164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87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77FD44F-5AB4-42BE-A700-A5EEA5553EB2}" type="slidenum">
              <a:rPr lang="th-TH"/>
              <a:pPr marL="111125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275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Congestion</a:t>
            </a:r>
            <a:r>
              <a:rPr spc="-70" dirty="0"/>
              <a:t> </a:t>
            </a:r>
            <a:r>
              <a:rPr spc="-5" dirty="0"/>
              <a:t>Control</a:t>
            </a:r>
          </a:p>
        </p:txBody>
      </p:sp>
      <p:sp>
        <p:nvSpPr>
          <p:cNvPr id="32775" name="object 8"/>
          <p:cNvSpPr>
            <a:spLocks noChangeArrowheads="1"/>
          </p:cNvSpPr>
          <p:nvPr/>
        </p:nvSpPr>
        <p:spPr bwMode="auto">
          <a:xfrm>
            <a:off x="1765300" y="2008188"/>
            <a:ext cx="5032375" cy="40846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6" name="object 9"/>
          <p:cNvSpPr>
            <a:spLocks noChangeArrowheads="1"/>
          </p:cNvSpPr>
          <p:nvPr/>
        </p:nvSpPr>
        <p:spPr bwMode="auto">
          <a:xfrm>
            <a:off x="6808788" y="4329113"/>
            <a:ext cx="1074737" cy="685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3175" y="5562600"/>
            <a:ext cx="3692525" cy="82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Does Window Control help ?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No concern with the network status.  Every station keeps retransmitting.</a:t>
            </a:r>
          </a:p>
        </p:txBody>
      </p:sp>
      <p:sp>
        <p:nvSpPr>
          <p:cNvPr id="32778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0F34C7C-1B0C-484C-A3C7-BFED7E4ED8B8}" type="slidenum">
              <a:rPr lang="th-TH"/>
              <a:pPr marL="111125"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577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Congestion</a:t>
            </a:r>
            <a:r>
              <a:rPr spc="-80" dirty="0"/>
              <a:t> </a:t>
            </a:r>
            <a:r>
              <a:rPr spc="-5" dirty="0"/>
              <a:t>Window</a:t>
            </a:r>
          </a:p>
        </p:txBody>
      </p:sp>
      <p:sp>
        <p:nvSpPr>
          <p:cNvPr id="3379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211939F-147C-4CD1-913E-31B2E93558D6}" type="slidenum">
              <a:rPr lang="th-TH"/>
              <a:pPr marL="111125"/>
              <a:t>27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067550" cy="2101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cwnd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Concern about </a:t>
            </a:r>
            <a:r>
              <a:rPr u="heavy" spc="-5" dirty="0">
                <a:latin typeface="Tahoma"/>
                <a:cs typeface="Tahoma"/>
              </a:rPr>
              <a:t>network</a:t>
            </a:r>
            <a:r>
              <a:rPr u="heavy" spc="35" dirty="0">
                <a:latin typeface="Tahoma"/>
                <a:cs typeface="Tahoma"/>
              </a:rPr>
              <a:t> </a:t>
            </a:r>
            <a:r>
              <a:rPr u="heavy" spc="-10" dirty="0">
                <a:latin typeface="Tahoma"/>
                <a:cs typeface="Tahoma"/>
              </a:rPr>
              <a:t>status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Different from “receiver window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size”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Concern about </a:t>
            </a:r>
            <a:r>
              <a:rPr u="heavy" spc="-10" dirty="0">
                <a:latin typeface="Tahoma"/>
                <a:cs typeface="Tahoma"/>
              </a:rPr>
              <a:t>Buffer </a:t>
            </a:r>
            <a:r>
              <a:rPr u="heavy" spc="-5" dirty="0">
                <a:latin typeface="Tahoma"/>
                <a:cs typeface="Tahoma"/>
              </a:rPr>
              <a:t>@</a:t>
            </a:r>
            <a:r>
              <a:rPr u="heavy" spc="55" dirty="0">
                <a:latin typeface="Tahoma"/>
                <a:cs typeface="Tahoma"/>
              </a:rPr>
              <a:t> </a:t>
            </a:r>
            <a:r>
              <a:rPr u="heavy" spc="-5" dirty="0">
                <a:latin typeface="Tahoma"/>
                <a:cs typeface="Tahoma"/>
              </a:rPr>
              <a:t>receiver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388" y="4221163"/>
            <a:ext cx="8615362" cy="588962"/>
          </a:xfrm>
          <a:prstGeom prst="rect">
            <a:avLst/>
          </a:prstGeom>
          <a:solidFill>
            <a:srgbClr val="0000FF"/>
          </a:solidFill>
          <a:ln w="9144">
            <a:solidFill>
              <a:srgbClr val="3333CC"/>
            </a:solidFill>
          </a:ln>
        </p:spPr>
        <p:txBody>
          <a:bodyPr lIns="0" tIns="39370" rIns="0" bIns="0">
            <a:spAutoFit/>
          </a:bodyPr>
          <a:lstStyle/>
          <a:p>
            <a:pPr marL="8636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Amount data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send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min (cwnd, window</a:t>
            </a:r>
            <a:r>
              <a:rPr sz="3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size)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082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Slow</a:t>
            </a:r>
            <a:r>
              <a:rPr spc="-90" dirty="0"/>
              <a:t> </a:t>
            </a:r>
            <a:r>
              <a:rPr spc="-5" dirty="0"/>
              <a:t>Start</a:t>
            </a:r>
          </a:p>
        </p:txBody>
      </p:sp>
      <p:sp>
        <p:nvSpPr>
          <p:cNvPr id="34818" name="object 3"/>
          <p:cNvSpPr>
            <a:spLocks/>
          </p:cNvSpPr>
          <p:nvPr/>
        </p:nvSpPr>
        <p:spPr bwMode="auto">
          <a:xfrm>
            <a:off x="1350963" y="2065338"/>
            <a:ext cx="6919912" cy="4135437"/>
          </a:xfrm>
          <a:custGeom>
            <a:avLst/>
            <a:gdLst/>
            <a:ahLst/>
            <a:cxnLst>
              <a:cxn ang="0">
                <a:pos x="0" y="4134611"/>
              </a:cxn>
              <a:cxn ang="0">
                <a:pos x="6920484" y="4134611"/>
              </a:cxn>
              <a:cxn ang="0">
                <a:pos x="6920484" y="0"/>
              </a:cxn>
              <a:cxn ang="0">
                <a:pos x="0" y="0"/>
              </a:cxn>
              <a:cxn ang="0">
                <a:pos x="0" y="4134611"/>
              </a:cxn>
            </a:cxnLst>
            <a:rect l="0" t="0" r="r" b="b"/>
            <a:pathLst>
              <a:path w="6920865" h="4135120">
                <a:moveTo>
                  <a:pt x="0" y="4134611"/>
                </a:moveTo>
                <a:lnTo>
                  <a:pt x="6920484" y="4134611"/>
                </a:lnTo>
                <a:lnTo>
                  <a:pt x="6920484" y="0"/>
                </a:lnTo>
                <a:lnTo>
                  <a:pt x="0" y="0"/>
                </a:lnTo>
                <a:lnTo>
                  <a:pt x="0" y="4134611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1350963" y="2065338"/>
            <a:ext cx="3175" cy="413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4134611"/>
              </a:cxn>
            </a:cxnLst>
            <a:rect l="0" t="0" r="r" b="b"/>
            <a:pathLst>
              <a:path w="3175" h="4135120">
                <a:moveTo>
                  <a:pt x="0" y="0"/>
                </a:moveTo>
                <a:lnTo>
                  <a:pt x="3048" y="413461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1287463" y="6200775"/>
            <a:ext cx="63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3047"/>
              </a:cxn>
            </a:cxnLst>
            <a:rect l="0" t="0" r="r" b="b"/>
            <a:pathLst>
              <a:path w="64134" h="3175">
                <a:moveTo>
                  <a:pt x="0" y="0"/>
                </a:moveTo>
                <a:lnTo>
                  <a:pt x="64007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1287463" y="5988050"/>
            <a:ext cx="63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3047"/>
              </a:cxn>
            </a:cxnLst>
            <a:rect l="0" t="0" r="r" b="b"/>
            <a:pathLst>
              <a:path w="64134" h="3175">
                <a:moveTo>
                  <a:pt x="0" y="0"/>
                </a:moveTo>
                <a:lnTo>
                  <a:pt x="64007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1287463" y="5792788"/>
            <a:ext cx="63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1287463" y="5584825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>
            <a:spLocks/>
          </p:cNvSpPr>
          <p:nvPr/>
        </p:nvSpPr>
        <p:spPr bwMode="auto">
          <a:xfrm>
            <a:off x="1287463" y="5372100"/>
            <a:ext cx="63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1287463" y="5164138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6" name="object 11"/>
          <p:cNvSpPr>
            <a:spLocks/>
          </p:cNvSpPr>
          <p:nvPr/>
        </p:nvSpPr>
        <p:spPr bwMode="auto">
          <a:xfrm>
            <a:off x="1287463" y="4965700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7" name="object 12"/>
          <p:cNvSpPr>
            <a:spLocks/>
          </p:cNvSpPr>
          <p:nvPr/>
        </p:nvSpPr>
        <p:spPr bwMode="auto">
          <a:xfrm>
            <a:off x="1287463" y="4757738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8" name="object 13"/>
          <p:cNvSpPr>
            <a:spLocks/>
          </p:cNvSpPr>
          <p:nvPr/>
        </p:nvSpPr>
        <p:spPr bwMode="auto">
          <a:xfrm>
            <a:off x="1287463" y="4545013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9" name="object 14"/>
          <p:cNvSpPr>
            <a:spLocks/>
          </p:cNvSpPr>
          <p:nvPr/>
        </p:nvSpPr>
        <p:spPr bwMode="auto">
          <a:xfrm>
            <a:off x="1287463" y="4337050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0" name="object 15"/>
          <p:cNvSpPr>
            <a:spLocks/>
          </p:cNvSpPr>
          <p:nvPr/>
        </p:nvSpPr>
        <p:spPr bwMode="auto">
          <a:xfrm>
            <a:off x="1287463" y="4140200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1" name="object 16"/>
          <p:cNvSpPr>
            <a:spLocks/>
          </p:cNvSpPr>
          <p:nvPr/>
        </p:nvSpPr>
        <p:spPr bwMode="auto">
          <a:xfrm>
            <a:off x="1287463" y="3927475"/>
            <a:ext cx="63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2" name="object 17"/>
          <p:cNvSpPr>
            <a:spLocks/>
          </p:cNvSpPr>
          <p:nvPr/>
        </p:nvSpPr>
        <p:spPr bwMode="auto">
          <a:xfrm>
            <a:off x="1287463" y="3719513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3" name="object 18"/>
          <p:cNvSpPr>
            <a:spLocks/>
          </p:cNvSpPr>
          <p:nvPr/>
        </p:nvSpPr>
        <p:spPr bwMode="auto">
          <a:xfrm>
            <a:off x="1287463" y="3508375"/>
            <a:ext cx="63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4" name="object 19"/>
          <p:cNvSpPr>
            <a:spLocks/>
          </p:cNvSpPr>
          <p:nvPr/>
        </p:nvSpPr>
        <p:spPr bwMode="auto">
          <a:xfrm>
            <a:off x="1287463" y="3314700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5" name="object 20"/>
          <p:cNvSpPr>
            <a:spLocks/>
          </p:cNvSpPr>
          <p:nvPr/>
        </p:nvSpPr>
        <p:spPr bwMode="auto">
          <a:xfrm>
            <a:off x="1287463" y="3101975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6" name="object 21"/>
          <p:cNvSpPr>
            <a:spLocks/>
          </p:cNvSpPr>
          <p:nvPr/>
        </p:nvSpPr>
        <p:spPr bwMode="auto">
          <a:xfrm>
            <a:off x="1287463" y="2894013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7" name="object 22"/>
          <p:cNvSpPr>
            <a:spLocks/>
          </p:cNvSpPr>
          <p:nvPr/>
        </p:nvSpPr>
        <p:spPr bwMode="auto">
          <a:xfrm>
            <a:off x="1287463" y="2681288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8" name="object 23"/>
          <p:cNvSpPr>
            <a:spLocks/>
          </p:cNvSpPr>
          <p:nvPr/>
        </p:nvSpPr>
        <p:spPr bwMode="auto">
          <a:xfrm>
            <a:off x="1287463" y="2486025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4"/>
              </a:cxn>
            </a:cxnLst>
            <a:rect l="0" t="0" r="r" b="b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9" name="object 24"/>
          <p:cNvSpPr>
            <a:spLocks/>
          </p:cNvSpPr>
          <p:nvPr/>
        </p:nvSpPr>
        <p:spPr bwMode="auto">
          <a:xfrm>
            <a:off x="1287463" y="2276475"/>
            <a:ext cx="635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5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0" name="object 25"/>
          <p:cNvSpPr>
            <a:spLocks/>
          </p:cNvSpPr>
          <p:nvPr/>
        </p:nvSpPr>
        <p:spPr bwMode="auto">
          <a:xfrm>
            <a:off x="1287463" y="2065338"/>
            <a:ext cx="63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007" y="1523"/>
              </a:cxn>
            </a:cxnLst>
            <a:rect l="0" t="0" r="r" b="b"/>
            <a:pathLst>
              <a:path w="64134" h="1905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1" name="object 26"/>
          <p:cNvSpPr>
            <a:spLocks/>
          </p:cNvSpPr>
          <p:nvPr/>
        </p:nvSpPr>
        <p:spPr bwMode="auto">
          <a:xfrm>
            <a:off x="1350963" y="6200775"/>
            <a:ext cx="69215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0483" y="3047"/>
              </a:cxn>
            </a:cxnLst>
            <a:rect l="0" t="0" r="r" b="b"/>
            <a:pathLst>
              <a:path w="6920865" h="3175">
                <a:moveTo>
                  <a:pt x="0" y="0"/>
                </a:moveTo>
                <a:lnTo>
                  <a:pt x="6920483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2" name="object 27"/>
          <p:cNvSpPr>
            <a:spLocks/>
          </p:cNvSpPr>
          <p:nvPr/>
        </p:nvSpPr>
        <p:spPr bwMode="auto">
          <a:xfrm>
            <a:off x="1350963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3048" y="0"/>
              </a:cxn>
            </a:cxnLst>
            <a:rect l="0" t="0" r="r" b="b"/>
            <a:pathLst>
              <a:path w="3175" h="56514">
                <a:moveTo>
                  <a:pt x="0" y="56387"/>
                </a:moveTo>
                <a:lnTo>
                  <a:pt x="304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3" name="object 28"/>
          <p:cNvSpPr>
            <a:spLocks/>
          </p:cNvSpPr>
          <p:nvPr/>
        </p:nvSpPr>
        <p:spPr bwMode="auto">
          <a:xfrm>
            <a:off x="166052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4" name="object 29"/>
          <p:cNvSpPr>
            <a:spLocks/>
          </p:cNvSpPr>
          <p:nvPr/>
        </p:nvSpPr>
        <p:spPr bwMode="auto">
          <a:xfrm>
            <a:off x="1951038" y="6200775"/>
            <a:ext cx="1587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5" name="object 30"/>
          <p:cNvSpPr>
            <a:spLocks/>
          </p:cNvSpPr>
          <p:nvPr/>
        </p:nvSpPr>
        <p:spPr bwMode="auto">
          <a:xfrm>
            <a:off x="2260600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3" y="0"/>
              </a:cxn>
            </a:cxnLst>
            <a:rect l="0" t="0" r="r" b="b"/>
            <a:pathLst>
              <a:path w="1905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6" name="object 31"/>
          <p:cNvSpPr>
            <a:spLocks/>
          </p:cNvSpPr>
          <p:nvPr/>
        </p:nvSpPr>
        <p:spPr bwMode="auto">
          <a:xfrm>
            <a:off x="2552700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7" name="object 32"/>
          <p:cNvSpPr>
            <a:spLocks/>
          </p:cNvSpPr>
          <p:nvPr/>
        </p:nvSpPr>
        <p:spPr bwMode="auto">
          <a:xfrm>
            <a:off x="2860675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3" y="0"/>
              </a:cxn>
            </a:cxnLst>
            <a:rect l="0" t="0" r="r" b="b"/>
            <a:pathLst>
              <a:path w="1905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8" name="object 33"/>
          <p:cNvSpPr>
            <a:spLocks/>
          </p:cNvSpPr>
          <p:nvPr/>
        </p:nvSpPr>
        <p:spPr bwMode="auto">
          <a:xfrm>
            <a:off x="3155950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9" name="object 34"/>
          <p:cNvSpPr>
            <a:spLocks/>
          </p:cNvSpPr>
          <p:nvPr/>
        </p:nvSpPr>
        <p:spPr bwMode="auto">
          <a:xfrm>
            <a:off x="346392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0" name="object 35"/>
          <p:cNvSpPr>
            <a:spLocks/>
          </p:cNvSpPr>
          <p:nvPr/>
        </p:nvSpPr>
        <p:spPr bwMode="auto">
          <a:xfrm>
            <a:off x="375602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1" name="object 36"/>
          <p:cNvSpPr>
            <a:spLocks/>
          </p:cNvSpPr>
          <p:nvPr/>
        </p:nvSpPr>
        <p:spPr bwMode="auto">
          <a:xfrm>
            <a:off x="4065588" y="6200775"/>
            <a:ext cx="1587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2" name="object 37"/>
          <p:cNvSpPr>
            <a:spLocks/>
          </p:cNvSpPr>
          <p:nvPr/>
        </p:nvSpPr>
        <p:spPr bwMode="auto">
          <a:xfrm>
            <a:off x="4356100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3" name="object 38"/>
          <p:cNvSpPr>
            <a:spLocks/>
          </p:cNvSpPr>
          <p:nvPr/>
        </p:nvSpPr>
        <p:spPr bwMode="auto">
          <a:xfrm>
            <a:off x="466407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4" name="object 39"/>
          <p:cNvSpPr>
            <a:spLocks/>
          </p:cNvSpPr>
          <p:nvPr/>
        </p:nvSpPr>
        <p:spPr bwMode="auto">
          <a:xfrm>
            <a:off x="4956175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5" name="object 40"/>
          <p:cNvSpPr>
            <a:spLocks/>
          </p:cNvSpPr>
          <p:nvPr/>
        </p:nvSpPr>
        <p:spPr bwMode="auto">
          <a:xfrm>
            <a:off x="5265738" y="6200775"/>
            <a:ext cx="1587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3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6" name="object 41"/>
          <p:cNvSpPr>
            <a:spLocks/>
          </p:cNvSpPr>
          <p:nvPr/>
        </p:nvSpPr>
        <p:spPr bwMode="auto">
          <a:xfrm>
            <a:off x="555942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7" name="object 42"/>
          <p:cNvSpPr>
            <a:spLocks/>
          </p:cNvSpPr>
          <p:nvPr/>
        </p:nvSpPr>
        <p:spPr bwMode="auto">
          <a:xfrm>
            <a:off x="5867400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8" name="object 43"/>
          <p:cNvSpPr>
            <a:spLocks/>
          </p:cNvSpPr>
          <p:nvPr/>
        </p:nvSpPr>
        <p:spPr bwMode="auto">
          <a:xfrm>
            <a:off x="6161088" y="6200775"/>
            <a:ext cx="1587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9" name="object 44"/>
          <p:cNvSpPr>
            <a:spLocks/>
          </p:cNvSpPr>
          <p:nvPr/>
        </p:nvSpPr>
        <p:spPr bwMode="auto">
          <a:xfrm>
            <a:off x="6469063" y="6200775"/>
            <a:ext cx="1587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0" name="object 45"/>
          <p:cNvSpPr>
            <a:spLocks/>
          </p:cNvSpPr>
          <p:nvPr/>
        </p:nvSpPr>
        <p:spPr bwMode="auto">
          <a:xfrm>
            <a:off x="675957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1" name="object 46"/>
          <p:cNvSpPr>
            <a:spLocks/>
          </p:cNvSpPr>
          <p:nvPr/>
        </p:nvSpPr>
        <p:spPr bwMode="auto">
          <a:xfrm>
            <a:off x="7070725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2" name="object 47"/>
          <p:cNvSpPr>
            <a:spLocks/>
          </p:cNvSpPr>
          <p:nvPr/>
        </p:nvSpPr>
        <p:spPr bwMode="auto">
          <a:xfrm>
            <a:off x="7361238" y="6200775"/>
            <a:ext cx="1587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3" name="object 48"/>
          <p:cNvSpPr>
            <a:spLocks/>
          </p:cNvSpPr>
          <p:nvPr/>
        </p:nvSpPr>
        <p:spPr bwMode="auto">
          <a:xfrm>
            <a:off x="7670800" y="6200775"/>
            <a:ext cx="1588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4" name="object 49"/>
          <p:cNvSpPr>
            <a:spLocks/>
          </p:cNvSpPr>
          <p:nvPr/>
        </p:nvSpPr>
        <p:spPr bwMode="auto">
          <a:xfrm>
            <a:off x="7962900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5" name="object 50"/>
          <p:cNvSpPr>
            <a:spLocks/>
          </p:cNvSpPr>
          <p:nvPr/>
        </p:nvSpPr>
        <p:spPr bwMode="auto">
          <a:xfrm>
            <a:off x="8270875" y="6200775"/>
            <a:ext cx="3175" cy="55563"/>
          </a:xfrm>
          <a:custGeom>
            <a:avLst/>
            <a:gdLst/>
            <a:ahLst/>
            <a:cxnLst>
              <a:cxn ang="0">
                <a:pos x="0" y="56387"/>
              </a:cxn>
              <a:cxn ang="0">
                <a:pos x="1524" y="0"/>
              </a:cxn>
            </a:cxnLst>
            <a:rect l="0" t="0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947738" y="1949450"/>
            <a:ext cx="231775" cy="434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8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36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1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7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85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  <a:p>
            <a:pPr marL="127000" fontAlgn="auto">
              <a:lnSpc>
                <a:spcPts val="15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0" fontAlgn="auto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63675" y="2487613"/>
            <a:ext cx="140335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ssthresh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868" name="object 53"/>
          <p:cNvSpPr>
            <a:spLocks/>
          </p:cNvSpPr>
          <p:nvPr/>
        </p:nvSpPr>
        <p:spPr bwMode="auto">
          <a:xfrm>
            <a:off x="1349375" y="2492375"/>
            <a:ext cx="6611938" cy="3616325"/>
          </a:xfrm>
          <a:custGeom>
            <a:avLst/>
            <a:gdLst/>
            <a:ahLst/>
            <a:cxnLst>
              <a:cxn ang="0">
                <a:pos x="0" y="3616452"/>
              </a:cxn>
              <a:cxn ang="0">
                <a:pos x="308736" y="3504311"/>
              </a:cxn>
              <a:cxn ang="0">
                <a:pos x="601091" y="3308070"/>
              </a:cxn>
              <a:cxn ang="0">
                <a:pos x="909828" y="2887599"/>
              </a:cxn>
              <a:cxn ang="0">
                <a:pos x="1202309" y="2060575"/>
              </a:cxn>
              <a:cxn ang="0">
                <a:pos x="1511046" y="406526"/>
              </a:cxn>
              <a:cxn ang="0">
                <a:pos x="1803400" y="308356"/>
              </a:cxn>
              <a:cxn ang="0">
                <a:pos x="2112137" y="196214"/>
              </a:cxn>
              <a:cxn ang="0">
                <a:pos x="2404618" y="98171"/>
              </a:cxn>
              <a:cxn ang="0">
                <a:pos x="2713355" y="0"/>
              </a:cxn>
              <a:cxn ang="0">
                <a:pos x="3005709" y="3616452"/>
              </a:cxn>
              <a:cxn ang="0">
                <a:pos x="3314446" y="3504311"/>
              </a:cxn>
              <a:cxn ang="0">
                <a:pos x="3606927" y="3308070"/>
              </a:cxn>
              <a:cxn ang="0">
                <a:pos x="3915537" y="2887599"/>
              </a:cxn>
              <a:cxn ang="0">
                <a:pos x="4208018" y="2060575"/>
              </a:cxn>
              <a:cxn ang="0">
                <a:pos x="4516755" y="1850263"/>
              </a:cxn>
              <a:cxn ang="0">
                <a:pos x="4809236" y="1752219"/>
              </a:cxn>
              <a:cxn ang="0">
                <a:pos x="5117846" y="1654048"/>
              </a:cxn>
              <a:cxn ang="0">
                <a:pos x="5410327" y="2677287"/>
              </a:cxn>
              <a:cxn ang="0">
                <a:pos x="5719064" y="2579116"/>
              </a:cxn>
              <a:cxn ang="0">
                <a:pos x="6011545" y="2481072"/>
              </a:cxn>
              <a:cxn ang="0">
                <a:pos x="6320155" y="2368931"/>
              </a:cxn>
              <a:cxn ang="0">
                <a:pos x="6612635" y="2270760"/>
              </a:cxn>
            </a:cxnLst>
            <a:rect l="0" t="0" r="r" b="b"/>
            <a:pathLst>
              <a:path w="6612890" h="3616960">
                <a:moveTo>
                  <a:pt x="0" y="3616452"/>
                </a:moveTo>
                <a:lnTo>
                  <a:pt x="308736" y="3504311"/>
                </a:lnTo>
                <a:lnTo>
                  <a:pt x="601091" y="3308070"/>
                </a:lnTo>
                <a:lnTo>
                  <a:pt x="909828" y="2887599"/>
                </a:lnTo>
                <a:lnTo>
                  <a:pt x="1202309" y="2060575"/>
                </a:lnTo>
                <a:lnTo>
                  <a:pt x="1511046" y="406526"/>
                </a:lnTo>
                <a:lnTo>
                  <a:pt x="1803400" y="308356"/>
                </a:lnTo>
                <a:lnTo>
                  <a:pt x="2112137" y="196214"/>
                </a:lnTo>
                <a:lnTo>
                  <a:pt x="2404618" y="98171"/>
                </a:lnTo>
                <a:lnTo>
                  <a:pt x="2713355" y="0"/>
                </a:lnTo>
                <a:lnTo>
                  <a:pt x="3005709" y="3616452"/>
                </a:lnTo>
                <a:lnTo>
                  <a:pt x="3314446" y="3504311"/>
                </a:lnTo>
                <a:lnTo>
                  <a:pt x="3606927" y="3308070"/>
                </a:lnTo>
                <a:lnTo>
                  <a:pt x="3915537" y="2887599"/>
                </a:lnTo>
                <a:lnTo>
                  <a:pt x="4208018" y="2060575"/>
                </a:lnTo>
                <a:lnTo>
                  <a:pt x="4516755" y="1850263"/>
                </a:lnTo>
                <a:lnTo>
                  <a:pt x="4809236" y="1752219"/>
                </a:lnTo>
                <a:lnTo>
                  <a:pt x="5117846" y="1654048"/>
                </a:lnTo>
                <a:lnTo>
                  <a:pt x="5410327" y="2677287"/>
                </a:lnTo>
                <a:lnTo>
                  <a:pt x="5719064" y="2579116"/>
                </a:lnTo>
                <a:lnTo>
                  <a:pt x="6011545" y="2481072"/>
                </a:lnTo>
                <a:lnTo>
                  <a:pt x="6320155" y="2368931"/>
                </a:lnTo>
                <a:lnTo>
                  <a:pt x="6612635" y="2270760"/>
                </a:lnTo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9" name="object 54"/>
          <p:cNvSpPr>
            <a:spLocks/>
          </p:cNvSpPr>
          <p:nvPr/>
        </p:nvSpPr>
        <p:spPr bwMode="auto">
          <a:xfrm>
            <a:off x="4324350" y="6075363"/>
            <a:ext cx="98425" cy="82550"/>
          </a:xfrm>
          <a:custGeom>
            <a:avLst/>
            <a:gdLst/>
            <a:ahLst/>
            <a:cxnLst>
              <a:cxn ang="0">
                <a:pos x="48767" y="0"/>
              </a:cxn>
              <a:cxn ang="0">
                <a:pos x="29789" y="3292"/>
              </a:cxn>
              <a:cxn ang="0">
                <a:pos x="14287" y="12272"/>
              </a:cxn>
              <a:cxn ang="0">
                <a:pos x="3833" y="25594"/>
              </a:cxn>
              <a:cxn ang="0">
                <a:pos x="0" y="41910"/>
              </a:cxn>
              <a:cxn ang="0">
                <a:pos x="3833" y="58225"/>
              </a:cxn>
              <a:cxn ang="0">
                <a:pos x="14287" y="71547"/>
              </a:cxn>
              <a:cxn ang="0">
                <a:pos x="29789" y="80527"/>
              </a:cxn>
              <a:cxn ang="0">
                <a:pos x="48767" y="83820"/>
              </a:cxn>
              <a:cxn ang="0">
                <a:pos x="67746" y="80527"/>
              </a:cxn>
              <a:cxn ang="0">
                <a:pos x="83248" y="71547"/>
              </a:cxn>
              <a:cxn ang="0">
                <a:pos x="93702" y="58225"/>
              </a:cxn>
              <a:cxn ang="0">
                <a:pos x="97536" y="41910"/>
              </a:cxn>
              <a:cxn ang="0">
                <a:pos x="93702" y="25594"/>
              </a:cxn>
              <a:cxn ang="0">
                <a:pos x="83248" y="12272"/>
              </a:cxn>
              <a:cxn ang="0">
                <a:pos x="67746" y="3292"/>
              </a:cxn>
              <a:cxn ang="0">
                <a:pos x="48767" y="0"/>
              </a:cxn>
            </a:cxnLst>
            <a:rect l="0" t="0" r="r" b="b"/>
            <a:pathLst>
              <a:path w="97789" h="83820">
                <a:moveTo>
                  <a:pt x="48767" y="0"/>
                </a:moveTo>
                <a:lnTo>
                  <a:pt x="29789" y="3292"/>
                </a:lnTo>
                <a:lnTo>
                  <a:pt x="14287" y="12272"/>
                </a:lnTo>
                <a:lnTo>
                  <a:pt x="3833" y="25594"/>
                </a:lnTo>
                <a:lnTo>
                  <a:pt x="0" y="41910"/>
                </a:lnTo>
                <a:lnTo>
                  <a:pt x="3833" y="58225"/>
                </a:lnTo>
                <a:lnTo>
                  <a:pt x="14287" y="71547"/>
                </a:lnTo>
                <a:lnTo>
                  <a:pt x="29789" y="80527"/>
                </a:lnTo>
                <a:lnTo>
                  <a:pt x="48767" y="83820"/>
                </a:lnTo>
                <a:lnTo>
                  <a:pt x="67746" y="80527"/>
                </a:lnTo>
                <a:lnTo>
                  <a:pt x="83248" y="71547"/>
                </a:lnTo>
                <a:lnTo>
                  <a:pt x="93702" y="58225"/>
                </a:lnTo>
                <a:lnTo>
                  <a:pt x="97536" y="41910"/>
                </a:lnTo>
                <a:lnTo>
                  <a:pt x="93702" y="25594"/>
                </a:lnTo>
                <a:lnTo>
                  <a:pt x="83248" y="12272"/>
                </a:lnTo>
                <a:lnTo>
                  <a:pt x="67746" y="3292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0" name="object 55"/>
          <p:cNvSpPr>
            <a:spLocks/>
          </p:cNvSpPr>
          <p:nvPr/>
        </p:nvSpPr>
        <p:spPr bwMode="auto">
          <a:xfrm>
            <a:off x="4324350" y="6075363"/>
            <a:ext cx="98425" cy="82550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833" y="25594"/>
              </a:cxn>
              <a:cxn ang="0">
                <a:pos x="14287" y="12272"/>
              </a:cxn>
              <a:cxn ang="0">
                <a:pos x="29789" y="3292"/>
              </a:cxn>
              <a:cxn ang="0">
                <a:pos x="48767" y="0"/>
              </a:cxn>
              <a:cxn ang="0">
                <a:pos x="67746" y="3292"/>
              </a:cxn>
              <a:cxn ang="0">
                <a:pos x="83248" y="12272"/>
              </a:cxn>
              <a:cxn ang="0">
                <a:pos x="93702" y="25594"/>
              </a:cxn>
              <a:cxn ang="0">
                <a:pos x="97536" y="41910"/>
              </a:cxn>
              <a:cxn ang="0">
                <a:pos x="93702" y="58225"/>
              </a:cxn>
              <a:cxn ang="0">
                <a:pos x="83248" y="71547"/>
              </a:cxn>
              <a:cxn ang="0">
                <a:pos x="67746" y="80527"/>
              </a:cxn>
              <a:cxn ang="0">
                <a:pos x="48767" y="83820"/>
              </a:cxn>
              <a:cxn ang="0">
                <a:pos x="29789" y="80527"/>
              </a:cxn>
              <a:cxn ang="0">
                <a:pos x="14287" y="71547"/>
              </a:cxn>
              <a:cxn ang="0">
                <a:pos x="3833" y="58225"/>
              </a:cxn>
              <a:cxn ang="0">
                <a:pos x="0" y="41910"/>
              </a:cxn>
            </a:cxnLst>
            <a:rect l="0" t="0" r="r" b="b"/>
            <a:pathLst>
              <a:path w="97789" h="83820">
                <a:moveTo>
                  <a:pt x="0" y="41910"/>
                </a:moveTo>
                <a:lnTo>
                  <a:pt x="3833" y="25594"/>
                </a:lnTo>
                <a:lnTo>
                  <a:pt x="14287" y="12272"/>
                </a:lnTo>
                <a:lnTo>
                  <a:pt x="29789" y="3292"/>
                </a:lnTo>
                <a:lnTo>
                  <a:pt x="48767" y="0"/>
                </a:lnTo>
                <a:lnTo>
                  <a:pt x="67746" y="3292"/>
                </a:lnTo>
                <a:lnTo>
                  <a:pt x="83248" y="12272"/>
                </a:lnTo>
                <a:lnTo>
                  <a:pt x="93702" y="25594"/>
                </a:lnTo>
                <a:lnTo>
                  <a:pt x="97536" y="41910"/>
                </a:lnTo>
                <a:lnTo>
                  <a:pt x="93702" y="58225"/>
                </a:lnTo>
                <a:lnTo>
                  <a:pt x="83248" y="71547"/>
                </a:lnTo>
                <a:lnTo>
                  <a:pt x="67746" y="80527"/>
                </a:lnTo>
                <a:lnTo>
                  <a:pt x="48767" y="83820"/>
                </a:lnTo>
                <a:lnTo>
                  <a:pt x="29789" y="80527"/>
                </a:lnTo>
                <a:lnTo>
                  <a:pt x="14287" y="71547"/>
                </a:lnTo>
                <a:lnTo>
                  <a:pt x="3833" y="58225"/>
                </a:lnTo>
                <a:lnTo>
                  <a:pt x="0" y="41910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1" name="object 56"/>
          <p:cNvSpPr>
            <a:spLocks/>
          </p:cNvSpPr>
          <p:nvPr/>
        </p:nvSpPr>
        <p:spPr bwMode="auto">
          <a:xfrm>
            <a:off x="4633913" y="5962650"/>
            <a:ext cx="96837" cy="84138"/>
          </a:xfrm>
          <a:custGeom>
            <a:avLst/>
            <a:gdLst/>
            <a:ahLst/>
            <a:cxnLst>
              <a:cxn ang="0">
                <a:pos x="48005" y="0"/>
              </a:cxn>
              <a:cxn ang="0">
                <a:pos x="29307" y="3292"/>
              </a:cxn>
              <a:cxn ang="0">
                <a:pos x="14049" y="12272"/>
              </a:cxn>
              <a:cxn ang="0">
                <a:pos x="3768" y="25594"/>
              </a:cxn>
              <a:cxn ang="0">
                <a:pos x="0" y="41909"/>
              </a:cxn>
              <a:cxn ang="0">
                <a:pos x="3768" y="58220"/>
              </a:cxn>
              <a:cxn ang="0">
                <a:pos x="14049" y="71542"/>
              </a:cxn>
              <a:cxn ang="0">
                <a:pos x="29307" y="80525"/>
              </a:cxn>
              <a:cxn ang="0">
                <a:pos x="48005" y="83819"/>
              </a:cxn>
              <a:cxn ang="0">
                <a:pos x="66704" y="80525"/>
              </a:cxn>
              <a:cxn ang="0">
                <a:pos x="81962" y="71542"/>
              </a:cxn>
              <a:cxn ang="0">
                <a:pos x="92243" y="58220"/>
              </a:cxn>
              <a:cxn ang="0">
                <a:pos x="96012" y="41909"/>
              </a:cxn>
              <a:cxn ang="0">
                <a:pos x="92243" y="25594"/>
              </a:cxn>
              <a:cxn ang="0">
                <a:pos x="81962" y="12272"/>
              </a:cxn>
              <a:cxn ang="0">
                <a:pos x="66704" y="3292"/>
              </a:cxn>
              <a:cxn ang="0">
                <a:pos x="48005" y="0"/>
              </a:cxn>
            </a:cxnLst>
            <a:rect l="0" t="0" r="r" b="b"/>
            <a:pathLst>
              <a:path w="96520" h="83820">
                <a:moveTo>
                  <a:pt x="48005" y="0"/>
                </a:moveTo>
                <a:lnTo>
                  <a:pt x="29307" y="3292"/>
                </a:lnTo>
                <a:lnTo>
                  <a:pt x="14049" y="12272"/>
                </a:lnTo>
                <a:lnTo>
                  <a:pt x="3768" y="25594"/>
                </a:lnTo>
                <a:lnTo>
                  <a:pt x="0" y="41909"/>
                </a:lnTo>
                <a:lnTo>
                  <a:pt x="3768" y="58220"/>
                </a:lnTo>
                <a:lnTo>
                  <a:pt x="14049" y="71542"/>
                </a:lnTo>
                <a:lnTo>
                  <a:pt x="29307" y="80525"/>
                </a:lnTo>
                <a:lnTo>
                  <a:pt x="48005" y="83819"/>
                </a:lnTo>
                <a:lnTo>
                  <a:pt x="66704" y="80525"/>
                </a:lnTo>
                <a:lnTo>
                  <a:pt x="81962" y="71542"/>
                </a:lnTo>
                <a:lnTo>
                  <a:pt x="92243" y="58220"/>
                </a:lnTo>
                <a:lnTo>
                  <a:pt x="96012" y="41909"/>
                </a:lnTo>
                <a:lnTo>
                  <a:pt x="92243" y="25594"/>
                </a:lnTo>
                <a:lnTo>
                  <a:pt x="81962" y="12272"/>
                </a:lnTo>
                <a:lnTo>
                  <a:pt x="66704" y="3292"/>
                </a:lnTo>
                <a:lnTo>
                  <a:pt x="48005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2" name="object 57"/>
          <p:cNvSpPr>
            <a:spLocks/>
          </p:cNvSpPr>
          <p:nvPr/>
        </p:nvSpPr>
        <p:spPr bwMode="auto">
          <a:xfrm>
            <a:off x="4633913" y="5962650"/>
            <a:ext cx="96837" cy="84138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768" y="25594"/>
              </a:cxn>
              <a:cxn ang="0">
                <a:pos x="14049" y="12272"/>
              </a:cxn>
              <a:cxn ang="0">
                <a:pos x="29307" y="3292"/>
              </a:cxn>
              <a:cxn ang="0">
                <a:pos x="48005" y="0"/>
              </a:cxn>
              <a:cxn ang="0">
                <a:pos x="66704" y="3292"/>
              </a:cxn>
              <a:cxn ang="0">
                <a:pos x="81962" y="12272"/>
              </a:cxn>
              <a:cxn ang="0">
                <a:pos x="92243" y="25594"/>
              </a:cxn>
              <a:cxn ang="0">
                <a:pos x="96012" y="41909"/>
              </a:cxn>
              <a:cxn ang="0">
                <a:pos x="92243" y="58220"/>
              </a:cxn>
              <a:cxn ang="0">
                <a:pos x="81962" y="71542"/>
              </a:cxn>
              <a:cxn ang="0">
                <a:pos x="66704" y="80525"/>
              </a:cxn>
              <a:cxn ang="0">
                <a:pos x="48005" y="83819"/>
              </a:cxn>
              <a:cxn ang="0">
                <a:pos x="29307" y="80525"/>
              </a:cxn>
              <a:cxn ang="0">
                <a:pos x="14049" y="71542"/>
              </a:cxn>
              <a:cxn ang="0">
                <a:pos x="3768" y="58220"/>
              </a:cxn>
              <a:cxn ang="0">
                <a:pos x="0" y="41909"/>
              </a:cxn>
            </a:cxnLst>
            <a:rect l="0" t="0" r="r" b="b"/>
            <a:pathLst>
              <a:path w="96520" h="83820">
                <a:moveTo>
                  <a:pt x="0" y="41909"/>
                </a:moveTo>
                <a:lnTo>
                  <a:pt x="3768" y="25594"/>
                </a:lnTo>
                <a:lnTo>
                  <a:pt x="14049" y="12272"/>
                </a:lnTo>
                <a:lnTo>
                  <a:pt x="29307" y="3292"/>
                </a:lnTo>
                <a:lnTo>
                  <a:pt x="48005" y="0"/>
                </a:lnTo>
                <a:lnTo>
                  <a:pt x="66704" y="3292"/>
                </a:lnTo>
                <a:lnTo>
                  <a:pt x="81962" y="12272"/>
                </a:lnTo>
                <a:lnTo>
                  <a:pt x="92243" y="25594"/>
                </a:lnTo>
                <a:lnTo>
                  <a:pt x="96012" y="41909"/>
                </a:lnTo>
                <a:lnTo>
                  <a:pt x="92243" y="58220"/>
                </a:lnTo>
                <a:lnTo>
                  <a:pt x="81962" y="71542"/>
                </a:lnTo>
                <a:lnTo>
                  <a:pt x="66704" y="80525"/>
                </a:lnTo>
                <a:lnTo>
                  <a:pt x="48005" y="83819"/>
                </a:lnTo>
                <a:lnTo>
                  <a:pt x="29307" y="80525"/>
                </a:lnTo>
                <a:lnTo>
                  <a:pt x="14049" y="71542"/>
                </a:lnTo>
                <a:lnTo>
                  <a:pt x="3768" y="58220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3" name="object 58"/>
          <p:cNvSpPr>
            <a:spLocks/>
          </p:cNvSpPr>
          <p:nvPr/>
        </p:nvSpPr>
        <p:spPr bwMode="auto">
          <a:xfrm>
            <a:off x="4926013" y="5767388"/>
            <a:ext cx="96837" cy="85725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352"/>
              </a:cxn>
              <a:cxn ang="0">
                <a:pos x="14287" y="12496"/>
              </a:cxn>
              <a:cxn ang="0">
                <a:pos x="3833" y="26060"/>
              </a:cxn>
              <a:cxn ang="0">
                <a:pos x="0" y="42672"/>
              </a:cxn>
              <a:cxn ang="0">
                <a:pos x="3833" y="59283"/>
              </a:cxn>
              <a:cxn ang="0">
                <a:pos x="14287" y="72847"/>
              </a:cxn>
              <a:cxn ang="0">
                <a:pos x="29789" y="81991"/>
              </a:cxn>
              <a:cxn ang="0">
                <a:pos x="48768" y="85344"/>
              </a:cxn>
              <a:cxn ang="0">
                <a:pos x="67746" y="81991"/>
              </a:cxn>
              <a:cxn ang="0">
                <a:pos x="83248" y="72847"/>
              </a:cxn>
              <a:cxn ang="0">
                <a:pos x="93702" y="59283"/>
              </a:cxn>
              <a:cxn ang="0">
                <a:pos x="97536" y="42672"/>
              </a:cxn>
              <a:cxn ang="0">
                <a:pos x="93702" y="26060"/>
              </a:cxn>
              <a:cxn ang="0">
                <a:pos x="83248" y="12496"/>
              </a:cxn>
              <a:cxn ang="0">
                <a:pos x="67746" y="3352"/>
              </a:cxn>
              <a:cxn ang="0">
                <a:pos x="48768" y="0"/>
              </a:cxn>
            </a:cxnLst>
            <a:rect l="0" t="0" r="r" b="b"/>
            <a:pathLst>
              <a:path w="97789" h="85725">
                <a:moveTo>
                  <a:pt x="48768" y="0"/>
                </a:moveTo>
                <a:lnTo>
                  <a:pt x="29789" y="3352"/>
                </a:lnTo>
                <a:lnTo>
                  <a:pt x="14287" y="12496"/>
                </a:lnTo>
                <a:lnTo>
                  <a:pt x="3833" y="26060"/>
                </a:lnTo>
                <a:lnTo>
                  <a:pt x="0" y="42672"/>
                </a:lnTo>
                <a:lnTo>
                  <a:pt x="3833" y="59283"/>
                </a:lnTo>
                <a:lnTo>
                  <a:pt x="14287" y="72847"/>
                </a:lnTo>
                <a:lnTo>
                  <a:pt x="29789" y="81991"/>
                </a:lnTo>
                <a:lnTo>
                  <a:pt x="48768" y="85344"/>
                </a:lnTo>
                <a:lnTo>
                  <a:pt x="67746" y="81991"/>
                </a:lnTo>
                <a:lnTo>
                  <a:pt x="83248" y="72847"/>
                </a:lnTo>
                <a:lnTo>
                  <a:pt x="93702" y="59283"/>
                </a:lnTo>
                <a:lnTo>
                  <a:pt x="97536" y="42672"/>
                </a:lnTo>
                <a:lnTo>
                  <a:pt x="93702" y="26060"/>
                </a:lnTo>
                <a:lnTo>
                  <a:pt x="83248" y="12496"/>
                </a:lnTo>
                <a:lnTo>
                  <a:pt x="67746" y="3352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4" name="object 59"/>
          <p:cNvSpPr>
            <a:spLocks/>
          </p:cNvSpPr>
          <p:nvPr/>
        </p:nvSpPr>
        <p:spPr bwMode="auto">
          <a:xfrm>
            <a:off x="4926013" y="5767388"/>
            <a:ext cx="96837" cy="85725"/>
          </a:xfrm>
          <a:custGeom>
            <a:avLst/>
            <a:gdLst/>
            <a:ahLst/>
            <a:cxnLst>
              <a:cxn ang="0">
                <a:pos x="0" y="42672"/>
              </a:cxn>
              <a:cxn ang="0">
                <a:pos x="3833" y="26060"/>
              </a:cxn>
              <a:cxn ang="0">
                <a:pos x="14287" y="12496"/>
              </a:cxn>
              <a:cxn ang="0">
                <a:pos x="29789" y="3352"/>
              </a:cxn>
              <a:cxn ang="0">
                <a:pos x="48768" y="0"/>
              </a:cxn>
              <a:cxn ang="0">
                <a:pos x="67746" y="3352"/>
              </a:cxn>
              <a:cxn ang="0">
                <a:pos x="83248" y="12496"/>
              </a:cxn>
              <a:cxn ang="0">
                <a:pos x="93702" y="26060"/>
              </a:cxn>
              <a:cxn ang="0">
                <a:pos x="97536" y="42672"/>
              </a:cxn>
              <a:cxn ang="0">
                <a:pos x="93702" y="59283"/>
              </a:cxn>
              <a:cxn ang="0">
                <a:pos x="83248" y="72847"/>
              </a:cxn>
              <a:cxn ang="0">
                <a:pos x="67746" y="81991"/>
              </a:cxn>
              <a:cxn ang="0">
                <a:pos x="48768" y="85344"/>
              </a:cxn>
              <a:cxn ang="0">
                <a:pos x="29789" y="81991"/>
              </a:cxn>
              <a:cxn ang="0">
                <a:pos x="14287" y="72847"/>
              </a:cxn>
              <a:cxn ang="0">
                <a:pos x="3833" y="59283"/>
              </a:cxn>
              <a:cxn ang="0">
                <a:pos x="0" y="42672"/>
              </a:cxn>
            </a:cxnLst>
            <a:rect l="0" t="0" r="r" b="b"/>
            <a:pathLst>
              <a:path w="97789" h="85725">
                <a:moveTo>
                  <a:pt x="0" y="42672"/>
                </a:moveTo>
                <a:lnTo>
                  <a:pt x="3833" y="26060"/>
                </a:lnTo>
                <a:lnTo>
                  <a:pt x="14287" y="12496"/>
                </a:lnTo>
                <a:lnTo>
                  <a:pt x="29789" y="3352"/>
                </a:lnTo>
                <a:lnTo>
                  <a:pt x="48768" y="0"/>
                </a:lnTo>
                <a:lnTo>
                  <a:pt x="67746" y="3352"/>
                </a:lnTo>
                <a:lnTo>
                  <a:pt x="83248" y="12496"/>
                </a:lnTo>
                <a:lnTo>
                  <a:pt x="93702" y="26060"/>
                </a:lnTo>
                <a:lnTo>
                  <a:pt x="97536" y="42672"/>
                </a:lnTo>
                <a:lnTo>
                  <a:pt x="93702" y="59283"/>
                </a:lnTo>
                <a:lnTo>
                  <a:pt x="83248" y="72847"/>
                </a:lnTo>
                <a:lnTo>
                  <a:pt x="67746" y="81991"/>
                </a:lnTo>
                <a:lnTo>
                  <a:pt x="48768" y="85344"/>
                </a:lnTo>
                <a:lnTo>
                  <a:pt x="29789" y="81991"/>
                </a:lnTo>
                <a:lnTo>
                  <a:pt x="14287" y="72847"/>
                </a:lnTo>
                <a:lnTo>
                  <a:pt x="3833" y="59283"/>
                </a:lnTo>
                <a:lnTo>
                  <a:pt x="0" y="42672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5" name="object 60"/>
          <p:cNvSpPr>
            <a:spLocks/>
          </p:cNvSpPr>
          <p:nvPr/>
        </p:nvSpPr>
        <p:spPr bwMode="auto">
          <a:xfrm>
            <a:off x="5233988" y="5346700"/>
            <a:ext cx="98425" cy="85725"/>
          </a:xfrm>
          <a:custGeom>
            <a:avLst/>
            <a:gdLst/>
            <a:ahLst/>
            <a:cxnLst>
              <a:cxn ang="0">
                <a:pos x="49530" y="0"/>
              </a:cxn>
              <a:cxn ang="0">
                <a:pos x="30271" y="3345"/>
              </a:cxn>
              <a:cxn ang="0">
                <a:pos x="14525" y="12477"/>
              </a:cxn>
              <a:cxn ang="0">
                <a:pos x="3899" y="26038"/>
              </a:cxn>
              <a:cxn ang="0">
                <a:pos x="0" y="42672"/>
              </a:cxn>
              <a:cxn ang="0">
                <a:pos x="3899" y="59305"/>
              </a:cxn>
              <a:cxn ang="0">
                <a:pos x="14525" y="72866"/>
              </a:cxn>
              <a:cxn ang="0">
                <a:pos x="30271" y="81998"/>
              </a:cxn>
              <a:cxn ang="0">
                <a:pos x="49530" y="85344"/>
              </a:cxn>
              <a:cxn ang="0">
                <a:pos x="68788" y="81998"/>
              </a:cxn>
              <a:cxn ang="0">
                <a:pos x="84534" y="72866"/>
              </a:cxn>
              <a:cxn ang="0">
                <a:pos x="95160" y="59305"/>
              </a:cxn>
              <a:cxn ang="0">
                <a:pos x="99060" y="42672"/>
              </a:cxn>
              <a:cxn ang="0">
                <a:pos x="95160" y="26038"/>
              </a:cxn>
              <a:cxn ang="0">
                <a:pos x="84534" y="12477"/>
              </a:cxn>
              <a:cxn ang="0">
                <a:pos x="68788" y="3345"/>
              </a:cxn>
              <a:cxn ang="0">
                <a:pos x="49530" y="0"/>
              </a:cxn>
            </a:cxnLst>
            <a:rect l="0" t="0" r="r" b="b"/>
            <a:pathLst>
              <a:path w="99060" h="85725">
                <a:moveTo>
                  <a:pt x="49530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30" y="85344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60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3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6" name="object 61"/>
          <p:cNvSpPr>
            <a:spLocks/>
          </p:cNvSpPr>
          <p:nvPr/>
        </p:nvSpPr>
        <p:spPr bwMode="auto">
          <a:xfrm>
            <a:off x="5233988" y="5346700"/>
            <a:ext cx="98425" cy="85725"/>
          </a:xfrm>
          <a:custGeom>
            <a:avLst/>
            <a:gdLst/>
            <a:ahLst/>
            <a:cxnLst>
              <a:cxn ang="0">
                <a:pos x="0" y="42672"/>
              </a:cxn>
              <a:cxn ang="0">
                <a:pos x="3899" y="26038"/>
              </a:cxn>
              <a:cxn ang="0">
                <a:pos x="14525" y="12477"/>
              </a:cxn>
              <a:cxn ang="0">
                <a:pos x="30271" y="3345"/>
              </a:cxn>
              <a:cxn ang="0">
                <a:pos x="49530" y="0"/>
              </a:cxn>
              <a:cxn ang="0">
                <a:pos x="68788" y="3345"/>
              </a:cxn>
              <a:cxn ang="0">
                <a:pos x="84534" y="12477"/>
              </a:cxn>
              <a:cxn ang="0">
                <a:pos x="95160" y="26038"/>
              </a:cxn>
              <a:cxn ang="0">
                <a:pos x="99060" y="42672"/>
              </a:cxn>
              <a:cxn ang="0">
                <a:pos x="95160" y="59305"/>
              </a:cxn>
              <a:cxn ang="0">
                <a:pos x="84534" y="72866"/>
              </a:cxn>
              <a:cxn ang="0">
                <a:pos x="68788" y="81998"/>
              </a:cxn>
              <a:cxn ang="0">
                <a:pos x="49530" y="85344"/>
              </a:cxn>
              <a:cxn ang="0">
                <a:pos x="30271" y="81998"/>
              </a:cxn>
              <a:cxn ang="0">
                <a:pos x="14525" y="72866"/>
              </a:cxn>
              <a:cxn ang="0">
                <a:pos x="3899" y="59305"/>
              </a:cxn>
              <a:cxn ang="0">
                <a:pos x="0" y="42672"/>
              </a:cxn>
            </a:cxnLst>
            <a:rect l="0" t="0" r="r" b="b"/>
            <a:pathLst>
              <a:path w="99060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30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60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30" y="85344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7" name="object 62"/>
          <p:cNvSpPr>
            <a:spLocks/>
          </p:cNvSpPr>
          <p:nvPr/>
        </p:nvSpPr>
        <p:spPr bwMode="auto">
          <a:xfrm>
            <a:off x="5526088" y="4519613"/>
            <a:ext cx="98425" cy="84137"/>
          </a:xfrm>
          <a:custGeom>
            <a:avLst/>
            <a:gdLst/>
            <a:ahLst/>
            <a:cxnLst>
              <a:cxn ang="0">
                <a:pos x="49529" y="0"/>
              </a:cxn>
              <a:cxn ang="0">
                <a:pos x="30271" y="3298"/>
              </a:cxn>
              <a:cxn ang="0">
                <a:pos x="14525" y="12287"/>
              </a:cxn>
              <a:cxn ang="0">
                <a:pos x="3899" y="25610"/>
              </a:cxn>
              <a:cxn ang="0">
                <a:pos x="0" y="41910"/>
              </a:cxn>
              <a:cxn ang="0">
                <a:pos x="3899" y="58209"/>
              </a:cxn>
              <a:cxn ang="0">
                <a:pos x="14525" y="71532"/>
              </a:cxn>
              <a:cxn ang="0">
                <a:pos x="30271" y="80521"/>
              </a:cxn>
              <a:cxn ang="0">
                <a:pos x="49529" y="83820"/>
              </a:cxn>
              <a:cxn ang="0">
                <a:pos x="68788" y="80521"/>
              </a:cxn>
              <a:cxn ang="0">
                <a:pos x="84534" y="71532"/>
              </a:cxn>
              <a:cxn ang="0">
                <a:pos x="95160" y="58209"/>
              </a:cxn>
              <a:cxn ang="0">
                <a:pos x="99060" y="41910"/>
              </a:cxn>
              <a:cxn ang="0">
                <a:pos x="95160" y="25610"/>
              </a:cxn>
              <a:cxn ang="0">
                <a:pos x="84534" y="12287"/>
              </a:cxn>
              <a:cxn ang="0">
                <a:pos x="68788" y="3298"/>
              </a:cxn>
              <a:cxn ang="0">
                <a:pos x="49529" y="0"/>
              </a:cxn>
            </a:cxnLst>
            <a:rect l="0" t="0" r="r" b="b"/>
            <a:pathLst>
              <a:path w="99060" h="83820">
                <a:moveTo>
                  <a:pt x="49529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10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29" y="83820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10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29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8" name="object 63"/>
          <p:cNvSpPr>
            <a:spLocks/>
          </p:cNvSpPr>
          <p:nvPr/>
        </p:nvSpPr>
        <p:spPr bwMode="auto">
          <a:xfrm>
            <a:off x="5526088" y="4519613"/>
            <a:ext cx="98425" cy="84137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899" y="25610"/>
              </a:cxn>
              <a:cxn ang="0">
                <a:pos x="14525" y="12287"/>
              </a:cxn>
              <a:cxn ang="0">
                <a:pos x="30271" y="3298"/>
              </a:cxn>
              <a:cxn ang="0">
                <a:pos x="49529" y="0"/>
              </a:cxn>
              <a:cxn ang="0">
                <a:pos x="68788" y="3298"/>
              </a:cxn>
              <a:cxn ang="0">
                <a:pos x="84534" y="12287"/>
              </a:cxn>
              <a:cxn ang="0">
                <a:pos x="95160" y="25610"/>
              </a:cxn>
              <a:cxn ang="0">
                <a:pos x="99060" y="41910"/>
              </a:cxn>
              <a:cxn ang="0">
                <a:pos x="95160" y="58209"/>
              </a:cxn>
              <a:cxn ang="0">
                <a:pos x="84534" y="71532"/>
              </a:cxn>
              <a:cxn ang="0">
                <a:pos x="68788" y="80521"/>
              </a:cxn>
              <a:cxn ang="0">
                <a:pos x="49529" y="83820"/>
              </a:cxn>
              <a:cxn ang="0">
                <a:pos x="30271" y="80521"/>
              </a:cxn>
              <a:cxn ang="0">
                <a:pos x="14525" y="71532"/>
              </a:cxn>
              <a:cxn ang="0">
                <a:pos x="3899" y="58209"/>
              </a:cxn>
              <a:cxn ang="0">
                <a:pos x="0" y="41910"/>
              </a:cxn>
            </a:cxnLst>
            <a:rect l="0" t="0" r="r" b="b"/>
            <a:pathLst>
              <a:path w="99060" h="83820">
                <a:moveTo>
                  <a:pt x="0" y="41910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29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10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29" y="83820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79" name="object 64"/>
          <p:cNvSpPr>
            <a:spLocks/>
          </p:cNvSpPr>
          <p:nvPr/>
        </p:nvSpPr>
        <p:spPr bwMode="auto">
          <a:xfrm>
            <a:off x="5835650" y="4308475"/>
            <a:ext cx="96838" cy="84138"/>
          </a:xfrm>
          <a:custGeom>
            <a:avLst/>
            <a:gdLst/>
            <a:ahLst/>
            <a:cxnLst>
              <a:cxn ang="0">
                <a:pos x="48767" y="0"/>
              </a:cxn>
              <a:cxn ang="0">
                <a:pos x="29789" y="3298"/>
              </a:cxn>
              <a:cxn ang="0">
                <a:pos x="14287" y="12287"/>
              </a:cxn>
              <a:cxn ang="0">
                <a:pos x="3833" y="25610"/>
              </a:cxn>
              <a:cxn ang="0">
                <a:pos x="0" y="41909"/>
              </a:cxn>
              <a:cxn ang="0">
                <a:pos x="3833" y="58209"/>
              </a:cxn>
              <a:cxn ang="0">
                <a:pos x="14287" y="71532"/>
              </a:cxn>
              <a:cxn ang="0">
                <a:pos x="29789" y="80521"/>
              </a:cxn>
              <a:cxn ang="0">
                <a:pos x="48767" y="83819"/>
              </a:cxn>
              <a:cxn ang="0">
                <a:pos x="67746" y="80521"/>
              </a:cxn>
              <a:cxn ang="0">
                <a:pos x="83248" y="71532"/>
              </a:cxn>
              <a:cxn ang="0">
                <a:pos x="93702" y="58209"/>
              </a:cxn>
              <a:cxn ang="0">
                <a:pos x="97536" y="41909"/>
              </a:cxn>
              <a:cxn ang="0">
                <a:pos x="93702" y="25610"/>
              </a:cxn>
              <a:cxn ang="0">
                <a:pos x="83248" y="12287"/>
              </a:cxn>
              <a:cxn ang="0">
                <a:pos x="67746" y="3298"/>
              </a:cxn>
              <a:cxn ang="0">
                <a:pos x="48767" y="0"/>
              </a:cxn>
            </a:cxnLst>
            <a:rect l="0" t="0" r="r" b="b"/>
            <a:pathLst>
              <a:path w="97789" h="83820">
                <a:moveTo>
                  <a:pt x="48767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7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6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0" name="object 65"/>
          <p:cNvSpPr>
            <a:spLocks/>
          </p:cNvSpPr>
          <p:nvPr/>
        </p:nvSpPr>
        <p:spPr bwMode="auto">
          <a:xfrm>
            <a:off x="5835650" y="4308475"/>
            <a:ext cx="96838" cy="84138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833" y="25610"/>
              </a:cxn>
              <a:cxn ang="0">
                <a:pos x="14287" y="12287"/>
              </a:cxn>
              <a:cxn ang="0">
                <a:pos x="29789" y="3298"/>
              </a:cxn>
              <a:cxn ang="0">
                <a:pos x="48767" y="0"/>
              </a:cxn>
              <a:cxn ang="0">
                <a:pos x="67746" y="3298"/>
              </a:cxn>
              <a:cxn ang="0">
                <a:pos x="83248" y="12287"/>
              </a:cxn>
              <a:cxn ang="0">
                <a:pos x="93702" y="25610"/>
              </a:cxn>
              <a:cxn ang="0">
                <a:pos x="97536" y="41909"/>
              </a:cxn>
              <a:cxn ang="0">
                <a:pos x="93702" y="58209"/>
              </a:cxn>
              <a:cxn ang="0">
                <a:pos x="83248" y="71532"/>
              </a:cxn>
              <a:cxn ang="0">
                <a:pos x="67746" y="80521"/>
              </a:cxn>
              <a:cxn ang="0">
                <a:pos x="48767" y="83819"/>
              </a:cxn>
              <a:cxn ang="0">
                <a:pos x="29789" y="80521"/>
              </a:cxn>
              <a:cxn ang="0">
                <a:pos x="14287" y="71532"/>
              </a:cxn>
              <a:cxn ang="0">
                <a:pos x="3833" y="58209"/>
              </a:cxn>
              <a:cxn ang="0">
                <a:pos x="0" y="41909"/>
              </a:cxn>
            </a:cxnLst>
            <a:rect l="0" t="0" r="r" b="b"/>
            <a:pathLst>
              <a:path w="97789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7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6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7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1" name="object 66"/>
          <p:cNvSpPr>
            <a:spLocks/>
          </p:cNvSpPr>
          <p:nvPr/>
        </p:nvSpPr>
        <p:spPr bwMode="auto">
          <a:xfrm>
            <a:off x="6127750" y="4210050"/>
            <a:ext cx="96838" cy="85725"/>
          </a:xfrm>
          <a:custGeom>
            <a:avLst/>
            <a:gdLst/>
            <a:ahLst/>
            <a:cxnLst>
              <a:cxn ang="0">
                <a:pos x="48006" y="0"/>
              </a:cxn>
              <a:cxn ang="0">
                <a:pos x="29307" y="3345"/>
              </a:cxn>
              <a:cxn ang="0">
                <a:pos x="14049" y="12477"/>
              </a:cxn>
              <a:cxn ang="0">
                <a:pos x="3768" y="26038"/>
              </a:cxn>
              <a:cxn ang="0">
                <a:pos x="0" y="42671"/>
              </a:cxn>
              <a:cxn ang="0">
                <a:pos x="3768" y="59305"/>
              </a:cxn>
              <a:cxn ang="0">
                <a:pos x="14049" y="72866"/>
              </a:cxn>
              <a:cxn ang="0">
                <a:pos x="29307" y="81998"/>
              </a:cxn>
              <a:cxn ang="0">
                <a:pos x="48006" y="85343"/>
              </a:cxn>
              <a:cxn ang="0">
                <a:pos x="66704" y="81998"/>
              </a:cxn>
              <a:cxn ang="0">
                <a:pos x="81962" y="72866"/>
              </a:cxn>
              <a:cxn ang="0">
                <a:pos x="92243" y="59305"/>
              </a:cxn>
              <a:cxn ang="0">
                <a:pos x="96012" y="42671"/>
              </a:cxn>
              <a:cxn ang="0">
                <a:pos x="92243" y="26038"/>
              </a:cxn>
              <a:cxn ang="0">
                <a:pos x="81962" y="12477"/>
              </a:cxn>
              <a:cxn ang="0">
                <a:pos x="66704" y="3345"/>
              </a:cxn>
              <a:cxn ang="0">
                <a:pos x="48006" y="0"/>
              </a:cxn>
            </a:cxnLst>
            <a:rect l="0" t="0" r="r" b="b"/>
            <a:pathLst>
              <a:path w="96520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1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3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1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2" name="object 67"/>
          <p:cNvSpPr>
            <a:spLocks/>
          </p:cNvSpPr>
          <p:nvPr/>
        </p:nvSpPr>
        <p:spPr bwMode="auto">
          <a:xfrm>
            <a:off x="6127750" y="4210050"/>
            <a:ext cx="96838" cy="85725"/>
          </a:xfrm>
          <a:custGeom>
            <a:avLst/>
            <a:gdLst/>
            <a:ahLst/>
            <a:cxnLst>
              <a:cxn ang="0">
                <a:pos x="0" y="42671"/>
              </a:cxn>
              <a:cxn ang="0">
                <a:pos x="3768" y="26038"/>
              </a:cxn>
              <a:cxn ang="0">
                <a:pos x="14049" y="12477"/>
              </a:cxn>
              <a:cxn ang="0">
                <a:pos x="29307" y="3345"/>
              </a:cxn>
              <a:cxn ang="0">
                <a:pos x="48006" y="0"/>
              </a:cxn>
              <a:cxn ang="0">
                <a:pos x="66704" y="3345"/>
              </a:cxn>
              <a:cxn ang="0">
                <a:pos x="81962" y="12477"/>
              </a:cxn>
              <a:cxn ang="0">
                <a:pos x="92243" y="26038"/>
              </a:cxn>
              <a:cxn ang="0">
                <a:pos x="96012" y="42671"/>
              </a:cxn>
              <a:cxn ang="0">
                <a:pos x="92243" y="59305"/>
              </a:cxn>
              <a:cxn ang="0">
                <a:pos x="81962" y="72866"/>
              </a:cxn>
              <a:cxn ang="0">
                <a:pos x="66704" y="81998"/>
              </a:cxn>
              <a:cxn ang="0">
                <a:pos x="48006" y="85343"/>
              </a:cxn>
              <a:cxn ang="0">
                <a:pos x="29307" y="81998"/>
              </a:cxn>
              <a:cxn ang="0">
                <a:pos x="14049" y="72866"/>
              </a:cxn>
              <a:cxn ang="0">
                <a:pos x="3768" y="59305"/>
              </a:cxn>
              <a:cxn ang="0">
                <a:pos x="0" y="42671"/>
              </a:cxn>
            </a:cxnLst>
            <a:rect l="0" t="0" r="r" b="b"/>
            <a:pathLst>
              <a:path w="96520" h="85725">
                <a:moveTo>
                  <a:pt x="0" y="42671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1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3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1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3" name="object 68"/>
          <p:cNvSpPr>
            <a:spLocks/>
          </p:cNvSpPr>
          <p:nvPr/>
        </p:nvSpPr>
        <p:spPr bwMode="auto">
          <a:xfrm>
            <a:off x="6437313" y="4113213"/>
            <a:ext cx="98425" cy="84137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298"/>
              </a:cxn>
              <a:cxn ang="0">
                <a:pos x="14287" y="12287"/>
              </a:cxn>
              <a:cxn ang="0">
                <a:pos x="3833" y="25610"/>
              </a:cxn>
              <a:cxn ang="0">
                <a:pos x="0" y="41910"/>
              </a:cxn>
              <a:cxn ang="0">
                <a:pos x="3833" y="58209"/>
              </a:cxn>
              <a:cxn ang="0">
                <a:pos x="14287" y="71532"/>
              </a:cxn>
              <a:cxn ang="0">
                <a:pos x="29789" y="80521"/>
              </a:cxn>
              <a:cxn ang="0">
                <a:pos x="48768" y="83819"/>
              </a:cxn>
              <a:cxn ang="0">
                <a:pos x="67746" y="80521"/>
              </a:cxn>
              <a:cxn ang="0">
                <a:pos x="83248" y="71532"/>
              </a:cxn>
              <a:cxn ang="0">
                <a:pos x="93702" y="58209"/>
              </a:cxn>
              <a:cxn ang="0">
                <a:pos x="97535" y="41910"/>
              </a:cxn>
              <a:cxn ang="0">
                <a:pos x="93702" y="25610"/>
              </a:cxn>
              <a:cxn ang="0">
                <a:pos x="83248" y="12287"/>
              </a:cxn>
              <a:cxn ang="0">
                <a:pos x="67746" y="3298"/>
              </a:cxn>
              <a:cxn ang="0">
                <a:pos x="48768" y="0"/>
              </a:cxn>
            </a:cxnLst>
            <a:rect l="0" t="0" r="r" b="b"/>
            <a:pathLst>
              <a:path w="97790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10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10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4" name="object 69"/>
          <p:cNvSpPr>
            <a:spLocks/>
          </p:cNvSpPr>
          <p:nvPr/>
        </p:nvSpPr>
        <p:spPr bwMode="auto">
          <a:xfrm>
            <a:off x="6437313" y="4113213"/>
            <a:ext cx="98425" cy="84137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833" y="25610"/>
              </a:cxn>
              <a:cxn ang="0">
                <a:pos x="14287" y="12287"/>
              </a:cxn>
              <a:cxn ang="0">
                <a:pos x="29789" y="3298"/>
              </a:cxn>
              <a:cxn ang="0">
                <a:pos x="48768" y="0"/>
              </a:cxn>
              <a:cxn ang="0">
                <a:pos x="67746" y="3298"/>
              </a:cxn>
              <a:cxn ang="0">
                <a:pos x="83248" y="12287"/>
              </a:cxn>
              <a:cxn ang="0">
                <a:pos x="93702" y="25610"/>
              </a:cxn>
              <a:cxn ang="0">
                <a:pos x="97535" y="41910"/>
              </a:cxn>
              <a:cxn ang="0">
                <a:pos x="93702" y="58209"/>
              </a:cxn>
              <a:cxn ang="0">
                <a:pos x="83248" y="71532"/>
              </a:cxn>
              <a:cxn ang="0">
                <a:pos x="67746" y="80521"/>
              </a:cxn>
              <a:cxn ang="0">
                <a:pos x="48768" y="83819"/>
              </a:cxn>
              <a:cxn ang="0">
                <a:pos x="29789" y="80521"/>
              </a:cxn>
              <a:cxn ang="0">
                <a:pos x="14287" y="71532"/>
              </a:cxn>
              <a:cxn ang="0">
                <a:pos x="3833" y="58209"/>
              </a:cxn>
              <a:cxn ang="0">
                <a:pos x="0" y="41910"/>
              </a:cxn>
            </a:cxnLst>
            <a:rect l="0" t="0" r="r" b="b"/>
            <a:pathLst>
              <a:path w="97790" h="83820">
                <a:moveTo>
                  <a:pt x="0" y="41910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10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10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5" name="object 70"/>
          <p:cNvSpPr>
            <a:spLocks/>
          </p:cNvSpPr>
          <p:nvPr/>
        </p:nvSpPr>
        <p:spPr bwMode="auto">
          <a:xfrm>
            <a:off x="6729413" y="5135563"/>
            <a:ext cx="96837" cy="85725"/>
          </a:xfrm>
          <a:custGeom>
            <a:avLst/>
            <a:gdLst/>
            <a:ahLst/>
            <a:cxnLst>
              <a:cxn ang="0">
                <a:pos x="48006" y="0"/>
              </a:cxn>
              <a:cxn ang="0">
                <a:pos x="29307" y="3345"/>
              </a:cxn>
              <a:cxn ang="0">
                <a:pos x="14049" y="12477"/>
              </a:cxn>
              <a:cxn ang="0">
                <a:pos x="3768" y="26038"/>
              </a:cxn>
              <a:cxn ang="0">
                <a:pos x="0" y="42672"/>
              </a:cxn>
              <a:cxn ang="0">
                <a:pos x="3768" y="59305"/>
              </a:cxn>
              <a:cxn ang="0">
                <a:pos x="14049" y="72866"/>
              </a:cxn>
              <a:cxn ang="0">
                <a:pos x="29307" y="81998"/>
              </a:cxn>
              <a:cxn ang="0">
                <a:pos x="48006" y="85344"/>
              </a:cxn>
              <a:cxn ang="0">
                <a:pos x="66704" y="81998"/>
              </a:cxn>
              <a:cxn ang="0">
                <a:pos x="81962" y="72866"/>
              </a:cxn>
              <a:cxn ang="0">
                <a:pos x="92243" y="59305"/>
              </a:cxn>
              <a:cxn ang="0">
                <a:pos x="96012" y="42672"/>
              </a:cxn>
              <a:cxn ang="0">
                <a:pos x="92243" y="26038"/>
              </a:cxn>
              <a:cxn ang="0">
                <a:pos x="81962" y="12477"/>
              </a:cxn>
              <a:cxn ang="0">
                <a:pos x="66704" y="3345"/>
              </a:cxn>
              <a:cxn ang="0">
                <a:pos x="48006" y="0"/>
              </a:cxn>
            </a:cxnLst>
            <a:rect l="0" t="0" r="r" b="b"/>
            <a:pathLst>
              <a:path w="96520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2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4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2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6" name="object 71"/>
          <p:cNvSpPr>
            <a:spLocks/>
          </p:cNvSpPr>
          <p:nvPr/>
        </p:nvSpPr>
        <p:spPr bwMode="auto">
          <a:xfrm>
            <a:off x="6729413" y="5135563"/>
            <a:ext cx="96837" cy="85725"/>
          </a:xfrm>
          <a:custGeom>
            <a:avLst/>
            <a:gdLst/>
            <a:ahLst/>
            <a:cxnLst>
              <a:cxn ang="0">
                <a:pos x="0" y="42672"/>
              </a:cxn>
              <a:cxn ang="0">
                <a:pos x="3768" y="26038"/>
              </a:cxn>
              <a:cxn ang="0">
                <a:pos x="14049" y="12477"/>
              </a:cxn>
              <a:cxn ang="0">
                <a:pos x="29307" y="3345"/>
              </a:cxn>
              <a:cxn ang="0">
                <a:pos x="48006" y="0"/>
              </a:cxn>
              <a:cxn ang="0">
                <a:pos x="66704" y="3345"/>
              </a:cxn>
              <a:cxn ang="0">
                <a:pos x="81962" y="12477"/>
              </a:cxn>
              <a:cxn ang="0">
                <a:pos x="92243" y="26038"/>
              </a:cxn>
              <a:cxn ang="0">
                <a:pos x="96012" y="42672"/>
              </a:cxn>
              <a:cxn ang="0">
                <a:pos x="92243" y="59305"/>
              </a:cxn>
              <a:cxn ang="0">
                <a:pos x="81962" y="72866"/>
              </a:cxn>
              <a:cxn ang="0">
                <a:pos x="66704" y="81998"/>
              </a:cxn>
              <a:cxn ang="0">
                <a:pos x="48006" y="85344"/>
              </a:cxn>
              <a:cxn ang="0">
                <a:pos x="29307" y="81998"/>
              </a:cxn>
              <a:cxn ang="0">
                <a:pos x="14049" y="72866"/>
              </a:cxn>
              <a:cxn ang="0">
                <a:pos x="3768" y="59305"/>
              </a:cxn>
              <a:cxn ang="0">
                <a:pos x="0" y="42672"/>
              </a:cxn>
            </a:cxnLst>
            <a:rect l="0" t="0" r="r" b="b"/>
            <a:pathLst>
              <a:path w="96520" h="85725">
                <a:moveTo>
                  <a:pt x="0" y="42672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2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4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7" name="object 72"/>
          <p:cNvSpPr>
            <a:spLocks/>
          </p:cNvSpPr>
          <p:nvPr/>
        </p:nvSpPr>
        <p:spPr bwMode="auto">
          <a:xfrm>
            <a:off x="7037388" y="5037138"/>
            <a:ext cx="98425" cy="85725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345"/>
              </a:cxn>
              <a:cxn ang="0">
                <a:pos x="14287" y="12477"/>
              </a:cxn>
              <a:cxn ang="0">
                <a:pos x="3833" y="26038"/>
              </a:cxn>
              <a:cxn ang="0">
                <a:pos x="0" y="42671"/>
              </a:cxn>
              <a:cxn ang="0">
                <a:pos x="3833" y="59305"/>
              </a:cxn>
              <a:cxn ang="0">
                <a:pos x="14287" y="72866"/>
              </a:cxn>
              <a:cxn ang="0">
                <a:pos x="29789" y="81998"/>
              </a:cxn>
              <a:cxn ang="0">
                <a:pos x="48768" y="85343"/>
              </a:cxn>
              <a:cxn ang="0">
                <a:pos x="67746" y="81998"/>
              </a:cxn>
              <a:cxn ang="0">
                <a:pos x="83248" y="72866"/>
              </a:cxn>
              <a:cxn ang="0">
                <a:pos x="93702" y="59305"/>
              </a:cxn>
              <a:cxn ang="0">
                <a:pos x="97536" y="42671"/>
              </a:cxn>
              <a:cxn ang="0">
                <a:pos x="93702" y="26038"/>
              </a:cxn>
              <a:cxn ang="0">
                <a:pos x="83248" y="12477"/>
              </a:cxn>
              <a:cxn ang="0">
                <a:pos x="67746" y="3345"/>
              </a:cxn>
              <a:cxn ang="0">
                <a:pos x="48768" y="0"/>
              </a:cxn>
            </a:cxnLst>
            <a:rect l="0" t="0" r="r" b="b"/>
            <a:pathLst>
              <a:path w="97790" h="85725">
                <a:moveTo>
                  <a:pt x="48768" y="0"/>
                </a:moveTo>
                <a:lnTo>
                  <a:pt x="29789" y="3345"/>
                </a:lnTo>
                <a:lnTo>
                  <a:pt x="14287" y="12477"/>
                </a:lnTo>
                <a:lnTo>
                  <a:pt x="3833" y="26038"/>
                </a:lnTo>
                <a:lnTo>
                  <a:pt x="0" y="42671"/>
                </a:lnTo>
                <a:lnTo>
                  <a:pt x="3833" y="59305"/>
                </a:lnTo>
                <a:lnTo>
                  <a:pt x="14287" y="72866"/>
                </a:lnTo>
                <a:lnTo>
                  <a:pt x="29789" y="81998"/>
                </a:lnTo>
                <a:lnTo>
                  <a:pt x="48768" y="85343"/>
                </a:lnTo>
                <a:lnTo>
                  <a:pt x="67746" y="81998"/>
                </a:lnTo>
                <a:lnTo>
                  <a:pt x="83248" y="72866"/>
                </a:lnTo>
                <a:lnTo>
                  <a:pt x="93702" y="59305"/>
                </a:lnTo>
                <a:lnTo>
                  <a:pt x="97536" y="42671"/>
                </a:lnTo>
                <a:lnTo>
                  <a:pt x="93702" y="26038"/>
                </a:lnTo>
                <a:lnTo>
                  <a:pt x="83248" y="12477"/>
                </a:lnTo>
                <a:lnTo>
                  <a:pt x="67746" y="3345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8" name="object 73"/>
          <p:cNvSpPr>
            <a:spLocks/>
          </p:cNvSpPr>
          <p:nvPr/>
        </p:nvSpPr>
        <p:spPr bwMode="auto">
          <a:xfrm>
            <a:off x="7037388" y="5037138"/>
            <a:ext cx="98425" cy="85725"/>
          </a:xfrm>
          <a:custGeom>
            <a:avLst/>
            <a:gdLst/>
            <a:ahLst/>
            <a:cxnLst>
              <a:cxn ang="0">
                <a:pos x="0" y="42671"/>
              </a:cxn>
              <a:cxn ang="0">
                <a:pos x="3833" y="26038"/>
              </a:cxn>
              <a:cxn ang="0">
                <a:pos x="14287" y="12477"/>
              </a:cxn>
              <a:cxn ang="0">
                <a:pos x="29789" y="3345"/>
              </a:cxn>
              <a:cxn ang="0">
                <a:pos x="48768" y="0"/>
              </a:cxn>
              <a:cxn ang="0">
                <a:pos x="67746" y="3345"/>
              </a:cxn>
              <a:cxn ang="0">
                <a:pos x="83248" y="12477"/>
              </a:cxn>
              <a:cxn ang="0">
                <a:pos x="93702" y="26038"/>
              </a:cxn>
              <a:cxn ang="0">
                <a:pos x="97536" y="42671"/>
              </a:cxn>
              <a:cxn ang="0">
                <a:pos x="93702" y="59305"/>
              </a:cxn>
              <a:cxn ang="0">
                <a:pos x="83248" y="72866"/>
              </a:cxn>
              <a:cxn ang="0">
                <a:pos x="67746" y="81998"/>
              </a:cxn>
              <a:cxn ang="0">
                <a:pos x="48768" y="85343"/>
              </a:cxn>
              <a:cxn ang="0">
                <a:pos x="29789" y="81998"/>
              </a:cxn>
              <a:cxn ang="0">
                <a:pos x="14287" y="72866"/>
              </a:cxn>
              <a:cxn ang="0">
                <a:pos x="3833" y="59305"/>
              </a:cxn>
              <a:cxn ang="0">
                <a:pos x="0" y="42671"/>
              </a:cxn>
            </a:cxnLst>
            <a:rect l="0" t="0" r="r" b="b"/>
            <a:pathLst>
              <a:path w="97790" h="85725">
                <a:moveTo>
                  <a:pt x="0" y="42671"/>
                </a:moveTo>
                <a:lnTo>
                  <a:pt x="3833" y="26038"/>
                </a:lnTo>
                <a:lnTo>
                  <a:pt x="14287" y="12477"/>
                </a:lnTo>
                <a:lnTo>
                  <a:pt x="29789" y="3345"/>
                </a:lnTo>
                <a:lnTo>
                  <a:pt x="48768" y="0"/>
                </a:lnTo>
                <a:lnTo>
                  <a:pt x="67746" y="3345"/>
                </a:lnTo>
                <a:lnTo>
                  <a:pt x="83248" y="12477"/>
                </a:lnTo>
                <a:lnTo>
                  <a:pt x="93702" y="26038"/>
                </a:lnTo>
                <a:lnTo>
                  <a:pt x="97536" y="42671"/>
                </a:lnTo>
                <a:lnTo>
                  <a:pt x="93702" y="59305"/>
                </a:lnTo>
                <a:lnTo>
                  <a:pt x="83248" y="72866"/>
                </a:lnTo>
                <a:lnTo>
                  <a:pt x="67746" y="81998"/>
                </a:lnTo>
                <a:lnTo>
                  <a:pt x="48768" y="85343"/>
                </a:lnTo>
                <a:lnTo>
                  <a:pt x="29789" y="81998"/>
                </a:lnTo>
                <a:lnTo>
                  <a:pt x="14287" y="72866"/>
                </a:lnTo>
                <a:lnTo>
                  <a:pt x="3833" y="59305"/>
                </a:lnTo>
                <a:lnTo>
                  <a:pt x="0" y="42671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89" name="object 74"/>
          <p:cNvSpPr>
            <a:spLocks/>
          </p:cNvSpPr>
          <p:nvPr/>
        </p:nvSpPr>
        <p:spPr bwMode="auto">
          <a:xfrm>
            <a:off x="7329488" y="4938713"/>
            <a:ext cx="98425" cy="85725"/>
          </a:xfrm>
          <a:custGeom>
            <a:avLst/>
            <a:gdLst/>
            <a:ahLst/>
            <a:cxnLst>
              <a:cxn ang="0">
                <a:pos x="49529" y="0"/>
              </a:cxn>
              <a:cxn ang="0">
                <a:pos x="30271" y="3345"/>
              </a:cxn>
              <a:cxn ang="0">
                <a:pos x="14525" y="12477"/>
              </a:cxn>
              <a:cxn ang="0">
                <a:pos x="3899" y="26038"/>
              </a:cxn>
              <a:cxn ang="0">
                <a:pos x="0" y="42672"/>
              </a:cxn>
              <a:cxn ang="0">
                <a:pos x="3899" y="59305"/>
              </a:cxn>
              <a:cxn ang="0">
                <a:pos x="14525" y="72866"/>
              </a:cxn>
              <a:cxn ang="0">
                <a:pos x="30271" y="81998"/>
              </a:cxn>
              <a:cxn ang="0">
                <a:pos x="49529" y="85344"/>
              </a:cxn>
              <a:cxn ang="0">
                <a:pos x="68788" y="81998"/>
              </a:cxn>
              <a:cxn ang="0">
                <a:pos x="84534" y="72866"/>
              </a:cxn>
              <a:cxn ang="0">
                <a:pos x="95160" y="59305"/>
              </a:cxn>
              <a:cxn ang="0">
                <a:pos x="99059" y="42672"/>
              </a:cxn>
              <a:cxn ang="0">
                <a:pos x="95160" y="26038"/>
              </a:cxn>
              <a:cxn ang="0">
                <a:pos x="84534" y="12477"/>
              </a:cxn>
              <a:cxn ang="0">
                <a:pos x="68788" y="3345"/>
              </a:cxn>
              <a:cxn ang="0">
                <a:pos x="49529" y="0"/>
              </a:cxn>
            </a:cxnLst>
            <a:rect l="0" t="0" r="r" b="b"/>
            <a:pathLst>
              <a:path w="99059" h="85725">
                <a:moveTo>
                  <a:pt x="49529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29" y="85344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59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0" name="object 75"/>
          <p:cNvSpPr>
            <a:spLocks/>
          </p:cNvSpPr>
          <p:nvPr/>
        </p:nvSpPr>
        <p:spPr bwMode="auto">
          <a:xfrm>
            <a:off x="7329488" y="4938713"/>
            <a:ext cx="98425" cy="85725"/>
          </a:xfrm>
          <a:custGeom>
            <a:avLst/>
            <a:gdLst/>
            <a:ahLst/>
            <a:cxnLst>
              <a:cxn ang="0">
                <a:pos x="0" y="42672"/>
              </a:cxn>
              <a:cxn ang="0">
                <a:pos x="3899" y="26038"/>
              </a:cxn>
              <a:cxn ang="0">
                <a:pos x="14525" y="12477"/>
              </a:cxn>
              <a:cxn ang="0">
                <a:pos x="30271" y="3345"/>
              </a:cxn>
              <a:cxn ang="0">
                <a:pos x="49529" y="0"/>
              </a:cxn>
              <a:cxn ang="0">
                <a:pos x="68788" y="3345"/>
              </a:cxn>
              <a:cxn ang="0">
                <a:pos x="84534" y="12477"/>
              </a:cxn>
              <a:cxn ang="0">
                <a:pos x="95160" y="26038"/>
              </a:cxn>
              <a:cxn ang="0">
                <a:pos x="99059" y="42672"/>
              </a:cxn>
              <a:cxn ang="0">
                <a:pos x="95160" y="59305"/>
              </a:cxn>
              <a:cxn ang="0">
                <a:pos x="84534" y="72866"/>
              </a:cxn>
              <a:cxn ang="0">
                <a:pos x="68788" y="81998"/>
              </a:cxn>
              <a:cxn ang="0">
                <a:pos x="49529" y="85344"/>
              </a:cxn>
              <a:cxn ang="0">
                <a:pos x="30271" y="81998"/>
              </a:cxn>
              <a:cxn ang="0">
                <a:pos x="14525" y="72866"/>
              </a:cxn>
              <a:cxn ang="0">
                <a:pos x="3899" y="59305"/>
              </a:cxn>
              <a:cxn ang="0">
                <a:pos x="0" y="42672"/>
              </a:cxn>
            </a:cxnLst>
            <a:rect l="0" t="0" r="r" b="b"/>
            <a:pathLst>
              <a:path w="99059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29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59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29" y="85344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1" name="object 76"/>
          <p:cNvSpPr>
            <a:spLocks/>
          </p:cNvSpPr>
          <p:nvPr/>
        </p:nvSpPr>
        <p:spPr bwMode="auto">
          <a:xfrm>
            <a:off x="7639050" y="4827588"/>
            <a:ext cx="96838" cy="84137"/>
          </a:xfrm>
          <a:custGeom>
            <a:avLst/>
            <a:gdLst/>
            <a:ahLst/>
            <a:cxnLst>
              <a:cxn ang="0">
                <a:pos x="48006" y="0"/>
              </a:cxn>
              <a:cxn ang="0">
                <a:pos x="29307" y="3298"/>
              </a:cxn>
              <a:cxn ang="0">
                <a:pos x="14049" y="12287"/>
              </a:cxn>
              <a:cxn ang="0">
                <a:pos x="3768" y="25610"/>
              </a:cxn>
              <a:cxn ang="0">
                <a:pos x="0" y="41910"/>
              </a:cxn>
              <a:cxn ang="0">
                <a:pos x="3768" y="58209"/>
              </a:cxn>
              <a:cxn ang="0">
                <a:pos x="14049" y="71532"/>
              </a:cxn>
              <a:cxn ang="0">
                <a:pos x="29307" y="80521"/>
              </a:cxn>
              <a:cxn ang="0">
                <a:pos x="48006" y="83820"/>
              </a:cxn>
              <a:cxn ang="0">
                <a:pos x="66704" y="80521"/>
              </a:cxn>
              <a:cxn ang="0">
                <a:pos x="81962" y="71532"/>
              </a:cxn>
              <a:cxn ang="0">
                <a:pos x="92243" y="58209"/>
              </a:cxn>
              <a:cxn ang="0">
                <a:pos x="96012" y="41910"/>
              </a:cxn>
              <a:cxn ang="0">
                <a:pos x="92243" y="25610"/>
              </a:cxn>
              <a:cxn ang="0">
                <a:pos x="81962" y="12287"/>
              </a:cxn>
              <a:cxn ang="0">
                <a:pos x="66704" y="3298"/>
              </a:cxn>
              <a:cxn ang="0">
                <a:pos x="48006" y="0"/>
              </a:cxn>
            </a:cxnLst>
            <a:rect l="0" t="0" r="r" b="b"/>
            <a:pathLst>
              <a:path w="96520" h="83820">
                <a:moveTo>
                  <a:pt x="48006" y="0"/>
                </a:moveTo>
                <a:lnTo>
                  <a:pt x="29307" y="3298"/>
                </a:lnTo>
                <a:lnTo>
                  <a:pt x="14049" y="12287"/>
                </a:lnTo>
                <a:lnTo>
                  <a:pt x="3768" y="25610"/>
                </a:lnTo>
                <a:lnTo>
                  <a:pt x="0" y="41910"/>
                </a:lnTo>
                <a:lnTo>
                  <a:pt x="3768" y="58209"/>
                </a:lnTo>
                <a:lnTo>
                  <a:pt x="14049" y="71532"/>
                </a:lnTo>
                <a:lnTo>
                  <a:pt x="29307" y="80521"/>
                </a:lnTo>
                <a:lnTo>
                  <a:pt x="48006" y="83820"/>
                </a:lnTo>
                <a:lnTo>
                  <a:pt x="66704" y="80521"/>
                </a:lnTo>
                <a:lnTo>
                  <a:pt x="81962" y="71532"/>
                </a:lnTo>
                <a:lnTo>
                  <a:pt x="92243" y="58209"/>
                </a:lnTo>
                <a:lnTo>
                  <a:pt x="96012" y="41910"/>
                </a:lnTo>
                <a:lnTo>
                  <a:pt x="92243" y="25610"/>
                </a:lnTo>
                <a:lnTo>
                  <a:pt x="81962" y="12287"/>
                </a:lnTo>
                <a:lnTo>
                  <a:pt x="66704" y="329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2" name="object 77"/>
          <p:cNvSpPr>
            <a:spLocks/>
          </p:cNvSpPr>
          <p:nvPr/>
        </p:nvSpPr>
        <p:spPr bwMode="auto">
          <a:xfrm>
            <a:off x="7639050" y="4827588"/>
            <a:ext cx="96838" cy="84137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768" y="25610"/>
              </a:cxn>
              <a:cxn ang="0">
                <a:pos x="14049" y="12287"/>
              </a:cxn>
              <a:cxn ang="0">
                <a:pos x="29307" y="3298"/>
              </a:cxn>
              <a:cxn ang="0">
                <a:pos x="48006" y="0"/>
              </a:cxn>
              <a:cxn ang="0">
                <a:pos x="66704" y="3298"/>
              </a:cxn>
              <a:cxn ang="0">
                <a:pos x="81962" y="12287"/>
              </a:cxn>
              <a:cxn ang="0">
                <a:pos x="92243" y="25610"/>
              </a:cxn>
              <a:cxn ang="0">
                <a:pos x="96012" y="41910"/>
              </a:cxn>
              <a:cxn ang="0">
                <a:pos x="92243" y="58209"/>
              </a:cxn>
              <a:cxn ang="0">
                <a:pos x="81962" y="71532"/>
              </a:cxn>
              <a:cxn ang="0">
                <a:pos x="66704" y="80521"/>
              </a:cxn>
              <a:cxn ang="0">
                <a:pos x="48006" y="83820"/>
              </a:cxn>
              <a:cxn ang="0">
                <a:pos x="29307" y="80521"/>
              </a:cxn>
              <a:cxn ang="0">
                <a:pos x="14049" y="71532"/>
              </a:cxn>
              <a:cxn ang="0">
                <a:pos x="3768" y="58209"/>
              </a:cxn>
              <a:cxn ang="0">
                <a:pos x="0" y="41910"/>
              </a:cxn>
            </a:cxnLst>
            <a:rect l="0" t="0" r="r" b="b"/>
            <a:pathLst>
              <a:path w="96520" h="83820">
                <a:moveTo>
                  <a:pt x="0" y="41910"/>
                </a:moveTo>
                <a:lnTo>
                  <a:pt x="3768" y="25610"/>
                </a:lnTo>
                <a:lnTo>
                  <a:pt x="14049" y="12287"/>
                </a:lnTo>
                <a:lnTo>
                  <a:pt x="29307" y="3298"/>
                </a:lnTo>
                <a:lnTo>
                  <a:pt x="48006" y="0"/>
                </a:lnTo>
                <a:lnTo>
                  <a:pt x="66704" y="3298"/>
                </a:lnTo>
                <a:lnTo>
                  <a:pt x="81962" y="12287"/>
                </a:lnTo>
                <a:lnTo>
                  <a:pt x="92243" y="25610"/>
                </a:lnTo>
                <a:lnTo>
                  <a:pt x="96012" y="41910"/>
                </a:lnTo>
                <a:lnTo>
                  <a:pt x="92243" y="58209"/>
                </a:lnTo>
                <a:lnTo>
                  <a:pt x="81962" y="71532"/>
                </a:lnTo>
                <a:lnTo>
                  <a:pt x="66704" y="80521"/>
                </a:lnTo>
                <a:lnTo>
                  <a:pt x="48006" y="83820"/>
                </a:lnTo>
                <a:lnTo>
                  <a:pt x="29307" y="80521"/>
                </a:lnTo>
                <a:lnTo>
                  <a:pt x="14049" y="71532"/>
                </a:lnTo>
                <a:lnTo>
                  <a:pt x="3768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3" name="object 78"/>
          <p:cNvSpPr>
            <a:spLocks/>
          </p:cNvSpPr>
          <p:nvPr/>
        </p:nvSpPr>
        <p:spPr bwMode="auto">
          <a:xfrm>
            <a:off x="7931150" y="4729163"/>
            <a:ext cx="96838" cy="84137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298"/>
              </a:cxn>
              <a:cxn ang="0">
                <a:pos x="14287" y="12287"/>
              </a:cxn>
              <a:cxn ang="0">
                <a:pos x="3833" y="25610"/>
              </a:cxn>
              <a:cxn ang="0">
                <a:pos x="0" y="41909"/>
              </a:cxn>
              <a:cxn ang="0">
                <a:pos x="3833" y="58209"/>
              </a:cxn>
              <a:cxn ang="0">
                <a:pos x="14287" y="71532"/>
              </a:cxn>
              <a:cxn ang="0">
                <a:pos x="29789" y="80521"/>
              </a:cxn>
              <a:cxn ang="0">
                <a:pos x="48768" y="83819"/>
              </a:cxn>
              <a:cxn ang="0">
                <a:pos x="67746" y="80521"/>
              </a:cxn>
              <a:cxn ang="0">
                <a:pos x="83248" y="71532"/>
              </a:cxn>
              <a:cxn ang="0">
                <a:pos x="93702" y="58209"/>
              </a:cxn>
              <a:cxn ang="0">
                <a:pos x="97535" y="41909"/>
              </a:cxn>
              <a:cxn ang="0">
                <a:pos x="93702" y="25610"/>
              </a:cxn>
              <a:cxn ang="0">
                <a:pos x="83248" y="12287"/>
              </a:cxn>
              <a:cxn ang="0">
                <a:pos x="67746" y="3298"/>
              </a:cxn>
              <a:cxn ang="0">
                <a:pos x="48768" y="0"/>
              </a:cxn>
            </a:cxnLst>
            <a:rect l="0" t="0" r="r" b="b"/>
            <a:pathLst>
              <a:path w="97790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4" name="object 79"/>
          <p:cNvSpPr>
            <a:spLocks/>
          </p:cNvSpPr>
          <p:nvPr/>
        </p:nvSpPr>
        <p:spPr bwMode="auto">
          <a:xfrm>
            <a:off x="7931150" y="4729163"/>
            <a:ext cx="96838" cy="84137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833" y="25610"/>
              </a:cxn>
              <a:cxn ang="0">
                <a:pos x="14287" y="12287"/>
              </a:cxn>
              <a:cxn ang="0">
                <a:pos x="29789" y="3298"/>
              </a:cxn>
              <a:cxn ang="0">
                <a:pos x="48768" y="0"/>
              </a:cxn>
              <a:cxn ang="0">
                <a:pos x="67746" y="3298"/>
              </a:cxn>
              <a:cxn ang="0">
                <a:pos x="83248" y="12287"/>
              </a:cxn>
              <a:cxn ang="0">
                <a:pos x="93702" y="25610"/>
              </a:cxn>
              <a:cxn ang="0">
                <a:pos x="97535" y="41909"/>
              </a:cxn>
              <a:cxn ang="0">
                <a:pos x="93702" y="58209"/>
              </a:cxn>
              <a:cxn ang="0">
                <a:pos x="83248" y="71532"/>
              </a:cxn>
              <a:cxn ang="0">
                <a:pos x="67746" y="80521"/>
              </a:cxn>
              <a:cxn ang="0">
                <a:pos x="48768" y="83819"/>
              </a:cxn>
              <a:cxn ang="0">
                <a:pos x="29789" y="80521"/>
              </a:cxn>
              <a:cxn ang="0">
                <a:pos x="14287" y="71532"/>
              </a:cxn>
              <a:cxn ang="0">
                <a:pos x="3833" y="58209"/>
              </a:cxn>
              <a:cxn ang="0">
                <a:pos x="0" y="41909"/>
              </a:cxn>
            </a:cxnLst>
            <a:rect l="0" t="0" r="r" b="b"/>
            <a:pathLst>
              <a:path w="97790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671513" y="1693863"/>
            <a:ext cx="190817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dirty="0">
                <a:latin typeface="Arial"/>
                <a:cs typeface="Arial"/>
              </a:rPr>
              <a:t>cwnd (Max =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64)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79938" y="736600"/>
            <a:ext cx="3136900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cwnd </a:t>
            </a:r>
            <a:r>
              <a:rPr sz="1800" spc="-5" dirty="0">
                <a:latin typeface="Tahoma"/>
                <a:cs typeface="Tahoma"/>
              </a:rPr>
              <a:t>starts with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dirty="0">
                <a:latin typeface="Tahoma"/>
                <a:cs typeface="Tahoma"/>
              </a:rPr>
              <a:t>= 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ss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thresh</a:t>
            </a:r>
            <a:r>
              <a:rPr sz="1800" spc="-5" dirty="0">
                <a:latin typeface="Tahoma"/>
                <a:cs typeface="Tahoma"/>
              </a:rPr>
              <a:t>: slow start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threshold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897" name="object 82"/>
          <p:cNvSpPr>
            <a:spLocks/>
          </p:cNvSpPr>
          <p:nvPr/>
        </p:nvSpPr>
        <p:spPr bwMode="auto">
          <a:xfrm>
            <a:off x="1304925" y="6021388"/>
            <a:ext cx="98425" cy="84137"/>
          </a:xfrm>
          <a:custGeom>
            <a:avLst/>
            <a:gdLst/>
            <a:ahLst/>
            <a:cxnLst>
              <a:cxn ang="0">
                <a:pos x="49530" y="0"/>
              </a:cxn>
              <a:cxn ang="0">
                <a:pos x="30271" y="3292"/>
              </a:cxn>
              <a:cxn ang="0">
                <a:pos x="14525" y="12272"/>
              </a:cxn>
              <a:cxn ang="0">
                <a:pos x="3899" y="25594"/>
              </a:cxn>
              <a:cxn ang="0">
                <a:pos x="0" y="41909"/>
              </a:cxn>
              <a:cxn ang="0">
                <a:pos x="3899" y="58220"/>
              </a:cxn>
              <a:cxn ang="0">
                <a:pos x="14525" y="71542"/>
              </a:cxn>
              <a:cxn ang="0">
                <a:pos x="30271" y="80525"/>
              </a:cxn>
              <a:cxn ang="0">
                <a:pos x="49530" y="83819"/>
              </a:cxn>
              <a:cxn ang="0">
                <a:pos x="68788" y="80525"/>
              </a:cxn>
              <a:cxn ang="0">
                <a:pos x="84534" y="71542"/>
              </a:cxn>
              <a:cxn ang="0">
                <a:pos x="95160" y="58220"/>
              </a:cxn>
              <a:cxn ang="0">
                <a:pos x="99059" y="41909"/>
              </a:cxn>
              <a:cxn ang="0">
                <a:pos x="95160" y="25594"/>
              </a:cxn>
              <a:cxn ang="0">
                <a:pos x="84534" y="12272"/>
              </a:cxn>
              <a:cxn ang="0">
                <a:pos x="68788" y="3292"/>
              </a:cxn>
              <a:cxn ang="0">
                <a:pos x="49530" y="0"/>
              </a:cxn>
            </a:cxnLst>
            <a:rect l="0" t="0" r="r" b="b"/>
            <a:pathLst>
              <a:path w="99059" h="83820">
                <a:moveTo>
                  <a:pt x="49530" y="0"/>
                </a:moveTo>
                <a:lnTo>
                  <a:pt x="30271" y="3292"/>
                </a:lnTo>
                <a:lnTo>
                  <a:pt x="14525" y="12272"/>
                </a:lnTo>
                <a:lnTo>
                  <a:pt x="3899" y="25594"/>
                </a:lnTo>
                <a:lnTo>
                  <a:pt x="0" y="41909"/>
                </a:lnTo>
                <a:lnTo>
                  <a:pt x="3899" y="58220"/>
                </a:lnTo>
                <a:lnTo>
                  <a:pt x="14525" y="71542"/>
                </a:lnTo>
                <a:lnTo>
                  <a:pt x="30271" y="80525"/>
                </a:lnTo>
                <a:lnTo>
                  <a:pt x="49530" y="83819"/>
                </a:lnTo>
                <a:lnTo>
                  <a:pt x="68788" y="80525"/>
                </a:lnTo>
                <a:lnTo>
                  <a:pt x="84534" y="71542"/>
                </a:lnTo>
                <a:lnTo>
                  <a:pt x="95160" y="58220"/>
                </a:lnTo>
                <a:lnTo>
                  <a:pt x="99059" y="41909"/>
                </a:lnTo>
                <a:lnTo>
                  <a:pt x="95160" y="25594"/>
                </a:lnTo>
                <a:lnTo>
                  <a:pt x="84534" y="12272"/>
                </a:lnTo>
                <a:lnTo>
                  <a:pt x="68788" y="3292"/>
                </a:lnTo>
                <a:lnTo>
                  <a:pt x="495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8" name="object 83"/>
          <p:cNvSpPr>
            <a:spLocks/>
          </p:cNvSpPr>
          <p:nvPr/>
        </p:nvSpPr>
        <p:spPr bwMode="auto">
          <a:xfrm>
            <a:off x="1304925" y="6021388"/>
            <a:ext cx="98425" cy="84137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899" y="25594"/>
              </a:cxn>
              <a:cxn ang="0">
                <a:pos x="14525" y="12272"/>
              </a:cxn>
              <a:cxn ang="0">
                <a:pos x="30271" y="3292"/>
              </a:cxn>
              <a:cxn ang="0">
                <a:pos x="49530" y="0"/>
              </a:cxn>
              <a:cxn ang="0">
                <a:pos x="68788" y="3292"/>
              </a:cxn>
              <a:cxn ang="0">
                <a:pos x="84534" y="12272"/>
              </a:cxn>
              <a:cxn ang="0">
                <a:pos x="95160" y="25594"/>
              </a:cxn>
              <a:cxn ang="0">
                <a:pos x="99059" y="41909"/>
              </a:cxn>
              <a:cxn ang="0">
                <a:pos x="95160" y="58220"/>
              </a:cxn>
              <a:cxn ang="0">
                <a:pos x="84534" y="71542"/>
              </a:cxn>
              <a:cxn ang="0">
                <a:pos x="68788" y="80525"/>
              </a:cxn>
              <a:cxn ang="0">
                <a:pos x="49530" y="83819"/>
              </a:cxn>
              <a:cxn ang="0">
                <a:pos x="30271" y="80525"/>
              </a:cxn>
              <a:cxn ang="0">
                <a:pos x="14525" y="71542"/>
              </a:cxn>
              <a:cxn ang="0">
                <a:pos x="3899" y="58220"/>
              </a:cxn>
              <a:cxn ang="0">
                <a:pos x="0" y="41909"/>
              </a:cxn>
            </a:cxnLst>
            <a:rect l="0" t="0" r="r" b="b"/>
            <a:pathLst>
              <a:path w="99059" h="83820">
                <a:moveTo>
                  <a:pt x="0" y="41909"/>
                </a:moveTo>
                <a:lnTo>
                  <a:pt x="3899" y="25594"/>
                </a:lnTo>
                <a:lnTo>
                  <a:pt x="14525" y="12272"/>
                </a:lnTo>
                <a:lnTo>
                  <a:pt x="30271" y="3292"/>
                </a:lnTo>
                <a:lnTo>
                  <a:pt x="49530" y="0"/>
                </a:lnTo>
                <a:lnTo>
                  <a:pt x="68788" y="3292"/>
                </a:lnTo>
                <a:lnTo>
                  <a:pt x="84534" y="12272"/>
                </a:lnTo>
                <a:lnTo>
                  <a:pt x="95160" y="25594"/>
                </a:lnTo>
                <a:lnTo>
                  <a:pt x="99059" y="41909"/>
                </a:lnTo>
                <a:lnTo>
                  <a:pt x="95160" y="58220"/>
                </a:lnTo>
                <a:lnTo>
                  <a:pt x="84534" y="71542"/>
                </a:lnTo>
                <a:lnTo>
                  <a:pt x="68788" y="80525"/>
                </a:lnTo>
                <a:lnTo>
                  <a:pt x="49530" y="83819"/>
                </a:lnTo>
                <a:lnTo>
                  <a:pt x="30271" y="80525"/>
                </a:lnTo>
                <a:lnTo>
                  <a:pt x="14525" y="71542"/>
                </a:lnTo>
                <a:lnTo>
                  <a:pt x="3899" y="58220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99" name="object 84"/>
          <p:cNvSpPr>
            <a:spLocks/>
          </p:cNvSpPr>
          <p:nvPr/>
        </p:nvSpPr>
        <p:spPr bwMode="auto">
          <a:xfrm>
            <a:off x="1619250" y="5948363"/>
            <a:ext cx="98425" cy="84137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292"/>
              </a:cxn>
              <a:cxn ang="0">
                <a:pos x="14287" y="12272"/>
              </a:cxn>
              <a:cxn ang="0">
                <a:pos x="3833" y="25594"/>
              </a:cxn>
              <a:cxn ang="0">
                <a:pos x="0" y="41909"/>
              </a:cxn>
              <a:cxn ang="0">
                <a:pos x="3833" y="58225"/>
              </a:cxn>
              <a:cxn ang="0">
                <a:pos x="14287" y="71547"/>
              </a:cxn>
              <a:cxn ang="0">
                <a:pos x="29789" y="80527"/>
              </a:cxn>
              <a:cxn ang="0">
                <a:pos x="48768" y="83819"/>
              </a:cxn>
              <a:cxn ang="0">
                <a:pos x="67746" y="80527"/>
              </a:cxn>
              <a:cxn ang="0">
                <a:pos x="83248" y="71547"/>
              </a:cxn>
              <a:cxn ang="0">
                <a:pos x="93702" y="58225"/>
              </a:cxn>
              <a:cxn ang="0">
                <a:pos x="97536" y="41909"/>
              </a:cxn>
              <a:cxn ang="0">
                <a:pos x="93702" y="25594"/>
              </a:cxn>
              <a:cxn ang="0">
                <a:pos x="83248" y="12272"/>
              </a:cxn>
              <a:cxn ang="0">
                <a:pos x="67746" y="3292"/>
              </a:cxn>
              <a:cxn ang="0">
                <a:pos x="48768" y="0"/>
              </a:cxn>
            </a:cxnLst>
            <a:rect l="0" t="0" r="r" b="b"/>
            <a:pathLst>
              <a:path w="97789" h="83820">
                <a:moveTo>
                  <a:pt x="48768" y="0"/>
                </a:moveTo>
                <a:lnTo>
                  <a:pt x="29789" y="3292"/>
                </a:lnTo>
                <a:lnTo>
                  <a:pt x="14287" y="12272"/>
                </a:lnTo>
                <a:lnTo>
                  <a:pt x="3833" y="25594"/>
                </a:lnTo>
                <a:lnTo>
                  <a:pt x="0" y="41909"/>
                </a:lnTo>
                <a:lnTo>
                  <a:pt x="3833" y="58225"/>
                </a:lnTo>
                <a:lnTo>
                  <a:pt x="14287" y="71547"/>
                </a:lnTo>
                <a:lnTo>
                  <a:pt x="29789" y="80527"/>
                </a:lnTo>
                <a:lnTo>
                  <a:pt x="48768" y="83819"/>
                </a:lnTo>
                <a:lnTo>
                  <a:pt x="67746" y="80527"/>
                </a:lnTo>
                <a:lnTo>
                  <a:pt x="83248" y="71547"/>
                </a:lnTo>
                <a:lnTo>
                  <a:pt x="93702" y="58225"/>
                </a:lnTo>
                <a:lnTo>
                  <a:pt x="97536" y="41909"/>
                </a:lnTo>
                <a:lnTo>
                  <a:pt x="93702" y="25594"/>
                </a:lnTo>
                <a:lnTo>
                  <a:pt x="83248" y="12272"/>
                </a:lnTo>
                <a:lnTo>
                  <a:pt x="67746" y="3292"/>
                </a:lnTo>
                <a:lnTo>
                  <a:pt x="487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0" name="object 85"/>
          <p:cNvSpPr>
            <a:spLocks/>
          </p:cNvSpPr>
          <p:nvPr/>
        </p:nvSpPr>
        <p:spPr bwMode="auto">
          <a:xfrm>
            <a:off x="1619250" y="5948363"/>
            <a:ext cx="98425" cy="84137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833" y="25594"/>
              </a:cxn>
              <a:cxn ang="0">
                <a:pos x="14287" y="12272"/>
              </a:cxn>
              <a:cxn ang="0">
                <a:pos x="29789" y="3292"/>
              </a:cxn>
              <a:cxn ang="0">
                <a:pos x="48768" y="0"/>
              </a:cxn>
              <a:cxn ang="0">
                <a:pos x="67746" y="3292"/>
              </a:cxn>
              <a:cxn ang="0">
                <a:pos x="83248" y="12272"/>
              </a:cxn>
              <a:cxn ang="0">
                <a:pos x="93702" y="25594"/>
              </a:cxn>
              <a:cxn ang="0">
                <a:pos x="97536" y="41909"/>
              </a:cxn>
              <a:cxn ang="0">
                <a:pos x="93702" y="58225"/>
              </a:cxn>
              <a:cxn ang="0">
                <a:pos x="83248" y="71547"/>
              </a:cxn>
              <a:cxn ang="0">
                <a:pos x="67746" y="80527"/>
              </a:cxn>
              <a:cxn ang="0">
                <a:pos x="48768" y="83819"/>
              </a:cxn>
              <a:cxn ang="0">
                <a:pos x="29789" y="80527"/>
              </a:cxn>
              <a:cxn ang="0">
                <a:pos x="14287" y="71547"/>
              </a:cxn>
              <a:cxn ang="0">
                <a:pos x="3833" y="58225"/>
              </a:cxn>
              <a:cxn ang="0">
                <a:pos x="0" y="41909"/>
              </a:cxn>
            </a:cxnLst>
            <a:rect l="0" t="0" r="r" b="b"/>
            <a:pathLst>
              <a:path w="97789" h="83820">
                <a:moveTo>
                  <a:pt x="0" y="41909"/>
                </a:moveTo>
                <a:lnTo>
                  <a:pt x="3833" y="25594"/>
                </a:lnTo>
                <a:lnTo>
                  <a:pt x="14287" y="12272"/>
                </a:lnTo>
                <a:lnTo>
                  <a:pt x="29789" y="3292"/>
                </a:lnTo>
                <a:lnTo>
                  <a:pt x="48768" y="0"/>
                </a:lnTo>
                <a:lnTo>
                  <a:pt x="67746" y="3292"/>
                </a:lnTo>
                <a:lnTo>
                  <a:pt x="83248" y="12272"/>
                </a:lnTo>
                <a:lnTo>
                  <a:pt x="93702" y="25594"/>
                </a:lnTo>
                <a:lnTo>
                  <a:pt x="97536" y="41909"/>
                </a:lnTo>
                <a:lnTo>
                  <a:pt x="93702" y="58225"/>
                </a:lnTo>
                <a:lnTo>
                  <a:pt x="83248" y="71547"/>
                </a:lnTo>
                <a:lnTo>
                  <a:pt x="67746" y="80527"/>
                </a:lnTo>
                <a:lnTo>
                  <a:pt x="48768" y="83819"/>
                </a:lnTo>
                <a:lnTo>
                  <a:pt x="29789" y="80527"/>
                </a:lnTo>
                <a:lnTo>
                  <a:pt x="14287" y="71547"/>
                </a:lnTo>
                <a:lnTo>
                  <a:pt x="3833" y="58225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1" name="object 86"/>
          <p:cNvSpPr>
            <a:spLocks/>
          </p:cNvSpPr>
          <p:nvPr/>
        </p:nvSpPr>
        <p:spPr bwMode="auto">
          <a:xfrm>
            <a:off x="1333500" y="6021388"/>
            <a:ext cx="287338" cy="73025"/>
          </a:xfrm>
          <a:custGeom>
            <a:avLst/>
            <a:gdLst/>
            <a:ahLst/>
            <a:cxnLst>
              <a:cxn ang="0">
                <a:pos x="0" y="71627"/>
              </a:cxn>
              <a:cxn ang="0">
                <a:pos x="288036" y="0"/>
              </a:cxn>
            </a:cxnLst>
            <a:rect l="0" t="0" r="r" b="b"/>
            <a:pathLst>
              <a:path w="288290" h="71754">
                <a:moveTo>
                  <a:pt x="0" y="71627"/>
                </a:moveTo>
                <a:lnTo>
                  <a:pt x="288036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2" name="object 87"/>
          <p:cNvSpPr>
            <a:spLocks/>
          </p:cNvSpPr>
          <p:nvPr/>
        </p:nvSpPr>
        <p:spPr bwMode="auto">
          <a:xfrm>
            <a:off x="1908175" y="5732463"/>
            <a:ext cx="98425" cy="85725"/>
          </a:xfrm>
          <a:custGeom>
            <a:avLst/>
            <a:gdLst/>
            <a:ahLst/>
            <a:cxnLst>
              <a:cxn ang="0">
                <a:pos x="49529" y="0"/>
              </a:cxn>
              <a:cxn ang="0">
                <a:pos x="30271" y="3352"/>
              </a:cxn>
              <a:cxn ang="0">
                <a:pos x="14525" y="12496"/>
              </a:cxn>
              <a:cxn ang="0">
                <a:pos x="3899" y="26060"/>
              </a:cxn>
              <a:cxn ang="0">
                <a:pos x="0" y="42672"/>
              </a:cxn>
              <a:cxn ang="0">
                <a:pos x="3899" y="59283"/>
              </a:cxn>
              <a:cxn ang="0">
                <a:pos x="14525" y="72847"/>
              </a:cxn>
              <a:cxn ang="0">
                <a:pos x="30271" y="81991"/>
              </a:cxn>
              <a:cxn ang="0">
                <a:pos x="49529" y="85344"/>
              </a:cxn>
              <a:cxn ang="0">
                <a:pos x="68788" y="81991"/>
              </a:cxn>
              <a:cxn ang="0">
                <a:pos x="84534" y="72847"/>
              </a:cxn>
              <a:cxn ang="0">
                <a:pos x="95160" y="59283"/>
              </a:cxn>
              <a:cxn ang="0">
                <a:pos x="99059" y="42672"/>
              </a:cxn>
              <a:cxn ang="0">
                <a:pos x="95160" y="26060"/>
              </a:cxn>
              <a:cxn ang="0">
                <a:pos x="84534" y="12496"/>
              </a:cxn>
              <a:cxn ang="0">
                <a:pos x="68788" y="3352"/>
              </a:cxn>
              <a:cxn ang="0">
                <a:pos x="49529" y="0"/>
              </a:cxn>
            </a:cxnLst>
            <a:rect l="0" t="0" r="r" b="b"/>
            <a:pathLst>
              <a:path w="99060" h="85725">
                <a:moveTo>
                  <a:pt x="49529" y="0"/>
                </a:moveTo>
                <a:lnTo>
                  <a:pt x="30271" y="3352"/>
                </a:lnTo>
                <a:lnTo>
                  <a:pt x="14525" y="12496"/>
                </a:lnTo>
                <a:lnTo>
                  <a:pt x="3899" y="26060"/>
                </a:lnTo>
                <a:lnTo>
                  <a:pt x="0" y="42672"/>
                </a:lnTo>
                <a:lnTo>
                  <a:pt x="3899" y="59283"/>
                </a:lnTo>
                <a:lnTo>
                  <a:pt x="14525" y="72847"/>
                </a:lnTo>
                <a:lnTo>
                  <a:pt x="30271" y="81991"/>
                </a:lnTo>
                <a:lnTo>
                  <a:pt x="49529" y="85344"/>
                </a:lnTo>
                <a:lnTo>
                  <a:pt x="68788" y="81991"/>
                </a:lnTo>
                <a:lnTo>
                  <a:pt x="84534" y="72847"/>
                </a:lnTo>
                <a:lnTo>
                  <a:pt x="95160" y="59283"/>
                </a:lnTo>
                <a:lnTo>
                  <a:pt x="99059" y="42672"/>
                </a:lnTo>
                <a:lnTo>
                  <a:pt x="95160" y="26060"/>
                </a:lnTo>
                <a:lnTo>
                  <a:pt x="84534" y="12496"/>
                </a:lnTo>
                <a:lnTo>
                  <a:pt x="68788" y="3352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3" name="object 88"/>
          <p:cNvSpPr>
            <a:spLocks/>
          </p:cNvSpPr>
          <p:nvPr/>
        </p:nvSpPr>
        <p:spPr bwMode="auto">
          <a:xfrm>
            <a:off x="1908175" y="5732463"/>
            <a:ext cx="98425" cy="85725"/>
          </a:xfrm>
          <a:custGeom>
            <a:avLst/>
            <a:gdLst/>
            <a:ahLst/>
            <a:cxnLst>
              <a:cxn ang="0">
                <a:pos x="0" y="42672"/>
              </a:cxn>
              <a:cxn ang="0">
                <a:pos x="3899" y="26060"/>
              </a:cxn>
              <a:cxn ang="0">
                <a:pos x="14525" y="12496"/>
              </a:cxn>
              <a:cxn ang="0">
                <a:pos x="30271" y="3352"/>
              </a:cxn>
              <a:cxn ang="0">
                <a:pos x="49529" y="0"/>
              </a:cxn>
              <a:cxn ang="0">
                <a:pos x="68788" y="3352"/>
              </a:cxn>
              <a:cxn ang="0">
                <a:pos x="84534" y="12496"/>
              </a:cxn>
              <a:cxn ang="0">
                <a:pos x="95160" y="26060"/>
              </a:cxn>
              <a:cxn ang="0">
                <a:pos x="99059" y="42672"/>
              </a:cxn>
              <a:cxn ang="0">
                <a:pos x="95160" y="59283"/>
              </a:cxn>
              <a:cxn ang="0">
                <a:pos x="84534" y="72847"/>
              </a:cxn>
              <a:cxn ang="0">
                <a:pos x="68788" y="81991"/>
              </a:cxn>
              <a:cxn ang="0">
                <a:pos x="49529" y="85344"/>
              </a:cxn>
              <a:cxn ang="0">
                <a:pos x="30271" y="81991"/>
              </a:cxn>
              <a:cxn ang="0">
                <a:pos x="14525" y="72847"/>
              </a:cxn>
              <a:cxn ang="0">
                <a:pos x="3899" y="59283"/>
              </a:cxn>
              <a:cxn ang="0">
                <a:pos x="0" y="42672"/>
              </a:cxn>
            </a:cxnLst>
            <a:rect l="0" t="0" r="r" b="b"/>
            <a:pathLst>
              <a:path w="99060" h="85725">
                <a:moveTo>
                  <a:pt x="0" y="42672"/>
                </a:moveTo>
                <a:lnTo>
                  <a:pt x="3899" y="26060"/>
                </a:lnTo>
                <a:lnTo>
                  <a:pt x="14525" y="12496"/>
                </a:lnTo>
                <a:lnTo>
                  <a:pt x="30271" y="3352"/>
                </a:lnTo>
                <a:lnTo>
                  <a:pt x="49529" y="0"/>
                </a:lnTo>
                <a:lnTo>
                  <a:pt x="68788" y="3352"/>
                </a:lnTo>
                <a:lnTo>
                  <a:pt x="84534" y="12496"/>
                </a:lnTo>
                <a:lnTo>
                  <a:pt x="95160" y="26060"/>
                </a:lnTo>
                <a:lnTo>
                  <a:pt x="99059" y="42672"/>
                </a:lnTo>
                <a:lnTo>
                  <a:pt x="95160" y="59283"/>
                </a:lnTo>
                <a:lnTo>
                  <a:pt x="84534" y="72847"/>
                </a:lnTo>
                <a:lnTo>
                  <a:pt x="68788" y="81991"/>
                </a:lnTo>
                <a:lnTo>
                  <a:pt x="49529" y="85344"/>
                </a:lnTo>
                <a:lnTo>
                  <a:pt x="30271" y="81991"/>
                </a:lnTo>
                <a:lnTo>
                  <a:pt x="14525" y="72847"/>
                </a:lnTo>
                <a:lnTo>
                  <a:pt x="3899" y="59283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4" name="object 89"/>
          <p:cNvSpPr>
            <a:spLocks/>
          </p:cNvSpPr>
          <p:nvPr/>
        </p:nvSpPr>
        <p:spPr bwMode="auto">
          <a:xfrm>
            <a:off x="1620838" y="5805488"/>
            <a:ext cx="360362" cy="2174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359663" y="0"/>
              </a:cxn>
            </a:cxnLst>
            <a:rect l="0" t="0" r="r" b="b"/>
            <a:pathLst>
              <a:path w="360044" h="216535">
                <a:moveTo>
                  <a:pt x="0" y="216408"/>
                </a:moveTo>
                <a:lnTo>
                  <a:pt x="35966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5" name="object 90"/>
          <p:cNvSpPr>
            <a:spLocks/>
          </p:cNvSpPr>
          <p:nvPr/>
        </p:nvSpPr>
        <p:spPr bwMode="auto">
          <a:xfrm>
            <a:off x="2241550" y="5229225"/>
            <a:ext cx="98425" cy="84138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298"/>
              </a:cxn>
              <a:cxn ang="0">
                <a:pos x="14287" y="12287"/>
              </a:cxn>
              <a:cxn ang="0">
                <a:pos x="3833" y="25610"/>
              </a:cxn>
              <a:cxn ang="0">
                <a:pos x="0" y="41909"/>
              </a:cxn>
              <a:cxn ang="0">
                <a:pos x="3833" y="58209"/>
              </a:cxn>
              <a:cxn ang="0">
                <a:pos x="14287" y="71532"/>
              </a:cxn>
              <a:cxn ang="0">
                <a:pos x="29789" y="80521"/>
              </a:cxn>
              <a:cxn ang="0">
                <a:pos x="48768" y="83819"/>
              </a:cxn>
              <a:cxn ang="0">
                <a:pos x="67746" y="80521"/>
              </a:cxn>
              <a:cxn ang="0">
                <a:pos x="83248" y="71532"/>
              </a:cxn>
              <a:cxn ang="0">
                <a:pos x="93702" y="58209"/>
              </a:cxn>
              <a:cxn ang="0">
                <a:pos x="97535" y="41909"/>
              </a:cxn>
              <a:cxn ang="0">
                <a:pos x="93702" y="25610"/>
              </a:cxn>
              <a:cxn ang="0">
                <a:pos x="83248" y="12287"/>
              </a:cxn>
              <a:cxn ang="0">
                <a:pos x="67746" y="3298"/>
              </a:cxn>
              <a:cxn ang="0">
                <a:pos x="48768" y="0"/>
              </a:cxn>
            </a:cxnLst>
            <a:rect l="0" t="0" r="r" b="b"/>
            <a:pathLst>
              <a:path w="97789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6" name="object 91"/>
          <p:cNvSpPr>
            <a:spLocks/>
          </p:cNvSpPr>
          <p:nvPr/>
        </p:nvSpPr>
        <p:spPr bwMode="auto">
          <a:xfrm>
            <a:off x="2241550" y="5229225"/>
            <a:ext cx="98425" cy="84138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833" y="25610"/>
              </a:cxn>
              <a:cxn ang="0">
                <a:pos x="14287" y="12287"/>
              </a:cxn>
              <a:cxn ang="0">
                <a:pos x="29789" y="3298"/>
              </a:cxn>
              <a:cxn ang="0">
                <a:pos x="48768" y="0"/>
              </a:cxn>
              <a:cxn ang="0">
                <a:pos x="67746" y="3298"/>
              </a:cxn>
              <a:cxn ang="0">
                <a:pos x="83248" y="12287"/>
              </a:cxn>
              <a:cxn ang="0">
                <a:pos x="93702" y="25610"/>
              </a:cxn>
              <a:cxn ang="0">
                <a:pos x="97535" y="41909"/>
              </a:cxn>
              <a:cxn ang="0">
                <a:pos x="93702" y="58209"/>
              </a:cxn>
              <a:cxn ang="0">
                <a:pos x="83248" y="71532"/>
              </a:cxn>
              <a:cxn ang="0">
                <a:pos x="67746" y="80521"/>
              </a:cxn>
              <a:cxn ang="0">
                <a:pos x="48768" y="83819"/>
              </a:cxn>
              <a:cxn ang="0">
                <a:pos x="29789" y="80521"/>
              </a:cxn>
              <a:cxn ang="0">
                <a:pos x="14287" y="71532"/>
              </a:cxn>
              <a:cxn ang="0">
                <a:pos x="3833" y="58209"/>
              </a:cxn>
              <a:cxn ang="0">
                <a:pos x="0" y="41909"/>
              </a:cxn>
            </a:cxnLst>
            <a:rect l="0" t="0" r="r" b="b"/>
            <a:pathLst>
              <a:path w="97789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7" name="object 92"/>
          <p:cNvSpPr>
            <a:spLocks/>
          </p:cNvSpPr>
          <p:nvPr/>
        </p:nvSpPr>
        <p:spPr bwMode="auto">
          <a:xfrm>
            <a:off x="2025650" y="5229225"/>
            <a:ext cx="290513" cy="434975"/>
          </a:xfrm>
          <a:custGeom>
            <a:avLst/>
            <a:gdLst/>
            <a:ahLst/>
            <a:cxnLst>
              <a:cxn ang="0">
                <a:pos x="0" y="434340"/>
              </a:cxn>
              <a:cxn ang="0">
                <a:pos x="289560" y="0"/>
              </a:cxn>
            </a:cxnLst>
            <a:rect l="0" t="0" r="r" b="b"/>
            <a:pathLst>
              <a:path w="289560" h="434339">
                <a:moveTo>
                  <a:pt x="0" y="434340"/>
                </a:moveTo>
                <a:lnTo>
                  <a:pt x="28956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8" name="object 93"/>
          <p:cNvSpPr>
            <a:spLocks/>
          </p:cNvSpPr>
          <p:nvPr/>
        </p:nvSpPr>
        <p:spPr bwMode="auto">
          <a:xfrm>
            <a:off x="2528888" y="4437063"/>
            <a:ext cx="98425" cy="85725"/>
          </a:xfrm>
          <a:custGeom>
            <a:avLst/>
            <a:gdLst/>
            <a:ahLst/>
            <a:cxnLst>
              <a:cxn ang="0">
                <a:pos x="49529" y="0"/>
              </a:cxn>
              <a:cxn ang="0">
                <a:pos x="30271" y="3345"/>
              </a:cxn>
              <a:cxn ang="0">
                <a:pos x="14525" y="12477"/>
              </a:cxn>
              <a:cxn ang="0">
                <a:pos x="3899" y="26038"/>
              </a:cxn>
              <a:cxn ang="0">
                <a:pos x="0" y="42672"/>
              </a:cxn>
              <a:cxn ang="0">
                <a:pos x="3899" y="59305"/>
              </a:cxn>
              <a:cxn ang="0">
                <a:pos x="14525" y="72866"/>
              </a:cxn>
              <a:cxn ang="0">
                <a:pos x="30271" y="81998"/>
              </a:cxn>
              <a:cxn ang="0">
                <a:pos x="49529" y="85343"/>
              </a:cxn>
              <a:cxn ang="0">
                <a:pos x="68788" y="81998"/>
              </a:cxn>
              <a:cxn ang="0">
                <a:pos x="84534" y="72866"/>
              </a:cxn>
              <a:cxn ang="0">
                <a:pos x="95160" y="59305"/>
              </a:cxn>
              <a:cxn ang="0">
                <a:pos x="99059" y="42672"/>
              </a:cxn>
              <a:cxn ang="0">
                <a:pos x="95160" y="26038"/>
              </a:cxn>
              <a:cxn ang="0">
                <a:pos x="84534" y="12477"/>
              </a:cxn>
              <a:cxn ang="0">
                <a:pos x="68788" y="3345"/>
              </a:cxn>
              <a:cxn ang="0">
                <a:pos x="49529" y="0"/>
              </a:cxn>
            </a:cxnLst>
            <a:rect l="0" t="0" r="r" b="b"/>
            <a:pathLst>
              <a:path w="99060" h="85725">
                <a:moveTo>
                  <a:pt x="49529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29" y="85343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59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09" name="object 94"/>
          <p:cNvSpPr>
            <a:spLocks/>
          </p:cNvSpPr>
          <p:nvPr/>
        </p:nvSpPr>
        <p:spPr bwMode="auto">
          <a:xfrm>
            <a:off x="2528888" y="4437063"/>
            <a:ext cx="98425" cy="85725"/>
          </a:xfrm>
          <a:custGeom>
            <a:avLst/>
            <a:gdLst/>
            <a:ahLst/>
            <a:cxnLst>
              <a:cxn ang="0">
                <a:pos x="0" y="42672"/>
              </a:cxn>
              <a:cxn ang="0">
                <a:pos x="3899" y="26038"/>
              </a:cxn>
              <a:cxn ang="0">
                <a:pos x="14525" y="12477"/>
              </a:cxn>
              <a:cxn ang="0">
                <a:pos x="30271" y="3345"/>
              </a:cxn>
              <a:cxn ang="0">
                <a:pos x="49529" y="0"/>
              </a:cxn>
              <a:cxn ang="0">
                <a:pos x="68788" y="3345"/>
              </a:cxn>
              <a:cxn ang="0">
                <a:pos x="84534" y="12477"/>
              </a:cxn>
              <a:cxn ang="0">
                <a:pos x="95160" y="26038"/>
              </a:cxn>
              <a:cxn ang="0">
                <a:pos x="99059" y="42672"/>
              </a:cxn>
              <a:cxn ang="0">
                <a:pos x="95160" y="59305"/>
              </a:cxn>
              <a:cxn ang="0">
                <a:pos x="84534" y="72866"/>
              </a:cxn>
              <a:cxn ang="0">
                <a:pos x="68788" y="81998"/>
              </a:cxn>
              <a:cxn ang="0">
                <a:pos x="49529" y="85343"/>
              </a:cxn>
              <a:cxn ang="0">
                <a:pos x="30271" y="81998"/>
              </a:cxn>
              <a:cxn ang="0">
                <a:pos x="14525" y="72866"/>
              </a:cxn>
              <a:cxn ang="0">
                <a:pos x="3899" y="59305"/>
              </a:cxn>
              <a:cxn ang="0">
                <a:pos x="0" y="42672"/>
              </a:cxn>
            </a:cxnLst>
            <a:rect l="0" t="0" r="r" b="b"/>
            <a:pathLst>
              <a:path w="99060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29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59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29" y="85343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0" name="object 95"/>
          <p:cNvSpPr>
            <a:spLocks/>
          </p:cNvSpPr>
          <p:nvPr/>
        </p:nvSpPr>
        <p:spPr bwMode="auto">
          <a:xfrm>
            <a:off x="2314575" y="4437063"/>
            <a:ext cx="287338" cy="793750"/>
          </a:xfrm>
          <a:custGeom>
            <a:avLst/>
            <a:gdLst/>
            <a:ahLst/>
            <a:cxnLst>
              <a:cxn ang="0">
                <a:pos x="0" y="794004"/>
              </a:cxn>
              <a:cxn ang="0">
                <a:pos x="286512" y="0"/>
              </a:cxn>
            </a:cxnLst>
            <a:rect l="0" t="0" r="r" b="b"/>
            <a:pathLst>
              <a:path w="287019" h="794385">
                <a:moveTo>
                  <a:pt x="0" y="794004"/>
                </a:moveTo>
                <a:lnTo>
                  <a:pt x="28651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1" name="object 96"/>
          <p:cNvSpPr>
            <a:spLocks/>
          </p:cNvSpPr>
          <p:nvPr/>
        </p:nvSpPr>
        <p:spPr bwMode="auto">
          <a:xfrm>
            <a:off x="2817813" y="2840038"/>
            <a:ext cx="98425" cy="84137"/>
          </a:xfrm>
          <a:custGeom>
            <a:avLst/>
            <a:gdLst/>
            <a:ahLst/>
            <a:cxnLst>
              <a:cxn ang="0">
                <a:pos x="49530" y="0"/>
              </a:cxn>
              <a:cxn ang="0">
                <a:pos x="30271" y="3298"/>
              </a:cxn>
              <a:cxn ang="0">
                <a:pos x="14525" y="12287"/>
              </a:cxn>
              <a:cxn ang="0">
                <a:pos x="3899" y="25610"/>
              </a:cxn>
              <a:cxn ang="0">
                <a:pos x="0" y="41910"/>
              </a:cxn>
              <a:cxn ang="0">
                <a:pos x="3899" y="58209"/>
              </a:cxn>
              <a:cxn ang="0">
                <a:pos x="14525" y="71532"/>
              </a:cxn>
              <a:cxn ang="0">
                <a:pos x="30271" y="80521"/>
              </a:cxn>
              <a:cxn ang="0">
                <a:pos x="49530" y="83819"/>
              </a:cxn>
              <a:cxn ang="0">
                <a:pos x="68788" y="80521"/>
              </a:cxn>
              <a:cxn ang="0">
                <a:pos x="84534" y="71532"/>
              </a:cxn>
              <a:cxn ang="0">
                <a:pos x="95160" y="58209"/>
              </a:cxn>
              <a:cxn ang="0">
                <a:pos x="99060" y="41910"/>
              </a:cxn>
              <a:cxn ang="0">
                <a:pos x="95160" y="25610"/>
              </a:cxn>
              <a:cxn ang="0">
                <a:pos x="84534" y="12287"/>
              </a:cxn>
              <a:cxn ang="0">
                <a:pos x="68788" y="3298"/>
              </a:cxn>
              <a:cxn ang="0">
                <a:pos x="49530" y="0"/>
              </a:cxn>
            </a:cxnLst>
            <a:rect l="0" t="0" r="r" b="b"/>
            <a:pathLst>
              <a:path w="99060" h="83819">
                <a:moveTo>
                  <a:pt x="49530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10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30" y="83819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10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2" name="object 97"/>
          <p:cNvSpPr>
            <a:spLocks/>
          </p:cNvSpPr>
          <p:nvPr/>
        </p:nvSpPr>
        <p:spPr bwMode="auto">
          <a:xfrm>
            <a:off x="2817813" y="2840038"/>
            <a:ext cx="98425" cy="84137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899" y="25610"/>
              </a:cxn>
              <a:cxn ang="0">
                <a:pos x="14525" y="12287"/>
              </a:cxn>
              <a:cxn ang="0">
                <a:pos x="30271" y="3298"/>
              </a:cxn>
              <a:cxn ang="0">
                <a:pos x="49530" y="0"/>
              </a:cxn>
              <a:cxn ang="0">
                <a:pos x="68788" y="3298"/>
              </a:cxn>
              <a:cxn ang="0">
                <a:pos x="84534" y="12287"/>
              </a:cxn>
              <a:cxn ang="0">
                <a:pos x="95160" y="25610"/>
              </a:cxn>
              <a:cxn ang="0">
                <a:pos x="99060" y="41910"/>
              </a:cxn>
              <a:cxn ang="0">
                <a:pos x="95160" y="58209"/>
              </a:cxn>
              <a:cxn ang="0">
                <a:pos x="84534" y="71532"/>
              </a:cxn>
              <a:cxn ang="0">
                <a:pos x="68788" y="80521"/>
              </a:cxn>
              <a:cxn ang="0">
                <a:pos x="49530" y="83819"/>
              </a:cxn>
              <a:cxn ang="0">
                <a:pos x="30271" y="80521"/>
              </a:cxn>
              <a:cxn ang="0">
                <a:pos x="14525" y="71532"/>
              </a:cxn>
              <a:cxn ang="0">
                <a:pos x="3899" y="58209"/>
              </a:cxn>
              <a:cxn ang="0">
                <a:pos x="0" y="41910"/>
              </a:cxn>
            </a:cxnLst>
            <a:rect l="0" t="0" r="r" b="b"/>
            <a:pathLst>
              <a:path w="99060" h="83819">
                <a:moveTo>
                  <a:pt x="0" y="41910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30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10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30" y="83819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3" name="object 98"/>
          <p:cNvSpPr>
            <a:spLocks/>
          </p:cNvSpPr>
          <p:nvPr/>
        </p:nvSpPr>
        <p:spPr bwMode="auto">
          <a:xfrm>
            <a:off x="2555875" y="2925763"/>
            <a:ext cx="288925" cy="1582737"/>
          </a:xfrm>
          <a:custGeom>
            <a:avLst/>
            <a:gdLst/>
            <a:ahLst/>
            <a:cxnLst>
              <a:cxn ang="0">
                <a:pos x="0" y="1583436"/>
              </a:cxn>
              <a:cxn ang="0">
                <a:pos x="288035" y="0"/>
              </a:cxn>
            </a:cxnLst>
            <a:rect l="0" t="0" r="r" b="b"/>
            <a:pathLst>
              <a:path w="288289" h="1583689">
                <a:moveTo>
                  <a:pt x="0" y="1583436"/>
                </a:moveTo>
                <a:lnTo>
                  <a:pt x="28803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1555750" y="2101850"/>
            <a:ext cx="28622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008000"/>
                </a:solidFill>
                <a:latin typeface="Tahoma"/>
                <a:cs typeface="Tahoma"/>
              </a:rPr>
              <a:t>Congestion </a:t>
            </a:r>
            <a:r>
              <a:rPr sz="1600" spc="-10" dirty="0">
                <a:solidFill>
                  <a:srgbClr val="008000"/>
                </a:solidFill>
                <a:latin typeface="Tahoma"/>
                <a:cs typeface="Tahoma"/>
              </a:rPr>
              <a:t>Avoidance </a:t>
            </a:r>
            <a:r>
              <a:rPr sz="1600" spc="-5" dirty="0">
                <a:solidFill>
                  <a:srgbClr val="008000"/>
                </a:solidFill>
                <a:latin typeface="Wingdings"/>
                <a:cs typeface="Wingdings"/>
              </a:rPr>
              <a:t></a:t>
            </a:r>
            <a:r>
              <a:rPr sz="16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Tahoma"/>
                <a:cs typeface="Tahoma"/>
              </a:rPr>
              <a:t>Linear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915" name="object 100"/>
          <p:cNvSpPr>
            <a:spLocks/>
          </p:cNvSpPr>
          <p:nvPr/>
        </p:nvSpPr>
        <p:spPr bwMode="auto">
          <a:xfrm>
            <a:off x="2814638" y="2851150"/>
            <a:ext cx="95250" cy="82550"/>
          </a:xfrm>
          <a:custGeom>
            <a:avLst/>
            <a:gdLst/>
            <a:ahLst/>
            <a:cxnLst>
              <a:cxn ang="0">
                <a:pos x="48006" y="0"/>
              </a:cxn>
              <a:cxn ang="0">
                <a:pos x="29307" y="3298"/>
              </a:cxn>
              <a:cxn ang="0">
                <a:pos x="14049" y="12287"/>
              </a:cxn>
              <a:cxn ang="0">
                <a:pos x="3768" y="25610"/>
              </a:cxn>
              <a:cxn ang="0">
                <a:pos x="0" y="41910"/>
              </a:cxn>
              <a:cxn ang="0">
                <a:pos x="3768" y="58209"/>
              </a:cxn>
              <a:cxn ang="0">
                <a:pos x="14049" y="71532"/>
              </a:cxn>
              <a:cxn ang="0">
                <a:pos x="29307" y="80521"/>
              </a:cxn>
              <a:cxn ang="0">
                <a:pos x="48006" y="83820"/>
              </a:cxn>
              <a:cxn ang="0">
                <a:pos x="66704" y="80521"/>
              </a:cxn>
              <a:cxn ang="0">
                <a:pos x="81962" y="71532"/>
              </a:cxn>
              <a:cxn ang="0">
                <a:pos x="92243" y="58209"/>
              </a:cxn>
              <a:cxn ang="0">
                <a:pos x="96011" y="41910"/>
              </a:cxn>
              <a:cxn ang="0">
                <a:pos x="92243" y="25610"/>
              </a:cxn>
              <a:cxn ang="0">
                <a:pos x="81962" y="12287"/>
              </a:cxn>
              <a:cxn ang="0">
                <a:pos x="66704" y="3298"/>
              </a:cxn>
              <a:cxn ang="0">
                <a:pos x="48006" y="0"/>
              </a:cxn>
            </a:cxnLst>
            <a:rect l="0" t="0" r="r" b="b"/>
            <a:pathLst>
              <a:path w="96519" h="83819">
                <a:moveTo>
                  <a:pt x="48006" y="0"/>
                </a:moveTo>
                <a:lnTo>
                  <a:pt x="29307" y="3298"/>
                </a:lnTo>
                <a:lnTo>
                  <a:pt x="14049" y="12287"/>
                </a:lnTo>
                <a:lnTo>
                  <a:pt x="3768" y="25610"/>
                </a:lnTo>
                <a:lnTo>
                  <a:pt x="0" y="41910"/>
                </a:lnTo>
                <a:lnTo>
                  <a:pt x="3768" y="58209"/>
                </a:lnTo>
                <a:lnTo>
                  <a:pt x="14049" y="71532"/>
                </a:lnTo>
                <a:lnTo>
                  <a:pt x="29307" y="80521"/>
                </a:lnTo>
                <a:lnTo>
                  <a:pt x="48006" y="83820"/>
                </a:lnTo>
                <a:lnTo>
                  <a:pt x="66704" y="80521"/>
                </a:lnTo>
                <a:lnTo>
                  <a:pt x="81962" y="71532"/>
                </a:lnTo>
                <a:lnTo>
                  <a:pt x="92243" y="58209"/>
                </a:lnTo>
                <a:lnTo>
                  <a:pt x="96011" y="41910"/>
                </a:lnTo>
                <a:lnTo>
                  <a:pt x="92243" y="25610"/>
                </a:lnTo>
                <a:lnTo>
                  <a:pt x="81962" y="12287"/>
                </a:lnTo>
                <a:lnTo>
                  <a:pt x="66704" y="329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6" name="object 101"/>
          <p:cNvSpPr>
            <a:spLocks/>
          </p:cNvSpPr>
          <p:nvPr/>
        </p:nvSpPr>
        <p:spPr bwMode="auto">
          <a:xfrm>
            <a:off x="2814638" y="2851150"/>
            <a:ext cx="95250" cy="82550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768" y="25610"/>
              </a:cxn>
              <a:cxn ang="0">
                <a:pos x="14049" y="12287"/>
              </a:cxn>
              <a:cxn ang="0">
                <a:pos x="29307" y="3298"/>
              </a:cxn>
              <a:cxn ang="0">
                <a:pos x="48006" y="0"/>
              </a:cxn>
              <a:cxn ang="0">
                <a:pos x="66704" y="3298"/>
              </a:cxn>
              <a:cxn ang="0">
                <a:pos x="81962" y="12287"/>
              </a:cxn>
              <a:cxn ang="0">
                <a:pos x="92243" y="25610"/>
              </a:cxn>
              <a:cxn ang="0">
                <a:pos x="96011" y="41910"/>
              </a:cxn>
              <a:cxn ang="0">
                <a:pos x="92243" y="58209"/>
              </a:cxn>
              <a:cxn ang="0">
                <a:pos x="81962" y="71532"/>
              </a:cxn>
              <a:cxn ang="0">
                <a:pos x="66704" y="80521"/>
              </a:cxn>
              <a:cxn ang="0">
                <a:pos x="48006" y="83820"/>
              </a:cxn>
              <a:cxn ang="0">
                <a:pos x="29307" y="80521"/>
              </a:cxn>
              <a:cxn ang="0">
                <a:pos x="14049" y="71532"/>
              </a:cxn>
              <a:cxn ang="0">
                <a:pos x="3768" y="58209"/>
              </a:cxn>
              <a:cxn ang="0">
                <a:pos x="0" y="41910"/>
              </a:cxn>
            </a:cxnLst>
            <a:rect l="0" t="0" r="r" b="b"/>
            <a:pathLst>
              <a:path w="96519" h="83819">
                <a:moveTo>
                  <a:pt x="0" y="41910"/>
                </a:moveTo>
                <a:lnTo>
                  <a:pt x="3768" y="25610"/>
                </a:lnTo>
                <a:lnTo>
                  <a:pt x="14049" y="12287"/>
                </a:lnTo>
                <a:lnTo>
                  <a:pt x="29307" y="3298"/>
                </a:lnTo>
                <a:lnTo>
                  <a:pt x="48006" y="0"/>
                </a:lnTo>
                <a:lnTo>
                  <a:pt x="66704" y="3298"/>
                </a:lnTo>
                <a:lnTo>
                  <a:pt x="81962" y="12287"/>
                </a:lnTo>
                <a:lnTo>
                  <a:pt x="92243" y="25610"/>
                </a:lnTo>
                <a:lnTo>
                  <a:pt x="96011" y="41910"/>
                </a:lnTo>
                <a:lnTo>
                  <a:pt x="92243" y="58209"/>
                </a:lnTo>
                <a:lnTo>
                  <a:pt x="81962" y="71532"/>
                </a:lnTo>
                <a:lnTo>
                  <a:pt x="66704" y="80521"/>
                </a:lnTo>
                <a:lnTo>
                  <a:pt x="48006" y="83820"/>
                </a:lnTo>
                <a:lnTo>
                  <a:pt x="29307" y="80521"/>
                </a:lnTo>
                <a:lnTo>
                  <a:pt x="14049" y="71532"/>
                </a:lnTo>
                <a:lnTo>
                  <a:pt x="3768" y="58209"/>
                </a:lnTo>
                <a:lnTo>
                  <a:pt x="0" y="4191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7" name="object 102"/>
          <p:cNvSpPr>
            <a:spLocks/>
          </p:cNvSpPr>
          <p:nvPr/>
        </p:nvSpPr>
        <p:spPr bwMode="auto">
          <a:xfrm>
            <a:off x="3106738" y="2751138"/>
            <a:ext cx="96837" cy="85725"/>
          </a:xfrm>
          <a:custGeom>
            <a:avLst/>
            <a:gdLst/>
            <a:ahLst/>
            <a:cxnLst>
              <a:cxn ang="0">
                <a:pos x="48006" y="0"/>
              </a:cxn>
              <a:cxn ang="0">
                <a:pos x="29307" y="3345"/>
              </a:cxn>
              <a:cxn ang="0">
                <a:pos x="14049" y="12477"/>
              </a:cxn>
              <a:cxn ang="0">
                <a:pos x="3768" y="26038"/>
              </a:cxn>
              <a:cxn ang="0">
                <a:pos x="0" y="42671"/>
              </a:cxn>
              <a:cxn ang="0">
                <a:pos x="3768" y="59305"/>
              </a:cxn>
              <a:cxn ang="0">
                <a:pos x="14049" y="72866"/>
              </a:cxn>
              <a:cxn ang="0">
                <a:pos x="29307" y="81998"/>
              </a:cxn>
              <a:cxn ang="0">
                <a:pos x="48006" y="85343"/>
              </a:cxn>
              <a:cxn ang="0">
                <a:pos x="66704" y="81998"/>
              </a:cxn>
              <a:cxn ang="0">
                <a:pos x="81962" y="72866"/>
              </a:cxn>
              <a:cxn ang="0">
                <a:pos x="92243" y="59305"/>
              </a:cxn>
              <a:cxn ang="0">
                <a:pos x="96012" y="42671"/>
              </a:cxn>
              <a:cxn ang="0">
                <a:pos x="92243" y="26038"/>
              </a:cxn>
              <a:cxn ang="0">
                <a:pos x="81962" y="12477"/>
              </a:cxn>
              <a:cxn ang="0">
                <a:pos x="66704" y="3345"/>
              </a:cxn>
              <a:cxn ang="0">
                <a:pos x="48006" y="0"/>
              </a:cxn>
            </a:cxnLst>
            <a:rect l="0" t="0" r="r" b="b"/>
            <a:pathLst>
              <a:path w="96519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1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3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1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8" name="object 103"/>
          <p:cNvSpPr>
            <a:spLocks/>
          </p:cNvSpPr>
          <p:nvPr/>
        </p:nvSpPr>
        <p:spPr bwMode="auto">
          <a:xfrm>
            <a:off x="3106738" y="2751138"/>
            <a:ext cx="96837" cy="85725"/>
          </a:xfrm>
          <a:custGeom>
            <a:avLst/>
            <a:gdLst/>
            <a:ahLst/>
            <a:cxnLst>
              <a:cxn ang="0">
                <a:pos x="0" y="42671"/>
              </a:cxn>
              <a:cxn ang="0">
                <a:pos x="3768" y="26038"/>
              </a:cxn>
              <a:cxn ang="0">
                <a:pos x="14049" y="12477"/>
              </a:cxn>
              <a:cxn ang="0">
                <a:pos x="29307" y="3345"/>
              </a:cxn>
              <a:cxn ang="0">
                <a:pos x="48006" y="0"/>
              </a:cxn>
              <a:cxn ang="0">
                <a:pos x="66704" y="3345"/>
              </a:cxn>
              <a:cxn ang="0">
                <a:pos x="81962" y="12477"/>
              </a:cxn>
              <a:cxn ang="0">
                <a:pos x="92243" y="26038"/>
              </a:cxn>
              <a:cxn ang="0">
                <a:pos x="96012" y="42671"/>
              </a:cxn>
              <a:cxn ang="0">
                <a:pos x="92243" y="59305"/>
              </a:cxn>
              <a:cxn ang="0">
                <a:pos x="81962" y="72866"/>
              </a:cxn>
              <a:cxn ang="0">
                <a:pos x="66704" y="81998"/>
              </a:cxn>
              <a:cxn ang="0">
                <a:pos x="48006" y="85343"/>
              </a:cxn>
              <a:cxn ang="0">
                <a:pos x="29307" y="81998"/>
              </a:cxn>
              <a:cxn ang="0">
                <a:pos x="14049" y="72866"/>
              </a:cxn>
              <a:cxn ang="0">
                <a:pos x="3768" y="59305"/>
              </a:cxn>
              <a:cxn ang="0">
                <a:pos x="0" y="42671"/>
              </a:cxn>
            </a:cxnLst>
            <a:rect l="0" t="0" r="r" b="b"/>
            <a:pathLst>
              <a:path w="96519" h="85725">
                <a:moveTo>
                  <a:pt x="0" y="42671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1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3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1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9" name="object 104"/>
          <p:cNvSpPr>
            <a:spLocks/>
          </p:cNvSpPr>
          <p:nvPr/>
        </p:nvSpPr>
        <p:spPr bwMode="auto">
          <a:xfrm>
            <a:off x="3414713" y="2640013"/>
            <a:ext cx="96837" cy="82550"/>
          </a:xfrm>
          <a:custGeom>
            <a:avLst/>
            <a:gdLst/>
            <a:ahLst/>
            <a:cxnLst>
              <a:cxn ang="0">
                <a:pos x="48767" y="0"/>
              </a:cxn>
              <a:cxn ang="0">
                <a:pos x="29789" y="3232"/>
              </a:cxn>
              <a:cxn ang="0">
                <a:pos x="14287" y="12049"/>
              </a:cxn>
              <a:cxn ang="0">
                <a:pos x="3833" y="25128"/>
              </a:cxn>
              <a:cxn ang="0">
                <a:pos x="0" y="41148"/>
              </a:cxn>
              <a:cxn ang="0">
                <a:pos x="3833" y="57167"/>
              </a:cxn>
              <a:cxn ang="0">
                <a:pos x="14287" y="70246"/>
              </a:cxn>
              <a:cxn ang="0">
                <a:pos x="29789" y="79063"/>
              </a:cxn>
              <a:cxn ang="0">
                <a:pos x="48767" y="82296"/>
              </a:cxn>
              <a:cxn ang="0">
                <a:pos x="67746" y="79063"/>
              </a:cxn>
              <a:cxn ang="0">
                <a:pos x="83248" y="70246"/>
              </a:cxn>
              <a:cxn ang="0">
                <a:pos x="93702" y="57167"/>
              </a:cxn>
              <a:cxn ang="0">
                <a:pos x="97536" y="41148"/>
              </a:cxn>
              <a:cxn ang="0">
                <a:pos x="93702" y="25128"/>
              </a:cxn>
              <a:cxn ang="0">
                <a:pos x="83248" y="12049"/>
              </a:cxn>
              <a:cxn ang="0">
                <a:pos x="67746" y="3232"/>
              </a:cxn>
              <a:cxn ang="0">
                <a:pos x="48767" y="0"/>
              </a:cxn>
            </a:cxnLst>
            <a:rect l="0" t="0" r="r" b="b"/>
            <a:pathLst>
              <a:path w="97789" h="82550">
                <a:moveTo>
                  <a:pt x="48767" y="0"/>
                </a:moveTo>
                <a:lnTo>
                  <a:pt x="29789" y="3232"/>
                </a:lnTo>
                <a:lnTo>
                  <a:pt x="14287" y="12049"/>
                </a:lnTo>
                <a:lnTo>
                  <a:pt x="3833" y="25128"/>
                </a:lnTo>
                <a:lnTo>
                  <a:pt x="0" y="41148"/>
                </a:lnTo>
                <a:lnTo>
                  <a:pt x="3833" y="57167"/>
                </a:lnTo>
                <a:lnTo>
                  <a:pt x="14287" y="70246"/>
                </a:lnTo>
                <a:lnTo>
                  <a:pt x="29789" y="79063"/>
                </a:lnTo>
                <a:lnTo>
                  <a:pt x="48767" y="82296"/>
                </a:lnTo>
                <a:lnTo>
                  <a:pt x="67746" y="79063"/>
                </a:lnTo>
                <a:lnTo>
                  <a:pt x="83248" y="70246"/>
                </a:lnTo>
                <a:lnTo>
                  <a:pt x="93702" y="57167"/>
                </a:lnTo>
                <a:lnTo>
                  <a:pt x="97536" y="41148"/>
                </a:lnTo>
                <a:lnTo>
                  <a:pt x="93702" y="25128"/>
                </a:lnTo>
                <a:lnTo>
                  <a:pt x="83248" y="12049"/>
                </a:lnTo>
                <a:lnTo>
                  <a:pt x="67746" y="3232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0" name="object 105"/>
          <p:cNvSpPr>
            <a:spLocks/>
          </p:cNvSpPr>
          <p:nvPr/>
        </p:nvSpPr>
        <p:spPr bwMode="auto">
          <a:xfrm>
            <a:off x="3414713" y="2640013"/>
            <a:ext cx="96837" cy="82550"/>
          </a:xfrm>
          <a:custGeom>
            <a:avLst/>
            <a:gdLst/>
            <a:ahLst/>
            <a:cxnLst>
              <a:cxn ang="0">
                <a:pos x="0" y="41148"/>
              </a:cxn>
              <a:cxn ang="0">
                <a:pos x="3833" y="25128"/>
              </a:cxn>
              <a:cxn ang="0">
                <a:pos x="14287" y="12049"/>
              </a:cxn>
              <a:cxn ang="0">
                <a:pos x="29789" y="3232"/>
              </a:cxn>
              <a:cxn ang="0">
                <a:pos x="48767" y="0"/>
              </a:cxn>
              <a:cxn ang="0">
                <a:pos x="67746" y="3232"/>
              </a:cxn>
              <a:cxn ang="0">
                <a:pos x="83248" y="12049"/>
              </a:cxn>
              <a:cxn ang="0">
                <a:pos x="93702" y="25128"/>
              </a:cxn>
              <a:cxn ang="0">
                <a:pos x="97536" y="41148"/>
              </a:cxn>
              <a:cxn ang="0">
                <a:pos x="93702" y="57167"/>
              </a:cxn>
              <a:cxn ang="0">
                <a:pos x="83248" y="70246"/>
              </a:cxn>
              <a:cxn ang="0">
                <a:pos x="67746" y="79063"/>
              </a:cxn>
              <a:cxn ang="0">
                <a:pos x="48767" y="82296"/>
              </a:cxn>
              <a:cxn ang="0">
                <a:pos x="29789" y="79063"/>
              </a:cxn>
              <a:cxn ang="0">
                <a:pos x="14287" y="70246"/>
              </a:cxn>
              <a:cxn ang="0">
                <a:pos x="3833" y="57167"/>
              </a:cxn>
              <a:cxn ang="0">
                <a:pos x="0" y="41148"/>
              </a:cxn>
            </a:cxnLst>
            <a:rect l="0" t="0" r="r" b="b"/>
            <a:pathLst>
              <a:path w="97789" h="82550">
                <a:moveTo>
                  <a:pt x="0" y="41148"/>
                </a:moveTo>
                <a:lnTo>
                  <a:pt x="3833" y="25128"/>
                </a:lnTo>
                <a:lnTo>
                  <a:pt x="14287" y="12049"/>
                </a:lnTo>
                <a:lnTo>
                  <a:pt x="29789" y="3232"/>
                </a:lnTo>
                <a:lnTo>
                  <a:pt x="48767" y="0"/>
                </a:lnTo>
                <a:lnTo>
                  <a:pt x="67746" y="3232"/>
                </a:lnTo>
                <a:lnTo>
                  <a:pt x="83248" y="12049"/>
                </a:lnTo>
                <a:lnTo>
                  <a:pt x="93702" y="25128"/>
                </a:lnTo>
                <a:lnTo>
                  <a:pt x="97536" y="41148"/>
                </a:lnTo>
                <a:lnTo>
                  <a:pt x="93702" y="57167"/>
                </a:lnTo>
                <a:lnTo>
                  <a:pt x="83248" y="70246"/>
                </a:lnTo>
                <a:lnTo>
                  <a:pt x="67746" y="79063"/>
                </a:lnTo>
                <a:lnTo>
                  <a:pt x="48767" y="82296"/>
                </a:lnTo>
                <a:lnTo>
                  <a:pt x="29789" y="79063"/>
                </a:lnTo>
                <a:lnTo>
                  <a:pt x="14287" y="70246"/>
                </a:lnTo>
                <a:lnTo>
                  <a:pt x="3833" y="57167"/>
                </a:lnTo>
                <a:lnTo>
                  <a:pt x="0" y="4114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1" name="object 106"/>
          <p:cNvSpPr>
            <a:spLocks/>
          </p:cNvSpPr>
          <p:nvPr/>
        </p:nvSpPr>
        <p:spPr bwMode="auto">
          <a:xfrm>
            <a:off x="3705225" y="2543175"/>
            <a:ext cx="100013" cy="84138"/>
          </a:xfrm>
          <a:custGeom>
            <a:avLst/>
            <a:gdLst/>
            <a:ahLst/>
            <a:cxnLst>
              <a:cxn ang="0">
                <a:pos x="49530" y="0"/>
              </a:cxn>
              <a:cxn ang="0">
                <a:pos x="30271" y="3298"/>
              </a:cxn>
              <a:cxn ang="0">
                <a:pos x="14525" y="12287"/>
              </a:cxn>
              <a:cxn ang="0">
                <a:pos x="3899" y="25610"/>
              </a:cxn>
              <a:cxn ang="0">
                <a:pos x="0" y="41909"/>
              </a:cxn>
              <a:cxn ang="0">
                <a:pos x="3899" y="58209"/>
              </a:cxn>
              <a:cxn ang="0">
                <a:pos x="14525" y="71532"/>
              </a:cxn>
              <a:cxn ang="0">
                <a:pos x="30271" y="80521"/>
              </a:cxn>
              <a:cxn ang="0">
                <a:pos x="49530" y="83819"/>
              </a:cxn>
              <a:cxn ang="0">
                <a:pos x="68788" y="80521"/>
              </a:cxn>
              <a:cxn ang="0">
                <a:pos x="84534" y="71532"/>
              </a:cxn>
              <a:cxn ang="0">
                <a:pos x="95160" y="58209"/>
              </a:cxn>
              <a:cxn ang="0">
                <a:pos x="99060" y="41909"/>
              </a:cxn>
              <a:cxn ang="0">
                <a:pos x="95160" y="25610"/>
              </a:cxn>
              <a:cxn ang="0">
                <a:pos x="84534" y="12287"/>
              </a:cxn>
              <a:cxn ang="0">
                <a:pos x="68788" y="3298"/>
              </a:cxn>
              <a:cxn ang="0">
                <a:pos x="49530" y="0"/>
              </a:cxn>
            </a:cxnLst>
            <a:rect l="0" t="0" r="r" b="b"/>
            <a:pathLst>
              <a:path w="99060" h="83819">
                <a:moveTo>
                  <a:pt x="49530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09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30" y="83819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09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3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2" name="object 107"/>
          <p:cNvSpPr>
            <a:spLocks/>
          </p:cNvSpPr>
          <p:nvPr/>
        </p:nvSpPr>
        <p:spPr bwMode="auto">
          <a:xfrm>
            <a:off x="3705225" y="2543175"/>
            <a:ext cx="100013" cy="84138"/>
          </a:xfrm>
          <a:custGeom>
            <a:avLst/>
            <a:gdLst/>
            <a:ahLst/>
            <a:cxnLst>
              <a:cxn ang="0">
                <a:pos x="0" y="41909"/>
              </a:cxn>
              <a:cxn ang="0">
                <a:pos x="3899" y="25610"/>
              </a:cxn>
              <a:cxn ang="0">
                <a:pos x="14525" y="12287"/>
              </a:cxn>
              <a:cxn ang="0">
                <a:pos x="30271" y="3298"/>
              </a:cxn>
              <a:cxn ang="0">
                <a:pos x="49530" y="0"/>
              </a:cxn>
              <a:cxn ang="0">
                <a:pos x="68788" y="3298"/>
              </a:cxn>
              <a:cxn ang="0">
                <a:pos x="84534" y="12287"/>
              </a:cxn>
              <a:cxn ang="0">
                <a:pos x="95160" y="25610"/>
              </a:cxn>
              <a:cxn ang="0">
                <a:pos x="99060" y="41909"/>
              </a:cxn>
              <a:cxn ang="0">
                <a:pos x="95160" y="58209"/>
              </a:cxn>
              <a:cxn ang="0">
                <a:pos x="84534" y="71532"/>
              </a:cxn>
              <a:cxn ang="0">
                <a:pos x="68788" y="80521"/>
              </a:cxn>
              <a:cxn ang="0">
                <a:pos x="49530" y="83819"/>
              </a:cxn>
              <a:cxn ang="0">
                <a:pos x="30271" y="80521"/>
              </a:cxn>
              <a:cxn ang="0">
                <a:pos x="14525" y="71532"/>
              </a:cxn>
              <a:cxn ang="0">
                <a:pos x="3899" y="58209"/>
              </a:cxn>
              <a:cxn ang="0">
                <a:pos x="0" y="41909"/>
              </a:cxn>
            </a:cxnLst>
            <a:rect l="0" t="0" r="r" b="b"/>
            <a:pathLst>
              <a:path w="99060" h="83819">
                <a:moveTo>
                  <a:pt x="0" y="41909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30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09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30" y="83819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0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3" name="object 108"/>
          <p:cNvSpPr>
            <a:spLocks/>
          </p:cNvSpPr>
          <p:nvPr/>
        </p:nvSpPr>
        <p:spPr bwMode="auto">
          <a:xfrm>
            <a:off x="4014788" y="2443163"/>
            <a:ext cx="98425" cy="84137"/>
          </a:xfrm>
          <a:custGeom>
            <a:avLst/>
            <a:gdLst/>
            <a:ahLst/>
            <a:cxnLst>
              <a:cxn ang="0">
                <a:pos x="48768" y="0"/>
              </a:cxn>
              <a:cxn ang="0">
                <a:pos x="29789" y="3298"/>
              </a:cxn>
              <a:cxn ang="0">
                <a:pos x="14287" y="12287"/>
              </a:cxn>
              <a:cxn ang="0">
                <a:pos x="3833" y="25610"/>
              </a:cxn>
              <a:cxn ang="0">
                <a:pos x="0" y="41910"/>
              </a:cxn>
              <a:cxn ang="0">
                <a:pos x="3833" y="58209"/>
              </a:cxn>
              <a:cxn ang="0">
                <a:pos x="14287" y="71532"/>
              </a:cxn>
              <a:cxn ang="0">
                <a:pos x="29789" y="80521"/>
              </a:cxn>
              <a:cxn ang="0">
                <a:pos x="48768" y="83819"/>
              </a:cxn>
              <a:cxn ang="0">
                <a:pos x="67746" y="80521"/>
              </a:cxn>
              <a:cxn ang="0">
                <a:pos x="83248" y="71532"/>
              </a:cxn>
              <a:cxn ang="0">
                <a:pos x="93702" y="58209"/>
              </a:cxn>
              <a:cxn ang="0">
                <a:pos x="97536" y="41910"/>
              </a:cxn>
              <a:cxn ang="0">
                <a:pos x="93702" y="25610"/>
              </a:cxn>
              <a:cxn ang="0">
                <a:pos x="83248" y="12287"/>
              </a:cxn>
              <a:cxn ang="0">
                <a:pos x="67746" y="3298"/>
              </a:cxn>
              <a:cxn ang="0">
                <a:pos x="48768" y="0"/>
              </a:cxn>
            </a:cxnLst>
            <a:rect l="0" t="0" r="r" b="b"/>
            <a:pathLst>
              <a:path w="97789" h="83819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10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6" y="41910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4" name="object 109"/>
          <p:cNvSpPr>
            <a:spLocks/>
          </p:cNvSpPr>
          <p:nvPr/>
        </p:nvSpPr>
        <p:spPr bwMode="auto">
          <a:xfrm>
            <a:off x="4014788" y="2443163"/>
            <a:ext cx="98425" cy="84137"/>
          </a:xfrm>
          <a:custGeom>
            <a:avLst/>
            <a:gdLst/>
            <a:ahLst/>
            <a:cxnLst>
              <a:cxn ang="0">
                <a:pos x="0" y="41910"/>
              </a:cxn>
              <a:cxn ang="0">
                <a:pos x="3833" y="25610"/>
              </a:cxn>
              <a:cxn ang="0">
                <a:pos x="14287" y="12287"/>
              </a:cxn>
              <a:cxn ang="0">
                <a:pos x="29789" y="3298"/>
              </a:cxn>
              <a:cxn ang="0">
                <a:pos x="48768" y="0"/>
              </a:cxn>
              <a:cxn ang="0">
                <a:pos x="67746" y="3298"/>
              </a:cxn>
              <a:cxn ang="0">
                <a:pos x="83248" y="12287"/>
              </a:cxn>
              <a:cxn ang="0">
                <a:pos x="93702" y="25610"/>
              </a:cxn>
              <a:cxn ang="0">
                <a:pos x="97536" y="41910"/>
              </a:cxn>
              <a:cxn ang="0">
                <a:pos x="93702" y="58209"/>
              </a:cxn>
              <a:cxn ang="0">
                <a:pos x="83248" y="71532"/>
              </a:cxn>
              <a:cxn ang="0">
                <a:pos x="67746" y="80521"/>
              </a:cxn>
              <a:cxn ang="0">
                <a:pos x="48768" y="83819"/>
              </a:cxn>
              <a:cxn ang="0">
                <a:pos x="29789" y="80521"/>
              </a:cxn>
              <a:cxn ang="0">
                <a:pos x="14287" y="71532"/>
              </a:cxn>
              <a:cxn ang="0">
                <a:pos x="3833" y="58209"/>
              </a:cxn>
              <a:cxn ang="0">
                <a:pos x="0" y="41910"/>
              </a:cxn>
            </a:cxnLst>
            <a:rect l="0" t="0" r="r" b="b"/>
            <a:pathLst>
              <a:path w="97789" h="83819">
                <a:moveTo>
                  <a:pt x="0" y="41910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6" y="41910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1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5" name="object 110"/>
          <p:cNvSpPr>
            <a:spLocks/>
          </p:cNvSpPr>
          <p:nvPr/>
        </p:nvSpPr>
        <p:spPr bwMode="auto">
          <a:xfrm>
            <a:off x="2844800" y="2492375"/>
            <a:ext cx="1223963" cy="433388"/>
          </a:xfrm>
          <a:custGeom>
            <a:avLst/>
            <a:gdLst/>
            <a:ahLst/>
            <a:cxnLst>
              <a:cxn ang="0">
                <a:pos x="0" y="432815"/>
              </a:cxn>
              <a:cxn ang="0">
                <a:pos x="1223771" y="0"/>
              </a:cxn>
            </a:cxnLst>
            <a:rect l="0" t="0" r="r" b="b"/>
            <a:pathLst>
              <a:path w="1224279" h="433069">
                <a:moveTo>
                  <a:pt x="0" y="432815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6" name="object 111"/>
          <p:cNvSpPr>
            <a:spLocks/>
          </p:cNvSpPr>
          <p:nvPr/>
        </p:nvSpPr>
        <p:spPr bwMode="auto">
          <a:xfrm>
            <a:off x="4068763" y="2492375"/>
            <a:ext cx="287337" cy="3602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036" y="3601212"/>
              </a:cxn>
            </a:cxnLst>
            <a:rect l="0" t="0" r="r" b="b"/>
            <a:pathLst>
              <a:path w="288289" h="3601720">
                <a:moveTo>
                  <a:pt x="0" y="0"/>
                </a:moveTo>
                <a:lnTo>
                  <a:pt x="288036" y="36012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27" name="object 112"/>
          <p:cNvSpPr>
            <a:spLocks/>
          </p:cNvSpPr>
          <p:nvPr/>
        </p:nvSpPr>
        <p:spPr bwMode="auto">
          <a:xfrm>
            <a:off x="1350963" y="2681288"/>
            <a:ext cx="69215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0483" y="1524"/>
              </a:cxn>
            </a:cxnLst>
            <a:rect l="0" t="0" r="r" b="b"/>
            <a:pathLst>
              <a:path w="6920865" h="1905">
                <a:moveTo>
                  <a:pt x="0" y="0"/>
                </a:moveTo>
                <a:lnTo>
                  <a:pt x="6920483" y="1524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4854575" y="2033588"/>
            <a:ext cx="18002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Retransmission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929" name="object 114"/>
          <p:cNvSpPr>
            <a:spLocks/>
          </p:cNvSpPr>
          <p:nvPr/>
        </p:nvSpPr>
        <p:spPr bwMode="auto">
          <a:xfrm>
            <a:off x="4344988" y="2044700"/>
            <a:ext cx="500062" cy="434975"/>
          </a:xfrm>
          <a:custGeom>
            <a:avLst/>
            <a:gdLst/>
            <a:ahLst/>
            <a:cxnLst>
              <a:cxn ang="0">
                <a:pos x="26162" y="207518"/>
              </a:cxn>
              <a:cxn ang="0">
                <a:pos x="0" y="409321"/>
              </a:cxn>
              <a:cxn ang="0">
                <a:pos x="201802" y="434848"/>
              </a:cxn>
              <a:cxn ang="0">
                <a:pos x="157987" y="377952"/>
              </a:cxn>
              <a:cxn ang="0">
                <a:pos x="305026" y="264287"/>
              </a:cxn>
              <a:cxn ang="0">
                <a:pos x="70103" y="264287"/>
              </a:cxn>
              <a:cxn ang="0">
                <a:pos x="26162" y="207518"/>
              </a:cxn>
              <a:cxn ang="0">
                <a:pos x="411988" y="0"/>
              </a:cxn>
              <a:cxn ang="0">
                <a:pos x="70103" y="264287"/>
              </a:cxn>
              <a:cxn ang="0">
                <a:pos x="305026" y="264287"/>
              </a:cxn>
              <a:cxn ang="0">
                <a:pos x="499872" y="113665"/>
              </a:cxn>
              <a:cxn ang="0">
                <a:pos x="411988" y="0"/>
              </a:cxn>
            </a:cxnLst>
            <a:rect l="0" t="0" r="r" b="b"/>
            <a:pathLst>
              <a:path w="500379" h="434975">
                <a:moveTo>
                  <a:pt x="26162" y="207518"/>
                </a:moveTo>
                <a:lnTo>
                  <a:pt x="0" y="409321"/>
                </a:lnTo>
                <a:lnTo>
                  <a:pt x="201802" y="434848"/>
                </a:lnTo>
                <a:lnTo>
                  <a:pt x="157987" y="377952"/>
                </a:lnTo>
                <a:lnTo>
                  <a:pt x="305026" y="264287"/>
                </a:lnTo>
                <a:lnTo>
                  <a:pt x="70103" y="264287"/>
                </a:lnTo>
                <a:lnTo>
                  <a:pt x="26162" y="207518"/>
                </a:lnTo>
                <a:close/>
              </a:path>
              <a:path w="500379" h="434975">
                <a:moveTo>
                  <a:pt x="411988" y="0"/>
                </a:moveTo>
                <a:lnTo>
                  <a:pt x="70103" y="264287"/>
                </a:lnTo>
                <a:lnTo>
                  <a:pt x="305026" y="264287"/>
                </a:lnTo>
                <a:lnTo>
                  <a:pt x="499872" y="113665"/>
                </a:lnTo>
                <a:lnTo>
                  <a:pt x="411988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30" name="object 115"/>
          <p:cNvSpPr>
            <a:spLocks/>
          </p:cNvSpPr>
          <p:nvPr/>
        </p:nvSpPr>
        <p:spPr bwMode="auto">
          <a:xfrm>
            <a:off x="4344988" y="2044700"/>
            <a:ext cx="500062" cy="434975"/>
          </a:xfrm>
          <a:custGeom>
            <a:avLst/>
            <a:gdLst/>
            <a:ahLst/>
            <a:cxnLst>
              <a:cxn ang="0">
                <a:pos x="499872" y="113665"/>
              </a:cxn>
              <a:cxn ang="0">
                <a:pos x="157987" y="377952"/>
              </a:cxn>
              <a:cxn ang="0">
                <a:pos x="201802" y="434848"/>
              </a:cxn>
              <a:cxn ang="0">
                <a:pos x="0" y="409321"/>
              </a:cxn>
              <a:cxn ang="0">
                <a:pos x="26162" y="207518"/>
              </a:cxn>
              <a:cxn ang="0">
                <a:pos x="70103" y="264287"/>
              </a:cxn>
              <a:cxn ang="0">
                <a:pos x="411988" y="0"/>
              </a:cxn>
              <a:cxn ang="0">
                <a:pos x="499872" y="113665"/>
              </a:cxn>
            </a:cxnLst>
            <a:rect l="0" t="0" r="r" b="b"/>
            <a:pathLst>
              <a:path w="500379" h="434975">
                <a:moveTo>
                  <a:pt x="499872" y="113665"/>
                </a:moveTo>
                <a:lnTo>
                  <a:pt x="157987" y="377952"/>
                </a:lnTo>
                <a:lnTo>
                  <a:pt x="201802" y="434848"/>
                </a:lnTo>
                <a:lnTo>
                  <a:pt x="0" y="409321"/>
                </a:lnTo>
                <a:lnTo>
                  <a:pt x="26162" y="207518"/>
                </a:lnTo>
                <a:lnTo>
                  <a:pt x="70103" y="264287"/>
                </a:lnTo>
                <a:lnTo>
                  <a:pt x="411988" y="0"/>
                </a:lnTo>
                <a:lnTo>
                  <a:pt x="499872" y="113665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4146550" y="2459038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36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932" name="object 117"/>
          <p:cNvSpPr>
            <a:spLocks/>
          </p:cNvSpPr>
          <p:nvPr/>
        </p:nvSpPr>
        <p:spPr bwMode="auto">
          <a:xfrm>
            <a:off x="6584950" y="3619500"/>
            <a:ext cx="485775" cy="442913"/>
          </a:xfrm>
          <a:custGeom>
            <a:avLst/>
            <a:gdLst/>
            <a:ahLst/>
            <a:cxnLst>
              <a:cxn ang="0">
                <a:pos x="17018" y="224535"/>
              </a:cxn>
              <a:cxn ang="0">
                <a:pos x="0" y="427227"/>
              </a:cxn>
              <a:cxn ang="0">
                <a:pos x="202819" y="443737"/>
              </a:cxn>
              <a:cxn ang="0">
                <a:pos x="156336" y="389000"/>
              </a:cxn>
              <a:cxn ang="0">
                <a:pos x="285865" y="279272"/>
              </a:cxn>
              <a:cxn ang="0">
                <a:pos x="63500" y="279272"/>
              </a:cxn>
              <a:cxn ang="0">
                <a:pos x="17018" y="224535"/>
              </a:cxn>
              <a:cxn ang="0">
                <a:pos x="393319" y="0"/>
              </a:cxn>
              <a:cxn ang="0">
                <a:pos x="63500" y="279272"/>
              </a:cxn>
              <a:cxn ang="0">
                <a:pos x="285865" y="279272"/>
              </a:cxn>
              <a:cxn ang="0">
                <a:pos x="486155" y="109600"/>
              </a:cxn>
              <a:cxn ang="0">
                <a:pos x="393319" y="0"/>
              </a:cxn>
            </a:cxnLst>
            <a:rect l="0" t="0" r="r" b="b"/>
            <a:pathLst>
              <a:path w="486409" h="443864">
                <a:moveTo>
                  <a:pt x="17018" y="224535"/>
                </a:moveTo>
                <a:lnTo>
                  <a:pt x="0" y="427227"/>
                </a:lnTo>
                <a:lnTo>
                  <a:pt x="202819" y="443737"/>
                </a:lnTo>
                <a:lnTo>
                  <a:pt x="156336" y="389000"/>
                </a:lnTo>
                <a:lnTo>
                  <a:pt x="285865" y="279272"/>
                </a:lnTo>
                <a:lnTo>
                  <a:pt x="63500" y="279272"/>
                </a:lnTo>
                <a:lnTo>
                  <a:pt x="17018" y="224535"/>
                </a:lnTo>
                <a:close/>
              </a:path>
              <a:path w="486409" h="443864">
                <a:moveTo>
                  <a:pt x="393319" y="0"/>
                </a:moveTo>
                <a:lnTo>
                  <a:pt x="63500" y="279272"/>
                </a:lnTo>
                <a:lnTo>
                  <a:pt x="285865" y="279272"/>
                </a:lnTo>
                <a:lnTo>
                  <a:pt x="486155" y="109600"/>
                </a:lnTo>
                <a:lnTo>
                  <a:pt x="393319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33" name="object 118"/>
          <p:cNvSpPr>
            <a:spLocks/>
          </p:cNvSpPr>
          <p:nvPr/>
        </p:nvSpPr>
        <p:spPr bwMode="auto">
          <a:xfrm>
            <a:off x="6584950" y="3619500"/>
            <a:ext cx="485775" cy="442913"/>
          </a:xfrm>
          <a:custGeom>
            <a:avLst/>
            <a:gdLst/>
            <a:ahLst/>
            <a:cxnLst>
              <a:cxn ang="0">
                <a:pos x="486155" y="109600"/>
              </a:cxn>
              <a:cxn ang="0">
                <a:pos x="156336" y="389000"/>
              </a:cxn>
              <a:cxn ang="0">
                <a:pos x="202819" y="443737"/>
              </a:cxn>
              <a:cxn ang="0">
                <a:pos x="0" y="427227"/>
              </a:cxn>
              <a:cxn ang="0">
                <a:pos x="17018" y="224535"/>
              </a:cxn>
              <a:cxn ang="0">
                <a:pos x="63500" y="279272"/>
              </a:cxn>
              <a:cxn ang="0">
                <a:pos x="393319" y="0"/>
              </a:cxn>
              <a:cxn ang="0">
                <a:pos x="486155" y="109600"/>
              </a:cxn>
            </a:cxnLst>
            <a:rect l="0" t="0" r="r" b="b"/>
            <a:pathLst>
              <a:path w="486409" h="443864">
                <a:moveTo>
                  <a:pt x="486155" y="109600"/>
                </a:moveTo>
                <a:lnTo>
                  <a:pt x="156336" y="389000"/>
                </a:lnTo>
                <a:lnTo>
                  <a:pt x="202819" y="443737"/>
                </a:lnTo>
                <a:lnTo>
                  <a:pt x="0" y="427227"/>
                </a:lnTo>
                <a:lnTo>
                  <a:pt x="17018" y="224535"/>
                </a:lnTo>
                <a:lnTo>
                  <a:pt x="63500" y="279272"/>
                </a:lnTo>
                <a:lnTo>
                  <a:pt x="393319" y="0"/>
                </a:lnTo>
                <a:lnTo>
                  <a:pt x="486155" y="10960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6667500" y="3257550"/>
            <a:ext cx="13858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3-Dup</a:t>
            </a:r>
            <a:r>
              <a:rPr sz="18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ACKs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935" name="object 120"/>
          <p:cNvSpPr txBox="1">
            <a:spLocks noChangeArrowheads="1"/>
          </p:cNvSpPr>
          <p:nvPr/>
        </p:nvSpPr>
        <p:spPr bwMode="auto">
          <a:xfrm>
            <a:off x="6956425" y="4627563"/>
            <a:ext cx="64293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Linear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000500" y="3905250"/>
            <a:ext cx="2301875" cy="725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>
              <a:lnSpc>
                <a:spcPts val="1725"/>
              </a:lnSpc>
            </a:pP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Linear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>
              <a:lnSpc>
                <a:spcPts val="1725"/>
              </a:lnSpc>
            </a:pPr>
            <a:r>
              <a:rPr lang="th-TH" sz="1800" i="1">
                <a:solidFill>
                  <a:srgbClr val="0000FF"/>
                </a:solidFill>
                <a:cs typeface="Arial" charset="0"/>
              </a:rPr>
              <a:t>ssthresh = 36/2</a:t>
            </a:r>
            <a:endParaRPr lang="th-TH" sz="1800">
              <a:cs typeface="Arial" charset="0"/>
            </a:endParaRPr>
          </a:p>
          <a:p>
            <a:pPr algn="ctr"/>
            <a:r>
              <a:rPr lang="th-TH" sz="1800" i="1">
                <a:solidFill>
                  <a:srgbClr val="0000FF"/>
                </a:solidFill>
                <a:cs typeface="Arial" charset="0"/>
              </a:rPr>
              <a:t>= 18</a:t>
            </a:r>
            <a:endParaRPr lang="th-TH" sz="1800">
              <a:cs typeface="Arial" charset="0"/>
            </a:endParaRPr>
          </a:p>
        </p:txBody>
      </p:sp>
      <p:sp>
        <p:nvSpPr>
          <p:cNvPr id="34937" name="object 122"/>
          <p:cNvSpPr>
            <a:spLocks/>
          </p:cNvSpPr>
          <p:nvPr/>
        </p:nvSpPr>
        <p:spPr bwMode="auto">
          <a:xfrm>
            <a:off x="5437188" y="4437063"/>
            <a:ext cx="214312" cy="215900"/>
          </a:xfrm>
          <a:custGeom>
            <a:avLst/>
            <a:gdLst/>
            <a:ahLst/>
            <a:cxnLst>
              <a:cxn ang="0">
                <a:pos x="0" y="108204"/>
              </a:cxn>
              <a:cxn ang="0">
                <a:pos x="8447" y="66061"/>
              </a:cxn>
              <a:cxn ang="0">
                <a:pos x="31480" y="31670"/>
              </a:cxn>
              <a:cxn ang="0">
                <a:pos x="65633" y="8495"/>
              </a:cxn>
              <a:cxn ang="0">
                <a:pos x="107441" y="0"/>
              </a:cxn>
              <a:cxn ang="0">
                <a:pos x="149250" y="8495"/>
              </a:cxn>
              <a:cxn ang="0">
                <a:pos x="183403" y="31670"/>
              </a:cxn>
              <a:cxn ang="0">
                <a:pos x="206436" y="66061"/>
              </a:cxn>
              <a:cxn ang="0">
                <a:pos x="214883" y="108204"/>
              </a:cxn>
              <a:cxn ang="0">
                <a:pos x="206436" y="150346"/>
              </a:cxn>
              <a:cxn ang="0">
                <a:pos x="183403" y="184737"/>
              </a:cxn>
              <a:cxn ang="0">
                <a:pos x="149250" y="207912"/>
              </a:cxn>
              <a:cxn ang="0">
                <a:pos x="107441" y="216407"/>
              </a:cxn>
              <a:cxn ang="0">
                <a:pos x="65633" y="207912"/>
              </a:cxn>
              <a:cxn ang="0">
                <a:pos x="31480" y="184737"/>
              </a:cxn>
              <a:cxn ang="0">
                <a:pos x="8447" y="150346"/>
              </a:cxn>
              <a:cxn ang="0">
                <a:pos x="0" y="108204"/>
              </a:cxn>
            </a:cxnLst>
            <a:rect l="0" t="0" r="r" b="b"/>
            <a:pathLst>
              <a:path w="215264" h="216535">
                <a:moveTo>
                  <a:pt x="0" y="108204"/>
                </a:moveTo>
                <a:lnTo>
                  <a:pt x="8447" y="66061"/>
                </a:lnTo>
                <a:lnTo>
                  <a:pt x="31480" y="31670"/>
                </a:lnTo>
                <a:lnTo>
                  <a:pt x="65633" y="8495"/>
                </a:lnTo>
                <a:lnTo>
                  <a:pt x="107441" y="0"/>
                </a:lnTo>
                <a:lnTo>
                  <a:pt x="149250" y="8495"/>
                </a:lnTo>
                <a:lnTo>
                  <a:pt x="183403" y="31670"/>
                </a:lnTo>
                <a:lnTo>
                  <a:pt x="206436" y="66061"/>
                </a:lnTo>
                <a:lnTo>
                  <a:pt x="214883" y="108204"/>
                </a:lnTo>
                <a:lnTo>
                  <a:pt x="206436" y="150346"/>
                </a:lnTo>
                <a:lnTo>
                  <a:pt x="183403" y="184737"/>
                </a:lnTo>
                <a:lnTo>
                  <a:pt x="149250" y="207912"/>
                </a:lnTo>
                <a:lnTo>
                  <a:pt x="107441" y="216407"/>
                </a:lnTo>
                <a:lnTo>
                  <a:pt x="65633" y="207912"/>
                </a:lnTo>
                <a:lnTo>
                  <a:pt x="31480" y="184737"/>
                </a:lnTo>
                <a:lnTo>
                  <a:pt x="8447" y="150346"/>
                </a:lnTo>
                <a:lnTo>
                  <a:pt x="0" y="108204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" name="object 123"/>
          <p:cNvSpPr txBox="1"/>
          <p:nvPr/>
        </p:nvSpPr>
        <p:spPr>
          <a:xfrm>
            <a:off x="6091238" y="5346700"/>
            <a:ext cx="2143125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Fast Recovery  cwnd = 20/2 = 10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939" name="object 125"/>
          <p:cNvSpPr txBox="1">
            <a:spLocks noChangeArrowheads="1"/>
          </p:cNvSpPr>
          <p:nvPr/>
        </p:nvSpPr>
        <p:spPr bwMode="auto">
          <a:xfrm>
            <a:off x="1289050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34940" name="object 126"/>
          <p:cNvSpPr txBox="1">
            <a:spLocks noChangeArrowheads="1"/>
          </p:cNvSpPr>
          <p:nvPr/>
        </p:nvSpPr>
        <p:spPr bwMode="auto">
          <a:xfrm>
            <a:off x="1890713" y="6370638"/>
            <a:ext cx="1254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34941" name="object 127"/>
          <p:cNvSpPr txBox="1">
            <a:spLocks noChangeArrowheads="1"/>
          </p:cNvSpPr>
          <p:nvPr/>
        </p:nvSpPr>
        <p:spPr bwMode="auto">
          <a:xfrm>
            <a:off x="2490788" y="6370638"/>
            <a:ext cx="1254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5</a:t>
            </a:r>
          </a:p>
        </p:txBody>
      </p:sp>
      <p:sp>
        <p:nvSpPr>
          <p:cNvPr id="34942" name="object 128"/>
          <p:cNvSpPr txBox="1">
            <a:spLocks noChangeArrowheads="1"/>
          </p:cNvSpPr>
          <p:nvPr/>
        </p:nvSpPr>
        <p:spPr bwMode="auto">
          <a:xfrm>
            <a:off x="3092450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7</a:t>
            </a:r>
          </a:p>
        </p:txBody>
      </p:sp>
      <p:sp>
        <p:nvSpPr>
          <p:cNvPr id="34943" name="object 129"/>
          <p:cNvSpPr txBox="1">
            <a:spLocks noChangeArrowheads="1"/>
          </p:cNvSpPr>
          <p:nvPr/>
        </p:nvSpPr>
        <p:spPr bwMode="auto">
          <a:xfrm>
            <a:off x="3692525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9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4229100" y="6370638"/>
            <a:ext cx="1968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830763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432425" y="6370638"/>
            <a:ext cx="2222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34088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635750" y="6370638"/>
            <a:ext cx="2222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235825" y="6370638"/>
            <a:ext cx="2238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37488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951" name="object 1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B794A86-710D-401A-9579-8B284950A9B9}" type="slidenum">
              <a:rPr lang="th-TH"/>
              <a:pPr marL="111125"/>
              <a:t>28</a:t>
            </a:fld>
            <a:endParaRPr lang="th-TH"/>
          </a:p>
        </p:txBody>
      </p:sp>
      <p:sp>
        <p:nvSpPr>
          <p:cNvPr id="34952" name="object 124"/>
          <p:cNvSpPr txBox="1">
            <a:spLocks noChangeArrowheads="1"/>
          </p:cNvSpPr>
          <p:nvPr/>
        </p:nvSpPr>
        <p:spPr bwMode="auto">
          <a:xfrm>
            <a:off x="6596063" y="4121150"/>
            <a:ext cx="31908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Understanding </a:t>
            </a:r>
            <a:r>
              <a:rPr sz="3600" dirty="0"/>
              <a:t>TCP</a:t>
            </a:r>
            <a:r>
              <a:rPr sz="3600" spc="-45" dirty="0"/>
              <a:t> </a:t>
            </a:r>
            <a:r>
              <a:rPr sz="3600" spc="-5" dirty="0"/>
              <a:t>Characteristics</a:t>
            </a:r>
            <a:endParaRPr sz="3600"/>
          </a:p>
        </p:txBody>
      </p:sp>
      <p:sp>
        <p:nvSpPr>
          <p:cNvPr id="358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6AF7ABA-64CF-4CB9-AF26-09E39ACE55D8}" type="slidenum">
              <a:rPr lang="th-TH"/>
              <a:pPr marL="111125"/>
              <a:t>29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768475"/>
            <a:ext cx="7359650" cy="3773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Keep-alive mechanism</a:t>
            </a:r>
          </a:p>
          <a:p>
            <a:pPr marL="355600" indent="-342900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Sequence number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wrapping boundary</a:t>
            </a:r>
          </a:p>
          <a:p>
            <a:pPr marL="355600" indent="-342900">
              <a:spcBef>
                <a:spcPts val="3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Slow start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 congestion detection in TCP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 </a:t>
            </a:r>
            <a:r>
              <a:rPr lang="th-TH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ICMP source quench </a:t>
            </a:r>
            <a:r>
              <a:rPr lang="th-TH">
                <a:latin typeface="Tahoma" pitchFamily="34" charset="0"/>
                <a:cs typeface="Tahoma" pitchFamily="34" charset="0"/>
              </a:rPr>
              <a:t>message</a:t>
            </a:r>
          </a:p>
          <a:p>
            <a:pPr marL="1155700" lvl="2" indent="-228600">
              <a:lnSpc>
                <a:spcPts val="2588"/>
              </a:lnSpc>
              <a:spcBef>
                <a:spcPts val="625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destination cannot receive too fast info., issue  ICMP source quench to slow down sender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Transmission Control Protocol</a:t>
            </a:r>
            <a:r>
              <a:rPr sz="3600" spc="15" dirty="0"/>
              <a:t> </a:t>
            </a:r>
            <a:r>
              <a:rPr sz="3600" spc="-5" dirty="0"/>
              <a:t>(TCP)</a:t>
            </a:r>
            <a:endParaRPr sz="3600"/>
          </a:p>
        </p:txBody>
      </p:sp>
      <p:sp>
        <p:nvSpPr>
          <p:cNvPr id="922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3A67187-E358-4929-862D-2301BA65E5D0}" type="slidenum">
              <a:rPr lang="th-TH"/>
              <a:pPr marL="111125"/>
              <a:t>3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329487" cy="3735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Most popular/important </a:t>
            </a:r>
            <a:r>
              <a:rPr sz="3200" spc="-5" dirty="0">
                <a:latin typeface="Tahoma"/>
                <a:cs typeface="Tahoma"/>
              </a:rPr>
              <a:t>in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Reliable </a:t>
            </a:r>
            <a:r>
              <a:rPr sz="3200" spc="-5" dirty="0">
                <a:latin typeface="Tahoma"/>
                <a:cs typeface="Tahoma"/>
              </a:rPr>
              <a:t>transport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Connection-oriented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need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establishment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[IP+source port] </a:t>
            </a:r>
            <a:r>
              <a:rPr spc="-5" dirty="0">
                <a:latin typeface="Symbol"/>
                <a:cs typeface="Symbol"/>
              </a:rPr>
              <a:t>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[IP+destination</a:t>
            </a:r>
            <a:r>
              <a:rPr spc="2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port]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guarantee delivery /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error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Checksum is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mandatory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0" name="object 7"/>
          <p:cNvSpPr>
            <a:spLocks noChangeArrowheads="1"/>
          </p:cNvSpPr>
          <p:nvPr/>
        </p:nvSpPr>
        <p:spPr bwMode="auto">
          <a:xfrm>
            <a:off x="1331913" y="1844675"/>
            <a:ext cx="6769100" cy="3387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1322388" y="1833563"/>
            <a:ext cx="6789737" cy="3408362"/>
          </a:xfrm>
          <a:custGeom>
            <a:avLst/>
            <a:gdLst/>
            <a:ahLst/>
            <a:cxnLst>
              <a:cxn ang="0">
                <a:pos x="0" y="3407664"/>
              </a:cxn>
              <a:cxn ang="0">
                <a:pos x="6789420" y="3407664"/>
              </a:cxn>
              <a:cxn ang="0">
                <a:pos x="6789420" y="0"/>
              </a:cxn>
              <a:cxn ang="0">
                <a:pos x="0" y="0"/>
              </a:cxn>
              <a:cxn ang="0">
                <a:pos x="0" y="3407664"/>
              </a:cxn>
            </a:cxnLst>
            <a:rect l="0" t="0" r="r" b="b"/>
            <a:pathLst>
              <a:path w="6789420" h="3408045">
                <a:moveTo>
                  <a:pt x="0" y="3407664"/>
                </a:moveTo>
                <a:lnTo>
                  <a:pt x="6789420" y="3407664"/>
                </a:lnTo>
                <a:lnTo>
                  <a:pt x="6789420" y="0"/>
                </a:lnTo>
                <a:lnTo>
                  <a:pt x="0" y="0"/>
                </a:lnTo>
                <a:lnTo>
                  <a:pt x="0" y="3407664"/>
                </a:lnTo>
                <a:close/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2" name="object 9"/>
          <p:cNvSpPr>
            <a:spLocks/>
          </p:cNvSpPr>
          <p:nvPr/>
        </p:nvSpPr>
        <p:spPr bwMode="auto">
          <a:xfrm>
            <a:off x="1333500" y="4445000"/>
            <a:ext cx="6769100" cy="1576388"/>
          </a:xfrm>
          <a:custGeom>
            <a:avLst/>
            <a:gdLst/>
            <a:ahLst/>
            <a:cxnLst>
              <a:cxn ang="0">
                <a:pos x="0" y="1577339"/>
              </a:cxn>
              <a:cxn ang="0">
                <a:pos x="6769608" y="1577339"/>
              </a:cxn>
              <a:cxn ang="0">
                <a:pos x="6769608" y="0"/>
              </a:cxn>
              <a:cxn ang="0">
                <a:pos x="0" y="0"/>
              </a:cxn>
              <a:cxn ang="0">
                <a:pos x="0" y="1577339"/>
              </a:cxn>
            </a:cxnLst>
            <a:rect l="0" t="0" r="r" b="b"/>
            <a:pathLst>
              <a:path w="6769734" h="1577339">
                <a:moveTo>
                  <a:pt x="0" y="1577339"/>
                </a:moveTo>
                <a:lnTo>
                  <a:pt x="6769608" y="1577339"/>
                </a:lnTo>
                <a:lnTo>
                  <a:pt x="6769608" y="0"/>
                </a:lnTo>
                <a:lnTo>
                  <a:pt x="0" y="0"/>
                </a:lnTo>
                <a:lnTo>
                  <a:pt x="0" y="157733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486275" y="5426075"/>
            <a:ext cx="392113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solidFill>
                  <a:srgbClr val="3399FF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3399FF"/>
                </a:solidFill>
                <a:latin typeface="Times New Roman"/>
                <a:cs typeface="Times New Roman"/>
              </a:rPr>
              <a:t>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1331913" y="4437063"/>
            <a:ext cx="6769100" cy="742950"/>
          </a:xfrm>
          <a:custGeom>
            <a:avLst/>
            <a:gdLst/>
            <a:ahLst/>
            <a:cxnLst>
              <a:cxn ang="0">
                <a:pos x="0" y="743712"/>
              </a:cxn>
              <a:cxn ang="0">
                <a:pos x="6769608" y="743712"/>
              </a:cxn>
              <a:cxn ang="0">
                <a:pos x="6769608" y="0"/>
              </a:cxn>
              <a:cxn ang="0">
                <a:pos x="0" y="0"/>
              </a:cxn>
              <a:cxn ang="0">
                <a:pos x="0" y="743712"/>
              </a:cxn>
            </a:cxnLst>
            <a:rect l="0" t="0" r="r" b="b"/>
            <a:pathLst>
              <a:path w="6769734" h="744220">
                <a:moveTo>
                  <a:pt x="0" y="743712"/>
                </a:moveTo>
                <a:lnTo>
                  <a:pt x="6769608" y="743712"/>
                </a:lnTo>
                <a:lnTo>
                  <a:pt x="6769608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880C4DA-20C4-491B-9492-0998CFF7E17F}" type="slidenum">
              <a:rPr lang="th-TH"/>
              <a:pPr marL="111125"/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3789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E9BC137-BBEE-4DBA-8BA5-A2AB55B37AC9}" type="slidenum">
              <a:rPr lang="th-TH"/>
              <a:pPr marL="111125"/>
              <a:t>31</a:t>
            </a:fld>
            <a:endParaRPr lang="th-TH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11250" y="2919413"/>
          <a:ext cx="7200900" cy="316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786"/>
                <a:gridCol w="1883664"/>
                <a:gridCol w="1718310"/>
                <a:gridCol w="1881377"/>
              </a:tblGrid>
              <a:tr h="633984"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TCP</a:t>
                      </a:r>
                      <a:r>
                        <a:rPr sz="16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Header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3984"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Len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825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175" algn="ctr">
                        <a:lnSpc>
                          <a:spcPts val="182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6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2460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54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 Type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 Len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575" b="1" spc="7" baseline="26455" dirty="0">
                          <a:latin typeface="Tahoma"/>
                          <a:cs typeface="Tahoma"/>
                        </a:rPr>
                        <a:t>nd </a:t>
                      </a:r>
                      <a:r>
                        <a:rPr sz="1575" b="1" spc="472" baseline="264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</a:tr>
              <a:tr h="63245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575" b="1" spc="7" baseline="26455" dirty="0">
                          <a:latin typeface="Tahoma"/>
                          <a:cs typeface="Tahoma"/>
                        </a:rPr>
                        <a:t>nd </a:t>
                      </a:r>
                      <a:r>
                        <a:rPr sz="1575" b="1" spc="472" baseline="264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Padding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</a:tr>
              <a:tr h="63550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62063" y="1770063"/>
            <a:ext cx="7434262" cy="976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Encoded </a:t>
            </a:r>
            <a:r>
              <a:rPr sz="3200" dirty="0">
                <a:latin typeface="Tahoma"/>
                <a:cs typeface="Tahoma"/>
              </a:rPr>
              <a:t>as 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200" spc="-30" dirty="0">
                <a:latin typeface="Tahoma"/>
                <a:cs typeface="Tahoma"/>
              </a:rPr>
              <a:t>ype-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200" spc="-30" dirty="0">
                <a:latin typeface="Tahoma"/>
                <a:cs typeface="Tahoma"/>
              </a:rPr>
              <a:t>ength-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3200" spc="-30" dirty="0">
                <a:latin typeface="Tahoma"/>
                <a:cs typeface="Tahoma"/>
              </a:rPr>
              <a:t>ariable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30" dirty="0">
                <a:latin typeface="Tahoma"/>
                <a:cs typeface="Tahoma"/>
              </a:rPr>
              <a:t>(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TLV</a:t>
            </a:r>
            <a:r>
              <a:rPr sz="3200" spc="-3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sequences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38919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73D6604-FD84-4F2E-A472-0AFC5963EA20}" type="slidenum">
              <a:rPr lang="th-TH"/>
              <a:pPr marL="111125"/>
              <a:t>32</a:t>
            </a:fld>
            <a:endParaRPr lang="th-TH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8225" y="2111375"/>
          <a:ext cx="6842125" cy="57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/>
                <a:gridCol w="1789176"/>
                <a:gridCol w="3421379"/>
              </a:tblGrid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r>
                        <a:rPr sz="16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=2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byte)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=4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byte)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Max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Segment Size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6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byte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(2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bytes)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2363" y="1787525"/>
            <a:ext cx="638968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advertise the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of max.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support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TCP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segment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size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38225" y="3394075"/>
          <a:ext cx="5064125" cy="576263"/>
        </p:xfrm>
        <a:graphic>
          <a:graphicData uri="http://schemas.openxmlformats.org/drawingml/2006/table">
            <a:tbl>
              <a:tblPr/>
              <a:tblGrid>
                <a:gridCol w="1631950"/>
                <a:gridCol w="1789113"/>
                <a:gridCol w="1643062"/>
              </a:tblGrid>
              <a:tr h="576263">
                <a:tc>
                  <a:txBody>
                    <a:bodyPr/>
                    <a:lstStyle/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 =3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Length =3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Window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Scaling Factor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22363" y="3082925"/>
            <a:ext cx="43926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announce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the window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scaling</a:t>
            </a:r>
            <a:r>
              <a:rPr sz="2000" spc="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factor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38225" y="4686300"/>
          <a:ext cx="6842125" cy="169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/>
                <a:gridCol w="1789176"/>
                <a:gridCol w="3421379"/>
              </a:tblGrid>
              <a:tr h="576071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r>
                        <a:rPr sz="16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=10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8734">
                <a:tc gridSpan="2"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2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Echoed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</a:tr>
              <a:tr h="576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Echoed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22363" y="4343400"/>
            <a:ext cx="23495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utilize time</a:t>
            </a:r>
            <a:r>
              <a:rPr sz="2000" spc="4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stamp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Choosing </a:t>
            </a:r>
            <a:r>
              <a:rPr spc="-10" dirty="0"/>
              <a:t>between </a:t>
            </a:r>
            <a:r>
              <a:rPr spc="-5" dirty="0"/>
              <a:t>TCP and</a:t>
            </a:r>
            <a:r>
              <a:rPr spc="-15" dirty="0"/>
              <a:t> </a:t>
            </a:r>
            <a:r>
              <a:rPr spc="-5" dirty="0"/>
              <a:t>UDP</a:t>
            </a:r>
          </a:p>
        </p:txBody>
      </p:sp>
      <p:sp>
        <p:nvSpPr>
          <p:cNvPr id="3994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971A466-9904-49E7-AF4B-CF5580DE06D3}" type="slidenum">
              <a:rPr lang="th-TH"/>
              <a:pPr marL="111125"/>
              <a:t>33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976937" cy="206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TCP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reliable </a:t>
            </a:r>
            <a:r>
              <a:rPr spc="-5" dirty="0">
                <a:latin typeface="Tahoma"/>
                <a:cs typeface="Tahoma"/>
              </a:rPr>
              <a:t>transport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services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UDP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delivery data to specific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Protocols </a:t>
            </a:r>
            <a:r>
              <a:rPr spc="-5" dirty="0"/>
              <a:t>that use</a:t>
            </a:r>
            <a:r>
              <a:rPr spc="5" dirty="0"/>
              <a:t> </a:t>
            </a:r>
            <a:r>
              <a:rPr spc="-10" dirty="0"/>
              <a:t>TCP</a:t>
            </a:r>
          </a:p>
        </p:txBody>
      </p:sp>
      <p:sp>
        <p:nvSpPr>
          <p:cNvPr id="4096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41D62D1-BBEB-4AFC-9805-D9D65D005087}" type="slidenum">
              <a:rPr lang="th-TH"/>
              <a:pPr marL="111125"/>
              <a:t>34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6203950" cy="3460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File Transfer Protocol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(FTP)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Hypertext </a:t>
            </a:r>
            <a:r>
              <a:rPr spc="-5" dirty="0">
                <a:latin typeface="Tahoma"/>
                <a:cs typeface="Tahoma"/>
              </a:rPr>
              <a:t>Transfer Protocol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(HTTP)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Simple </a:t>
            </a:r>
            <a:r>
              <a:rPr spc="-5" dirty="0">
                <a:latin typeface="Tahoma"/>
                <a:cs typeface="Tahoma"/>
              </a:rPr>
              <a:t>Mail Transfer Protocol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(SMTP)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Post </a:t>
            </a:r>
            <a:r>
              <a:rPr spc="-5" dirty="0">
                <a:latin typeface="Tahoma"/>
                <a:cs typeface="Tahoma"/>
              </a:rPr>
              <a:t>Office Protocol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(POP3)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Telnet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Border </a:t>
            </a:r>
            <a:r>
              <a:rPr spc="-10" dirty="0">
                <a:latin typeface="Tahoma"/>
                <a:cs typeface="Tahoma"/>
              </a:rPr>
              <a:t>Gateway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(BGP-4)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</a:t>
            </a:r>
            <a:r>
              <a:rPr spc="-10" dirty="0">
                <a:latin typeface="Tahoma"/>
                <a:cs typeface="Tahoma"/>
              </a:rPr>
              <a:t>Distribution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(LDP)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</a:t>
            </a:r>
            <a:r>
              <a:rPr spc="-10" dirty="0"/>
              <a:t>well-known</a:t>
            </a:r>
            <a:r>
              <a:rPr spc="-20" dirty="0"/>
              <a:t> </a:t>
            </a:r>
            <a:r>
              <a:rPr spc="-5" dirty="0"/>
              <a:t>ports</a:t>
            </a:r>
          </a:p>
        </p:txBody>
      </p:sp>
      <p:sp>
        <p:nvSpPr>
          <p:cNvPr id="41991" name="object 8"/>
          <p:cNvSpPr>
            <a:spLocks noChangeArrowheads="1"/>
          </p:cNvSpPr>
          <p:nvPr/>
        </p:nvSpPr>
        <p:spPr bwMode="auto">
          <a:xfrm>
            <a:off x="730250" y="1643063"/>
            <a:ext cx="8050213" cy="20526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2" name="object 9"/>
          <p:cNvSpPr>
            <a:spLocks noChangeArrowheads="1"/>
          </p:cNvSpPr>
          <p:nvPr/>
        </p:nvSpPr>
        <p:spPr bwMode="auto">
          <a:xfrm>
            <a:off x="758825" y="3702050"/>
            <a:ext cx="8021638" cy="25638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6591266-C9B9-44A6-83A9-90115D61B802}" type="slidenum">
              <a:rPr lang="th-TH"/>
              <a:pPr marL="111125"/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213" y="1773238"/>
            <a:ext cx="609600" cy="581025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16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213" y="2343150"/>
            <a:ext cx="609600" cy="581025"/>
          </a:xfrm>
          <a:prstGeom prst="rect">
            <a:avLst/>
          </a:prstGeom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316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213" y="2992438"/>
            <a:ext cx="609600" cy="581025"/>
          </a:xfrm>
          <a:prstGeom prst="rect">
            <a:avLst/>
          </a:prstGeom>
        </p:spPr>
        <p:txBody>
          <a:bodyPr lIns="0" tIns="183515" rIns="0" bIns="0">
            <a:spAutoFit/>
          </a:bodyPr>
          <a:lstStyle/>
          <a:p>
            <a:pPr marL="316865" fontAlgn="auto">
              <a:spcBef>
                <a:spcPts val="144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/>
        <p:txBody>
          <a:bodyPr tIns="71628" rtlCol="0"/>
          <a:lstStyle/>
          <a:p>
            <a:pPr marL="825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0" dirty="0"/>
              <a:t> </a:t>
            </a:r>
            <a:r>
              <a:rPr spc="-5" dirty="0"/>
              <a:t>Layer</a:t>
            </a:r>
          </a:p>
          <a:p>
            <a:pPr marL="8255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/>
              <a:t>User </a:t>
            </a:r>
            <a:r>
              <a:rPr spc="-5" dirty="0"/>
              <a:t>Datagram Protocol</a:t>
            </a:r>
            <a:r>
              <a:rPr spc="-45" dirty="0"/>
              <a:t> </a:t>
            </a:r>
            <a:r>
              <a:rPr spc="-5" dirty="0"/>
              <a:t>(UDP)</a:t>
            </a:r>
          </a:p>
          <a:p>
            <a:pPr marL="8255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dirty="0"/>
              <a:t>Transmission </a:t>
            </a:r>
            <a:r>
              <a:rPr spc="-5" dirty="0"/>
              <a:t>Control Protocol</a:t>
            </a:r>
            <a:r>
              <a:rPr spc="-35" dirty="0"/>
              <a:t> </a:t>
            </a:r>
            <a:r>
              <a:rPr dirty="0"/>
              <a:t>(TCP)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9013" y="3810000"/>
            <a:ext cx="207962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000" y="3573463"/>
            <a:ext cx="6924675" cy="1163637"/>
          </a:xfrm>
          <a:prstGeom prst="rect">
            <a:avLst/>
          </a:prstGeom>
        </p:spPr>
        <p:txBody>
          <a:bodyPr lIns="0" tIns="70485" rIns="0" bIns="0">
            <a:spAutoFit/>
          </a:bodyPr>
          <a:lstStyle/>
          <a:p>
            <a:pPr marL="74295" fontAlgn="auto">
              <a:lnSpc>
                <a:spcPts val="3654"/>
              </a:lnSpc>
              <a:spcBef>
                <a:spcPts val="555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Stream Control Transmission</a:t>
            </a:r>
            <a:r>
              <a:rPr sz="3200" spc="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4295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013" y="4670425"/>
            <a:ext cx="6767512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1270000" y="3573463"/>
            <a:ext cx="6924675" cy="1163637"/>
          </a:xfrm>
          <a:custGeom>
            <a:avLst/>
            <a:gdLst/>
            <a:ahLst/>
            <a:cxnLst>
              <a:cxn ang="0">
                <a:pos x="0" y="1162812"/>
              </a:cxn>
              <a:cxn ang="0">
                <a:pos x="6925056" y="1162812"/>
              </a:cxn>
              <a:cxn ang="0">
                <a:pos x="6925056" y="0"/>
              </a:cxn>
              <a:cxn ang="0">
                <a:pos x="0" y="0"/>
              </a:cxn>
              <a:cxn ang="0">
                <a:pos x="0" y="1162812"/>
              </a:cxn>
            </a:cxnLst>
            <a:rect l="0" t="0" r="r" b="b"/>
            <a:pathLst>
              <a:path w="6925309" h="1163320">
                <a:moveTo>
                  <a:pt x="0" y="1162812"/>
                </a:moveTo>
                <a:lnTo>
                  <a:pt x="6925056" y="1162812"/>
                </a:lnTo>
                <a:lnTo>
                  <a:pt x="6925056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1349375" y="3567113"/>
            <a:ext cx="6716713" cy="1077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10000"/>
              </a:lnSpc>
            </a:pPr>
            <a:r>
              <a:rPr lang="th-TH" sz="32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Stream Control Transmission Protocol  (SCTP)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24" name="object 17"/>
          <p:cNvSpPr>
            <a:spLocks noChangeArrowheads="1"/>
          </p:cNvSpPr>
          <p:nvPr/>
        </p:nvSpPr>
        <p:spPr bwMode="auto">
          <a:xfrm>
            <a:off x="684213" y="1773238"/>
            <a:ext cx="609600" cy="1150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5" name="object 18"/>
          <p:cNvSpPr>
            <a:spLocks noChangeArrowheads="1"/>
          </p:cNvSpPr>
          <p:nvPr/>
        </p:nvSpPr>
        <p:spPr bwMode="auto">
          <a:xfrm>
            <a:off x="684213" y="2992438"/>
            <a:ext cx="609600" cy="581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6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9D5BDF2-D427-4714-B75D-4027B211B263}" type="slidenum">
              <a:rPr lang="th-TH"/>
              <a:pPr marL="111125"/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1588"/>
            <a:ext cx="6473825" cy="1158875"/>
          </a:xfrm>
        </p:spPr>
        <p:txBody>
          <a:bodyPr rtlCol="0"/>
          <a:lstStyle/>
          <a:p>
            <a:pPr marL="12700" eaLnBrk="1" fontAlgn="auto" hangingPunct="1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Stream </a:t>
            </a:r>
            <a:r>
              <a:rPr spc="-5" dirty="0"/>
              <a:t>Control</a:t>
            </a:r>
            <a:r>
              <a:rPr spc="-25" dirty="0"/>
              <a:t> </a:t>
            </a:r>
            <a:r>
              <a:rPr spc="-5" dirty="0"/>
              <a:t>Transmission</a:t>
            </a:r>
            <a:br>
              <a:rPr spc="-5" dirty="0"/>
            </a:br>
            <a:r>
              <a:rPr spc="-5" dirty="0"/>
              <a:t>Protocol</a:t>
            </a:r>
            <a:r>
              <a:rPr spc="-85" dirty="0"/>
              <a:t> </a:t>
            </a:r>
            <a:r>
              <a:rPr spc="-5" dirty="0"/>
              <a:t>(SCTP)</a:t>
            </a:r>
          </a:p>
        </p:txBody>
      </p:sp>
      <p:sp>
        <p:nvSpPr>
          <p:cNvPr id="4403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E45E19-0BD3-4825-81AF-8ED08EE4F4E5}" type="slidenum">
              <a:rPr lang="th-TH"/>
              <a:pPr marL="111125"/>
              <a:t>37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7588250" cy="4229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354013" algn="l"/>
              </a:tabLst>
            </a:pPr>
            <a:r>
              <a:rPr lang="th-TH" sz="16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>
                <a:latin typeface="Tahoma" pitchFamily="34" charset="0"/>
                <a:cs typeface="Tahoma" pitchFamily="34" charset="0"/>
              </a:rPr>
              <a:t>RFC 2960</a:t>
            </a:r>
          </a:p>
          <a:p>
            <a:pPr marL="12700">
              <a:lnSpc>
                <a:spcPts val="3038"/>
              </a:lnSpc>
              <a:spcBef>
                <a:spcPts val="10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Transport 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Packet Switched Telephone  Network (PSTN) </a:t>
            </a:r>
            <a:r>
              <a:rPr lang="th-TH">
                <a:latin typeface="Tahoma" pitchFamily="34" charset="0"/>
                <a:cs typeface="Tahoma" pitchFamily="34" charset="0"/>
              </a:rPr>
              <a:t>connections over IP networks</a:t>
            </a:r>
          </a:p>
          <a:p>
            <a:pPr marL="12700">
              <a:spcBef>
                <a:spcPts val="9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Reliable Connection-Oriented</a:t>
            </a:r>
          </a:p>
          <a:p>
            <a:pPr marL="127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Support large blocks data transfer</a:t>
            </a:r>
          </a:p>
          <a:p>
            <a:pPr marL="127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Includes sender pacing and congestion</a:t>
            </a:r>
          </a:p>
          <a:p>
            <a:pPr marL="12700"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avoidance</a:t>
            </a:r>
          </a:p>
          <a:p>
            <a:pPr marL="12700">
              <a:lnSpc>
                <a:spcPts val="32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Establish and maintain 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multiple streams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>
              <a:lnSpc>
                <a:spcPts val="3200"/>
              </a:lnSpc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between same pair of end points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74491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1910714" algn="l"/>
              </a:tabLst>
              <a:defRPr/>
            </a:pPr>
            <a:r>
              <a:rPr spc="-5" dirty="0"/>
              <a:t>Multiple	</a:t>
            </a:r>
            <a:r>
              <a:rPr spc="-10" dirty="0"/>
              <a:t>Streams</a:t>
            </a:r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3492500" y="4437063"/>
            <a:ext cx="2663825" cy="1206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4" name="object 9"/>
          <p:cNvSpPr>
            <a:spLocks noChangeArrowheads="1"/>
          </p:cNvSpPr>
          <p:nvPr/>
        </p:nvSpPr>
        <p:spPr bwMode="auto">
          <a:xfrm>
            <a:off x="3838575" y="4887913"/>
            <a:ext cx="384175" cy="204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5" name="object 10"/>
          <p:cNvSpPr>
            <a:spLocks noChangeArrowheads="1"/>
          </p:cNvSpPr>
          <p:nvPr/>
        </p:nvSpPr>
        <p:spPr bwMode="auto">
          <a:xfrm>
            <a:off x="4149725" y="4606925"/>
            <a:ext cx="385763" cy="2032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6" name="object 11"/>
          <p:cNvSpPr>
            <a:spLocks noChangeArrowheads="1"/>
          </p:cNvSpPr>
          <p:nvPr/>
        </p:nvSpPr>
        <p:spPr bwMode="auto">
          <a:xfrm>
            <a:off x="5153025" y="4719638"/>
            <a:ext cx="381000" cy="203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7" name="object 12"/>
          <p:cNvSpPr>
            <a:spLocks noChangeArrowheads="1"/>
          </p:cNvSpPr>
          <p:nvPr/>
        </p:nvSpPr>
        <p:spPr bwMode="auto">
          <a:xfrm>
            <a:off x="4046538" y="5199063"/>
            <a:ext cx="379412" cy="2032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8" name="object 13"/>
          <p:cNvSpPr>
            <a:spLocks noChangeArrowheads="1"/>
          </p:cNvSpPr>
          <p:nvPr/>
        </p:nvSpPr>
        <p:spPr bwMode="auto">
          <a:xfrm>
            <a:off x="5048250" y="5141913"/>
            <a:ext cx="385763" cy="204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9" name="object 14"/>
          <p:cNvSpPr>
            <a:spLocks noChangeArrowheads="1"/>
          </p:cNvSpPr>
          <p:nvPr/>
        </p:nvSpPr>
        <p:spPr bwMode="auto">
          <a:xfrm>
            <a:off x="4667250" y="4945063"/>
            <a:ext cx="381000" cy="203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0" name="object 15"/>
          <p:cNvSpPr>
            <a:spLocks noChangeArrowheads="1"/>
          </p:cNvSpPr>
          <p:nvPr/>
        </p:nvSpPr>
        <p:spPr bwMode="auto">
          <a:xfrm>
            <a:off x="4703763" y="4695825"/>
            <a:ext cx="241300" cy="1143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1" name="object 16"/>
          <p:cNvSpPr>
            <a:spLocks noChangeArrowheads="1"/>
          </p:cNvSpPr>
          <p:nvPr/>
        </p:nvSpPr>
        <p:spPr bwMode="auto">
          <a:xfrm>
            <a:off x="4287838" y="4859338"/>
            <a:ext cx="276225" cy="1317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2" name="object 17"/>
          <p:cNvSpPr>
            <a:spLocks noChangeArrowheads="1"/>
          </p:cNvSpPr>
          <p:nvPr/>
        </p:nvSpPr>
        <p:spPr bwMode="auto">
          <a:xfrm>
            <a:off x="4598988" y="5349875"/>
            <a:ext cx="276225" cy="130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3" name="object 18"/>
          <p:cNvSpPr>
            <a:spLocks noChangeArrowheads="1"/>
          </p:cNvSpPr>
          <p:nvPr/>
        </p:nvSpPr>
        <p:spPr bwMode="auto">
          <a:xfrm>
            <a:off x="5567363" y="5029200"/>
            <a:ext cx="277812" cy="13176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4217988" y="4926013"/>
            <a:ext cx="71437" cy="63500"/>
          </a:xfrm>
          <a:custGeom>
            <a:avLst/>
            <a:gdLst/>
            <a:ahLst/>
            <a:cxnLst>
              <a:cxn ang="0">
                <a:pos x="0" y="64007"/>
              </a:cxn>
              <a:cxn ang="0">
                <a:pos x="70103" y="0"/>
              </a:cxn>
            </a:cxnLst>
            <a:rect l="0" t="0" r="r" b="b"/>
            <a:pathLst>
              <a:path w="70485" h="64135">
                <a:moveTo>
                  <a:pt x="0" y="64007"/>
                </a:moveTo>
                <a:lnTo>
                  <a:pt x="7010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4340225" y="4810125"/>
            <a:ext cx="87313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995" y="49783"/>
              </a:cxn>
            </a:cxnLst>
            <a:rect l="0" t="0" r="r" b="b"/>
            <a:pathLst>
              <a:path w="86995" h="50164">
                <a:moveTo>
                  <a:pt x="0" y="0"/>
                </a:moveTo>
                <a:lnTo>
                  <a:pt x="86995" y="4978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4564063" y="4752975"/>
            <a:ext cx="138112" cy="173038"/>
          </a:xfrm>
          <a:custGeom>
            <a:avLst/>
            <a:gdLst/>
            <a:ahLst/>
            <a:cxnLst>
              <a:cxn ang="0">
                <a:pos x="0" y="172847"/>
              </a:cxn>
              <a:cxn ang="0">
                <a:pos x="138049" y="0"/>
              </a:cxn>
            </a:cxnLst>
            <a:rect l="0" t="0" r="r" b="b"/>
            <a:pathLst>
              <a:path w="138429" h="173354">
                <a:moveTo>
                  <a:pt x="0" y="172847"/>
                </a:moveTo>
                <a:lnTo>
                  <a:pt x="1380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4564063" y="4926013"/>
            <a:ext cx="104775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3759" y="120649"/>
              </a:cxn>
            </a:cxnLst>
            <a:rect l="0" t="0" r="r" b="b"/>
            <a:pathLst>
              <a:path w="104139" h="120650">
                <a:moveTo>
                  <a:pt x="0" y="0"/>
                </a:moveTo>
                <a:lnTo>
                  <a:pt x="103759" y="120649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4425950" y="5300663"/>
            <a:ext cx="173038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100" y="115061"/>
              </a:cxn>
            </a:cxnLst>
            <a:rect l="0" t="0" r="r" b="b"/>
            <a:pathLst>
              <a:path w="173354" h="115570">
                <a:moveTo>
                  <a:pt x="0" y="0"/>
                </a:moveTo>
                <a:lnTo>
                  <a:pt x="173100" y="1150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9" name="object 24"/>
          <p:cNvSpPr>
            <a:spLocks/>
          </p:cNvSpPr>
          <p:nvPr/>
        </p:nvSpPr>
        <p:spPr bwMode="auto">
          <a:xfrm>
            <a:off x="4738688" y="5148263"/>
            <a:ext cx="120650" cy="201612"/>
          </a:xfrm>
          <a:custGeom>
            <a:avLst/>
            <a:gdLst/>
            <a:ahLst/>
            <a:cxnLst>
              <a:cxn ang="0">
                <a:pos x="120523" y="0"/>
              </a:cxn>
              <a:cxn ang="0">
                <a:pos x="0" y="200913"/>
              </a:cxn>
            </a:cxnLst>
            <a:rect l="0" t="0" r="r" b="b"/>
            <a:pathLst>
              <a:path w="120650" h="201295">
                <a:moveTo>
                  <a:pt x="120523" y="0"/>
                </a:moveTo>
                <a:lnTo>
                  <a:pt x="0" y="200913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4875213" y="5346700"/>
            <a:ext cx="363537" cy="68263"/>
          </a:xfrm>
          <a:custGeom>
            <a:avLst/>
            <a:gdLst/>
            <a:ahLst/>
            <a:cxnLst>
              <a:cxn ang="0">
                <a:pos x="0" y="69088"/>
              </a:cxn>
              <a:cxn ang="0">
                <a:pos x="362965" y="0"/>
              </a:cxn>
            </a:cxnLst>
            <a:rect l="0" t="0" r="r" b="b"/>
            <a:pathLst>
              <a:path w="363220" h="69214">
                <a:moveTo>
                  <a:pt x="0" y="69088"/>
                </a:moveTo>
                <a:lnTo>
                  <a:pt x="36296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1" name="object 26"/>
          <p:cNvSpPr>
            <a:spLocks/>
          </p:cNvSpPr>
          <p:nvPr/>
        </p:nvSpPr>
        <p:spPr bwMode="auto">
          <a:xfrm>
            <a:off x="5532438" y="4819650"/>
            <a:ext cx="173037" cy="209550"/>
          </a:xfrm>
          <a:custGeom>
            <a:avLst/>
            <a:gdLst/>
            <a:ahLst/>
            <a:cxnLst>
              <a:cxn ang="0">
                <a:pos x="173862" y="208280"/>
              </a:cxn>
              <a:cxn ang="0">
                <a:pos x="0" y="0"/>
              </a:cxn>
            </a:cxnLst>
            <a:rect l="0" t="0" r="r" b="b"/>
            <a:pathLst>
              <a:path w="173989" h="208279">
                <a:moveTo>
                  <a:pt x="173862" y="20828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2" name="object 27"/>
          <p:cNvSpPr>
            <a:spLocks/>
          </p:cNvSpPr>
          <p:nvPr/>
        </p:nvSpPr>
        <p:spPr bwMode="auto">
          <a:xfrm>
            <a:off x="5048250" y="5046663"/>
            <a:ext cx="519113" cy="47625"/>
          </a:xfrm>
          <a:custGeom>
            <a:avLst/>
            <a:gdLst/>
            <a:ahLst/>
            <a:cxnLst>
              <a:cxn ang="0">
                <a:pos x="519302" y="48513"/>
              </a:cxn>
              <a:cxn ang="0">
                <a:pos x="0" y="0"/>
              </a:cxn>
            </a:cxnLst>
            <a:rect l="0" t="0" r="r" b="b"/>
            <a:pathLst>
              <a:path w="519429" h="48895">
                <a:moveTo>
                  <a:pt x="519302" y="48513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3" name="object 28"/>
          <p:cNvSpPr>
            <a:spLocks/>
          </p:cNvSpPr>
          <p:nvPr/>
        </p:nvSpPr>
        <p:spPr bwMode="auto">
          <a:xfrm>
            <a:off x="5429250" y="5160963"/>
            <a:ext cx="277813" cy="84137"/>
          </a:xfrm>
          <a:custGeom>
            <a:avLst/>
            <a:gdLst/>
            <a:ahLst/>
            <a:cxnLst>
              <a:cxn ang="0">
                <a:pos x="277622" y="0"/>
              </a:cxn>
              <a:cxn ang="0">
                <a:pos x="0" y="83947"/>
              </a:cxn>
            </a:cxnLst>
            <a:rect l="0" t="0" r="r" b="b"/>
            <a:pathLst>
              <a:path w="278129" h="84454">
                <a:moveTo>
                  <a:pt x="277622" y="0"/>
                </a:moveTo>
                <a:lnTo>
                  <a:pt x="0" y="83947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4" name="object 29"/>
          <p:cNvSpPr>
            <a:spLocks/>
          </p:cNvSpPr>
          <p:nvPr/>
        </p:nvSpPr>
        <p:spPr bwMode="auto">
          <a:xfrm>
            <a:off x="4945063" y="4752975"/>
            <a:ext cx="207962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391" y="67818"/>
              </a:cxn>
            </a:cxnLst>
            <a:rect l="0" t="0" r="r" b="b"/>
            <a:pathLst>
              <a:path w="207645" h="67945">
                <a:moveTo>
                  <a:pt x="0" y="0"/>
                </a:moveTo>
                <a:lnTo>
                  <a:pt x="207391" y="6781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5" name="object 30"/>
          <p:cNvSpPr>
            <a:spLocks/>
          </p:cNvSpPr>
          <p:nvPr/>
        </p:nvSpPr>
        <p:spPr bwMode="auto">
          <a:xfrm>
            <a:off x="4237038" y="4991100"/>
            <a:ext cx="190500" cy="207963"/>
          </a:xfrm>
          <a:custGeom>
            <a:avLst/>
            <a:gdLst/>
            <a:ahLst/>
            <a:cxnLst>
              <a:cxn ang="0">
                <a:pos x="0" y="207137"/>
              </a:cxn>
              <a:cxn ang="0">
                <a:pos x="190626" y="0"/>
              </a:cxn>
            </a:cxnLst>
            <a:rect l="0" t="0" r="r" b="b"/>
            <a:pathLst>
              <a:path w="191135" h="207645">
                <a:moveTo>
                  <a:pt x="0" y="207137"/>
                </a:moveTo>
                <a:lnTo>
                  <a:pt x="1906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6" name="object 31"/>
          <p:cNvSpPr>
            <a:spLocks/>
          </p:cNvSpPr>
          <p:nvPr/>
        </p:nvSpPr>
        <p:spPr bwMode="auto">
          <a:xfrm>
            <a:off x="827088" y="1916113"/>
            <a:ext cx="1871662" cy="1223962"/>
          </a:xfrm>
          <a:custGeom>
            <a:avLst/>
            <a:gdLst/>
            <a:ahLst/>
            <a:cxnLst>
              <a:cxn ang="0">
                <a:pos x="0" y="1223772"/>
              </a:cxn>
              <a:cxn ang="0">
                <a:pos x="1871472" y="1223772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2"/>
              </a:cxn>
            </a:cxnLst>
            <a:rect l="0" t="0" r="r" b="b"/>
            <a:pathLst>
              <a:path w="1871980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7" name="object 32"/>
          <p:cNvSpPr>
            <a:spLocks/>
          </p:cNvSpPr>
          <p:nvPr/>
        </p:nvSpPr>
        <p:spPr bwMode="auto">
          <a:xfrm>
            <a:off x="827088" y="1916113"/>
            <a:ext cx="1871662" cy="1223962"/>
          </a:xfrm>
          <a:custGeom>
            <a:avLst/>
            <a:gdLst/>
            <a:ahLst/>
            <a:cxnLst>
              <a:cxn ang="0">
                <a:pos x="0" y="1223772"/>
              </a:cxn>
              <a:cxn ang="0">
                <a:pos x="1871472" y="1223772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2"/>
              </a:cxn>
            </a:cxnLst>
            <a:rect l="0" t="0" r="r" b="b"/>
            <a:pathLst>
              <a:path w="1871980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1098550" y="1960563"/>
            <a:ext cx="1250950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ication</a:t>
            </a:r>
            <a:endParaRPr sz="2000">
              <a:latin typeface="Tahoma"/>
              <a:cs typeface="Tahoma"/>
            </a:endParaRPr>
          </a:p>
          <a:p>
            <a:pPr marL="76835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089" name="object 34"/>
          <p:cNvSpPr>
            <a:spLocks/>
          </p:cNvSpPr>
          <p:nvPr/>
        </p:nvSpPr>
        <p:spPr bwMode="auto">
          <a:xfrm>
            <a:off x="827088" y="3357563"/>
            <a:ext cx="1871662" cy="1223962"/>
          </a:xfrm>
          <a:custGeom>
            <a:avLst/>
            <a:gdLst/>
            <a:ahLst/>
            <a:cxnLst>
              <a:cxn ang="0">
                <a:pos x="0" y="1223771"/>
              </a:cxn>
              <a:cxn ang="0">
                <a:pos x="1871472" y="1223771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1"/>
              </a:cxn>
            </a:cxnLst>
            <a:rect l="0" t="0" r="r" b="b"/>
            <a:pathLst>
              <a:path w="1871980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35"/>
          <p:cNvSpPr>
            <a:spLocks/>
          </p:cNvSpPr>
          <p:nvPr/>
        </p:nvSpPr>
        <p:spPr bwMode="auto">
          <a:xfrm>
            <a:off x="827088" y="3357563"/>
            <a:ext cx="1871662" cy="1223962"/>
          </a:xfrm>
          <a:custGeom>
            <a:avLst/>
            <a:gdLst/>
            <a:ahLst/>
            <a:cxnLst>
              <a:cxn ang="0">
                <a:pos x="0" y="1223771"/>
              </a:cxn>
              <a:cxn ang="0">
                <a:pos x="1871472" y="1223771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1"/>
              </a:cxn>
            </a:cxnLst>
            <a:rect l="0" t="0" r="r" b="b"/>
            <a:pathLst>
              <a:path w="1871980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906463" y="3786188"/>
            <a:ext cx="6080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092" name="object 37"/>
          <p:cNvSpPr>
            <a:spLocks/>
          </p:cNvSpPr>
          <p:nvPr/>
        </p:nvSpPr>
        <p:spPr bwMode="auto">
          <a:xfrm>
            <a:off x="827088" y="4581525"/>
            <a:ext cx="1871662" cy="863600"/>
          </a:xfrm>
          <a:custGeom>
            <a:avLst/>
            <a:gdLst/>
            <a:ahLst/>
            <a:cxnLst>
              <a:cxn ang="0">
                <a:pos x="0" y="864107"/>
              </a:cxn>
              <a:cxn ang="0">
                <a:pos x="1871472" y="864107"/>
              </a:cxn>
              <a:cxn ang="0">
                <a:pos x="1871472" y="0"/>
              </a:cxn>
              <a:cxn ang="0">
                <a:pos x="0" y="0"/>
              </a:cxn>
              <a:cxn ang="0">
                <a:pos x="0" y="864107"/>
              </a:cxn>
            </a:cxnLst>
            <a:rect l="0" t="0" r="r" b="b"/>
            <a:pathLst>
              <a:path w="1871980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3" name="object 38"/>
          <p:cNvSpPr>
            <a:spLocks/>
          </p:cNvSpPr>
          <p:nvPr/>
        </p:nvSpPr>
        <p:spPr bwMode="auto">
          <a:xfrm>
            <a:off x="827088" y="4581525"/>
            <a:ext cx="1871662" cy="863600"/>
          </a:xfrm>
          <a:custGeom>
            <a:avLst/>
            <a:gdLst/>
            <a:ahLst/>
            <a:cxnLst>
              <a:cxn ang="0">
                <a:pos x="0" y="864107"/>
              </a:cxn>
              <a:cxn ang="0">
                <a:pos x="1871472" y="864107"/>
              </a:cxn>
              <a:cxn ang="0">
                <a:pos x="1871472" y="0"/>
              </a:cxn>
              <a:cxn ang="0">
                <a:pos x="0" y="0"/>
              </a:cxn>
              <a:cxn ang="0">
                <a:pos x="0" y="864107"/>
              </a:cxn>
            </a:cxnLst>
            <a:rect l="0" t="0" r="r" b="b"/>
            <a:pathLst>
              <a:path w="1871980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906463" y="4830763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095" name="object 40"/>
          <p:cNvSpPr>
            <a:spLocks/>
          </p:cNvSpPr>
          <p:nvPr/>
        </p:nvSpPr>
        <p:spPr bwMode="auto">
          <a:xfrm>
            <a:off x="6877050" y="1916113"/>
            <a:ext cx="1873250" cy="1223962"/>
          </a:xfrm>
          <a:custGeom>
            <a:avLst/>
            <a:gdLst/>
            <a:ahLst/>
            <a:cxnLst>
              <a:cxn ang="0">
                <a:pos x="0" y="1223772"/>
              </a:cxn>
              <a:cxn ang="0">
                <a:pos x="1871472" y="1223772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2"/>
              </a:cxn>
            </a:cxnLst>
            <a:rect l="0" t="0" r="r" b="b"/>
            <a:pathLst>
              <a:path w="1871979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6" name="object 41"/>
          <p:cNvSpPr>
            <a:spLocks/>
          </p:cNvSpPr>
          <p:nvPr/>
        </p:nvSpPr>
        <p:spPr bwMode="auto">
          <a:xfrm>
            <a:off x="6877050" y="1916113"/>
            <a:ext cx="1873250" cy="1223962"/>
          </a:xfrm>
          <a:custGeom>
            <a:avLst/>
            <a:gdLst/>
            <a:ahLst/>
            <a:cxnLst>
              <a:cxn ang="0">
                <a:pos x="0" y="1223772"/>
              </a:cxn>
              <a:cxn ang="0">
                <a:pos x="1871472" y="1223772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2"/>
              </a:cxn>
            </a:cxnLst>
            <a:rect l="0" t="0" r="r" b="b"/>
            <a:pathLst>
              <a:path w="1871979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7150100" y="1960563"/>
            <a:ext cx="1250950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App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ication</a:t>
            </a:r>
            <a:endParaRPr sz="2000">
              <a:latin typeface="Tahoma"/>
              <a:cs typeface="Tahoma"/>
            </a:endParaRPr>
          </a:p>
          <a:p>
            <a:pPr marL="76835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098" name="object 43"/>
          <p:cNvSpPr>
            <a:spLocks/>
          </p:cNvSpPr>
          <p:nvPr/>
        </p:nvSpPr>
        <p:spPr bwMode="auto">
          <a:xfrm>
            <a:off x="6877050" y="3357563"/>
            <a:ext cx="1873250" cy="1223962"/>
          </a:xfrm>
          <a:custGeom>
            <a:avLst/>
            <a:gdLst/>
            <a:ahLst/>
            <a:cxnLst>
              <a:cxn ang="0">
                <a:pos x="0" y="1223771"/>
              </a:cxn>
              <a:cxn ang="0">
                <a:pos x="1871472" y="1223771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1"/>
              </a:cxn>
            </a:cxnLst>
            <a:rect l="0" t="0" r="r" b="b"/>
            <a:pathLst>
              <a:path w="1871979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9" name="object 44"/>
          <p:cNvSpPr>
            <a:spLocks/>
          </p:cNvSpPr>
          <p:nvPr/>
        </p:nvSpPr>
        <p:spPr bwMode="auto">
          <a:xfrm>
            <a:off x="6877050" y="3357563"/>
            <a:ext cx="1873250" cy="1223962"/>
          </a:xfrm>
          <a:custGeom>
            <a:avLst/>
            <a:gdLst/>
            <a:ahLst/>
            <a:cxnLst>
              <a:cxn ang="0">
                <a:pos x="0" y="1223771"/>
              </a:cxn>
              <a:cxn ang="0">
                <a:pos x="1871472" y="1223771"/>
              </a:cxn>
              <a:cxn ang="0">
                <a:pos x="1871472" y="0"/>
              </a:cxn>
              <a:cxn ang="0">
                <a:pos x="0" y="0"/>
              </a:cxn>
              <a:cxn ang="0">
                <a:pos x="0" y="1223771"/>
              </a:cxn>
            </a:cxnLst>
            <a:rect l="0" t="0" r="r" b="b"/>
            <a:pathLst>
              <a:path w="1871979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8061325" y="3786188"/>
            <a:ext cx="6080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101" name="object 46"/>
          <p:cNvSpPr>
            <a:spLocks/>
          </p:cNvSpPr>
          <p:nvPr/>
        </p:nvSpPr>
        <p:spPr bwMode="auto">
          <a:xfrm>
            <a:off x="6877050" y="4581525"/>
            <a:ext cx="1873250" cy="863600"/>
          </a:xfrm>
          <a:custGeom>
            <a:avLst/>
            <a:gdLst/>
            <a:ahLst/>
            <a:cxnLst>
              <a:cxn ang="0">
                <a:pos x="0" y="864107"/>
              </a:cxn>
              <a:cxn ang="0">
                <a:pos x="1871472" y="864107"/>
              </a:cxn>
              <a:cxn ang="0">
                <a:pos x="1871472" y="0"/>
              </a:cxn>
              <a:cxn ang="0">
                <a:pos x="0" y="0"/>
              </a:cxn>
              <a:cxn ang="0">
                <a:pos x="0" y="864107"/>
              </a:cxn>
            </a:cxnLst>
            <a:rect l="0" t="0" r="r" b="b"/>
            <a:pathLst>
              <a:path w="1871979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2" name="object 47"/>
          <p:cNvSpPr>
            <a:spLocks/>
          </p:cNvSpPr>
          <p:nvPr/>
        </p:nvSpPr>
        <p:spPr bwMode="auto">
          <a:xfrm>
            <a:off x="6877050" y="4581525"/>
            <a:ext cx="1873250" cy="863600"/>
          </a:xfrm>
          <a:custGeom>
            <a:avLst/>
            <a:gdLst/>
            <a:ahLst/>
            <a:cxnLst>
              <a:cxn ang="0">
                <a:pos x="0" y="864107"/>
              </a:cxn>
              <a:cxn ang="0">
                <a:pos x="1871472" y="864107"/>
              </a:cxn>
              <a:cxn ang="0">
                <a:pos x="1871472" y="0"/>
              </a:cxn>
              <a:cxn ang="0">
                <a:pos x="0" y="0"/>
              </a:cxn>
              <a:cxn ang="0">
                <a:pos x="0" y="864107"/>
              </a:cxn>
            </a:cxnLst>
            <a:rect l="0" t="0" r="r" b="b"/>
            <a:pathLst>
              <a:path w="1871979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8408988" y="4830763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104" name="object 49"/>
          <p:cNvSpPr>
            <a:spLocks/>
          </p:cNvSpPr>
          <p:nvPr/>
        </p:nvSpPr>
        <p:spPr bwMode="auto">
          <a:xfrm>
            <a:off x="2701925" y="4724400"/>
            <a:ext cx="1439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0180" y="0"/>
              </a:cxn>
            </a:cxnLst>
            <a:rect l="0" t="0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5" name="object 50"/>
          <p:cNvSpPr>
            <a:spLocks/>
          </p:cNvSpPr>
          <p:nvPr/>
        </p:nvSpPr>
        <p:spPr bwMode="auto">
          <a:xfrm>
            <a:off x="2701925" y="5300663"/>
            <a:ext cx="13668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7027" y="0"/>
              </a:cxn>
            </a:cxnLst>
            <a:rect l="0" t="0" r="r" b="b"/>
            <a:pathLst>
              <a:path w="1367154">
                <a:moveTo>
                  <a:pt x="0" y="0"/>
                </a:moveTo>
                <a:lnTo>
                  <a:pt x="136702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6" name="object 51"/>
          <p:cNvSpPr>
            <a:spLocks/>
          </p:cNvSpPr>
          <p:nvPr/>
        </p:nvSpPr>
        <p:spPr bwMode="auto">
          <a:xfrm>
            <a:off x="2701925" y="5014913"/>
            <a:ext cx="1149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0620" y="0"/>
              </a:cxn>
            </a:cxnLst>
            <a:rect l="0" t="0" r="r" b="b"/>
            <a:pathLst>
              <a:path w="1150620">
                <a:moveTo>
                  <a:pt x="0" y="0"/>
                </a:moveTo>
                <a:lnTo>
                  <a:pt x="115062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7" name="object 52"/>
          <p:cNvSpPr>
            <a:spLocks/>
          </p:cNvSpPr>
          <p:nvPr/>
        </p:nvSpPr>
        <p:spPr bwMode="auto">
          <a:xfrm>
            <a:off x="5510213" y="4799013"/>
            <a:ext cx="1368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8552" y="0"/>
              </a:cxn>
            </a:cxnLst>
            <a:rect l="0" t="0" r="r" b="b"/>
            <a:pathLst>
              <a:path w="1369059">
                <a:moveTo>
                  <a:pt x="0" y="0"/>
                </a:moveTo>
                <a:lnTo>
                  <a:pt x="136855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8" name="object 53"/>
          <p:cNvSpPr>
            <a:spLocks/>
          </p:cNvSpPr>
          <p:nvPr/>
        </p:nvSpPr>
        <p:spPr bwMode="auto">
          <a:xfrm>
            <a:off x="5437188" y="5300663"/>
            <a:ext cx="1441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1703" y="0"/>
              </a:cxn>
            </a:cxnLst>
            <a:rect l="0" t="0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4867275" y="5535613"/>
            <a:ext cx="11207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110" name="object 55"/>
          <p:cNvSpPr>
            <a:spLocks/>
          </p:cNvSpPr>
          <p:nvPr/>
        </p:nvSpPr>
        <p:spPr bwMode="auto">
          <a:xfrm>
            <a:off x="2773363" y="4508500"/>
            <a:ext cx="142875" cy="361950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5637" y="110317"/>
              </a:cxn>
              <a:cxn ang="0">
                <a:pos x="21002" y="52911"/>
              </a:cxn>
              <a:cxn ang="0">
                <a:pos x="43773" y="14198"/>
              </a:cxn>
              <a:cxn ang="0">
                <a:pos x="71627" y="0"/>
              </a:cxn>
              <a:cxn ang="0">
                <a:pos x="99482" y="14198"/>
              </a:cxn>
              <a:cxn ang="0">
                <a:pos x="122253" y="52911"/>
              </a:cxn>
              <a:cxn ang="0">
                <a:pos x="137618" y="110317"/>
              </a:cxn>
              <a:cxn ang="0">
                <a:pos x="143256" y="180594"/>
              </a:cxn>
              <a:cxn ang="0">
                <a:pos x="137618" y="250870"/>
              </a:cxn>
              <a:cxn ang="0">
                <a:pos x="122253" y="308276"/>
              </a:cxn>
              <a:cxn ang="0">
                <a:pos x="99482" y="346989"/>
              </a:cxn>
              <a:cxn ang="0">
                <a:pos x="71627" y="361188"/>
              </a:cxn>
              <a:cxn ang="0">
                <a:pos x="43773" y="346989"/>
              </a:cxn>
              <a:cxn ang="0">
                <a:pos x="21002" y="308276"/>
              </a:cxn>
              <a:cxn ang="0">
                <a:pos x="5637" y="250870"/>
              </a:cxn>
              <a:cxn ang="0">
                <a:pos x="0" y="180594"/>
              </a:cxn>
            </a:cxnLst>
            <a:rect l="0" t="0" r="r" b="b"/>
            <a:pathLst>
              <a:path w="143510" h="361314">
                <a:moveTo>
                  <a:pt x="0" y="180594"/>
                </a:moveTo>
                <a:lnTo>
                  <a:pt x="5637" y="110317"/>
                </a:lnTo>
                <a:lnTo>
                  <a:pt x="21002" y="52911"/>
                </a:lnTo>
                <a:lnTo>
                  <a:pt x="43773" y="14198"/>
                </a:lnTo>
                <a:lnTo>
                  <a:pt x="71627" y="0"/>
                </a:lnTo>
                <a:lnTo>
                  <a:pt x="99482" y="14198"/>
                </a:lnTo>
                <a:lnTo>
                  <a:pt x="122253" y="52911"/>
                </a:lnTo>
                <a:lnTo>
                  <a:pt x="137618" y="110317"/>
                </a:lnTo>
                <a:lnTo>
                  <a:pt x="143256" y="180594"/>
                </a:lnTo>
                <a:lnTo>
                  <a:pt x="137618" y="250870"/>
                </a:lnTo>
                <a:lnTo>
                  <a:pt x="122253" y="308276"/>
                </a:lnTo>
                <a:lnTo>
                  <a:pt x="99482" y="346989"/>
                </a:lnTo>
                <a:lnTo>
                  <a:pt x="71627" y="361188"/>
                </a:lnTo>
                <a:lnTo>
                  <a:pt x="43773" y="346989"/>
                </a:lnTo>
                <a:lnTo>
                  <a:pt x="21002" y="308276"/>
                </a:lnTo>
                <a:lnTo>
                  <a:pt x="5637" y="250870"/>
                </a:lnTo>
                <a:lnTo>
                  <a:pt x="0" y="18059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1" name="object 56"/>
          <p:cNvSpPr>
            <a:spLocks/>
          </p:cNvSpPr>
          <p:nvPr/>
        </p:nvSpPr>
        <p:spPr bwMode="auto">
          <a:xfrm>
            <a:off x="2844800" y="3933825"/>
            <a:ext cx="287338" cy="574675"/>
          </a:xfrm>
          <a:custGeom>
            <a:avLst/>
            <a:gdLst/>
            <a:ahLst/>
            <a:cxnLst>
              <a:cxn ang="0">
                <a:pos x="0" y="574548"/>
              </a:cxn>
              <a:cxn ang="0">
                <a:pos x="288036" y="0"/>
              </a:cxn>
            </a:cxnLst>
            <a:rect l="0" t="0" r="r" b="b"/>
            <a:pathLst>
              <a:path w="288289" h="574675">
                <a:moveTo>
                  <a:pt x="0" y="574548"/>
                </a:moveTo>
                <a:lnTo>
                  <a:pt x="288036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2" name="object 57"/>
          <p:cNvSpPr>
            <a:spLocks/>
          </p:cNvSpPr>
          <p:nvPr/>
        </p:nvSpPr>
        <p:spPr bwMode="auto">
          <a:xfrm>
            <a:off x="2917825" y="4799013"/>
            <a:ext cx="142875" cy="358775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5572" y="109835"/>
              </a:cxn>
              <a:cxn ang="0">
                <a:pos x="20764" y="52673"/>
              </a:cxn>
              <a:cxn ang="0">
                <a:pos x="43291" y="14132"/>
              </a:cxn>
              <a:cxn ang="0">
                <a:pos x="70865" y="0"/>
              </a:cxn>
              <a:cxn ang="0">
                <a:pos x="98440" y="14132"/>
              </a:cxn>
              <a:cxn ang="0">
                <a:pos x="120967" y="52673"/>
              </a:cxn>
              <a:cxn ang="0">
                <a:pos x="136159" y="109835"/>
              </a:cxn>
              <a:cxn ang="0">
                <a:pos x="141731" y="179831"/>
              </a:cxn>
              <a:cxn ang="0">
                <a:pos x="136159" y="249828"/>
              </a:cxn>
              <a:cxn ang="0">
                <a:pos x="120967" y="306990"/>
              </a:cxn>
              <a:cxn ang="0">
                <a:pos x="98440" y="345531"/>
              </a:cxn>
              <a:cxn ang="0">
                <a:pos x="70865" y="359663"/>
              </a:cxn>
              <a:cxn ang="0">
                <a:pos x="43291" y="345531"/>
              </a:cxn>
              <a:cxn ang="0">
                <a:pos x="20764" y="306990"/>
              </a:cxn>
              <a:cxn ang="0">
                <a:pos x="5572" y="249828"/>
              </a:cxn>
              <a:cxn ang="0">
                <a:pos x="0" y="179831"/>
              </a:cxn>
            </a:cxnLst>
            <a:rect l="0" t="0" r="r" b="b"/>
            <a:pathLst>
              <a:path w="142239" h="360045">
                <a:moveTo>
                  <a:pt x="0" y="179831"/>
                </a:moveTo>
                <a:lnTo>
                  <a:pt x="5572" y="109835"/>
                </a:lnTo>
                <a:lnTo>
                  <a:pt x="20764" y="52673"/>
                </a:lnTo>
                <a:lnTo>
                  <a:pt x="43291" y="14132"/>
                </a:lnTo>
                <a:lnTo>
                  <a:pt x="70865" y="0"/>
                </a:lnTo>
                <a:lnTo>
                  <a:pt x="98440" y="14132"/>
                </a:lnTo>
                <a:lnTo>
                  <a:pt x="120967" y="52673"/>
                </a:lnTo>
                <a:lnTo>
                  <a:pt x="136159" y="109835"/>
                </a:lnTo>
                <a:lnTo>
                  <a:pt x="141731" y="179831"/>
                </a:lnTo>
                <a:lnTo>
                  <a:pt x="136159" y="249828"/>
                </a:lnTo>
                <a:lnTo>
                  <a:pt x="120967" y="306990"/>
                </a:lnTo>
                <a:lnTo>
                  <a:pt x="98440" y="345531"/>
                </a:lnTo>
                <a:lnTo>
                  <a:pt x="70865" y="359663"/>
                </a:lnTo>
                <a:lnTo>
                  <a:pt x="43291" y="345531"/>
                </a:lnTo>
                <a:lnTo>
                  <a:pt x="20764" y="306990"/>
                </a:lnTo>
                <a:lnTo>
                  <a:pt x="5572" y="249828"/>
                </a:lnTo>
                <a:lnTo>
                  <a:pt x="0" y="179831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3" name="object 58"/>
          <p:cNvSpPr>
            <a:spLocks/>
          </p:cNvSpPr>
          <p:nvPr/>
        </p:nvSpPr>
        <p:spPr bwMode="auto">
          <a:xfrm>
            <a:off x="2987675" y="4005263"/>
            <a:ext cx="215900" cy="793750"/>
          </a:xfrm>
          <a:custGeom>
            <a:avLst/>
            <a:gdLst/>
            <a:ahLst/>
            <a:cxnLst>
              <a:cxn ang="0">
                <a:pos x="0" y="792480"/>
              </a:cxn>
              <a:cxn ang="0">
                <a:pos x="216408" y="0"/>
              </a:cxn>
            </a:cxnLst>
            <a:rect l="0" t="0" r="r" b="b"/>
            <a:pathLst>
              <a:path w="216535" h="792479">
                <a:moveTo>
                  <a:pt x="0" y="792480"/>
                </a:moveTo>
                <a:lnTo>
                  <a:pt x="216408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4" name="object 59"/>
          <p:cNvSpPr>
            <a:spLocks/>
          </p:cNvSpPr>
          <p:nvPr/>
        </p:nvSpPr>
        <p:spPr bwMode="auto">
          <a:xfrm>
            <a:off x="3059113" y="5084763"/>
            <a:ext cx="144462" cy="361950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5637" y="110317"/>
              </a:cxn>
              <a:cxn ang="0">
                <a:pos x="21002" y="52911"/>
              </a:cxn>
              <a:cxn ang="0">
                <a:pos x="43773" y="14198"/>
              </a:cxn>
              <a:cxn ang="0">
                <a:pos x="71627" y="0"/>
              </a:cxn>
              <a:cxn ang="0">
                <a:pos x="99482" y="14198"/>
              </a:cxn>
              <a:cxn ang="0">
                <a:pos x="122253" y="52911"/>
              </a:cxn>
              <a:cxn ang="0">
                <a:pos x="137618" y="110317"/>
              </a:cxn>
              <a:cxn ang="0">
                <a:pos x="143256" y="180594"/>
              </a:cxn>
              <a:cxn ang="0">
                <a:pos x="137618" y="250870"/>
              </a:cxn>
              <a:cxn ang="0">
                <a:pos x="122253" y="308276"/>
              </a:cxn>
              <a:cxn ang="0">
                <a:pos x="99482" y="346989"/>
              </a:cxn>
              <a:cxn ang="0">
                <a:pos x="71627" y="361188"/>
              </a:cxn>
              <a:cxn ang="0">
                <a:pos x="43773" y="346989"/>
              </a:cxn>
              <a:cxn ang="0">
                <a:pos x="21002" y="308276"/>
              </a:cxn>
              <a:cxn ang="0">
                <a:pos x="5637" y="250870"/>
              </a:cxn>
              <a:cxn ang="0">
                <a:pos x="0" y="180594"/>
              </a:cxn>
            </a:cxnLst>
            <a:rect l="0" t="0" r="r" b="b"/>
            <a:pathLst>
              <a:path w="143510" h="361314">
                <a:moveTo>
                  <a:pt x="0" y="180594"/>
                </a:moveTo>
                <a:lnTo>
                  <a:pt x="5637" y="110317"/>
                </a:lnTo>
                <a:lnTo>
                  <a:pt x="21002" y="52911"/>
                </a:lnTo>
                <a:lnTo>
                  <a:pt x="43773" y="14198"/>
                </a:lnTo>
                <a:lnTo>
                  <a:pt x="71627" y="0"/>
                </a:lnTo>
                <a:lnTo>
                  <a:pt x="99482" y="14198"/>
                </a:lnTo>
                <a:lnTo>
                  <a:pt x="122253" y="52911"/>
                </a:lnTo>
                <a:lnTo>
                  <a:pt x="137618" y="110317"/>
                </a:lnTo>
                <a:lnTo>
                  <a:pt x="143256" y="180594"/>
                </a:lnTo>
                <a:lnTo>
                  <a:pt x="137618" y="250870"/>
                </a:lnTo>
                <a:lnTo>
                  <a:pt x="122253" y="308276"/>
                </a:lnTo>
                <a:lnTo>
                  <a:pt x="99482" y="346989"/>
                </a:lnTo>
                <a:lnTo>
                  <a:pt x="71627" y="361188"/>
                </a:lnTo>
                <a:lnTo>
                  <a:pt x="43773" y="346989"/>
                </a:lnTo>
                <a:lnTo>
                  <a:pt x="21002" y="308276"/>
                </a:lnTo>
                <a:lnTo>
                  <a:pt x="5637" y="250870"/>
                </a:lnTo>
                <a:lnTo>
                  <a:pt x="0" y="18059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5" name="object 60"/>
          <p:cNvSpPr>
            <a:spLocks/>
          </p:cNvSpPr>
          <p:nvPr/>
        </p:nvSpPr>
        <p:spPr bwMode="auto">
          <a:xfrm>
            <a:off x="3130550" y="4076700"/>
            <a:ext cx="147638" cy="1008063"/>
          </a:xfrm>
          <a:custGeom>
            <a:avLst/>
            <a:gdLst/>
            <a:ahLst/>
            <a:cxnLst>
              <a:cxn ang="0">
                <a:pos x="0" y="1007363"/>
              </a:cxn>
              <a:cxn ang="0">
                <a:pos x="146304" y="0"/>
              </a:cxn>
            </a:cxnLst>
            <a:rect l="0" t="0" r="r" b="b"/>
            <a:pathLst>
              <a:path w="146685" h="1007745">
                <a:moveTo>
                  <a:pt x="0" y="1007363"/>
                </a:moveTo>
                <a:lnTo>
                  <a:pt x="146304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" name="object 61"/>
          <p:cNvSpPr txBox="1"/>
          <p:nvPr/>
        </p:nvSpPr>
        <p:spPr>
          <a:xfrm>
            <a:off x="3211513" y="3711575"/>
            <a:ext cx="2278062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Different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IP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117" name="object 62"/>
          <p:cNvSpPr>
            <a:spLocks/>
          </p:cNvSpPr>
          <p:nvPr/>
        </p:nvSpPr>
        <p:spPr bwMode="auto">
          <a:xfrm>
            <a:off x="1763713" y="2925763"/>
            <a:ext cx="6049962" cy="309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5244"/>
              </a:cxn>
              <a:cxn ang="0">
                <a:pos x="6048756" y="3095244"/>
              </a:cxn>
              <a:cxn ang="0">
                <a:pos x="6048756" y="0"/>
              </a:cxn>
            </a:cxnLst>
            <a:rect l="0" t="0" r="r" b="b"/>
            <a:pathLst>
              <a:path w="6049009" h="3095625">
                <a:moveTo>
                  <a:pt x="0" y="0"/>
                </a:moveTo>
                <a:lnTo>
                  <a:pt x="0" y="3095244"/>
                </a:lnTo>
                <a:lnTo>
                  <a:pt x="6048756" y="3095244"/>
                </a:lnTo>
                <a:lnTo>
                  <a:pt x="6048756" y="0"/>
                </a:lnTo>
              </a:path>
            </a:pathLst>
          </a:custGeom>
          <a:noFill/>
          <a:ln w="190500">
            <a:solidFill>
              <a:srgbClr val="FF99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8" name="object 63"/>
          <p:cNvSpPr>
            <a:spLocks/>
          </p:cNvSpPr>
          <p:nvPr/>
        </p:nvSpPr>
        <p:spPr bwMode="auto">
          <a:xfrm>
            <a:off x="1549400" y="2709863"/>
            <a:ext cx="142875" cy="217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55" y="216407"/>
              </a:cxn>
            </a:cxnLst>
            <a:rect l="0" t="0" r="r" b="b"/>
            <a:pathLst>
              <a:path w="143510" h="216535">
                <a:moveTo>
                  <a:pt x="0" y="0"/>
                </a:moveTo>
                <a:lnTo>
                  <a:pt x="143255" y="21640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9" name="object 64"/>
          <p:cNvSpPr>
            <a:spLocks/>
          </p:cNvSpPr>
          <p:nvPr/>
        </p:nvSpPr>
        <p:spPr bwMode="auto">
          <a:xfrm>
            <a:off x="1763713" y="2638425"/>
            <a:ext cx="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036"/>
              </a:cxn>
            </a:cxnLst>
            <a:rect l="0" t="0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0" name="object 65"/>
          <p:cNvSpPr>
            <a:spLocks/>
          </p:cNvSpPr>
          <p:nvPr/>
        </p:nvSpPr>
        <p:spPr bwMode="auto">
          <a:xfrm>
            <a:off x="1835150" y="2709863"/>
            <a:ext cx="144463" cy="217487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143256" y="0"/>
              </a:cxn>
            </a:cxnLst>
            <a:rect l="0" t="0" r="r" b="b"/>
            <a:pathLst>
              <a:path w="143510" h="216535">
                <a:moveTo>
                  <a:pt x="0" y="216407"/>
                </a:moveTo>
                <a:lnTo>
                  <a:pt x="14325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1" name="object 66"/>
          <p:cNvSpPr>
            <a:spLocks/>
          </p:cNvSpPr>
          <p:nvPr/>
        </p:nvSpPr>
        <p:spPr bwMode="auto">
          <a:xfrm>
            <a:off x="7596188" y="2708275"/>
            <a:ext cx="144462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779" y="216407"/>
              </a:cxn>
            </a:cxnLst>
            <a:rect l="0" t="0" r="r" b="b"/>
            <a:pathLst>
              <a:path w="144779" h="216535">
                <a:moveTo>
                  <a:pt x="0" y="0"/>
                </a:moveTo>
                <a:lnTo>
                  <a:pt x="144779" y="21640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2" name="object 67"/>
          <p:cNvSpPr>
            <a:spLocks/>
          </p:cNvSpPr>
          <p:nvPr/>
        </p:nvSpPr>
        <p:spPr bwMode="auto">
          <a:xfrm>
            <a:off x="7812088" y="2636838"/>
            <a:ext cx="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035"/>
              </a:cxn>
            </a:cxnLst>
            <a:rect l="0" t="0" r="r" b="b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3" name="object 68"/>
          <p:cNvSpPr>
            <a:spLocks/>
          </p:cNvSpPr>
          <p:nvPr/>
        </p:nvSpPr>
        <p:spPr bwMode="auto">
          <a:xfrm>
            <a:off x="7885113" y="2708275"/>
            <a:ext cx="142875" cy="217488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143255" y="0"/>
              </a:cxn>
            </a:cxnLst>
            <a:rect l="0" t="0" r="r" b="b"/>
            <a:pathLst>
              <a:path w="143509" h="216535">
                <a:moveTo>
                  <a:pt x="0" y="216407"/>
                </a:moveTo>
                <a:lnTo>
                  <a:pt x="14325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4" name="object 69"/>
          <p:cNvSpPr>
            <a:spLocks/>
          </p:cNvSpPr>
          <p:nvPr/>
        </p:nvSpPr>
        <p:spPr bwMode="auto">
          <a:xfrm>
            <a:off x="1476375" y="3068638"/>
            <a:ext cx="601663" cy="376237"/>
          </a:xfrm>
          <a:custGeom>
            <a:avLst/>
            <a:gdLst/>
            <a:ahLst/>
            <a:cxnLst>
              <a:cxn ang="0">
                <a:pos x="0" y="374903"/>
              </a:cxn>
              <a:cxn ang="0">
                <a:pos x="601980" y="374903"/>
              </a:cxn>
              <a:cxn ang="0">
                <a:pos x="601980" y="0"/>
              </a:cxn>
              <a:cxn ang="0">
                <a:pos x="0" y="0"/>
              </a:cxn>
              <a:cxn ang="0">
                <a:pos x="0" y="374903"/>
              </a:cxn>
            </a:cxnLst>
            <a:rect l="0" t="0" r="r" b="b"/>
            <a:pathLst>
              <a:path w="601980" h="375285">
                <a:moveTo>
                  <a:pt x="0" y="374903"/>
                </a:moveTo>
                <a:lnTo>
                  <a:pt x="601980" y="374903"/>
                </a:lnTo>
                <a:lnTo>
                  <a:pt x="60198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5" name="object 70"/>
          <p:cNvSpPr>
            <a:spLocks/>
          </p:cNvSpPr>
          <p:nvPr/>
        </p:nvSpPr>
        <p:spPr bwMode="auto">
          <a:xfrm>
            <a:off x="1476375" y="3068638"/>
            <a:ext cx="601663" cy="376237"/>
          </a:xfrm>
          <a:custGeom>
            <a:avLst/>
            <a:gdLst/>
            <a:ahLst/>
            <a:cxnLst>
              <a:cxn ang="0">
                <a:pos x="0" y="374903"/>
              </a:cxn>
              <a:cxn ang="0">
                <a:pos x="601980" y="374903"/>
              </a:cxn>
              <a:cxn ang="0">
                <a:pos x="601980" y="0"/>
              </a:cxn>
              <a:cxn ang="0">
                <a:pos x="0" y="0"/>
              </a:cxn>
              <a:cxn ang="0">
                <a:pos x="0" y="374903"/>
              </a:cxn>
            </a:cxnLst>
            <a:rect l="0" t="0" r="r" b="b"/>
            <a:pathLst>
              <a:path w="601980" h="375285">
                <a:moveTo>
                  <a:pt x="0" y="374903"/>
                </a:moveTo>
                <a:lnTo>
                  <a:pt x="601980" y="374903"/>
                </a:lnTo>
                <a:lnTo>
                  <a:pt x="60198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1555750" y="3087688"/>
            <a:ext cx="4302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127" name="object 72"/>
          <p:cNvSpPr>
            <a:spLocks/>
          </p:cNvSpPr>
          <p:nvPr/>
        </p:nvSpPr>
        <p:spPr bwMode="auto">
          <a:xfrm>
            <a:off x="7526338" y="3068638"/>
            <a:ext cx="601662" cy="376237"/>
          </a:xfrm>
          <a:custGeom>
            <a:avLst/>
            <a:gdLst/>
            <a:ahLst/>
            <a:cxnLst>
              <a:cxn ang="0">
                <a:pos x="0" y="374903"/>
              </a:cxn>
              <a:cxn ang="0">
                <a:pos x="600455" y="374903"/>
              </a:cxn>
              <a:cxn ang="0">
                <a:pos x="600455" y="0"/>
              </a:cxn>
              <a:cxn ang="0">
                <a:pos x="0" y="0"/>
              </a:cxn>
              <a:cxn ang="0">
                <a:pos x="0" y="374903"/>
              </a:cxn>
            </a:cxnLst>
            <a:rect l="0" t="0" r="r" b="b"/>
            <a:pathLst>
              <a:path w="600709" h="375285">
                <a:moveTo>
                  <a:pt x="0" y="374903"/>
                </a:moveTo>
                <a:lnTo>
                  <a:pt x="600455" y="374903"/>
                </a:lnTo>
                <a:lnTo>
                  <a:pt x="600455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8" name="object 73"/>
          <p:cNvSpPr>
            <a:spLocks/>
          </p:cNvSpPr>
          <p:nvPr/>
        </p:nvSpPr>
        <p:spPr bwMode="auto">
          <a:xfrm>
            <a:off x="7526338" y="3068638"/>
            <a:ext cx="601662" cy="376237"/>
          </a:xfrm>
          <a:custGeom>
            <a:avLst/>
            <a:gdLst/>
            <a:ahLst/>
            <a:cxnLst>
              <a:cxn ang="0">
                <a:pos x="0" y="374903"/>
              </a:cxn>
              <a:cxn ang="0">
                <a:pos x="600455" y="374903"/>
              </a:cxn>
              <a:cxn ang="0">
                <a:pos x="600455" y="0"/>
              </a:cxn>
              <a:cxn ang="0">
                <a:pos x="0" y="0"/>
              </a:cxn>
              <a:cxn ang="0">
                <a:pos x="0" y="374903"/>
              </a:cxn>
            </a:cxnLst>
            <a:rect l="0" t="0" r="r" b="b"/>
            <a:pathLst>
              <a:path w="600709" h="375285">
                <a:moveTo>
                  <a:pt x="0" y="374903"/>
                </a:moveTo>
                <a:lnTo>
                  <a:pt x="600455" y="374903"/>
                </a:lnTo>
                <a:lnTo>
                  <a:pt x="600455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4" name="object 74"/>
          <p:cNvSpPr txBox="1"/>
          <p:nvPr/>
        </p:nvSpPr>
        <p:spPr>
          <a:xfrm>
            <a:off x="7605713" y="3087688"/>
            <a:ext cx="4318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130" name="object 7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CDD5564-334A-4E5E-8464-C1A2CDCA5733}" type="slidenum">
              <a:rPr lang="th-TH"/>
              <a:pPr marL="111125"/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Performance</a:t>
            </a:r>
            <a:r>
              <a:rPr spc="-60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4608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CC5859C-4870-42CE-AF93-718B680BA16A}" type="slidenum">
              <a:rPr lang="th-TH"/>
              <a:pPr marL="111125"/>
              <a:t>39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7378700" cy="359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Bundle multiple SCTP messages into a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single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SCTP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reduces network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reduce processing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Improve network-level </a:t>
            </a:r>
            <a:r>
              <a:rPr spc="-10" dirty="0">
                <a:latin typeface="Tahoma"/>
                <a:cs typeface="Tahoma"/>
              </a:rPr>
              <a:t>fault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tolerance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multihoming (multiple </a:t>
            </a:r>
            <a:r>
              <a:rPr sz="2400" spc="-5" dirty="0">
                <a:latin typeface="Tahoma"/>
                <a:cs typeface="Tahoma"/>
              </a:rPr>
              <a:t>IP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distinct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routes</a:t>
            </a:r>
            <a:endParaRPr sz="2400">
              <a:latin typeface="Tahoma"/>
              <a:cs typeface="Tahoma"/>
            </a:endParaRPr>
          </a:p>
          <a:p>
            <a:pPr marL="466725" indent="-454025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466725" algn="l"/>
                <a:tab pos="467359" algn="l"/>
              </a:tabLst>
              <a:defRPr/>
            </a:pPr>
            <a:r>
              <a:rPr spc="-5" dirty="0">
                <a:latin typeface="Tahoma"/>
                <a:cs typeface="Tahoma"/>
              </a:rPr>
              <a:t>Additional security for </a:t>
            </a:r>
            <a:r>
              <a:rPr spc="-10" dirty="0">
                <a:latin typeface="Tahoma"/>
                <a:cs typeface="Tahoma"/>
              </a:rPr>
              <a:t>flooding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/masquerate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Messages</a:t>
            </a:r>
            <a:r>
              <a:rPr spc="-630" dirty="0"/>
              <a:t> </a:t>
            </a:r>
            <a:r>
              <a:rPr spc="-5" dirty="0"/>
              <a:t>(Segment)</a:t>
            </a:r>
          </a:p>
        </p:txBody>
      </p:sp>
      <p:sp>
        <p:nvSpPr>
          <p:cNvPr id="10247" name="object 8"/>
          <p:cNvSpPr>
            <a:spLocks noChangeArrowheads="1"/>
          </p:cNvSpPr>
          <p:nvPr/>
        </p:nvSpPr>
        <p:spPr bwMode="auto">
          <a:xfrm>
            <a:off x="2413000" y="1700213"/>
            <a:ext cx="4894263" cy="2998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563" y="2292350"/>
            <a:ext cx="1608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TCP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249" name="object 10"/>
          <p:cNvSpPr>
            <a:spLocks noChangeArrowheads="1"/>
          </p:cNvSpPr>
          <p:nvPr/>
        </p:nvSpPr>
        <p:spPr bwMode="auto">
          <a:xfrm>
            <a:off x="2413000" y="5157788"/>
            <a:ext cx="4883150" cy="14398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563" y="5778500"/>
            <a:ext cx="166052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UDP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251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EF9F0C1-7026-428E-BC01-D2608984E798}" type="slidenum">
              <a:rPr lang="th-TH"/>
              <a:pPr marL="111125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10" name="object 7"/>
          <p:cNvSpPr>
            <a:spLocks/>
          </p:cNvSpPr>
          <p:nvPr/>
        </p:nvSpPr>
        <p:spPr bwMode="auto">
          <a:xfrm>
            <a:off x="1476375" y="2276475"/>
            <a:ext cx="6767513" cy="1657350"/>
          </a:xfrm>
          <a:custGeom>
            <a:avLst/>
            <a:gdLst/>
            <a:ahLst/>
            <a:cxnLst>
              <a:cxn ang="0">
                <a:pos x="0" y="1656588"/>
              </a:cxn>
              <a:cxn ang="0">
                <a:pos x="6766559" y="1656588"/>
              </a:cxn>
              <a:cxn ang="0">
                <a:pos x="6766559" y="0"/>
              </a:cxn>
              <a:cxn ang="0">
                <a:pos x="0" y="0"/>
              </a:cxn>
              <a:cxn ang="0">
                <a:pos x="0" y="1656588"/>
              </a:cxn>
            </a:cxnLst>
            <a:rect l="0" t="0" r="r" b="b"/>
            <a:pathLst>
              <a:path w="6766559" h="1656714">
                <a:moveTo>
                  <a:pt x="0" y="1656588"/>
                </a:moveTo>
                <a:lnTo>
                  <a:pt x="6766559" y="1656588"/>
                </a:lnTo>
                <a:lnTo>
                  <a:pt x="6766559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1" name="object 8"/>
          <p:cNvSpPr>
            <a:spLocks/>
          </p:cNvSpPr>
          <p:nvPr/>
        </p:nvSpPr>
        <p:spPr bwMode="auto">
          <a:xfrm>
            <a:off x="1476375" y="2276475"/>
            <a:ext cx="6767513" cy="1657350"/>
          </a:xfrm>
          <a:custGeom>
            <a:avLst/>
            <a:gdLst/>
            <a:ahLst/>
            <a:cxnLst>
              <a:cxn ang="0">
                <a:pos x="0" y="1656588"/>
              </a:cxn>
              <a:cxn ang="0">
                <a:pos x="6766559" y="1656588"/>
              </a:cxn>
              <a:cxn ang="0">
                <a:pos x="6766559" y="0"/>
              </a:cxn>
              <a:cxn ang="0">
                <a:pos x="0" y="0"/>
              </a:cxn>
              <a:cxn ang="0">
                <a:pos x="0" y="1656588"/>
              </a:cxn>
            </a:cxnLst>
            <a:rect l="0" t="0" r="r" b="b"/>
            <a:pathLst>
              <a:path w="6766559" h="1656714">
                <a:moveTo>
                  <a:pt x="0" y="1656588"/>
                </a:moveTo>
                <a:lnTo>
                  <a:pt x="6766559" y="1656588"/>
                </a:lnTo>
                <a:lnTo>
                  <a:pt x="6766559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SCTP Message</a:t>
            </a:r>
            <a:r>
              <a:rPr spc="-6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47113" name="object 10"/>
          <p:cNvSpPr>
            <a:spLocks noChangeArrowheads="1"/>
          </p:cNvSpPr>
          <p:nvPr/>
        </p:nvSpPr>
        <p:spPr bwMode="auto">
          <a:xfrm>
            <a:off x="1908175" y="2781300"/>
            <a:ext cx="1368425" cy="792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175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635" algn="ctr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1270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5" name="object 12"/>
          <p:cNvSpPr>
            <a:spLocks noChangeArrowheads="1"/>
          </p:cNvSpPr>
          <p:nvPr/>
        </p:nvSpPr>
        <p:spPr bwMode="auto">
          <a:xfrm>
            <a:off x="3419475" y="2781300"/>
            <a:ext cx="1368425" cy="7921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475" y="2781300"/>
            <a:ext cx="1370013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7985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702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7" name="object 14"/>
          <p:cNvSpPr>
            <a:spLocks noChangeArrowheads="1"/>
          </p:cNvSpPr>
          <p:nvPr/>
        </p:nvSpPr>
        <p:spPr bwMode="auto">
          <a:xfrm>
            <a:off x="4932363" y="2781300"/>
            <a:ext cx="1368425" cy="7921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2363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8620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766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19" name="object 16"/>
          <p:cNvSpPr>
            <a:spLocks noChangeArrowheads="1"/>
          </p:cNvSpPr>
          <p:nvPr/>
        </p:nvSpPr>
        <p:spPr bwMode="auto">
          <a:xfrm>
            <a:off x="6443663" y="2781300"/>
            <a:ext cx="1368425" cy="7921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3663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8620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829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121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0921B31-5C6E-4B74-B199-3E6636CF8ABD}" type="slidenum">
              <a:rPr lang="th-TH"/>
              <a:pPr marL="111125"/>
              <a:t>40</a:t>
            </a:fld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1555750" y="2290763"/>
            <a:ext cx="14144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Packet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2725" y="4713288"/>
            <a:ext cx="5583238" cy="55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163"/>
              </a:lnSpc>
            </a:pPr>
            <a:r>
              <a:rPr lang="th-TH" sz="20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SCTP Header: </a:t>
            </a:r>
            <a:r>
              <a:rPr lang="th-TH" sz="2000">
                <a:latin typeface="Tahoma" pitchFamily="34" charset="0"/>
                <a:cs typeface="Tahoma" pitchFamily="34" charset="0"/>
              </a:rPr>
              <a:t>association and verification details  </a:t>
            </a:r>
            <a:r>
              <a:rPr lang="th-TH" sz="2000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SCTP Chunk: </a:t>
            </a:r>
            <a:r>
              <a:rPr lang="th-TH" sz="2000">
                <a:latin typeface="Tahoma" pitchFamily="34" charset="0"/>
                <a:cs typeface="Tahoma" pitchFamily="34" charset="0"/>
              </a:rPr>
              <a:t>control message / data for a stream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SCTP Message</a:t>
            </a:r>
            <a:r>
              <a:rPr spc="-6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48135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A829101-8CA9-4418-BAA7-4A757DF87E11}" type="slidenum">
              <a:rPr lang="th-TH"/>
              <a:pPr marL="111125"/>
              <a:t>41</a:t>
            </a:fld>
            <a:endParaRPr lang="th-TH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81100" y="2003425"/>
          <a:ext cx="6842125" cy="172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379"/>
                <a:gridCol w="3421379"/>
              </a:tblGrid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(16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(16</a:t>
                      </a:r>
                      <a:r>
                        <a:rPr sz="1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bits)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5760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Verification</a:t>
                      </a:r>
                      <a:r>
                        <a:rPr sz="18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Tag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6072">
                <a:tc gridSpan="2">
                  <a:txBody>
                    <a:bodyPr/>
                    <a:lstStyle/>
                    <a:p>
                      <a:pPr marL="127825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Checksum (not using pseudo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66825" y="1643063"/>
            <a:ext cx="16716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SCTP</a:t>
            </a:r>
            <a:r>
              <a:rPr sz="2000" b="1" spc="-8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8413" y="4071938"/>
            <a:ext cx="156368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FF"/>
                </a:solidFill>
                <a:latin typeface="Tahoma"/>
                <a:cs typeface="Tahoma"/>
              </a:rPr>
              <a:t>SCTP</a:t>
            </a:r>
            <a:r>
              <a:rPr sz="2000" b="1" spc="-8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FF"/>
                </a:solidFill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82688" y="4430713"/>
          <a:ext cx="6842125" cy="1801812"/>
        </p:xfrm>
        <a:graphic>
          <a:graphicData uri="http://schemas.openxmlformats.org/drawingml/2006/table">
            <a:tbl>
              <a:tblPr/>
              <a:tblGrid>
                <a:gridCol w="1730375"/>
                <a:gridCol w="1727200"/>
                <a:gridCol w="338455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Type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(8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Flag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(8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(16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2255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Data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Association and</a:t>
            </a:r>
            <a:r>
              <a:rPr spc="-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9159" name="object 8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0" name="object 9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1" name="object 10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2" name="object 11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3" name="object 12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4" name="object 13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5" name="object 14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6" name="object 15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7" name="object 16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8" name="object 17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9" name="object 18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70" name="object 19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1" name="object 20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72" name="object 21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3" name="object 22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74" name="object 23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5" name="object 24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76" name="object 25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7" name="object 26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78" name="object 27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9" name="object 28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80" name="object 29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1" name="object 30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2" name="object 31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3" name="object 32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4" name="object 33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5" name="object 34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6" name="object 35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87" name="object 36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8" name="object 37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9" name="object 38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0" name="object 39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1" name="object 40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2" name="object 41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3" name="object 42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4" name="object 43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5" name="object 44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6" name="object 45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7" name="object 46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8" name="object 47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99" name="object 48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0" name="object 49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1" name="object 5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2" name="object 51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3" name="object 5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4" name="object 5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5" name="object 54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6" name="object 55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7" name="object 56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08" name="object 57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09" name="object 58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10" name="object 59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1" name="object 60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213" name="object 62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4" name="object 63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5" name="object 64"/>
          <p:cNvSpPr>
            <a:spLocks/>
          </p:cNvSpPr>
          <p:nvPr/>
        </p:nvSpPr>
        <p:spPr bwMode="auto">
          <a:xfrm>
            <a:off x="1763713" y="2854325"/>
            <a:ext cx="0" cy="359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9688"/>
              </a:cxn>
            </a:cxnLst>
            <a:rect l="0" t="0" r="r" b="b"/>
            <a:pathLst>
              <a:path h="3599815">
                <a:moveTo>
                  <a:pt x="0" y="0"/>
                </a:moveTo>
                <a:lnTo>
                  <a:pt x="0" y="359968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6" name="object 65"/>
          <p:cNvSpPr>
            <a:spLocks/>
          </p:cNvSpPr>
          <p:nvPr/>
        </p:nvSpPr>
        <p:spPr bwMode="auto">
          <a:xfrm>
            <a:off x="7381875" y="2855913"/>
            <a:ext cx="0" cy="1725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5930"/>
              </a:cxn>
            </a:cxnLst>
            <a:rect l="0" t="0" r="r" b="b"/>
            <a:pathLst>
              <a:path h="1725929">
                <a:moveTo>
                  <a:pt x="0" y="0"/>
                </a:moveTo>
                <a:lnTo>
                  <a:pt x="0" y="172593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7" name="object 66"/>
          <p:cNvSpPr>
            <a:spLocks/>
          </p:cNvSpPr>
          <p:nvPr/>
        </p:nvSpPr>
        <p:spPr bwMode="auto">
          <a:xfrm>
            <a:off x="7381875" y="5048250"/>
            <a:ext cx="0" cy="140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04366"/>
              </a:cxn>
            </a:cxnLst>
            <a:rect l="0" t="0" r="r" b="b"/>
            <a:pathLst>
              <a:path h="1404620">
                <a:moveTo>
                  <a:pt x="0" y="0"/>
                </a:moveTo>
                <a:lnTo>
                  <a:pt x="0" y="140436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8" name="object 67"/>
          <p:cNvSpPr>
            <a:spLocks/>
          </p:cNvSpPr>
          <p:nvPr/>
        </p:nvSpPr>
        <p:spPr bwMode="auto">
          <a:xfrm>
            <a:off x="1763713" y="2955925"/>
            <a:ext cx="5618162" cy="228600"/>
          </a:xfrm>
          <a:custGeom>
            <a:avLst/>
            <a:gdLst/>
            <a:ahLst/>
            <a:cxnLst>
              <a:cxn ang="0">
                <a:pos x="5541476" y="76073"/>
              </a:cxn>
              <a:cxn ang="0">
                <a:pos x="5426963" y="76073"/>
              </a:cxn>
              <a:cxn ang="0">
                <a:pos x="5427090" y="152273"/>
              </a:cxn>
              <a:cxn ang="0">
                <a:pos x="5388906" y="152335"/>
              </a:cxn>
              <a:cxn ang="0">
                <a:pos x="5388990" y="228600"/>
              </a:cxn>
              <a:cxn ang="0">
                <a:pos x="5617463" y="113919"/>
              </a:cxn>
              <a:cxn ang="0">
                <a:pos x="5541476" y="76073"/>
              </a:cxn>
              <a:cxn ang="0">
                <a:pos x="5388821" y="76135"/>
              </a:cxn>
              <a:cxn ang="0">
                <a:pos x="0" y="84962"/>
              </a:cxn>
              <a:cxn ang="0">
                <a:pos x="0" y="161162"/>
              </a:cxn>
              <a:cxn ang="0">
                <a:pos x="5388906" y="152335"/>
              </a:cxn>
              <a:cxn ang="0">
                <a:pos x="5388821" y="76135"/>
              </a:cxn>
              <a:cxn ang="0">
                <a:pos x="5426963" y="76073"/>
              </a:cxn>
              <a:cxn ang="0">
                <a:pos x="5388821" y="76135"/>
              </a:cxn>
              <a:cxn ang="0">
                <a:pos x="5388906" y="152335"/>
              </a:cxn>
              <a:cxn ang="0">
                <a:pos x="5427090" y="152273"/>
              </a:cxn>
              <a:cxn ang="0">
                <a:pos x="5426963" y="76073"/>
              </a:cxn>
              <a:cxn ang="0">
                <a:pos x="5388736" y="0"/>
              </a:cxn>
              <a:cxn ang="0">
                <a:pos x="5388821" y="76135"/>
              </a:cxn>
              <a:cxn ang="0">
                <a:pos x="5541476" y="76073"/>
              </a:cxn>
              <a:cxn ang="0">
                <a:pos x="5388736" y="0"/>
              </a:cxn>
            </a:cxnLst>
            <a:rect l="0" t="0" r="r" b="b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9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19" name="object 68"/>
          <p:cNvSpPr>
            <a:spLocks/>
          </p:cNvSpPr>
          <p:nvPr/>
        </p:nvSpPr>
        <p:spPr bwMode="auto">
          <a:xfrm>
            <a:off x="1763713" y="3395663"/>
            <a:ext cx="56181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5617463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5617463" y="152400"/>
              </a:cxn>
              <a:cxn ang="0">
                <a:pos x="5617463" y="76200"/>
              </a:cxn>
            </a:cxnLst>
            <a:rect l="0" t="0" r="r" b="b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3714750" y="2565400"/>
            <a:ext cx="1346200" cy="876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15900">
              <a:lnSpc>
                <a:spcPct val="159000"/>
              </a:lnSpc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Initiation  Initiation Ack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5025" y="2505075"/>
            <a:ext cx="2362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Initiator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222" name="object 71"/>
          <p:cNvSpPr>
            <a:spLocks/>
          </p:cNvSpPr>
          <p:nvPr/>
        </p:nvSpPr>
        <p:spPr bwMode="auto">
          <a:xfrm>
            <a:off x="2046288" y="2354263"/>
            <a:ext cx="193675" cy="119062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23" name="object 72"/>
          <p:cNvSpPr>
            <a:spLocks noChangeArrowheads="1"/>
          </p:cNvSpPr>
          <p:nvPr/>
        </p:nvSpPr>
        <p:spPr bwMode="auto">
          <a:xfrm>
            <a:off x="2046288" y="2327275"/>
            <a:ext cx="146050" cy="1444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24" name="object 73"/>
          <p:cNvSpPr>
            <a:spLocks/>
          </p:cNvSpPr>
          <p:nvPr/>
        </p:nvSpPr>
        <p:spPr bwMode="auto">
          <a:xfrm>
            <a:off x="2046288" y="2327275"/>
            <a:ext cx="146050" cy="146050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5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25" name="object 74"/>
          <p:cNvSpPr>
            <a:spLocks noChangeArrowheads="1"/>
          </p:cNvSpPr>
          <p:nvPr/>
        </p:nvSpPr>
        <p:spPr bwMode="auto">
          <a:xfrm>
            <a:off x="1731963" y="2127250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26" name="object 75"/>
          <p:cNvSpPr>
            <a:spLocks/>
          </p:cNvSpPr>
          <p:nvPr/>
        </p:nvSpPr>
        <p:spPr bwMode="auto">
          <a:xfrm>
            <a:off x="1731963" y="2127250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10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27" name="object 76"/>
          <p:cNvSpPr>
            <a:spLocks/>
          </p:cNvSpPr>
          <p:nvPr/>
        </p:nvSpPr>
        <p:spPr bwMode="auto">
          <a:xfrm>
            <a:off x="2263775" y="2036763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28" name="object 77"/>
          <p:cNvSpPr>
            <a:spLocks noChangeArrowheads="1"/>
          </p:cNvSpPr>
          <p:nvPr/>
        </p:nvSpPr>
        <p:spPr bwMode="auto">
          <a:xfrm>
            <a:off x="1954213" y="1774825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29" name="object 78"/>
          <p:cNvSpPr>
            <a:spLocks/>
          </p:cNvSpPr>
          <p:nvPr/>
        </p:nvSpPr>
        <p:spPr bwMode="auto">
          <a:xfrm>
            <a:off x="1954213" y="1774825"/>
            <a:ext cx="600075" cy="381000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10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30" name="object 79"/>
          <p:cNvSpPr>
            <a:spLocks noChangeArrowheads="1"/>
          </p:cNvSpPr>
          <p:nvPr/>
        </p:nvSpPr>
        <p:spPr bwMode="auto">
          <a:xfrm>
            <a:off x="2286000" y="1736725"/>
            <a:ext cx="60325" cy="3635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31" name="object 80"/>
          <p:cNvSpPr>
            <a:spLocks/>
          </p:cNvSpPr>
          <p:nvPr/>
        </p:nvSpPr>
        <p:spPr bwMode="auto">
          <a:xfrm>
            <a:off x="2286000" y="1736725"/>
            <a:ext cx="61913" cy="363538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4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32" name="object 81"/>
          <p:cNvSpPr>
            <a:spLocks noChangeArrowheads="1"/>
          </p:cNvSpPr>
          <p:nvPr/>
        </p:nvSpPr>
        <p:spPr bwMode="auto">
          <a:xfrm>
            <a:off x="2344738" y="1720850"/>
            <a:ext cx="114300" cy="2921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33" name="object 82"/>
          <p:cNvSpPr>
            <a:spLocks/>
          </p:cNvSpPr>
          <p:nvPr/>
        </p:nvSpPr>
        <p:spPr bwMode="auto">
          <a:xfrm>
            <a:off x="2344738" y="1720850"/>
            <a:ext cx="114300" cy="293688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5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34" name="object 83"/>
          <p:cNvSpPr>
            <a:spLocks noChangeArrowheads="1"/>
          </p:cNvSpPr>
          <p:nvPr/>
        </p:nvSpPr>
        <p:spPr bwMode="auto">
          <a:xfrm>
            <a:off x="2163763" y="1592263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35" name="object 84"/>
          <p:cNvSpPr>
            <a:spLocks/>
          </p:cNvSpPr>
          <p:nvPr/>
        </p:nvSpPr>
        <p:spPr bwMode="auto">
          <a:xfrm>
            <a:off x="2163763" y="1592263"/>
            <a:ext cx="295275" cy="176212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10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36" name="object 85"/>
          <p:cNvSpPr>
            <a:spLocks noChangeArrowheads="1"/>
          </p:cNvSpPr>
          <p:nvPr/>
        </p:nvSpPr>
        <p:spPr bwMode="auto">
          <a:xfrm>
            <a:off x="2263775" y="1973263"/>
            <a:ext cx="290513" cy="3222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37" name="object 86"/>
          <p:cNvSpPr>
            <a:spLocks/>
          </p:cNvSpPr>
          <p:nvPr/>
        </p:nvSpPr>
        <p:spPr bwMode="auto">
          <a:xfrm>
            <a:off x="2263775" y="1973263"/>
            <a:ext cx="292100" cy="322262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30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38" name="object 87"/>
          <p:cNvSpPr>
            <a:spLocks noChangeArrowheads="1"/>
          </p:cNvSpPr>
          <p:nvPr/>
        </p:nvSpPr>
        <p:spPr bwMode="auto">
          <a:xfrm>
            <a:off x="2024063" y="1581150"/>
            <a:ext cx="322262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39" name="object 88"/>
          <p:cNvSpPr>
            <a:spLocks/>
          </p:cNvSpPr>
          <p:nvPr/>
        </p:nvSpPr>
        <p:spPr bwMode="auto">
          <a:xfrm>
            <a:off x="2024063" y="1581150"/>
            <a:ext cx="323850" cy="195263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80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0" name="object 89"/>
          <p:cNvSpPr>
            <a:spLocks noChangeArrowheads="1"/>
          </p:cNvSpPr>
          <p:nvPr/>
        </p:nvSpPr>
        <p:spPr bwMode="auto">
          <a:xfrm>
            <a:off x="1731963" y="2233613"/>
            <a:ext cx="314325" cy="2381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41" name="object 90"/>
          <p:cNvSpPr>
            <a:spLocks/>
          </p:cNvSpPr>
          <p:nvPr/>
        </p:nvSpPr>
        <p:spPr bwMode="auto">
          <a:xfrm>
            <a:off x="1731963" y="2233613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2" name="object 91"/>
          <p:cNvSpPr>
            <a:spLocks/>
          </p:cNvSpPr>
          <p:nvPr/>
        </p:nvSpPr>
        <p:spPr bwMode="auto">
          <a:xfrm>
            <a:off x="1765300" y="2146300"/>
            <a:ext cx="385763" cy="260350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10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10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10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10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10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10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10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10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10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10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10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10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10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10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10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10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10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10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10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10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10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10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10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10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10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10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3" name="object 92"/>
          <p:cNvSpPr>
            <a:spLocks/>
          </p:cNvSpPr>
          <p:nvPr/>
        </p:nvSpPr>
        <p:spPr bwMode="auto">
          <a:xfrm>
            <a:off x="1765300" y="2160588"/>
            <a:ext cx="385763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10" h="250825">
                <a:moveTo>
                  <a:pt x="108639" y="20804"/>
                </a:moveTo>
                <a:close/>
              </a:path>
              <a:path w="384810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10" h="250825">
                <a:moveTo>
                  <a:pt x="108639" y="20795"/>
                </a:moveTo>
                <a:close/>
              </a:path>
              <a:path w="384810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10" h="250825">
                <a:moveTo>
                  <a:pt x="151433" y="48727"/>
                </a:moveTo>
                <a:close/>
              </a:path>
              <a:path w="384810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10" h="250825">
                <a:moveTo>
                  <a:pt x="151433" y="48719"/>
                </a:moveTo>
                <a:close/>
              </a:path>
              <a:path w="384810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10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10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10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10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10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10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10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10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10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10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10" h="250825">
                <a:moveTo>
                  <a:pt x="80106" y="41595"/>
                </a:moveTo>
                <a:close/>
              </a:path>
              <a:path w="384810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10" h="250825">
                <a:moveTo>
                  <a:pt x="80106" y="41587"/>
                </a:moveTo>
                <a:close/>
              </a:path>
              <a:path w="384810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10" h="250825">
                <a:moveTo>
                  <a:pt x="122900" y="69531"/>
                </a:moveTo>
                <a:close/>
              </a:path>
              <a:path w="384810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10" h="250825">
                <a:moveTo>
                  <a:pt x="122900" y="69523"/>
                </a:moveTo>
                <a:close/>
              </a:path>
              <a:path w="384810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10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10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10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10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10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10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10" h="250825">
                <a:moveTo>
                  <a:pt x="237008" y="222862"/>
                </a:moveTo>
                <a:close/>
              </a:path>
              <a:path w="384810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10" h="250825">
                <a:moveTo>
                  <a:pt x="237008" y="222854"/>
                </a:moveTo>
                <a:close/>
              </a:path>
              <a:path w="384810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10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10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10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10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10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10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10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10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10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10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10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10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10" h="250825">
                <a:moveTo>
                  <a:pt x="179954" y="146195"/>
                </a:moveTo>
                <a:close/>
              </a:path>
              <a:path w="384810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10" h="250825">
                <a:moveTo>
                  <a:pt x="179954" y="146186"/>
                </a:moveTo>
                <a:close/>
              </a:path>
              <a:path w="384810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10" h="250825">
                <a:moveTo>
                  <a:pt x="208487" y="125391"/>
                </a:moveTo>
                <a:close/>
              </a:path>
              <a:path w="384810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10" h="250825">
                <a:moveTo>
                  <a:pt x="208487" y="125382"/>
                </a:moveTo>
                <a:close/>
              </a:path>
              <a:path w="384810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10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10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10" h="250825">
                <a:moveTo>
                  <a:pt x="51576" y="62399"/>
                </a:moveTo>
                <a:close/>
              </a:path>
              <a:path w="384810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10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10" h="250825">
                <a:moveTo>
                  <a:pt x="94367" y="90335"/>
                </a:moveTo>
                <a:close/>
              </a:path>
              <a:path w="384810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10" h="250825">
                <a:moveTo>
                  <a:pt x="94367" y="90327"/>
                </a:moveTo>
                <a:close/>
              </a:path>
              <a:path w="384810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10" h="250825">
                <a:moveTo>
                  <a:pt x="23044" y="83204"/>
                </a:moveTo>
                <a:close/>
              </a:path>
              <a:path w="384810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10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10" h="250825">
                <a:moveTo>
                  <a:pt x="65834" y="111140"/>
                </a:moveTo>
                <a:close/>
              </a:path>
              <a:path w="384810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10" h="250825">
                <a:moveTo>
                  <a:pt x="65834" y="111131"/>
                </a:moveTo>
                <a:close/>
              </a:path>
              <a:path w="384810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4" name="object 93"/>
          <p:cNvSpPr>
            <a:spLocks/>
          </p:cNvSpPr>
          <p:nvPr/>
        </p:nvSpPr>
        <p:spPr bwMode="auto">
          <a:xfrm>
            <a:off x="2487613" y="2016125"/>
            <a:ext cx="36512" cy="98425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30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30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5" name="object 94"/>
          <p:cNvSpPr>
            <a:spLocks/>
          </p:cNvSpPr>
          <p:nvPr/>
        </p:nvSpPr>
        <p:spPr bwMode="auto">
          <a:xfrm>
            <a:off x="2506663" y="2016125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4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6" name="object 95"/>
          <p:cNvSpPr>
            <a:spLocks/>
          </p:cNvSpPr>
          <p:nvPr/>
        </p:nvSpPr>
        <p:spPr bwMode="auto">
          <a:xfrm>
            <a:off x="2487613" y="2033588"/>
            <a:ext cx="9525" cy="80962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7" name="object 96"/>
          <p:cNvSpPr>
            <a:spLocks noChangeArrowheads="1"/>
          </p:cNvSpPr>
          <p:nvPr/>
        </p:nvSpPr>
        <p:spPr bwMode="auto">
          <a:xfrm>
            <a:off x="1954213" y="1612900"/>
            <a:ext cx="331787" cy="6826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48" name="object 97"/>
          <p:cNvSpPr>
            <a:spLocks/>
          </p:cNvSpPr>
          <p:nvPr/>
        </p:nvSpPr>
        <p:spPr bwMode="auto">
          <a:xfrm>
            <a:off x="2024063" y="1612900"/>
            <a:ext cx="261937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19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49" name="object 98"/>
          <p:cNvSpPr>
            <a:spLocks/>
          </p:cNvSpPr>
          <p:nvPr/>
        </p:nvSpPr>
        <p:spPr bwMode="auto">
          <a:xfrm>
            <a:off x="1954213" y="1962150"/>
            <a:ext cx="311150" cy="333375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4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0" name="object 99"/>
          <p:cNvSpPr>
            <a:spLocks/>
          </p:cNvSpPr>
          <p:nvPr/>
        </p:nvSpPr>
        <p:spPr bwMode="auto">
          <a:xfrm>
            <a:off x="1976438" y="2019300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1" name="object 100"/>
          <p:cNvSpPr>
            <a:spLocks/>
          </p:cNvSpPr>
          <p:nvPr/>
        </p:nvSpPr>
        <p:spPr bwMode="auto">
          <a:xfrm>
            <a:off x="1976438" y="20399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2" name="object 101"/>
          <p:cNvSpPr>
            <a:spLocks/>
          </p:cNvSpPr>
          <p:nvPr/>
        </p:nvSpPr>
        <p:spPr bwMode="auto">
          <a:xfrm>
            <a:off x="1976438" y="2060575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3" name="object 102"/>
          <p:cNvSpPr>
            <a:spLocks/>
          </p:cNvSpPr>
          <p:nvPr/>
        </p:nvSpPr>
        <p:spPr bwMode="auto">
          <a:xfrm>
            <a:off x="1976438" y="2081213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4" name="object 103"/>
          <p:cNvSpPr>
            <a:spLocks/>
          </p:cNvSpPr>
          <p:nvPr/>
        </p:nvSpPr>
        <p:spPr bwMode="auto">
          <a:xfrm>
            <a:off x="2227263" y="16462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5" name="object 104"/>
          <p:cNvSpPr>
            <a:spLocks/>
          </p:cNvSpPr>
          <p:nvPr/>
        </p:nvSpPr>
        <p:spPr bwMode="auto">
          <a:xfrm>
            <a:off x="2243138" y="16414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6" name="object 105"/>
          <p:cNvSpPr>
            <a:spLocks/>
          </p:cNvSpPr>
          <p:nvPr/>
        </p:nvSpPr>
        <p:spPr bwMode="auto">
          <a:xfrm>
            <a:off x="2259013" y="1636713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7" name="object 106"/>
          <p:cNvSpPr>
            <a:spLocks/>
          </p:cNvSpPr>
          <p:nvPr/>
        </p:nvSpPr>
        <p:spPr bwMode="auto">
          <a:xfrm>
            <a:off x="2274888" y="163195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8" name="object 107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30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59" name="object 108"/>
          <p:cNvSpPr>
            <a:spLocks/>
          </p:cNvSpPr>
          <p:nvPr/>
        </p:nvSpPr>
        <p:spPr bwMode="auto">
          <a:xfrm>
            <a:off x="1954213" y="1581150"/>
            <a:ext cx="600075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10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0" name="object 109"/>
          <p:cNvSpPr>
            <a:spLocks/>
          </p:cNvSpPr>
          <p:nvPr/>
        </p:nvSpPr>
        <p:spPr bwMode="auto">
          <a:xfrm>
            <a:off x="1731963" y="2127250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10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1" name="object 110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5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2" name="object 111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5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3" name="object 112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4" name="object 113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5" name="object 114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6" name="object 115"/>
          <p:cNvSpPr>
            <a:spLocks/>
          </p:cNvSpPr>
          <p:nvPr/>
        </p:nvSpPr>
        <p:spPr bwMode="auto">
          <a:xfrm>
            <a:off x="2117725" y="2130425"/>
            <a:ext cx="130175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10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7" name="object 116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68" name="object 117"/>
          <p:cNvSpPr>
            <a:spLocks noChangeArrowheads="1"/>
          </p:cNvSpPr>
          <p:nvPr/>
        </p:nvSpPr>
        <p:spPr bwMode="auto">
          <a:xfrm>
            <a:off x="2208213" y="2043113"/>
            <a:ext cx="22225" cy="269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69" name="object 118"/>
          <p:cNvSpPr>
            <a:spLocks/>
          </p:cNvSpPr>
          <p:nvPr/>
        </p:nvSpPr>
        <p:spPr bwMode="auto">
          <a:xfrm>
            <a:off x="2208213" y="2043113"/>
            <a:ext cx="22225" cy="28575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70" name="object 119"/>
          <p:cNvSpPr>
            <a:spLocks noChangeArrowheads="1"/>
          </p:cNvSpPr>
          <p:nvPr/>
        </p:nvSpPr>
        <p:spPr bwMode="auto">
          <a:xfrm>
            <a:off x="2057400" y="1685925"/>
            <a:ext cx="188913" cy="3460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271" name="object 120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30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6091238" y="2511425"/>
            <a:ext cx="26304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Responder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273" name="object 122"/>
          <p:cNvSpPr>
            <a:spLocks/>
          </p:cNvSpPr>
          <p:nvPr/>
        </p:nvSpPr>
        <p:spPr bwMode="auto">
          <a:xfrm>
            <a:off x="1763713" y="3892550"/>
            <a:ext cx="5618162" cy="228600"/>
          </a:xfrm>
          <a:custGeom>
            <a:avLst/>
            <a:gdLst/>
            <a:ahLst/>
            <a:cxnLst>
              <a:cxn ang="0">
                <a:pos x="5541476" y="76073"/>
              </a:cxn>
              <a:cxn ang="0">
                <a:pos x="5426963" y="76073"/>
              </a:cxn>
              <a:cxn ang="0">
                <a:pos x="5427090" y="152273"/>
              </a:cxn>
              <a:cxn ang="0">
                <a:pos x="5388906" y="152335"/>
              </a:cxn>
              <a:cxn ang="0">
                <a:pos x="5388990" y="228600"/>
              </a:cxn>
              <a:cxn ang="0">
                <a:pos x="5617463" y="113918"/>
              </a:cxn>
              <a:cxn ang="0">
                <a:pos x="5541476" y="76073"/>
              </a:cxn>
              <a:cxn ang="0">
                <a:pos x="5388821" y="76135"/>
              </a:cxn>
              <a:cxn ang="0">
                <a:pos x="0" y="84962"/>
              </a:cxn>
              <a:cxn ang="0">
                <a:pos x="0" y="161162"/>
              </a:cxn>
              <a:cxn ang="0">
                <a:pos x="5388906" y="152335"/>
              </a:cxn>
              <a:cxn ang="0">
                <a:pos x="5388821" y="76135"/>
              </a:cxn>
              <a:cxn ang="0">
                <a:pos x="5426963" y="76073"/>
              </a:cxn>
              <a:cxn ang="0">
                <a:pos x="5388821" y="76135"/>
              </a:cxn>
              <a:cxn ang="0">
                <a:pos x="5388906" y="152335"/>
              </a:cxn>
              <a:cxn ang="0">
                <a:pos x="5427090" y="152273"/>
              </a:cxn>
              <a:cxn ang="0">
                <a:pos x="5426963" y="76073"/>
              </a:cxn>
              <a:cxn ang="0">
                <a:pos x="5388736" y="0"/>
              </a:cxn>
              <a:cxn ang="0">
                <a:pos x="5388821" y="76135"/>
              </a:cxn>
              <a:cxn ang="0">
                <a:pos x="5541476" y="76073"/>
              </a:cxn>
              <a:cxn ang="0">
                <a:pos x="5388736" y="0"/>
              </a:cxn>
            </a:cxnLst>
            <a:rect l="0" t="0" r="r" b="b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8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74" name="object 123"/>
          <p:cNvSpPr>
            <a:spLocks/>
          </p:cNvSpPr>
          <p:nvPr/>
        </p:nvSpPr>
        <p:spPr bwMode="auto">
          <a:xfrm>
            <a:off x="1763713" y="4330700"/>
            <a:ext cx="56181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5617463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5617463" y="152400"/>
              </a:cxn>
              <a:cxn ang="0">
                <a:pos x="5617463" y="76200"/>
              </a:cxn>
            </a:cxnLst>
            <a:rect l="0" t="0" r="r" b="b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" name="object 124"/>
          <p:cNvSpPr txBox="1"/>
          <p:nvPr/>
        </p:nvSpPr>
        <p:spPr>
          <a:xfrm>
            <a:off x="3930650" y="3663950"/>
            <a:ext cx="12525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Cookie</a:t>
            </a:r>
            <a:r>
              <a:rPr sz="1800" spc="-10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Echo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714750" y="4095750"/>
            <a:ext cx="16811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Cookie Echo</a:t>
            </a:r>
            <a:r>
              <a:rPr sz="1800" spc="-9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277" name="object 126"/>
          <p:cNvSpPr>
            <a:spLocks/>
          </p:cNvSpPr>
          <p:nvPr/>
        </p:nvSpPr>
        <p:spPr bwMode="auto">
          <a:xfrm>
            <a:off x="1763713" y="5253038"/>
            <a:ext cx="5618162" cy="228600"/>
          </a:xfrm>
          <a:custGeom>
            <a:avLst/>
            <a:gdLst/>
            <a:ahLst/>
            <a:cxnLst>
              <a:cxn ang="0">
                <a:pos x="5541476" y="76072"/>
              </a:cxn>
              <a:cxn ang="0">
                <a:pos x="5426963" y="76072"/>
              </a:cxn>
              <a:cxn ang="0">
                <a:pos x="5427090" y="152272"/>
              </a:cxn>
              <a:cxn ang="0">
                <a:pos x="5388906" y="152335"/>
              </a:cxn>
              <a:cxn ang="0">
                <a:pos x="5388990" y="228599"/>
              </a:cxn>
              <a:cxn ang="0">
                <a:pos x="5617463" y="113918"/>
              </a:cxn>
              <a:cxn ang="0">
                <a:pos x="5541476" y="76072"/>
              </a:cxn>
              <a:cxn ang="0">
                <a:pos x="5388821" y="76135"/>
              </a:cxn>
              <a:cxn ang="0">
                <a:pos x="0" y="84962"/>
              </a:cxn>
              <a:cxn ang="0">
                <a:pos x="0" y="161162"/>
              </a:cxn>
              <a:cxn ang="0">
                <a:pos x="5388906" y="152335"/>
              </a:cxn>
              <a:cxn ang="0">
                <a:pos x="5388821" y="76135"/>
              </a:cxn>
              <a:cxn ang="0">
                <a:pos x="5426963" y="76072"/>
              </a:cxn>
              <a:cxn ang="0">
                <a:pos x="5388821" y="76135"/>
              </a:cxn>
              <a:cxn ang="0">
                <a:pos x="5388906" y="152335"/>
              </a:cxn>
              <a:cxn ang="0">
                <a:pos x="5427090" y="152272"/>
              </a:cxn>
              <a:cxn ang="0">
                <a:pos x="5426963" y="76072"/>
              </a:cxn>
              <a:cxn ang="0">
                <a:pos x="5388736" y="0"/>
              </a:cxn>
              <a:cxn ang="0">
                <a:pos x="5388821" y="76135"/>
              </a:cxn>
              <a:cxn ang="0">
                <a:pos x="5541476" y="76072"/>
              </a:cxn>
              <a:cxn ang="0">
                <a:pos x="5388736" y="0"/>
              </a:cxn>
            </a:cxnLst>
            <a:rect l="0" t="0" r="r" b="b"/>
            <a:pathLst>
              <a:path w="5617845" h="228600">
                <a:moveTo>
                  <a:pt x="5541476" y="76072"/>
                </a:moveTo>
                <a:lnTo>
                  <a:pt x="5426963" y="76072"/>
                </a:lnTo>
                <a:lnTo>
                  <a:pt x="5427090" y="152272"/>
                </a:lnTo>
                <a:lnTo>
                  <a:pt x="5388906" y="152335"/>
                </a:lnTo>
                <a:lnTo>
                  <a:pt x="5388990" y="228599"/>
                </a:lnTo>
                <a:lnTo>
                  <a:pt x="5617463" y="113918"/>
                </a:lnTo>
                <a:lnTo>
                  <a:pt x="5541476" y="76072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2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2"/>
                </a:lnTo>
                <a:lnTo>
                  <a:pt x="5426963" y="76072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2"/>
                </a:lnTo>
                <a:lnTo>
                  <a:pt x="5388736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78" name="object 127"/>
          <p:cNvSpPr>
            <a:spLocks/>
          </p:cNvSpPr>
          <p:nvPr/>
        </p:nvSpPr>
        <p:spPr bwMode="auto">
          <a:xfrm>
            <a:off x="1763713" y="5691188"/>
            <a:ext cx="56181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5617463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5617463" y="152400"/>
              </a:cxn>
              <a:cxn ang="0">
                <a:pos x="5617463" y="76200"/>
              </a:cxn>
            </a:cxnLst>
            <a:rect l="0" t="0" r="r" b="b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" name="object 128"/>
          <p:cNvSpPr txBox="1"/>
          <p:nvPr/>
        </p:nvSpPr>
        <p:spPr>
          <a:xfrm>
            <a:off x="3714750" y="4129088"/>
            <a:ext cx="1452563" cy="1608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6570" fontAlgn="auto">
              <a:lnSpc>
                <a:spcPts val="7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  <a:p>
            <a:pPr algn="ctr" fontAlgn="auto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FF"/>
                </a:solidFill>
                <a:latin typeface="Tahoma"/>
                <a:cs typeface="Tahoma"/>
              </a:rPr>
              <a:t>Heartbeat</a:t>
            </a:r>
            <a:endParaRPr sz="1800">
              <a:latin typeface="Tahoma"/>
              <a:cs typeface="Tahoma"/>
            </a:endParaRPr>
          </a:p>
          <a:p>
            <a:pPr algn="ctr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FF"/>
                </a:solidFill>
                <a:latin typeface="Tahoma"/>
                <a:cs typeface="Tahoma"/>
              </a:rPr>
              <a:t>Heartbeat</a:t>
            </a:r>
            <a:r>
              <a:rPr sz="1800" spc="-7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FF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280" name="object 129"/>
          <p:cNvSpPr>
            <a:spLocks/>
          </p:cNvSpPr>
          <p:nvPr/>
        </p:nvSpPr>
        <p:spPr bwMode="auto">
          <a:xfrm>
            <a:off x="6300788" y="4581525"/>
            <a:ext cx="2590800" cy="468313"/>
          </a:xfrm>
          <a:custGeom>
            <a:avLst/>
            <a:gdLst/>
            <a:ahLst/>
            <a:cxnLst>
              <a:cxn ang="0">
                <a:pos x="0" y="467867"/>
              </a:cxn>
              <a:cxn ang="0">
                <a:pos x="2590799" y="467867"/>
              </a:cxn>
              <a:cxn ang="0">
                <a:pos x="2590799" y="0"/>
              </a:cxn>
              <a:cxn ang="0">
                <a:pos x="0" y="0"/>
              </a:cxn>
              <a:cxn ang="0">
                <a:pos x="0" y="467867"/>
              </a:cxn>
            </a:cxnLst>
            <a:rect l="0" t="0" r="r" b="b"/>
            <a:pathLst>
              <a:path w="2590800" h="467995">
                <a:moveTo>
                  <a:pt x="0" y="467867"/>
                </a:moveTo>
                <a:lnTo>
                  <a:pt x="2590799" y="467867"/>
                </a:lnTo>
                <a:lnTo>
                  <a:pt x="25907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281" name="object 130"/>
          <p:cNvSpPr>
            <a:spLocks/>
          </p:cNvSpPr>
          <p:nvPr/>
        </p:nvSpPr>
        <p:spPr bwMode="auto">
          <a:xfrm>
            <a:off x="6300788" y="4581525"/>
            <a:ext cx="2590800" cy="468313"/>
          </a:xfrm>
          <a:custGeom>
            <a:avLst/>
            <a:gdLst/>
            <a:ahLst/>
            <a:cxnLst>
              <a:cxn ang="0">
                <a:pos x="0" y="467867"/>
              </a:cxn>
              <a:cxn ang="0">
                <a:pos x="2590799" y="467867"/>
              </a:cxn>
              <a:cxn ang="0">
                <a:pos x="2590799" y="0"/>
              </a:cxn>
              <a:cxn ang="0">
                <a:pos x="0" y="0"/>
              </a:cxn>
              <a:cxn ang="0">
                <a:pos x="0" y="467867"/>
              </a:cxn>
            </a:cxnLst>
            <a:rect l="0" t="0" r="r" b="b"/>
            <a:pathLst>
              <a:path w="2590800" h="467995">
                <a:moveTo>
                  <a:pt x="0" y="467867"/>
                </a:moveTo>
                <a:lnTo>
                  <a:pt x="2590799" y="467867"/>
                </a:lnTo>
                <a:lnTo>
                  <a:pt x="25907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6380163" y="4591050"/>
            <a:ext cx="24130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4-way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283" name="object 13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70675F3-42DB-405F-921D-FC7A380FCBA1}" type="slidenum">
              <a:rPr lang="th-TH"/>
              <a:pPr marL="111125"/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8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State</a:t>
            </a:r>
            <a:r>
              <a:rPr spc="-75" dirty="0"/>
              <a:t> </a:t>
            </a:r>
            <a:r>
              <a:rPr spc="-5" dirty="0"/>
              <a:t>Cookie</a:t>
            </a:r>
          </a:p>
        </p:txBody>
      </p:sp>
      <p:sp>
        <p:nvSpPr>
          <p:cNvPr id="5018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6C5DFB3-EE47-41C8-92C1-5DD1CF02934B}" type="slidenum">
              <a:rPr lang="th-TH"/>
              <a:pPr marL="111125"/>
              <a:t>43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6472237" cy="202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Used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authentication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Message Authentication Code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(MAC)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Implement </a:t>
            </a:r>
            <a:r>
              <a:rPr sz="3200" dirty="0">
                <a:latin typeface="Tahoma"/>
                <a:cs typeface="Tahoma"/>
              </a:rPr>
              <a:t>timer </a:t>
            </a:r>
            <a:r>
              <a:rPr sz="3200" spc="-5" dirty="0">
                <a:latin typeface="Tahoma"/>
                <a:cs typeface="Tahoma"/>
              </a:rPr>
              <a:t>for controlling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association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6" name="object 7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Association and</a:t>
            </a:r>
            <a:r>
              <a:rPr spc="-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51208" name="object 9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9" name="object 10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0" name="object 11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1" name="object 12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2" name="object 13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3" name="object 14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4" name="object 15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5" name="object 16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6" name="object 17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7" name="object 18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8" name="object 19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9" name="object 20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0" name="object 21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1" name="object 22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2" name="object 23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3" name="object 24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4" name="object 25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5" name="object 26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6" name="object 27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7" name="object 28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8" name="object 29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9" name="object 30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0" name="object 31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1" name="object 32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2" name="object 33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3" name="object 34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4" name="object 35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5" name="object 36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36" name="object 37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7" name="object 38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8" name="object 39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9" name="object 40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0" name="object 41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1" name="object 42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2" name="object 43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3" name="object 44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4" name="object 45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5" name="object 46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6" name="object 47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7" name="object 48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8" name="object 49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9" name="object 5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0" name="object 51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1" name="object 5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2" name="object 5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3" name="object 54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4" name="object 55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5" name="object 56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6" name="object 57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7" name="object 58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8" name="object 59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9" name="object 60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0" name="object 61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262" name="object 63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3" name="object 64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4" name="object 65"/>
          <p:cNvSpPr>
            <a:spLocks/>
          </p:cNvSpPr>
          <p:nvPr/>
        </p:nvSpPr>
        <p:spPr bwMode="auto">
          <a:xfrm>
            <a:off x="1763713" y="2854325"/>
            <a:ext cx="0" cy="359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9688"/>
              </a:cxn>
            </a:cxnLst>
            <a:rect l="0" t="0" r="r" b="b"/>
            <a:pathLst>
              <a:path h="3599815">
                <a:moveTo>
                  <a:pt x="0" y="0"/>
                </a:moveTo>
                <a:lnTo>
                  <a:pt x="0" y="359968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5" name="object 66"/>
          <p:cNvSpPr>
            <a:spLocks/>
          </p:cNvSpPr>
          <p:nvPr/>
        </p:nvSpPr>
        <p:spPr bwMode="auto">
          <a:xfrm>
            <a:off x="7381875" y="2855913"/>
            <a:ext cx="0" cy="3309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10890"/>
              </a:cxn>
            </a:cxnLst>
            <a:rect l="0" t="0" r="r" b="b"/>
            <a:pathLst>
              <a:path h="3310890">
                <a:moveTo>
                  <a:pt x="0" y="0"/>
                </a:moveTo>
                <a:lnTo>
                  <a:pt x="0" y="331089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" name="object 67"/>
          <p:cNvSpPr txBox="1"/>
          <p:nvPr/>
        </p:nvSpPr>
        <p:spPr>
          <a:xfrm>
            <a:off x="835025" y="2505075"/>
            <a:ext cx="2362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Initiator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267" name="object 68"/>
          <p:cNvSpPr>
            <a:spLocks/>
          </p:cNvSpPr>
          <p:nvPr/>
        </p:nvSpPr>
        <p:spPr bwMode="auto">
          <a:xfrm>
            <a:off x="2046288" y="2354263"/>
            <a:ext cx="193675" cy="119062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8" name="object 69"/>
          <p:cNvSpPr>
            <a:spLocks noChangeArrowheads="1"/>
          </p:cNvSpPr>
          <p:nvPr/>
        </p:nvSpPr>
        <p:spPr bwMode="auto">
          <a:xfrm>
            <a:off x="2046288" y="2327275"/>
            <a:ext cx="146050" cy="1444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69" name="object 70"/>
          <p:cNvSpPr>
            <a:spLocks/>
          </p:cNvSpPr>
          <p:nvPr/>
        </p:nvSpPr>
        <p:spPr bwMode="auto">
          <a:xfrm>
            <a:off x="2046288" y="2327275"/>
            <a:ext cx="146050" cy="146050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5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0" name="object 71"/>
          <p:cNvSpPr>
            <a:spLocks noChangeArrowheads="1"/>
          </p:cNvSpPr>
          <p:nvPr/>
        </p:nvSpPr>
        <p:spPr bwMode="auto">
          <a:xfrm>
            <a:off x="1731963" y="2127250"/>
            <a:ext cx="460375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71" name="object 72"/>
          <p:cNvSpPr>
            <a:spLocks/>
          </p:cNvSpPr>
          <p:nvPr/>
        </p:nvSpPr>
        <p:spPr bwMode="auto">
          <a:xfrm>
            <a:off x="1731963" y="2127250"/>
            <a:ext cx="460375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10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2" name="object 73"/>
          <p:cNvSpPr>
            <a:spLocks/>
          </p:cNvSpPr>
          <p:nvPr/>
        </p:nvSpPr>
        <p:spPr bwMode="auto">
          <a:xfrm>
            <a:off x="2263775" y="2036763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3" name="object 74"/>
          <p:cNvSpPr>
            <a:spLocks noChangeArrowheads="1"/>
          </p:cNvSpPr>
          <p:nvPr/>
        </p:nvSpPr>
        <p:spPr bwMode="auto">
          <a:xfrm>
            <a:off x="1954213" y="1774825"/>
            <a:ext cx="6000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74" name="object 75"/>
          <p:cNvSpPr>
            <a:spLocks/>
          </p:cNvSpPr>
          <p:nvPr/>
        </p:nvSpPr>
        <p:spPr bwMode="auto">
          <a:xfrm>
            <a:off x="1954213" y="1774825"/>
            <a:ext cx="600075" cy="381000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10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5" name="object 76"/>
          <p:cNvSpPr>
            <a:spLocks noChangeArrowheads="1"/>
          </p:cNvSpPr>
          <p:nvPr/>
        </p:nvSpPr>
        <p:spPr bwMode="auto">
          <a:xfrm>
            <a:off x="2286000" y="1736725"/>
            <a:ext cx="60325" cy="3635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76" name="object 77"/>
          <p:cNvSpPr>
            <a:spLocks/>
          </p:cNvSpPr>
          <p:nvPr/>
        </p:nvSpPr>
        <p:spPr bwMode="auto">
          <a:xfrm>
            <a:off x="2286000" y="1736725"/>
            <a:ext cx="61913" cy="363538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4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7" name="object 78"/>
          <p:cNvSpPr>
            <a:spLocks noChangeArrowheads="1"/>
          </p:cNvSpPr>
          <p:nvPr/>
        </p:nvSpPr>
        <p:spPr bwMode="auto">
          <a:xfrm>
            <a:off x="2344738" y="1720850"/>
            <a:ext cx="114300" cy="2921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78" name="object 79"/>
          <p:cNvSpPr>
            <a:spLocks/>
          </p:cNvSpPr>
          <p:nvPr/>
        </p:nvSpPr>
        <p:spPr bwMode="auto">
          <a:xfrm>
            <a:off x="2344738" y="1720850"/>
            <a:ext cx="114300" cy="293688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5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9" name="object 80"/>
          <p:cNvSpPr>
            <a:spLocks noChangeArrowheads="1"/>
          </p:cNvSpPr>
          <p:nvPr/>
        </p:nvSpPr>
        <p:spPr bwMode="auto">
          <a:xfrm>
            <a:off x="2163763" y="1592263"/>
            <a:ext cx="295275" cy="1746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80" name="object 81"/>
          <p:cNvSpPr>
            <a:spLocks/>
          </p:cNvSpPr>
          <p:nvPr/>
        </p:nvSpPr>
        <p:spPr bwMode="auto">
          <a:xfrm>
            <a:off x="2163763" y="1592263"/>
            <a:ext cx="295275" cy="176212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10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1" name="object 82"/>
          <p:cNvSpPr>
            <a:spLocks noChangeArrowheads="1"/>
          </p:cNvSpPr>
          <p:nvPr/>
        </p:nvSpPr>
        <p:spPr bwMode="auto">
          <a:xfrm>
            <a:off x="2263775" y="1973263"/>
            <a:ext cx="290513" cy="3222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82" name="object 83"/>
          <p:cNvSpPr>
            <a:spLocks/>
          </p:cNvSpPr>
          <p:nvPr/>
        </p:nvSpPr>
        <p:spPr bwMode="auto">
          <a:xfrm>
            <a:off x="2263775" y="1973263"/>
            <a:ext cx="292100" cy="322262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30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3" name="object 84"/>
          <p:cNvSpPr>
            <a:spLocks noChangeArrowheads="1"/>
          </p:cNvSpPr>
          <p:nvPr/>
        </p:nvSpPr>
        <p:spPr bwMode="auto">
          <a:xfrm>
            <a:off x="2024063" y="1581150"/>
            <a:ext cx="322262" cy="1936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84" name="object 85"/>
          <p:cNvSpPr>
            <a:spLocks/>
          </p:cNvSpPr>
          <p:nvPr/>
        </p:nvSpPr>
        <p:spPr bwMode="auto">
          <a:xfrm>
            <a:off x="2024063" y="1581150"/>
            <a:ext cx="323850" cy="195263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80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5" name="object 86"/>
          <p:cNvSpPr>
            <a:spLocks noChangeArrowheads="1"/>
          </p:cNvSpPr>
          <p:nvPr/>
        </p:nvSpPr>
        <p:spPr bwMode="auto">
          <a:xfrm>
            <a:off x="1731963" y="2233613"/>
            <a:ext cx="314325" cy="2381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86" name="object 87"/>
          <p:cNvSpPr>
            <a:spLocks/>
          </p:cNvSpPr>
          <p:nvPr/>
        </p:nvSpPr>
        <p:spPr bwMode="auto">
          <a:xfrm>
            <a:off x="1731963" y="2233613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7" name="object 88"/>
          <p:cNvSpPr>
            <a:spLocks/>
          </p:cNvSpPr>
          <p:nvPr/>
        </p:nvSpPr>
        <p:spPr bwMode="auto">
          <a:xfrm>
            <a:off x="1765300" y="2146300"/>
            <a:ext cx="385763" cy="260350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10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10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10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10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10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10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10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10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10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10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10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10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10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10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10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10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10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10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10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10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10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10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10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10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10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10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8" name="object 89"/>
          <p:cNvSpPr>
            <a:spLocks/>
          </p:cNvSpPr>
          <p:nvPr/>
        </p:nvSpPr>
        <p:spPr bwMode="auto">
          <a:xfrm>
            <a:off x="1765300" y="2160588"/>
            <a:ext cx="385763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10" h="250825">
                <a:moveTo>
                  <a:pt x="108639" y="20804"/>
                </a:moveTo>
                <a:close/>
              </a:path>
              <a:path w="384810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10" h="250825">
                <a:moveTo>
                  <a:pt x="108639" y="20795"/>
                </a:moveTo>
                <a:close/>
              </a:path>
              <a:path w="384810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10" h="250825">
                <a:moveTo>
                  <a:pt x="151433" y="48727"/>
                </a:moveTo>
                <a:close/>
              </a:path>
              <a:path w="384810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10" h="250825">
                <a:moveTo>
                  <a:pt x="151433" y="48719"/>
                </a:moveTo>
                <a:close/>
              </a:path>
              <a:path w="384810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10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10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10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10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10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10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10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10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10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10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10" h="250825">
                <a:moveTo>
                  <a:pt x="80106" y="41595"/>
                </a:moveTo>
                <a:close/>
              </a:path>
              <a:path w="384810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10" h="250825">
                <a:moveTo>
                  <a:pt x="80106" y="41587"/>
                </a:moveTo>
                <a:close/>
              </a:path>
              <a:path w="384810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10" h="250825">
                <a:moveTo>
                  <a:pt x="122900" y="69531"/>
                </a:moveTo>
                <a:close/>
              </a:path>
              <a:path w="384810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10" h="250825">
                <a:moveTo>
                  <a:pt x="122900" y="69523"/>
                </a:moveTo>
                <a:close/>
              </a:path>
              <a:path w="384810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10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10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10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10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10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10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10" h="250825">
                <a:moveTo>
                  <a:pt x="237008" y="222862"/>
                </a:moveTo>
                <a:close/>
              </a:path>
              <a:path w="384810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10" h="250825">
                <a:moveTo>
                  <a:pt x="237008" y="222854"/>
                </a:moveTo>
                <a:close/>
              </a:path>
              <a:path w="384810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10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10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10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10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10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10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10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10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10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10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10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10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10" h="250825">
                <a:moveTo>
                  <a:pt x="179954" y="146195"/>
                </a:moveTo>
                <a:close/>
              </a:path>
              <a:path w="384810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10" h="250825">
                <a:moveTo>
                  <a:pt x="179954" y="146186"/>
                </a:moveTo>
                <a:close/>
              </a:path>
              <a:path w="384810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10" h="250825">
                <a:moveTo>
                  <a:pt x="208487" y="125391"/>
                </a:moveTo>
                <a:close/>
              </a:path>
              <a:path w="384810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10" h="250825">
                <a:moveTo>
                  <a:pt x="208487" y="125382"/>
                </a:moveTo>
                <a:close/>
              </a:path>
              <a:path w="384810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10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10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10" h="250825">
                <a:moveTo>
                  <a:pt x="51576" y="62399"/>
                </a:moveTo>
                <a:close/>
              </a:path>
              <a:path w="384810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10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10" h="250825">
                <a:moveTo>
                  <a:pt x="94367" y="90335"/>
                </a:moveTo>
                <a:close/>
              </a:path>
              <a:path w="384810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10" h="250825">
                <a:moveTo>
                  <a:pt x="94367" y="90327"/>
                </a:moveTo>
                <a:close/>
              </a:path>
              <a:path w="384810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10" h="250825">
                <a:moveTo>
                  <a:pt x="23044" y="83204"/>
                </a:moveTo>
                <a:close/>
              </a:path>
              <a:path w="384810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10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10" h="250825">
                <a:moveTo>
                  <a:pt x="65834" y="111140"/>
                </a:moveTo>
                <a:close/>
              </a:path>
              <a:path w="384810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10" h="250825">
                <a:moveTo>
                  <a:pt x="65834" y="111131"/>
                </a:moveTo>
                <a:close/>
              </a:path>
              <a:path w="384810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9" name="object 90"/>
          <p:cNvSpPr>
            <a:spLocks/>
          </p:cNvSpPr>
          <p:nvPr/>
        </p:nvSpPr>
        <p:spPr bwMode="auto">
          <a:xfrm>
            <a:off x="2487613" y="2016125"/>
            <a:ext cx="36512" cy="98425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30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30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0" name="object 91"/>
          <p:cNvSpPr>
            <a:spLocks/>
          </p:cNvSpPr>
          <p:nvPr/>
        </p:nvSpPr>
        <p:spPr bwMode="auto">
          <a:xfrm>
            <a:off x="2506663" y="2016125"/>
            <a:ext cx="17462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4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1" name="object 92"/>
          <p:cNvSpPr>
            <a:spLocks/>
          </p:cNvSpPr>
          <p:nvPr/>
        </p:nvSpPr>
        <p:spPr bwMode="auto">
          <a:xfrm>
            <a:off x="2487613" y="2033588"/>
            <a:ext cx="9525" cy="80962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2" name="object 93"/>
          <p:cNvSpPr>
            <a:spLocks noChangeArrowheads="1"/>
          </p:cNvSpPr>
          <p:nvPr/>
        </p:nvSpPr>
        <p:spPr bwMode="auto">
          <a:xfrm>
            <a:off x="1954213" y="1612900"/>
            <a:ext cx="331787" cy="6826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93" name="object 94"/>
          <p:cNvSpPr>
            <a:spLocks/>
          </p:cNvSpPr>
          <p:nvPr/>
        </p:nvSpPr>
        <p:spPr bwMode="auto">
          <a:xfrm>
            <a:off x="2024063" y="1612900"/>
            <a:ext cx="261937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19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4" name="object 95"/>
          <p:cNvSpPr>
            <a:spLocks/>
          </p:cNvSpPr>
          <p:nvPr/>
        </p:nvSpPr>
        <p:spPr bwMode="auto">
          <a:xfrm>
            <a:off x="1954213" y="1962150"/>
            <a:ext cx="311150" cy="333375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4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5" name="object 96"/>
          <p:cNvSpPr>
            <a:spLocks/>
          </p:cNvSpPr>
          <p:nvPr/>
        </p:nvSpPr>
        <p:spPr bwMode="auto">
          <a:xfrm>
            <a:off x="1976438" y="2019300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6" name="object 97"/>
          <p:cNvSpPr>
            <a:spLocks/>
          </p:cNvSpPr>
          <p:nvPr/>
        </p:nvSpPr>
        <p:spPr bwMode="auto">
          <a:xfrm>
            <a:off x="1976438" y="20399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7" name="object 98"/>
          <p:cNvSpPr>
            <a:spLocks/>
          </p:cNvSpPr>
          <p:nvPr/>
        </p:nvSpPr>
        <p:spPr bwMode="auto">
          <a:xfrm>
            <a:off x="1976438" y="2060575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8" name="object 99"/>
          <p:cNvSpPr>
            <a:spLocks/>
          </p:cNvSpPr>
          <p:nvPr/>
        </p:nvSpPr>
        <p:spPr bwMode="auto">
          <a:xfrm>
            <a:off x="1976438" y="2081213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9" name="object 100"/>
          <p:cNvSpPr>
            <a:spLocks/>
          </p:cNvSpPr>
          <p:nvPr/>
        </p:nvSpPr>
        <p:spPr bwMode="auto">
          <a:xfrm>
            <a:off x="2227263" y="1646238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0" name="object 101"/>
          <p:cNvSpPr>
            <a:spLocks/>
          </p:cNvSpPr>
          <p:nvPr/>
        </p:nvSpPr>
        <p:spPr bwMode="auto">
          <a:xfrm>
            <a:off x="2243138" y="1641475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1" name="object 102"/>
          <p:cNvSpPr>
            <a:spLocks/>
          </p:cNvSpPr>
          <p:nvPr/>
        </p:nvSpPr>
        <p:spPr bwMode="auto">
          <a:xfrm>
            <a:off x="2259013" y="1636713"/>
            <a:ext cx="122237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2" name="object 103"/>
          <p:cNvSpPr>
            <a:spLocks/>
          </p:cNvSpPr>
          <p:nvPr/>
        </p:nvSpPr>
        <p:spPr bwMode="auto">
          <a:xfrm>
            <a:off x="2274888" y="1631950"/>
            <a:ext cx="12223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3" name="object 104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30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4" name="object 105"/>
          <p:cNvSpPr>
            <a:spLocks/>
          </p:cNvSpPr>
          <p:nvPr/>
        </p:nvSpPr>
        <p:spPr bwMode="auto">
          <a:xfrm>
            <a:off x="1954213" y="1581150"/>
            <a:ext cx="600075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10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5" name="object 106"/>
          <p:cNvSpPr>
            <a:spLocks/>
          </p:cNvSpPr>
          <p:nvPr/>
        </p:nvSpPr>
        <p:spPr bwMode="auto">
          <a:xfrm>
            <a:off x="1731963" y="2127250"/>
            <a:ext cx="460375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10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6" name="object 107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5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7" name="object 108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5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8" name="object 109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9" name="object 110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0" name="object 111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1" name="object 112"/>
          <p:cNvSpPr>
            <a:spLocks/>
          </p:cNvSpPr>
          <p:nvPr/>
        </p:nvSpPr>
        <p:spPr bwMode="auto">
          <a:xfrm>
            <a:off x="2117725" y="2130425"/>
            <a:ext cx="130175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10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2" name="object 113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3" name="object 114"/>
          <p:cNvSpPr>
            <a:spLocks noChangeArrowheads="1"/>
          </p:cNvSpPr>
          <p:nvPr/>
        </p:nvSpPr>
        <p:spPr bwMode="auto">
          <a:xfrm>
            <a:off x="2208213" y="2043113"/>
            <a:ext cx="22225" cy="269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14" name="object 115"/>
          <p:cNvSpPr>
            <a:spLocks/>
          </p:cNvSpPr>
          <p:nvPr/>
        </p:nvSpPr>
        <p:spPr bwMode="auto">
          <a:xfrm>
            <a:off x="2208213" y="2043113"/>
            <a:ext cx="22225" cy="28575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5" name="object 116"/>
          <p:cNvSpPr>
            <a:spLocks noChangeArrowheads="1"/>
          </p:cNvSpPr>
          <p:nvPr/>
        </p:nvSpPr>
        <p:spPr bwMode="auto">
          <a:xfrm>
            <a:off x="2057400" y="1685925"/>
            <a:ext cx="188913" cy="3460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16" name="object 117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30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" name="object 118"/>
          <p:cNvSpPr txBox="1"/>
          <p:nvPr/>
        </p:nvSpPr>
        <p:spPr>
          <a:xfrm>
            <a:off x="6091238" y="2511425"/>
            <a:ext cx="26304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Responder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318" name="object 119"/>
          <p:cNvSpPr>
            <a:spLocks/>
          </p:cNvSpPr>
          <p:nvPr/>
        </p:nvSpPr>
        <p:spPr bwMode="auto">
          <a:xfrm>
            <a:off x="1763713" y="3740150"/>
            <a:ext cx="5618162" cy="228600"/>
          </a:xfrm>
          <a:custGeom>
            <a:avLst/>
            <a:gdLst/>
            <a:ahLst/>
            <a:cxnLst>
              <a:cxn ang="0">
                <a:pos x="5541476" y="76073"/>
              </a:cxn>
              <a:cxn ang="0">
                <a:pos x="5426963" y="76073"/>
              </a:cxn>
              <a:cxn ang="0">
                <a:pos x="5427090" y="152273"/>
              </a:cxn>
              <a:cxn ang="0">
                <a:pos x="5388906" y="152335"/>
              </a:cxn>
              <a:cxn ang="0">
                <a:pos x="5388990" y="228600"/>
              </a:cxn>
              <a:cxn ang="0">
                <a:pos x="5617463" y="113918"/>
              </a:cxn>
              <a:cxn ang="0">
                <a:pos x="5541476" y="76073"/>
              </a:cxn>
              <a:cxn ang="0">
                <a:pos x="5388821" y="76135"/>
              </a:cxn>
              <a:cxn ang="0">
                <a:pos x="0" y="84962"/>
              </a:cxn>
              <a:cxn ang="0">
                <a:pos x="0" y="161162"/>
              </a:cxn>
              <a:cxn ang="0">
                <a:pos x="5388906" y="152335"/>
              </a:cxn>
              <a:cxn ang="0">
                <a:pos x="5388821" y="76135"/>
              </a:cxn>
              <a:cxn ang="0">
                <a:pos x="5426963" y="76073"/>
              </a:cxn>
              <a:cxn ang="0">
                <a:pos x="5388821" y="76135"/>
              </a:cxn>
              <a:cxn ang="0">
                <a:pos x="5388906" y="152335"/>
              </a:cxn>
              <a:cxn ang="0">
                <a:pos x="5427090" y="152273"/>
              </a:cxn>
              <a:cxn ang="0">
                <a:pos x="5426963" y="76073"/>
              </a:cxn>
              <a:cxn ang="0">
                <a:pos x="5388736" y="0"/>
              </a:cxn>
              <a:cxn ang="0">
                <a:pos x="5388821" y="76135"/>
              </a:cxn>
              <a:cxn ang="0">
                <a:pos x="5541476" y="76073"/>
              </a:cxn>
              <a:cxn ang="0">
                <a:pos x="5388736" y="0"/>
              </a:cxn>
            </a:cxnLst>
            <a:rect l="0" t="0" r="r" b="b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8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9" name="object 120"/>
          <p:cNvSpPr>
            <a:spLocks/>
          </p:cNvSpPr>
          <p:nvPr/>
        </p:nvSpPr>
        <p:spPr bwMode="auto">
          <a:xfrm>
            <a:off x="1763713" y="4178300"/>
            <a:ext cx="56181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5617463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5617463" y="152400"/>
              </a:cxn>
              <a:cxn ang="0">
                <a:pos x="5617463" y="76200"/>
              </a:cxn>
            </a:cxnLst>
            <a:rect l="0" t="0" r="r" b="b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3714750" y="3943350"/>
            <a:ext cx="13398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Selective</a:t>
            </a:r>
            <a:r>
              <a:rPr sz="1800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930650" y="2590800"/>
            <a:ext cx="915988" cy="1201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06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  <a:p>
            <a:pPr marL="12700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205288" y="3960813"/>
            <a:ext cx="649287" cy="904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51323" name="object 124"/>
          <p:cNvSpPr>
            <a:spLocks/>
          </p:cNvSpPr>
          <p:nvPr/>
        </p:nvSpPr>
        <p:spPr bwMode="auto">
          <a:xfrm>
            <a:off x="1763713" y="4973638"/>
            <a:ext cx="5618162" cy="228600"/>
          </a:xfrm>
          <a:custGeom>
            <a:avLst/>
            <a:gdLst/>
            <a:ahLst/>
            <a:cxnLst>
              <a:cxn ang="0">
                <a:pos x="5541476" y="76072"/>
              </a:cxn>
              <a:cxn ang="0">
                <a:pos x="5426963" y="76072"/>
              </a:cxn>
              <a:cxn ang="0">
                <a:pos x="5427090" y="152272"/>
              </a:cxn>
              <a:cxn ang="0">
                <a:pos x="5388906" y="152335"/>
              </a:cxn>
              <a:cxn ang="0">
                <a:pos x="5388990" y="228599"/>
              </a:cxn>
              <a:cxn ang="0">
                <a:pos x="5617463" y="113918"/>
              </a:cxn>
              <a:cxn ang="0">
                <a:pos x="5541476" y="76072"/>
              </a:cxn>
              <a:cxn ang="0">
                <a:pos x="5388821" y="76135"/>
              </a:cxn>
              <a:cxn ang="0">
                <a:pos x="0" y="84962"/>
              </a:cxn>
              <a:cxn ang="0">
                <a:pos x="0" y="161162"/>
              </a:cxn>
              <a:cxn ang="0">
                <a:pos x="5388906" y="152335"/>
              </a:cxn>
              <a:cxn ang="0">
                <a:pos x="5388821" y="76135"/>
              </a:cxn>
              <a:cxn ang="0">
                <a:pos x="5426963" y="76072"/>
              </a:cxn>
              <a:cxn ang="0">
                <a:pos x="5388821" y="76135"/>
              </a:cxn>
              <a:cxn ang="0">
                <a:pos x="5388906" y="152335"/>
              </a:cxn>
              <a:cxn ang="0">
                <a:pos x="5427090" y="152272"/>
              </a:cxn>
              <a:cxn ang="0">
                <a:pos x="5426963" y="76072"/>
              </a:cxn>
              <a:cxn ang="0">
                <a:pos x="5388736" y="0"/>
              </a:cxn>
              <a:cxn ang="0">
                <a:pos x="5388821" y="76135"/>
              </a:cxn>
              <a:cxn ang="0">
                <a:pos x="5541476" y="76072"/>
              </a:cxn>
              <a:cxn ang="0">
                <a:pos x="5388736" y="0"/>
              </a:cxn>
            </a:cxnLst>
            <a:rect l="0" t="0" r="r" b="b"/>
            <a:pathLst>
              <a:path w="5617845" h="228600">
                <a:moveTo>
                  <a:pt x="5541476" y="76072"/>
                </a:moveTo>
                <a:lnTo>
                  <a:pt x="5426963" y="76072"/>
                </a:lnTo>
                <a:lnTo>
                  <a:pt x="5427090" y="152272"/>
                </a:lnTo>
                <a:lnTo>
                  <a:pt x="5388906" y="152335"/>
                </a:lnTo>
                <a:lnTo>
                  <a:pt x="5388990" y="228599"/>
                </a:lnTo>
                <a:lnTo>
                  <a:pt x="5617463" y="113918"/>
                </a:lnTo>
                <a:lnTo>
                  <a:pt x="5541476" y="76072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2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2"/>
                </a:lnTo>
                <a:lnTo>
                  <a:pt x="5426963" y="76072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2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4" name="object 125"/>
          <p:cNvSpPr>
            <a:spLocks/>
          </p:cNvSpPr>
          <p:nvPr/>
        </p:nvSpPr>
        <p:spPr bwMode="auto">
          <a:xfrm>
            <a:off x="1763713" y="5410200"/>
            <a:ext cx="56181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5617463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5617463" y="152400"/>
              </a:cxn>
              <a:cxn ang="0">
                <a:pos x="5617463" y="76200"/>
              </a:cxn>
            </a:cxnLst>
            <a:rect l="0" t="0" r="r" b="b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5" name="object 126"/>
          <p:cNvSpPr>
            <a:spLocks/>
          </p:cNvSpPr>
          <p:nvPr/>
        </p:nvSpPr>
        <p:spPr bwMode="auto">
          <a:xfrm>
            <a:off x="1763713" y="5826125"/>
            <a:ext cx="5618162" cy="228600"/>
          </a:xfrm>
          <a:custGeom>
            <a:avLst/>
            <a:gdLst/>
            <a:ahLst/>
            <a:cxnLst>
              <a:cxn ang="0">
                <a:pos x="5541587" y="76136"/>
              </a:cxn>
              <a:cxn ang="0">
                <a:pos x="5426963" y="76136"/>
              </a:cxn>
              <a:cxn ang="0">
                <a:pos x="5427090" y="152336"/>
              </a:cxn>
              <a:cxn ang="0">
                <a:pos x="5388906" y="152398"/>
              </a:cxn>
              <a:cxn ang="0">
                <a:pos x="5388990" y="228600"/>
              </a:cxn>
              <a:cxn ang="0">
                <a:pos x="5617463" y="113931"/>
              </a:cxn>
              <a:cxn ang="0">
                <a:pos x="5541587" y="76136"/>
              </a:cxn>
              <a:cxn ang="0">
                <a:pos x="5388821" y="76198"/>
              </a:cxn>
              <a:cxn ang="0">
                <a:pos x="0" y="84975"/>
              </a:cxn>
              <a:cxn ang="0">
                <a:pos x="0" y="161175"/>
              </a:cxn>
              <a:cxn ang="0">
                <a:pos x="5388906" y="152398"/>
              </a:cxn>
              <a:cxn ang="0">
                <a:pos x="5388821" y="76198"/>
              </a:cxn>
              <a:cxn ang="0">
                <a:pos x="5426963" y="76136"/>
              </a:cxn>
              <a:cxn ang="0">
                <a:pos x="5388821" y="76198"/>
              </a:cxn>
              <a:cxn ang="0">
                <a:pos x="5388906" y="152398"/>
              </a:cxn>
              <a:cxn ang="0">
                <a:pos x="5427090" y="152336"/>
              </a:cxn>
              <a:cxn ang="0">
                <a:pos x="5426963" y="76136"/>
              </a:cxn>
              <a:cxn ang="0">
                <a:pos x="5388736" y="0"/>
              </a:cxn>
              <a:cxn ang="0">
                <a:pos x="5388821" y="76198"/>
              </a:cxn>
              <a:cxn ang="0">
                <a:pos x="5541587" y="76136"/>
              </a:cxn>
              <a:cxn ang="0">
                <a:pos x="5388736" y="0"/>
              </a:cxn>
            </a:cxnLst>
            <a:rect l="0" t="0" r="r" b="b"/>
            <a:pathLst>
              <a:path w="5617845" h="228600">
                <a:moveTo>
                  <a:pt x="5541587" y="76136"/>
                </a:moveTo>
                <a:lnTo>
                  <a:pt x="5426963" y="76136"/>
                </a:lnTo>
                <a:lnTo>
                  <a:pt x="5427090" y="152336"/>
                </a:lnTo>
                <a:lnTo>
                  <a:pt x="5388906" y="152398"/>
                </a:lnTo>
                <a:lnTo>
                  <a:pt x="5388990" y="228600"/>
                </a:lnTo>
                <a:lnTo>
                  <a:pt x="5617463" y="113931"/>
                </a:lnTo>
                <a:lnTo>
                  <a:pt x="5541587" y="76136"/>
                </a:lnTo>
                <a:close/>
              </a:path>
              <a:path w="5617845" h="228600">
                <a:moveTo>
                  <a:pt x="5388821" y="76198"/>
                </a:moveTo>
                <a:lnTo>
                  <a:pt x="0" y="84975"/>
                </a:lnTo>
                <a:lnTo>
                  <a:pt x="0" y="161175"/>
                </a:lnTo>
                <a:lnTo>
                  <a:pt x="5388906" y="152398"/>
                </a:lnTo>
                <a:lnTo>
                  <a:pt x="5388821" y="76198"/>
                </a:lnTo>
                <a:close/>
              </a:path>
              <a:path w="5617845" h="228600">
                <a:moveTo>
                  <a:pt x="5426963" y="76136"/>
                </a:moveTo>
                <a:lnTo>
                  <a:pt x="5388821" y="76198"/>
                </a:lnTo>
                <a:lnTo>
                  <a:pt x="5388906" y="152398"/>
                </a:lnTo>
                <a:lnTo>
                  <a:pt x="5427090" y="152336"/>
                </a:lnTo>
                <a:lnTo>
                  <a:pt x="5426963" y="76136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98"/>
                </a:lnTo>
                <a:lnTo>
                  <a:pt x="5541587" y="76136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7" name="object 127"/>
          <p:cNvSpPr txBox="1"/>
          <p:nvPr/>
        </p:nvSpPr>
        <p:spPr>
          <a:xfrm>
            <a:off x="3427413" y="4591050"/>
            <a:ext cx="2049462" cy="1287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9525" algn="ctr">
              <a:lnSpc>
                <a:spcPct val="156000"/>
              </a:lnSpc>
            </a:pP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Shutdown  Shutdown Ack  Shutdown Complete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27" name="object 128"/>
          <p:cNvSpPr>
            <a:spLocks/>
          </p:cNvSpPr>
          <p:nvPr/>
        </p:nvSpPr>
        <p:spPr bwMode="auto">
          <a:xfrm>
            <a:off x="6011863" y="6165850"/>
            <a:ext cx="2590800" cy="466725"/>
          </a:xfrm>
          <a:custGeom>
            <a:avLst/>
            <a:gdLst/>
            <a:ahLst/>
            <a:cxnLst>
              <a:cxn ang="0">
                <a:pos x="0" y="466344"/>
              </a:cxn>
              <a:cxn ang="0">
                <a:pos x="2590800" y="466344"/>
              </a:cxn>
              <a:cxn ang="0">
                <a:pos x="2590800" y="0"/>
              </a:cxn>
              <a:cxn ang="0">
                <a:pos x="0" y="0"/>
              </a:cxn>
              <a:cxn ang="0">
                <a:pos x="0" y="466344"/>
              </a:cxn>
            </a:cxnLst>
            <a:rect l="0" t="0" r="r" b="b"/>
            <a:pathLst>
              <a:path w="2590800" h="466725">
                <a:moveTo>
                  <a:pt x="0" y="466344"/>
                </a:moveTo>
                <a:lnTo>
                  <a:pt x="2590800" y="466344"/>
                </a:lnTo>
                <a:lnTo>
                  <a:pt x="25908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8" name="object 129"/>
          <p:cNvSpPr>
            <a:spLocks/>
          </p:cNvSpPr>
          <p:nvPr/>
        </p:nvSpPr>
        <p:spPr bwMode="auto">
          <a:xfrm>
            <a:off x="6011863" y="6165850"/>
            <a:ext cx="2590800" cy="466725"/>
          </a:xfrm>
          <a:custGeom>
            <a:avLst/>
            <a:gdLst/>
            <a:ahLst/>
            <a:cxnLst>
              <a:cxn ang="0">
                <a:pos x="0" y="466344"/>
              </a:cxn>
              <a:cxn ang="0">
                <a:pos x="2590800" y="466344"/>
              </a:cxn>
              <a:cxn ang="0">
                <a:pos x="2590800" y="0"/>
              </a:cxn>
              <a:cxn ang="0">
                <a:pos x="0" y="0"/>
              </a:cxn>
              <a:cxn ang="0">
                <a:pos x="0" y="466344"/>
              </a:cxn>
            </a:cxnLst>
            <a:rect l="0" t="0" r="r" b="b"/>
            <a:pathLst>
              <a:path w="2590800" h="466725">
                <a:moveTo>
                  <a:pt x="0" y="466344"/>
                </a:moveTo>
                <a:lnTo>
                  <a:pt x="2590800" y="466344"/>
                </a:lnTo>
                <a:lnTo>
                  <a:pt x="25908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6091238" y="6176963"/>
            <a:ext cx="24130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1330" name="object 131"/>
          <p:cNvSpPr txBox="1">
            <a:spLocks noChangeArrowheads="1"/>
          </p:cNvSpPr>
          <p:nvPr/>
        </p:nvSpPr>
        <p:spPr bwMode="auto">
          <a:xfrm>
            <a:off x="8080375" y="1965325"/>
            <a:ext cx="715963" cy="376238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87313">
              <a:spcBef>
                <a:spcPts val="100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Peer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5223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A09CFB3-399C-4FF4-A000-C3857247E117}" type="slidenum">
              <a:rPr lang="th-TH"/>
              <a:pPr marL="111125"/>
              <a:t>45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507287" cy="3621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Same as TCP management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chunk has Transmission Sequence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Number (TSN)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identify 1</a:t>
            </a:r>
            <a:r>
              <a:rPr lang="th-TH" sz="2700" baseline="26000">
                <a:latin typeface="Tahoma" pitchFamily="34" charset="0"/>
                <a:cs typeface="Tahoma" pitchFamily="34" charset="0"/>
              </a:rPr>
              <a:t>st </a:t>
            </a:r>
            <a:r>
              <a:rPr lang="th-TH">
                <a:latin typeface="Tahoma" pitchFamily="34" charset="0"/>
                <a:cs typeface="Tahoma" pitchFamily="34" charset="0"/>
              </a:rPr>
              <a:t>byte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Most important feature – multiplex  many streams onto same association</a:t>
            </a:r>
          </a:p>
          <a:p>
            <a:pPr marL="755650" lvl="1" indent="-285750">
              <a:spcBef>
                <a:spcPts val="3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Stream Sequence Number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object 2"/>
          <p:cNvSpPr>
            <a:spLocks/>
          </p:cNvSpPr>
          <p:nvPr/>
        </p:nvSpPr>
        <p:spPr bwMode="auto">
          <a:xfrm>
            <a:off x="541338" y="1222375"/>
            <a:ext cx="422275" cy="334963"/>
          </a:xfrm>
          <a:custGeom>
            <a:avLst/>
            <a:gdLst/>
            <a:ahLst/>
            <a:cxnLst>
              <a:cxn ang="0">
                <a:pos x="0" y="335279"/>
              </a:cxn>
              <a:cxn ang="0">
                <a:pos x="422148" y="335279"/>
              </a:cxn>
              <a:cxn ang="0">
                <a:pos x="422148" y="0"/>
              </a:cxn>
              <a:cxn ang="0">
                <a:pos x="0" y="0"/>
              </a:cxn>
              <a:cxn ang="0">
                <a:pos x="0" y="335279"/>
              </a:cxn>
            </a:cxnLst>
            <a:rect l="0" t="0" r="r" b="b"/>
            <a:pathLst>
              <a:path w="422275" h="335280">
                <a:moveTo>
                  <a:pt x="0" y="335279"/>
                </a:moveTo>
                <a:lnTo>
                  <a:pt x="422148" y="335279"/>
                </a:lnTo>
                <a:lnTo>
                  <a:pt x="422148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2" name="object 5"/>
          <p:cNvSpPr>
            <a:spLocks/>
          </p:cNvSpPr>
          <p:nvPr/>
        </p:nvSpPr>
        <p:spPr bwMode="auto">
          <a:xfrm>
            <a:off x="777875" y="692150"/>
            <a:ext cx="0" cy="865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5632"/>
              </a:cxn>
            </a:cxnLst>
            <a:rect l="0" t="0" r="r" b="b"/>
            <a:pathLst>
              <a:path h="866140">
                <a:moveTo>
                  <a:pt x="0" y="0"/>
                </a:moveTo>
                <a:lnTo>
                  <a:pt x="0" y="865632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4" name="object 7"/>
          <p:cNvSpPr>
            <a:spLocks/>
          </p:cNvSpPr>
          <p:nvPr/>
        </p:nvSpPr>
        <p:spPr bwMode="auto">
          <a:xfrm>
            <a:off x="5724525" y="1557338"/>
            <a:ext cx="3384550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3384804" y="864108"/>
              </a:cxn>
              <a:cxn ang="0">
                <a:pos x="3384804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3385184" h="864235">
                <a:moveTo>
                  <a:pt x="0" y="864108"/>
                </a:moveTo>
                <a:lnTo>
                  <a:pt x="3384804" y="864108"/>
                </a:lnTo>
                <a:lnTo>
                  <a:pt x="338480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5" name="object 8"/>
          <p:cNvSpPr>
            <a:spLocks/>
          </p:cNvSpPr>
          <p:nvPr/>
        </p:nvSpPr>
        <p:spPr bwMode="auto">
          <a:xfrm>
            <a:off x="5724525" y="1557338"/>
            <a:ext cx="3384550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3384804" y="864108"/>
              </a:cxn>
              <a:cxn ang="0">
                <a:pos x="3384804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3385184" h="864235">
                <a:moveTo>
                  <a:pt x="0" y="864108"/>
                </a:moveTo>
                <a:lnTo>
                  <a:pt x="3384804" y="864108"/>
                </a:lnTo>
                <a:lnTo>
                  <a:pt x="338480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6" name="object 9"/>
          <p:cNvSpPr>
            <a:spLocks/>
          </p:cNvSpPr>
          <p:nvPr/>
        </p:nvSpPr>
        <p:spPr bwMode="auto">
          <a:xfrm>
            <a:off x="179388" y="1557338"/>
            <a:ext cx="3455987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3454908" y="864108"/>
              </a:cxn>
              <a:cxn ang="0">
                <a:pos x="3454908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3455035" h="864235">
                <a:moveTo>
                  <a:pt x="0" y="864108"/>
                </a:moveTo>
                <a:lnTo>
                  <a:pt x="3454908" y="864108"/>
                </a:lnTo>
                <a:lnTo>
                  <a:pt x="34549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7" name="object 10"/>
          <p:cNvSpPr>
            <a:spLocks/>
          </p:cNvSpPr>
          <p:nvPr/>
        </p:nvSpPr>
        <p:spPr bwMode="auto">
          <a:xfrm>
            <a:off x="179388" y="1557338"/>
            <a:ext cx="3455987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3454908" y="864108"/>
              </a:cxn>
              <a:cxn ang="0">
                <a:pos x="3454908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3455035" h="864235">
                <a:moveTo>
                  <a:pt x="0" y="864108"/>
                </a:moveTo>
                <a:lnTo>
                  <a:pt x="3454908" y="864108"/>
                </a:lnTo>
                <a:lnTo>
                  <a:pt x="34549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Multiplexing </a:t>
            </a:r>
            <a:r>
              <a:rPr spc="-10" dirty="0"/>
              <a:t>Data</a:t>
            </a:r>
            <a:r>
              <a:rPr spc="-50" dirty="0"/>
              <a:t> </a:t>
            </a:r>
            <a:r>
              <a:rPr spc="-5" dirty="0"/>
              <a:t>Streams</a:t>
            </a:r>
          </a:p>
        </p:txBody>
      </p:sp>
      <p:sp>
        <p:nvSpPr>
          <p:cNvPr id="53259" name="object 12"/>
          <p:cNvSpPr>
            <a:spLocks/>
          </p:cNvSpPr>
          <p:nvPr/>
        </p:nvSpPr>
        <p:spPr bwMode="auto">
          <a:xfrm>
            <a:off x="323850" y="1989138"/>
            <a:ext cx="865188" cy="360362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4108" y="361188"/>
              </a:cxn>
              <a:cxn ang="0">
                <a:pos x="864108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4235" h="361314">
                <a:moveTo>
                  <a:pt x="0" y="361188"/>
                </a:moveTo>
                <a:lnTo>
                  <a:pt x="864108" y="361188"/>
                </a:lnTo>
                <a:lnTo>
                  <a:pt x="8641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0" name="object 13"/>
          <p:cNvSpPr>
            <a:spLocks/>
          </p:cNvSpPr>
          <p:nvPr/>
        </p:nvSpPr>
        <p:spPr bwMode="auto">
          <a:xfrm>
            <a:off x="323850" y="1989138"/>
            <a:ext cx="865188" cy="360362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4108" y="361188"/>
              </a:cxn>
              <a:cxn ang="0">
                <a:pos x="864108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4235" h="361314">
                <a:moveTo>
                  <a:pt x="0" y="361188"/>
                </a:moveTo>
                <a:lnTo>
                  <a:pt x="864108" y="361188"/>
                </a:lnTo>
                <a:lnTo>
                  <a:pt x="8641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1" name="object 14"/>
          <p:cNvSpPr>
            <a:spLocks/>
          </p:cNvSpPr>
          <p:nvPr/>
        </p:nvSpPr>
        <p:spPr bwMode="auto">
          <a:xfrm>
            <a:off x="1258888" y="1989138"/>
            <a:ext cx="866775" cy="360362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5632" y="361188"/>
              </a:cxn>
              <a:cxn ang="0">
                <a:pos x="865632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6139" h="361314">
                <a:moveTo>
                  <a:pt x="0" y="361188"/>
                </a:moveTo>
                <a:lnTo>
                  <a:pt x="865632" y="361188"/>
                </a:lnTo>
                <a:lnTo>
                  <a:pt x="8656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2" name="object 15"/>
          <p:cNvSpPr>
            <a:spLocks/>
          </p:cNvSpPr>
          <p:nvPr/>
        </p:nvSpPr>
        <p:spPr bwMode="auto">
          <a:xfrm>
            <a:off x="1258888" y="1989138"/>
            <a:ext cx="866775" cy="360362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5632" y="361188"/>
              </a:cxn>
              <a:cxn ang="0">
                <a:pos x="865632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6139" h="361314">
                <a:moveTo>
                  <a:pt x="0" y="361188"/>
                </a:moveTo>
                <a:lnTo>
                  <a:pt x="865632" y="361188"/>
                </a:lnTo>
                <a:lnTo>
                  <a:pt x="8656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3" name="object 16"/>
          <p:cNvSpPr>
            <a:spLocks/>
          </p:cNvSpPr>
          <p:nvPr/>
        </p:nvSpPr>
        <p:spPr bwMode="auto">
          <a:xfrm>
            <a:off x="2484438" y="1701800"/>
            <a:ext cx="1081087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1080516" y="647700"/>
              </a:cxn>
              <a:cxn ang="0">
                <a:pos x="1080516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1080770" h="647700">
                <a:moveTo>
                  <a:pt x="0" y="647700"/>
                </a:moveTo>
                <a:lnTo>
                  <a:pt x="1080516" y="647700"/>
                </a:lnTo>
                <a:lnTo>
                  <a:pt x="108051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4" name="object 17"/>
          <p:cNvSpPr>
            <a:spLocks/>
          </p:cNvSpPr>
          <p:nvPr/>
        </p:nvSpPr>
        <p:spPr bwMode="auto">
          <a:xfrm>
            <a:off x="2484438" y="1701800"/>
            <a:ext cx="1081087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1080516" y="647700"/>
              </a:cxn>
              <a:cxn ang="0">
                <a:pos x="1080516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1080770" h="647700">
                <a:moveTo>
                  <a:pt x="0" y="647700"/>
                </a:moveTo>
                <a:lnTo>
                  <a:pt x="1080516" y="647700"/>
                </a:lnTo>
                <a:lnTo>
                  <a:pt x="108051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2609850" y="1749425"/>
            <a:ext cx="830263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SCTP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Sende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66" name="object 19"/>
          <p:cNvSpPr>
            <a:spLocks/>
          </p:cNvSpPr>
          <p:nvPr/>
        </p:nvSpPr>
        <p:spPr bwMode="auto">
          <a:xfrm>
            <a:off x="5794375" y="1701800"/>
            <a:ext cx="10795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1078992" y="647700"/>
              </a:cxn>
              <a:cxn ang="0">
                <a:pos x="10789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1079500" h="647700">
                <a:moveTo>
                  <a:pt x="0" y="647700"/>
                </a:moveTo>
                <a:lnTo>
                  <a:pt x="1078992" y="647700"/>
                </a:lnTo>
                <a:lnTo>
                  <a:pt x="10789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7" name="object 20"/>
          <p:cNvSpPr>
            <a:spLocks/>
          </p:cNvSpPr>
          <p:nvPr/>
        </p:nvSpPr>
        <p:spPr bwMode="auto">
          <a:xfrm>
            <a:off x="5794375" y="1701800"/>
            <a:ext cx="1079500" cy="647700"/>
          </a:xfrm>
          <a:custGeom>
            <a:avLst/>
            <a:gdLst/>
            <a:ahLst/>
            <a:cxnLst>
              <a:cxn ang="0">
                <a:pos x="0" y="647700"/>
              </a:cxn>
              <a:cxn ang="0">
                <a:pos x="1078992" y="647700"/>
              </a:cxn>
              <a:cxn ang="0">
                <a:pos x="1078992" y="0"/>
              </a:cxn>
              <a:cxn ang="0">
                <a:pos x="0" y="0"/>
              </a:cxn>
              <a:cxn ang="0">
                <a:pos x="0" y="647700"/>
              </a:cxn>
            </a:cxnLst>
            <a:rect l="0" t="0" r="r" b="b"/>
            <a:pathLst>
              <a:path w="1079500" h="647700">
                <a:moveTo>
                  <a:pt x="0" y="647700"/>
                </a:moveTo>
                <a:lnTo>
                  <a:pt x="1078992" y="647700"/>
                </a:lnTo>
                <a:lnTo>
                  <a:pt x="10789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5826125" y="1749425"/>
            <a:ext cx="1019175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SCTP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Recei</a:t>
            </a:r>
            <a:r>
              <a:rPr sz="1800" b="1" dirty="0">
                <a:latin typeface="Tahoma"/>
                <a:cs typeface="Tahoma"/>
              </a:rPr>
              <a:t>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69" name="object 22"/>
          <p:cNvSpPr>
            <a:spLocks/>
          </p:cNvSpPr>
          <p:nvPr/>
        </p:nvSpPr>
        <p:spPr bwMode="auto">
          <a:xfrm>
            <a:off x="685800" y="2351088"/>
            <a:ext cx="0" cy="417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74235"/>
              </a:cxn>
            </a:cxnLst>
            <a:rect l="0" t="0" r="r" b="b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0" name="object 23"/>
          <p:cNvSpPr>
            <a:spLocks/>
          </p:cNvSpPr>
          <p:nvPr/>
        </p:nvSpPr>
        <p:spPr bwMode="auto">
          <a:xfrm>
            <a:off x="7234238" y="1990725"/>
            <a:ext cx="866775" cy="360363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5631" y="361188"/>
              </a:cxn>
              <a:cxn ang="0">
                <a:pos x="865631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1" name="object 24"/>
          <p:cNvSpPr>
            <a:spLocks/>
          </p:cNvSpPr>
          <p:nvPr/>
        </p:nvSpPr>
        <p:spPr bwMode="auto">
          <a:xfrm>
            <a:off x="7234238" y="1990725"/>
            <a:ext cx="866775" cy="360363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5631" y="361188"/>
              </a:cxn>
              <a:cxn ang="0">
                <a:pos x="865631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2" name="object 25"/>
          <p:cNvSpPr txBox="1">
            <a:spLocks noChangeArrowheads="1"/>
          </p:cNvSpPr>
          <p:nvPr/>
        </p:nvSpPr>
        <p:spPr bwMode="auto">
          <a:xfrm>
            <a:off x="7510463" y="2006600"/>
            <a:ext cx="3159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73" name="object 26"/>
          <p:cNvSpPr>
            <a:spLocks/>
          </p:cNvSpPr>
          <p:nvPr/>
        </p:nvSpPr>
        <p:spPr bwMode="auto">
          <a:xfrm>
            <a:off x="8170863" y="1990725"/>
            <a:ext cx="865187" cy="360363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5631" y="361188"/>
              </a:cxn>
              <a:cxn ang="0">
                <a:pos x="865631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4" name="object 27"/>
          <p:cNvSpPr>
            <a:spLocks/>
          </p:cNvSpPr>
          <p:nvPr/>
        </p:nvSpPr>
        <p:spPr bwMode="auto">
          <a:xfrm>
            <a:off x="8170863" y="1990725"/>
            <a:ext cx="865187" cy="360363"/>
          </a:xfrm>
          <a:custGeom>
            <a:avLst/>
            <a:gdLst/>
            <a:ahLst/>
            <a:cxnLst>
              <a:cxn ang="0">
                <a:pos x="0" y="361188"/>
              </a:cxn>
              <a:cxn ang="0">
                <a:pos x="865631" y="361188"/>
              </a:cxn>
              <a:cxn ang="0">
                <a:pos x="865631" y="0"/>
              </a:cxn>
              <a:cxn ang="0">
                <a:pos x="0" y="0"/>
              </a:cxn>
              <a:cxn ang="0">
                <a:pos x="0" y="361188"/>
              </a:cxn>
            </a:cxnLst>
            <a:rect l="0" t="0" r="r" b="b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5" name="object 28"/>
          <p:cNvSpPr txBox="1">
            <a:spLocks noChangeArrowheads="1"/>
          </p:cNvSpPr>
          <p:nvPr/>
        </p:nvSpPr>
        <p:spPr bwMode="auto">
          <a:xfrm>
            <a:off x="8447088" y="2006600"/>
            <a:ext cx="3159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76" name="object 29"/>
          <p:cNvSpPr>
            <a:spLocks/>
          </p:cNvSpPr>
          <p:nvPr/>
        </p:nvSpPr>
        <p:spPr bwMode="auto">
          <a:xfrm>
            <a:off x="1689100" y="2351088"/>
            <a:ext cx="0" cy="417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74235"/>
              </a:cxn>
            </a:cxnLst>
            <a:rect l="0" t="0" r="r" b="b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7" name="object 30"/>
          <p:cNvSpPr>
            <a:spLocks/>
          </p:cNvSpPr>
          <p:nvPr/>
        </p:nvSpPr>
        <p:spPr bwMode="auto">
          <a:xfrm>
            <a:off x="3060700" y="2351088"/>
            <a:ext cx="0" cy="417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74235"/>
              </a:cxn>
            </a:cxnLst>
            <a:rect l="0" t="0" r="r" b="b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8" name="object 31"/>
          <p:cNvSpPr>
            <a:spLocks/>
          </p:cNvSpPr>
          <p:nvPr/>
        </p:nvSpPr>
        <p:spPr bwMode="auto">
          <a:xfrm>
            <a:off x="6297613" y="2351088"/>
            <a:ext cx="0" cy="417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74235"/>
              </a:cxn>
            </a:cxnLst>
            <a:rect l="0" t="0" r="r" b="b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9" name="object 32"/>
          <p:cNvSpPr>
            <a:spLocks/>
          </p:cNvSpPr>
          <p:nvPr/>
        </p:nvSpPr>
        <p:spPr bwMode="auto">
          <a:xfrm>
            <a:off x="7662863" y="2351088"/>
            <a:ext cx="0" cy="417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74235"/>
              </a:cxn>
            </a:cxnLst>
            <a:rect l="0" t="0" r="r" b="b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0" name="object 33"/>
          <p:cNvSpPr>
            <a:spLocks/>
          </p:cNvSpPr>
          <p:nvPr/>
        </p:nvSpPr>
        <p:spPr bwMode="auto">
          <a:xfrm>
            <a:off x="8675688" y="2351088"/>
            <a:ext cx="0" cy="417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74235"/>
              </a:cxn>
            </a:cxnLst>
            <a:rect l="0" t="0" r="r" b="b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598488" y="2005013"/>
            <a:ext cx="1962150" cy="86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47419" algn="l"/>
              </a:tabLs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S1	S2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227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M#1, 3000</a:t>
            </a:r>
            <a:r>
              <a:rPr sz="1800" spc="-8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82" name="object 35"/>
          <p:cNvSpPr>
            <a:spLocks/>
          </p:cNvSpPr>
          <p:nvPr/>
        </p:nvSpPr>
        <p:spPr bwMode="auto">
          <a:xfrm>
            <a:off x="685800" y="2830513"/>
            <a:ext cx="2374900" cy="190500"/>
          </a:xfrm>
          <a:custGeom>
            <a:avLst/>
            <a:gdLst/>
            <a:ahLst/>
            <a:cxnLst>
              <a:cxn ang="0">
                <a:pos x="2185416" y="0"/>
              </a:cxn>
              <a:cxn ang="0">
                <a:pos x="2185416" y="190500"/>
              </a:cxn>
              <a:cxn ang="0">
                <a:pos x="2337816" y="114300"/>
              </a:cxn>
              <a:cxn ang="0">
                <a:pos x="2204466" y="114300"/>
              </a:cxn>
              <a:cxn ang="0">
                <a:pos x="2204466" y="76200"/>
              </a:cxn>
              <a:cxn ang="0">
                <a:pos x="2337816" y="76200"/>
              </a:cxn>
              <a:cxn ang="0">
                <a:pos x="2185416" y="0"/>
              </a:cxn>
              <a:cxn ang="0">
                <a:pos x="2185416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2185416" y="114300"/>
              </a:cxn>
              <a:cxn ang="0">
                <a:pos x="2185416" y="76200"/>
              </a:cxn>
              <a:cxn ang="0">
                <a:pos x="2337816" y="76200"/>
              </a:cxn>
              <a:cxn ang="0">
                <a:pos x="2204466" y="76200"/>
              </a:cxn>
              <a:cxn ang="0">
                <a:pos x="2204466" y="114300"/>
              </a:cxn>
              <a:cxn ang="0">
                <a:pos x="2337816" y="114300"/>
              </a:cxn>
              <a:cxn ang="0">
                <a:pos x="2375916" y="95250"/>
              </a:cxn>
              <a:cxn ang="0">
                <a:pos x="2337816" y="76200"/>
              </a:cxn>
            </a:cxnLst>
            <a:rect l="0" t="0" r="r" b="b"/>
            <a:pathLst>
              <a:path w="2376170" h="190500">
                <a:moveTo>
                  <a:pt x="2185416" y="0"/>
                </a:moveTo>
                <a:lnTo>
                  <a:pt x="2185416" y="190500"/>
                </a:lnTo>
                <a:lnTo>
                  <a:pt x="2337816" y="114300"/>
                </a:lnTo>
                <a:lnTo>
                  <a:pt x="2204466" y="114300"/>
                </a:lnTo>
                <a:lnTo>
                  <a:pt x="2204466" y="76200"/>
                </a:lnTo>
                <a:lnTo>
                  <a:pt x="2337816" y="76200"/>
                </a:lnTo>
                <a:lnTo>
                  <a:pt x="2185416" y="0"/>
                </a:lnTo>
                <a:close/>
              </a:path>
              <a:path w="2376170" h="190500">
                <a:moveTo>
                  <a:pt x="2185416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2185416" y="114300"/>
                </a:lnTo>
                <a:lnTo>
                  <a:pt x="2185416" y="76200"/>
                </a:lnTo>
                <a:close/>
              </a:path>
              <a:path w="2376170" h="190500">
                <a:moveTo>
                  <a:pt x="2337816" y="76200"/>
                </a:moveTo>
                <a:lnTo>
                  <a:pt x="2204466" y="76200"/>
                </a:lnTo>
                <a:lnTo>
                  <a:pt x="2204466" y="114300"/>
                </a:lnTo>
                <a:lnTo>
                  <a:pt x="2337816" y="114300"/>
                </a:lnTo>
                <a:lnTo>
                  <a:pt x="2375916" y="95250"/>
                </a:lnTo>
                <a:lnTo>
                  <a:pt x="2337816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3" name="object 36"/>
          <p:cNvSpPr>
            <a:spLocks/>
          </p:cNvSpPr>
          <p:nvPr/>
        </p:nvSpPr>
        <p:spPr bwMode="auto">
          <a:xfrm>
            <a:off x="1692275" y="3400425"/>
            <a:ext cx="1368425" cy="190500"/>
          </a:xfrm>
          <a:custGeom>
            <a:avLst/>
            <a:gdLst/>
            <a:ahLst/>
            <a:cxnLst>
              <a:cxn ang="0">
                <a:pos x="1178052" y="0"/>
              </a:cxn>
              <a:cxn ang="0">
                <a:pos x="1178052" y="190500"/>
              </a:cxn>
              <a:cxn ang="0">
                <a:pos x="1330452" y="114300"/>
              </a:cxn>
              <a:cxn ang="0">
                <a:pos x="1197102" y="114300"/>
              </a:cxn>
              <a:cxn ang="0">
                <a:pos x="1197102" y="76200"/>
              </a:cxn>
              <a:cxn ang="0">
                <a:pos x="1330452" y="76200"/>
              </a:cxn>
              <a:cxn ang="0">
                <a:pos x="1178052" y="0"/>
              </a:cxn>
              <a:cxn ang="0">
                <a:pos x="1178052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1178052" y="114300"/>
              </a:cxn>
              <a:cxn ang="0">
                <a:pos x="1178052" y="76200"/>
              </a:cxn>
              <a:cxn ang="0">
                <a:pos x="1330452" y="76200"/>
              </a:cxn>
              <a:cxn ang="0">
                <a:pos x="1197102" y="76200"/>
              </a:cxn>
              <a:cxn ang="0">
                <a:pos x="1197102" y="114300"/>
              </a:cxn>
              <a:cxn ang="0">
                <a:pos x="1330452" y="114300"/>
              </a:cxn>
              <a:cxn ang="0">
                <a:pos x="1368552" y="95250"/>
              </a:cxn>
              <a:cxn ang="0">
                <a:pos x="1330452" y="76200"/>
              </a:cxn>
            </a:cxnLst>
            <a:rect l="0" t="0" r="r" b="b"/>
            <a:pathLst>
              <a:path w="1369060" h="190500">
                <a:moveTo>
                  <a:pt x="1178052" y="0"/>
                </a:moveTo>
                <a:lnTo>
                  <a:pt x="1178052" y="190500"/>
                </a:lnTo>
                <a:lnTo>
                  <a:pt x="1330452" y="114300"/>
                </a:lnTo>
                <a:lnTo>
                  <a:pt x="1197102" y="114300"/>
                </a:lnTo>
                <a:lnTo>
                  <a:pt x="1197102" y="76200"/>
                </a:lnTo>
                <a:lnTo>
                  <a:pt x="1330452" y="76200"/>
                </a:lnTo>
                <a:lnTo>
                  <a:pt x="1178052" y="0"/>
                </a:lnTo>
                <a:close/>
              </a:path>
              <a:path w="1369060" h="190500">
                <a:moveTo>
                  <a:pt x="117805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178052" y="114300"/>
                </a:lnTo>
                <a:lnTo>
                  <a:pt x="1178052" y="76200"/>
                </a:lnTo>
                <a:close/>
              </a:path>
              <a:path w="1369060" h="190500">
                <a:moveTo>
                  <a:pt x="1330452" y="76200"/>
                </a:moveTo>
                <a:lnTo>
                  <a:pt x="1197102" y="76200"/>
                </a:lnTo>
                <a:lnTo>
                  <a:pt x="1197102" y="114300"/>
                </a:lnTo>
                <a:lnTo>
                  <a:pt x="1330452" y="114300"/>
                </a:lnTo>
                <a:lnTo>
                  <a:pt x="1368552" y="95250"/>
                </a:lnTo>
                <a:lnTo>
                  <a:pt x="1330452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4" name="object 37"/>
          <p:cNvSpPr>
            <a:spLocks/>
          </p:cNvSpPr>
          <p:nvPr/>
        </p:nvSpPr>
        <p:spPr bwMode="auto">
          <a:xfrm>
            <a:off x="3059113" y="2974975"/>
            <a:ext cx="3241675" cy="190500"/>
          </a:xfrm>
          <a:custGeom>
            <a:avLst/>
            <a:gdLst/>
            <a:ahLst/>
            <a:cxnLst>
              <a:cxn ang="0">
                <a:pos x="3051047" y="0"/>
              </a:cxn>
              <a:cxn ang="0">
                <a:pos x="3051047" y="190500"/>
              </a:cxn>
              <a:cxn ang="0">
                <a:pos x="3203447" y="114300"/>
              </a:cxn>
              <a:cxn ang="0">
                <a:pos x="3070097" y="114300"/>
              </a:cxn>
              <a:cxn ang="0">
                <a:pos x="3070097" y="76200"/>
              </a:cxn>
              <a:cxn ang="0">
                <a:pos x="3203447" y="76200"/>
              </a:cxn>
              <a:cxn ang="0">
                <a:pos x="3051047" y="0"/>
              </a:cxn>
              <a:cxn ang="0">
                <a:pos x="3051047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3051047" y="114300"/>
              </a:cxn>
              <a:cxn ang="0">
                <a:pos x="3051047" y="76200"/>
              </a:cxn>
              <a:cxn ang="0">
                <a:pos x="3203447" y="76200"/>
              </a:cxn>
              <a:cxn ang="0">
                <a:pos x="3070097" y="76200"/>
              </a:cxn>
              <a:cxn ang="0">
                <a:pos x="3070097" y="114300"/>
              </a:cxn>
              <a:cxn ang="0">
                <a:pos x="3203447" y="114300"/>
              </a:cxn>
              <a:cxn ang="0">
                <a:pos x="3241547" y="95250"/>
              </a:cxn>
              <a:cxn ang="0">
                <a:pos x="3203447" y="76200"/>
              </a:cxn>
            </a:cxnLst>
            <a:rect l="0" t="0" r="r" b="b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3314700" y="2720975"/>
            <a:ext cx="26892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3300"/>
                </a:solidFill>
                <a:latin typeface="Tahoma"/>
                <a:cs typeface="Tahoma"/>
              </a:rPr>
              <a:t>TSN=1; </a:t>
            </a: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L=1000;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S1;</a:t>
            </a:r>
            <a:r>
              <a:rPr sz="1800" spc="-7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M#1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86" name="object 39"/>
          <p:cNvSpPr>
            <a:spLocks/>
          </p:cNvSpPr>
          <p:nvPr/>
        </p:nvSpPr>
        <p:spPr bwMode="auto">
          <a:xfrm>
            <a:off x="3059113" y="3838575"/>
            <a:ext cx="3241675" cy="190500"/>
          </a:xfrm>
          <a:custGeom>
            <a:avLst/>
            <a:gdLst/>
            <a:ahLst/>
            <a:cxnLst>
              <a:cxn ang="0">
                <a:pos x="3051047" y="0"/>
              </a:cxn>
              <a:cxn ang="0">
                <a:pos x="3051047" y="190500"/>
              </a:cxn>
              <a:cxn ang="0">
                <a:pos x="3203447" y="114300"/>
              </a:cxn>
              <a:cxn ang="0">
                <a:pos x="3070097" y="114300"/>
              </a:cxn>
              <a:cxn ang="0">
                <a:pos x="3070097" y="76200"/>
              </a:cxn>
              <a:cxn ang="0">
                <a:pos x="3203447" y="76200"/>
              </a:cxn>
              <a:cxn ang="0">
                <a:pos x="3051047" y="0"/>
              </a:cxn>
              <a:cxn ang="0">
                <a:pos x="3051047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3051047" y="114300"/>
              </a:cxn>
              <a:cxn ang="0">
                <a:pos x="3051047" y="76200"/>
              </a:cxn>
              <a:cxn ang="0">
                <a:pos x="3203447" y="76200"/>
              </a:cxn>
              <a:cxn ang="0">
                <a:pos x="3070097" y="76200"/>
              </a:cxn>
              <a:cxn ang="0">
                <a:pos x="3070097" y="114300"/>
              </a:cxn>
              <a:cxn ang="0">
                <a:pos x="3203447" y="114300"/>
              </a:cxn>
              <a:cxn ang="0">
                <a:pos x="3241547" y="95250"/>
              </a:cxn>
              <a:cxn ang="0">
                <a:pos x="3203447" y="76200"/>
              </a:cxn>
            </a:cxnLst>
            <a:rect l="0" t="0" r="r" b="b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1771650" y="3152775"/>
            <a:ext cx="4433888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1000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379220"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3300"/>
                </a:solidFill>
                <a:latin typeface="Tahoma"/>
                <a:cs typeface="Tahoma"/>
              </a:rPr>
              <a:t>TSN=1001; </a:t>
            </a: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L=1000;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S2;</a:t>
            </a:r>
            <a:r>
              <a:rPr sz="1800" spc="-4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45238" y="3873500"/>
            <a:ext cx="17478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1000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89" name="object 42"/>
          <p:cNvSpPr>
            <a:spLocks/>
          </p:cNvSpPr>
          <p:nvPr/>
        </p:nvSpPr>
        <p:spPr bwMode="auto">
          <a:xfrm>
            <a:off x="6265863" y="4121150"/>
            <a:ext cx="1368425" cy="190500"/>
          </a:xfrm>
          <a:custGeom>
            <a:avLst/>
            <a:gdLst/>
            <a:ahLst/>
            <a:cxnLst>
              <a:cxn ang="0">
                <a:pos x="1178052" y="0"/>
              </a:cxn>
              <a:cxn ang="0">
                <a:pos x="1178052" y="190499"/>
              </a:cxn>
              <a:cxn ang="0">
                <a:pos x="1330452" y="114299"/>
              </a:cxn>
              <a:cxn ang="0">
                <a:pos x="1197102" y="114299"/>
              </a:cxn>
              <a:cxn ang="0">
                <a:pos x="1197102" y="76199"/>
              </a:cxn>
              <a:cxn ang="0">
                <a:pos x="1330452" y="76199"/>
              </a:cxn>
              <a:cxn ang="0">
                <a:pos x="1178052" y="0"/>
              </a:cxn>
              <a:cxn ang="0">
                <a:pos x="1178052" y="76199"/>
              </a:cxn>
              <a:cxn ang="0">
                <a:pos x="0" y="76199"/>
              </a:cxn>
              <a:cxn ang="0">
                <a:pos x="0" y="114299"/>
              </a:cxn>
              <a:cxn ang="0">
                <a:pos x="1178052" y="114299"/>
              </a:cxn>
              <a:cxn ang="0">
                <a:pos x="1178052" y="76199"/>
              </a:cxn>
              <a:cxn ang="0">
                <a:pos x="1330452" y="76199"/>
              </a:cxn>
              <a:cxn ang="0">
                <a:pos x="1197102" y="76199"/>
              </a:cxn>
              <a:cxn ang="0">
                <a:pos x="1197102" y="114299"/>
              </a:cxn>
              <a:cxn ang="0">
                <a:pos x="1330452" y="114299"/>
              </a:cxn>
              <a:cxn ang="0">
                <a:pos x="1368552" y="95249"/>
              </a:cxn>
              <a:cxn ang="0">
                <a:pos x="1330452" y="76199"/>
              </a:cxn>
            </a:cxnLst>
            <a:rect l="0" t="0" r="r" b="b"/>
            <a:pathLst>
              <a:path w="1369059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59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59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1771650" y="3952875"/>
            <a:ext cx="17478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M#6, 2000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91" name="object 44"/>
          <p:cNvSpPr>
            <a:spLocks/>
          </p:cNvSpPr>
          <p:nvPr/>
        </p:nvSpPr>
        <p:spPr bwMode="auto">
          <a:xfrm>
            <a:off x="1692275" y="4200525"/>
            <a:ext cx="1368425" cy="190500"/>
          </a:xfrm>
          <a:custGeom>
            <a:avLst/>
            <a:gdLst/>
            <a:ahLst/>
            <a:cxnLst>
              <a:cxn ang="0">
                <a:pos x="1178052" y="0"/>
              </a:cxn>
              <a:cxn ang="0">
                <a:pos x="1178052" y="190499"/>
              </a:cxn>
              <a:cxn ang="0">
                <a:pos x="1330452" y="114299"/>
              </a:cxn>
              <a:cxn ang="0">
                <a:pos x="1197102" y="114299"/>
              </a:cxn>
              <a:cxn ang="0">
                <a:pos x="1197102" y="76199"/>
              </a:cxn>
              <a:cxn ang="0">
                <a:pos x="1330452" y="76199"/>
              </a:cxn>
              <a:cxn ang="0">
                <a:pos x="1178052" y="0"/>
              </a:cxn>
              <a:cxn ang="0">
                <a:pos x="1178052" y="76199"/>
              </a:cxn>
              <a:cxn ang="0">
                <a:pos x="0" y="76199"/>
              </a:cxn>
              <a:cxn ang="0">
                <a:pos x="0" y="114299"/>
              </a:cxn>
              <a:cxn ang="0">
                <a:pos x="1178052" y="114299"/>
              </a:cxn>
              <a:cxn ang="0">
                <a:pos x="1178052" y="76199"/>
              </a:cxn>
              <a:cxn ang="0">
                <a:pos x="1330452" y="76199"/>
              </a:cxn>
              <a:cxn ang="0">
                <a:pos x="1197102" y="76199"/>
              </a:cxn>
              <a:cxn ang="0">
                <a:pos x="1197102" y="114299"/>
              </a:cxn>
              <a:cxn ang="0">
                <a:pos x="1330452" y="114299"/>
              </a:cxn>
              <a:cxn ang="0">
                <a:pos x="1368552" y="95249"/>
              </a:cxn>
              <a:cxn ang="0">
                <a:pos x="1330452" y="76199"/>
              </a:cxn>
            </a:cxnLst>
            <a:rect l="0" t="0" r="r" b="b"/>
            <a:pathLst>
              <a:path w="1369060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60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60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2" name="object 45"/>
          <p:cNvSpPr>
            <a:spLocks/>
          </p:cNvSpPr>
          <p:nvPr/>
        </p:nvSpPr>
        <p:spPr bwMode="auto">
          <a:xfrm>
            <a:off x="3059113" y="4637088"/>
            <a:ext cx="3241675" cy="190500"/>
          </a:xfrm>
          <a:custGeom>
            <a:avLst/>
            <a:gdLst/>
            <a:ahLst/>
            <a:cxnLst>
              <a:cxn ang="0">
                <a:pos x="3051047" y="0"/>
              </a:cxn>
              <a:cxn ang="0">
                <a:pos x="3051047" y="190500"/>
              </a:cxn>
              <a:cxn ang="0">
                <a:pos x="3203447" y="114300"/>
              </a:cxn>
              <a:cxn ang="0">
                <a:pos x="3070097" y="114300"/>
              </a:cxn>
              <a:cxn ang="0">
                <a:pos x="3070097" y="76200"/>
              </a:cxn>
              <a:cxn ang="0">
                <a:pos x="3203447" y="76200"/>
              </a:cxn>
              <a:cxn ang="0">
                <a:pos x="3051047" y="0"/>
              </a:cxn>
              <a:cxn ang="0">
                <a:pos x="3051047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3051047" y="114300"/>
              </a:cxn>
              <a:cxn ang="0">
                <a:pos x="3051047" y="76200"/>
              </a:cxn>
              <a:cxn ang="0">
                <a:pos x="3203447" y="76200"/>
              </a:cxn>
              <a:cxn ang="0">
                <a:pos x="3070097" y="76200"/>
              </a:cxn>
              <a:cxn ang="0">
                <a:pos x="3070097" y="114300"/>
              </a:cxn>
              <a:cxn ang="0">
                <a:pos x="3203447" y="114300"/>
              </a:cxn>
              <a:cxn ang="0">
                <a:pos x="3241547" y="95250"/>
              </a:cxn>
              <a:cxn ang="0">
                <a:pos x="3203447" y="76200"/>
              </a:cxn>
            </a:cxnLst>
            <a:rect l="0" t="0" r="r" b="b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3" name="object 46"/>
          <p:cNvSpPr>
            <a:spLocks/>
          </p:cNvSpPr>
          <p:nvPr/>
        </p:nvSpPr>
        <p:spPr bwMode="auto">
          <a:xfrm>
            <a:off x="3059113" y="5070475"/>
            <a:ext cx="3241675" cy="190500"/>
          </a:xfrm>
          <a:custGeom>
            <a:avLst/>
            <a:gdLst/>
            <a:ahLst/>
            <a:cxnLst>
              <a:cxn ang="0">
                <a:pos x="3051047" y="0"/>
              </a:cxn>
              <a:cxn ang="0">
                <a:pos x="3051047" y="190499"/>
              </a:cxn>
              <a:cxn ang="0">
                <a:pos x="3203447" y="114300"/>
              </a:cxn>
              <a:cxn ang="0">
                <a:pos x="3070097" y="114300"/>
              </a:cxn>
              <a:cxn ang="0">
                <a:pos x="3070097" y="76200"/>
              </a:cxn>
              <a:cxn ang="0">
                <a:pos x="3203447" y="76200"/>
              </a:cxn>
              <a:cxn ang="0">
                <a:pos x="3051047" y="0"/>
              </a:cxn>
              <a:cxn ang="0">
                <a:pos x="3051047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3051047" y="114300"/>
              </a:cxn>
              <a:cxn ang="0">
                <a:pos x="3051047" y="76200"/>
              </a:cxn>
              <a:cxn ang="0">
                <a:pos x="3203447" y="76200"/>
              </a:cxn>
              <a:cxn ang="0">
                <a:pos x="3070097" y="76200"/>
              </a:cxn>
              <a:cxn ang="0">
                <a:pos x="3070097" y="114300"/>
              </a:cxn>
              <a:cxn ang="0">
                <a:pos x="3203447" y="114300"/>
              </a:cxn>
              <a:cxn ang="0">
                <a:pos x="3241547" y="95250"/>
              </a:cxn>
              <a:cxn ang="0">
                <a:pos x="3203447" y="76200"/>
              </a:cxn>
            </a:cxnLst>
            <a:rect l="0" t="0" r="r" b="b"/>
            <a:pathLst>
              <a:path w="3241675" h="190500">
                <a:moveTo>
                  <a:pt x="3051047" y="0"/>
                </a:moveTo>
                <a:lnTo>
                  <a:pt x="3051047" y="190499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3097213" y="4227513"/>
            <a:ext cx="3065462" cy="869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8000"/>
              </a:lnSpc>
            </a:pP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TSN=2001; L=1000;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S1; M#1  </a:t>
            </a: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TSN=3001; L=1000; </a:t>
            </a: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S2; M#6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95" name="object 48"/>
          <p:cNvSpPr>
            <a:spLocks/>
          </p:cNvSpPr>
          <p:nvPr/>
        </p:nvSpPr>
        <p:spPr bwMode="auto">
          <a:xfrm>
            <a:off x="3059113" y="5581650"/>
            <a:ext cx="3241675" cy="190500"/>
          </a:xfrm>
          <a:custGeom>
            <a:avLst/>
            <a:gdLst/>
            <a:ahLst/>
            <a:cxnLst>
              <a:cxn ang="0">
                <a:pos x="3051047" y="0"/>
              </a:cxn>
              <a:cxn ang="0">
                <a:pos x="3051047" y="190500"/>
              </a:cxn>
              <a:cxn ang="0">
                <a:pos x="3203447" y="114300"/>
              </a:cxn>
              <a:cxn ang="0">
                <a:pos x="3070097" y="114300"/>
              </a:cxn>
              <a:cxn ang="0">
                <a:pos x="3070097" y="76200"/>
              </a:cxn>
              <a:cxn ang="0">
                <a:pos x="3203447" y="76200"/>
              </a:cxn>
              <a:cxn ang="0">
                <a:pos x="3051047" y="0"/>
              </a:cxn>
              <a:cxn ang="0">
                <a:pos x="3051047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3051047" y="114300"/>
              </a:cxn>
              <a:cxn ang="0">
                <a:pos x="3051047" y="76200"/>
              </a:cxn>
              <a:cxn ang="0">
                <a:pos x="3203447" y="76200"/>
              </a:cxn>
              <a:cxn ang="0">
                <a:pos x="3070097" y="76200"/>
              </a:cxn>
              <a:cxn ang="0">
                <a:pos x="3070097" y="114300"/>
              </a:cxn>
              <a:cxn ang="0">
                <a:pos x="3203447" y="114300"/>
              </a:cxn>
              <a:cxn ang="0">
                <a:pos x="3241547" y="95250"/>
              </a:cxn>
              <a:cxn ang="0">
                <a:pos x="3203447" y="76200"/>
              </a:cxn>
            </a:cxnLst>
            <a:rect l="0" t="0" r="r" b="b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6" name="object 49"/>
          <p:cNvSpPr>
            <a:spLocks/>
          </p:cNvSpPr>
          <p:nvPr/>
        </p:nvSpPr>
        <p:spPr bwMode="auto">
          <a:xfrm>
            <a:off x="3059113" y="6011863"/>
            <a:ext cx="3241675" cy="190500"/>
          </a:xfrm>
          <a:custGeom>
            <a:avLst/>
            <a:gdLst/>
            <a:ahLst/>
            <a:cxnLst>
              <a:cxn ang="0">
                <a:pos x="3051047" y="0"/>
              </a:cxn>
              <a:cxn ang="0">
                <a:pos x="3051047" y="190500"/>
              </a:cxn>
              <a:cxn ang="0">
                <a:pos x="3203447" y="114300"/>
              </a:cxn>
              <a:cxn ang="0">
                <a:pos x="3070097" y="114300"/>
              </a:cxn>
              <a:cxn ang="0">
                <a:pos x="3070097" y="76200"/>
              </a:cxn>
              <a:cxn ang="0">
                <a:pos x="3203447" y="76200"/>
              </a:cxn>
              <a:cxn ang="0">
                <a:pos x="3051047" y="0"/>
              </a:cxn>
              <a:cxn ang="0">
                <a:pos x="3051047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3051047" y="114300"/>
              </a:cxn>
              <a:cxn ang="0">
                <a:pos x="3051047" y="76200"/>
              </a:cxn>
              <a:cxn ang="0">
                <a:pos x="3203447" y="76200"/>
              </a:cxn>
              <a:cxn ang="0">
                <a:pos x="3070097" y="76200"/>
              </a:cxn>
              <a:cxn ang="0">
                <a:pos x="3070097" y="114300"/>
              </a:cxn>
              <a:cxn ang="0">
                <a:pos x="3203447" y="114300"/>
              </a:cxn>
              <a:cxn ang="0">
                <a:pos x="3241547" y="95250"/>
              </a:cxn>
              <a:cxn ang="0">
                <a:pos x="3203447" y="76200"/>
              </a:cxn>
            </a:cxnLst>
            <a:rect l="0" t="0" r="r" b="b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097213" y="5170488"/>
            <a:ext cx="3065462" cy="869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8000"/>
              </a:lnSpc>
            </a:pP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TSN=4001; L=1000;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S1; M#1  </a:t>
            </a: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TSN=5001; L=1000; </a:t>
            </a: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S2; M#6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98" name="object 51"/>
          <p:cNvSpPr>
            <a:spLocks/>
          </p:cNvSpPr>
          <p:nvPr/>
        </p:nvSpPr>
        <p:spPr bwMode="auto">
          <a:xfrm>
            <a:off x="6300788" y="6216650"/>
            <a:ext cx="1370012" cy="190500"/>
          </a:xfrm>
          <a:custGeom>
            <a:avLst/>
            <a:gdLst/>
            <a:ahLst/>
            <a:cxnLst>
              <a:cxn ang="0">
                <a:pos x="1178052" y="0"/>
              </a:cxn>
              <a:cxn ang="0">
                <a:pos x="1178052" y="190499"/>
              </a:cxn>
              <a:cxn ang="0">
                <a:pos x="1330452" y="114299"/>
              </a:cxn>
              <a:cxn ang="0">
                <a:pos x="1197102" y="114299"/>
              </a:cxn>
              <a:cxn ang="0">
                <a:pos x="1197102" y="76199"/>
              </a:cxn>
              <a:cxn ang="0">
                <a:pos x="1330452" y="76199"/>
              </a:cxn>
              <a:cxn ang="0">
                <a:pos x="1178052" y="0"/>
              </a:cxn>
              <a:cxn ang="0">
                <a:pos x="1178052" y="76199"/>
              </a:cxn>
              <a:cxn ang="0">
                <a:pos x="0" y="76199"/>
              </a:cxn>
              <a:cxn ang="0">
                <a:pos x="0" y="114299"/>
              </a:cxn>
              <a:cxn ang="0">
                <a:pos x="1178052" y="114299"/>
              </a:cxn>
              <a:cxn ang="0">
                <a:pos x="1178052" y="76199"/>
              </a:cxn>
              <a:cxn ang="0">
                <a:pos x="1330452" y="76199"/>
              </a:cxn>
              <a:cxn ang="0">
                <a:pos x="1197102" y="76199"/>
              </a:cxn>
              <a:cxn ang="0">
                <a:pos x="1197102" y="114299"/>
              </a:cxn>
              <a:cxn ang="0">
                <a:pos x="1330452" y="114299"/>
              </a:cxn>
              <a:cxn ang="0">
                <a:pos x="1368552" y="95249"/>
              </a:cxn>
              <a:cxn ang="0">
                <a:pos x="1330452" y="76199"/>
              </a:cxn>
            </a:cxnLst>
            <a:rect l="0" t="0" r="r" b="b"/>
            <a:pathLst>
              <a:path w="1369059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59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59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380163" y="5529263"/>
            <a:ext cx="1871662" cy="720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00" fontAlgn="auto">
              <a:spcBef>
                <a:spcPts val="0"/>
              </a:spcBef>
              <a:spcAft>
                <a:spcPts val="0"/>
              </a:spcAft>
              <a:tabLst>
                <a:tab pos="1317625" algn="l"/>
              </a:tabLst>
              <a:defRPr/>
            </a:pPr>
            <a:r>
              <a:rPr sz="1800" spc="5" dirty="0">
                <a:solidFill>
                  <a:srgbClr val="008000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#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1,</a:t>
            </a:r>
            <a:r>
              <a:rPr sz="1800" spc="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3000	bytes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30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2000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300" name="object 53"/>
          <p:cNvSpPr>
            <a:spLocks/>
          </p:cNvSpPr>
          <p:nvPr/>
        </p:nvSpPr>
        <p:spPr bwMode="auto">
          <a:xfrm>
            <a:off x="6300788" y="5773738"/>
            <a:ext cx="2378075" cy="190500"/>
          </a:xfrm>
          <a:custGeom>
            <a:avLst/>
            <a:gdLst/>
            <a:ahLst/>
            <a:cxnLst>
              <a:cxn ang="0">
                <a:pos x="2186940" y="0"/>
              </a:cxn>
              <a:cxn ang="0">
                <a:pos x="2186940" y="190500"/>
              </a:cxn>
              <a:cxn ang="0">
                <a:pos x="2339340" y="114300"/>
              </a:cxn>
              <a:cxn ang="0">
                <a:pos x="2205990" y="114300"/>
              </a:cxn>
              <a:cxn ang="0">
                <a:pos x="2205990" y="76200"/>
              </a:cxn>
              <a:cxn ang="0">
                <a:pos x="2339340" y="76200"/>
              </a:cxn>
              <a:cxn ang="0">
                <a:pos x="2186940" y="0"/>
              </a:cxn>
              <a:cxn ang="0">
                <a:pos x="2186940" y="76200"/>
              </a:cxn>
              <a:cxn ang="0">
                <a:pos x="0" y="76200"/>
              </a:cxn>
              <a:cxn ang="0">
                <a:pos x="0" y="114300"/>
              </a:cxn>
              <a:cxn ang="0">
                <a:pos x="2186940" y="114300"/>
              </a:cxn>
              <a:cxn ang="0">
                <a:pos x="2186940" y="76200"/>
              </a:cxn>
              <a:cxn ang="0">
                <a:pos x="2339340" y="76200"/>
              </a:cxn>
              <a:cxn ang="0">
                <a:pos x="2205990" y="76200"/>
              </a:cxn>
              <a:cxn ang="0">
                <a:pos x="2205990" y="114300"/>
              </a:cxn>
              <a:cxn ang="0">
                <a:pos x="2339340" y="114300"/>
              </a:cxn>
              <a:cxn ang="0">
                <a:pos x="2377440" y="95250"/>
              </a:cxn>
              <a:cxn ang="0">
                <a:pos x="2339340" y="76200"/>
              </a:cxn>
            </a:cxnLst>
            <a:rect l="0" t="0" r="r" b="b"/>
            <a:pathLst>
              <a:path w="2377440" h="190500">
                <a:moveTo>
                  <a:pt x="2186940" y="0"/>
                </a:moveTo>
                <a:lnTo>
                  <a:pt x="2186940" y="190500"/>
                </a:lnTo>
                <a:lnTo>
                  <a:pt x="2339340" y="114300"/>
                </a:lnTo>
                <a:lnTo>
                  <a:pt x="2205990" y="114300"/>
                </a:lnTo>
                <a:lnTo>
                  <a:pt x="2205990" y="76200"/>
                </a:lnTo>
                <a:lnTo>
                  <a:pt x="2339340" y="76200"/>
                </a:lnTo>
                <a:lnTo>
                  <a:pt x="2186940" y="0"/>
                </a:lnTo>
                <a:close/>
              </a:path>
              <a:path w="2377440" h="190500">
                <a:moveTo>
                  <a:pt x="218694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2186940" y="114300"/>
                </a:lnTo>
                <a:lnTo>
                  <a:pt x="2186940" y="76200"/>
                </a:lnTo>
                <a:close/>
              </a:path>
              <a:path w="2377440" h="190500">
                <a:moveTo>
                  <a:pt x="2339340" y="76200"/>
                </a:moveTo>
                <a:lnTo>
                  <a:pt x="2205990" y="76200"/>
                </a:lnTo>
                <a:lnTo>
                  <a:pt x="2205990" y="114300"/>
                </a:lnTo>
                <a:lnTo>
                  <a:pt x="2339340" y="114300"/>
                </a:lnTo>
                <a:lnTo>
                  <a:pt x="2377440" y="95250"/>
                </a:lnTo>
                <a:lnTo>
                  <a:pt x="2339340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1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655D7EA-8A6F-4D95-A4CE-14EE41A1C6C4}" type="slidenum">
              <a:rPr lang="th-TH"/>
              <a:pPr marL="111125"/>
              <a:t>46</a:t>
            </a:fld>
            <a:endParaRPr lang="th-T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Note </a:t>
            </a:r>
            <a:r>
              <a:rPr dirty="0"/>
              <a:t>on</a:t>
            </a:r>
            <a:r>
              <a:rPr spc="-70" dirty="0"/>
              <a:t> </a:t>
            </a:r>
            <a:r>
              <a:rPr spc="-10" dirty="0"/>
              <a:t>SCTP</a:t>
            </a:r>
          </a:p>
        </p:txBody>
      </p:sp>
      <p:sp>
        <p:nvSpPr>
          <p:cNvPr id="5427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9E6E535-EE8F-465B-9BD2-20702111FED4}" type="slidenum">
              <a:rPr lang="th-TH"/>
              <a:pPr marL="111125"/>
              <a:t>47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89915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commonly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use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Lack </a:t>
            </a:r>
            <a:r>
              <a:rPr dirty="0">
                <a:latin typeface="Tahoma"/>
                <a:cs typeface="Tahoma"/>
              </a:rPr>
              <a:t>of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availability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both ends must implement</a:t>
            </a:r>
            <a:r>
              <a:rPr spc="-10" dirty="0">
                <a:latin typeface="Tahoma"/>
                <a:cs typeface="Tahoma"/>
              </a:rPr>
              <a:t> SCTP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 in private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Protocols that </a:t>
            </a:r>
            <a:r>
              <a:rPr sz="3200" dirty="0">
                <a:latin typeface="Tahoma"/>
                <a:cs typeface="Tahoma"/>
              </a:rPr>
              <a:t>use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SCTP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SIP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MTP2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8213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352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213" y="2343150"/>
            <a:ext cx="609600" cy="581025"/>
          </a:xfrm>
          <a:prstGeom prst="rect">
            <a:avLst/>
          </a:prstGeom>
        </p:spPr>
        <p:txBody>
          <a:bodyPr lIns="0" tIns="175895" rIns="0" bIns="0">
            <a:spAutoFit/>
          </a:bodyPr>
          <a:lstStyle/>
          <a:p>
            <a:pPr marL="335280" fontAlgn="auto">
              <a:spcBef>
                <a:spcPts val="138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213" y="2992438"/>
            <a:ext cx="609600" cy="581025"/>
          </a:xfrm>
          <a:prstGeom prst="rect">
            <a:avLst/>
          </a:prstGeom>
        </p:spPr>
        <p:txBody>
          <a:bodyPr lIns="0" tIns="111760" rIns="0" bIns="0">
            <a:spAutoFit/>
          </a:bodyPr>
          <a:lstStyle/>
          <a:p>
            <a:pPr marL="335280" fontAlgn="auto">
              <a:spcBef>
                <a:spcPts val="88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213" y="3640138"/>
            <a:ext cx="609600" cy="581025"/>
          </a:xfrm>
          <a:prstGeom prst="rect">
            <a:avLst/>
          </a:prstGeom>
        </p:spPr>
        <p:txBody>
          <a:bodyPr lIns="0" tIns="97155" rIns="0" bIns="0">
            <a:spAutoFit/>
          </a:bodyPr>
          <a:lstStyle/>
          <a:p>
            <a:pPr marL="335280" fontAlgn="auto">
              <a:spcBef>
                <a:spcPts val="76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375" y="4652963"/>
            <a:ext cx="74866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0335" fontAlgn="auto">
              <a:lnSpc>
                <a:spcPts val="34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5308" name="object 13"/>
          <p:cNvSpPr>
            <a:spLocks noChangeArrowheads="1"/>
          </p:cNvSpPr>
          <p:nvPr/>
        </p:nvSpPr>
        <p:spPr bwMode="auto">
          <a:xfrm>
            <a:off x="938213" y="1700213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9" name="object 14"/>
          <p:cNvSpPr>
            <a:spLocks noChangeArrowheads="1"/>
          </p:cNvSpPr>
          <p:nvPr/>
        </p:nvSpPr>
        <p:spPr bwMode="auto">
          <a:xfrm>
            <a:off x="938213" y="2343150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10" name="object 15"/>
          <p:cNvSpPr>
            <a:spLocks noChangeArrowheads="1"/>
          </p:cNvSpPr>
          <p:nvPr/>
        </p:nvSpPr>
        <p:spPr bwMode="auto">
          <a:xfrm>
            <a:off x="938213" y="2992438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11" name="object 16"/>
          <p:cNvSpPr>
            <a:spLocks noChangeArrowheads="1"/>
          </p:cNvSpPr>
          <p:nvPr/>
        </p:nvSpPr>
        <p:spPr bwMode="auto">
          <a:xfrm>
            <a:off x="938213" y="3640138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12" name="object 17"/>
          <p:cNvSpPr>
            <a:spLocks/>
          </p:cNvSpPr>
          <p:nvPr/>
        </p:nvSpPr>
        <p:spPr bwMode="auto">
          <a:xfrm>
            <a:off x="1476375" y="4652963"/>
            <a:ext cx="7486650" cy="579437"/>
          </a:xfrm>
          <a:custGeom>
            <a:avLst/>
            <a:gdLst/>
            <a:ahLst/>
            <a:cxnLst>
              <a:cxn ang="0">
                <a:pos x="0" y="579119"/>
              </a:cxn>
              <a:cxn ang="0">
                <a:pos x="7485888" y="579119"/>
              </a:cxn>
              <a:cxn ang="0">
                <a:pos x="7485888" y="0"/>
              </a:cxn>
              <a:cxn ang="0">
                <a:pos x="0" y="0"/>
              </a:cxn>
              <a:cxn ang="0">
                <a:pos x="0" y="579119"/>
              </a:cxn>
            </a:cxnLst>
            <a:rect l="0" t="0" r="r" b="b"/>
            <a:pathLst>
              <a:path w="7486015" h="579120">
                <a:moveTo>
                  <a:pt x="0" y="579119"/>
                </a:moveTo>
                <a:lnTo>
                  <a:pt x="7485888" y="579119"/>
                </a:lnTo>
                <a:lnTo>
                  <a:pt x="7485888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5" dirty="0"/>
              <a:t> </a:t>
            </a:r>
            <a:r>
              <a:rPr dirty="0"/>
              <a:t>Layer</a:t>
            </a:r>
          </a:p>
          <a:p>
            <a:pPr marL="35560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/>
              <a:t>User </a:t>
            </a:r>
            <a:r>
              <a:rPr spc="-5" dirty="0"/>
              <a:t>Datagram Protocol</a:t>
            </a:r>
            <a:r>
              <a:rPr spc="-45" dirty="0"/>
              <a:t> </a:t>
            </a:r>
            <a:r>
              <a:rPr dirty="0"/>
              <a:t>(UDP)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Transmission Control </a:t>
            </a:r>
            <a:r>
              <a:rPr spc="-5" dirty="0"/>
              <a:t>Protocol</a:t>
            </a:r>
            <a:r>
              <a:rPr spc="-65" dirty="0"/>
              <a:t> </a:t>
            </a:r>
            <a:r>
              <a:rPr spc="-5" dirty="0"/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defRPr/>
            </a:pPr>
            <a:r>
              <a:rPr spc="-5" dirty="0"/>
              <a:t>Stream Control </a:t>
            </a:r>
            <a:r>
              <a:rPr dirty="0"/>
              <a:t>Transmission</a:t>
            </a:r>
            <a:r>
              <a:rPr spc="-5" dirty="0"/>
              <a:t> Protocol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(SCTP)</a:t>
            </a:r>
          </a:p>
          <a:p>
            <a:pPr marL="306070" indent="-293370" eaLnBrk="1" fontAlgn="auto" hangingPunct="1">
              <a:spcBef>
                <a:spcPts val="11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06705" algn="l"/>
              </a:tabLst>
              <a:defRPr/>
            </a:pPr>
            <a:r>
              <a:rPr b="1" dirty="0">
                <a:solidFill>
                  <a:srgbClr val="0033CC"/>
                </a:solidFill>
              </a:rPr>
              <a:t>Real-Time </a:t>
            </a:r>
            <a:r>
              <a:rPr b="1" spc="-5" dirty="0">
                <a:solidFill>
                  <a:srgbClr val="0033CC"/>
                </a:solidFill>
              </a:rPr>
              <a:t>Transport Protocol</a:t>
            </a:r>
            <a:r>
              <a:rPr b="1" spc="-114" dirty="0">
                <a:solidFill>
                  <a:srgbClr val="0033CC"/>
                </a:solidFill>
              </a:rPr>
              <a:t> </a:t>
            </a:r>
            <a:r>
              <a:rPr b="1" spc="-5" dirty="0">
                <a:solidFill>
                  <a:srgbClr val="0033CC"/>
                </a:solidFill>
              </a:rPr>
              <a:t>(RTP)</a:t>
            </a:r>
            <a:endParaRPr/>
          </a:p>
        </p:txBody>
      </p:sp>
      <p:sp>
        <p:nvSpPr>
          <p:cNvPr id="55314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0655E47-55B7-4979-80C0-6A0518271666}" type="slidenum">
              <a:rPr lang="th-TH"/>
              <a:pPr marL="111125"/>
              <a:t>48</a:t>
            </a:fld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Real-Time Transport Protocol</a:t>
            </a:r>
            <a:r>
              <a:rPr sz="3600" spc="25" dirty="0"/>
              <a:t> </a:t>
            </a:r>
            <a:r>
              <a:rPr sz="3600" spc="-5" dirty="0"/>
              <a:t>(RTP)</a:t>
            </a:r>
            <a:endParaRPr sz="3600"/>
          </a:p>
        </p:txBody>
      </p:sp>
      <p:sp>
        <p:nvSpPr>
          <p:cNvPr id="5632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651EEA9-0868-4B2E-9A60-4740807C339D}" type="slidenum">
              <a:rPr lang="th-TH"/>
              <a:pPr marL="111125"/>
              <a:t>49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906463" y="1768475"/>
            <a:ext cx="7815262" cy="3917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Monitor and maintain QoS of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real-time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Lightweight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Run over another </a:t>
            </a:r>
            <a:r>
              <a:rPr sz="3200" spc="-5" dirty="0">
                <a:latin typeface="Tahoma"/>
                <a:cs typeface="Tahoma"/>
              </a:rPr>
              <a:t>transport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Top-up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protocol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top </a:t>
            </a:r>
            <a:r>
              <a:rPr dirty="0">
                <a:latin typeface="Tahoma"/>
                <a:cs typeface="Tahoma"/>
              </a:rPr>
              <a:t>of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2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RTP needs management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Real-Time Transport Control Protocol</a:t>
            </a:r>
            <a:r>
              <a:rPr spc="7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(RTCP)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</a:t>
            </a:r>
            <a:r>
              <a:rPr spc="-40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1127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B848571-BE04-474C-B8FB-F36D59970A40}" type="slidenum">
              <a:rPr lang="th-TH"/>
              <a:pPr marL="111125"/>
              <a:t>5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586662" cy="3101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</a:t>
            </a:r>
            <a:r>
              <a:rPr sz="3200" spc="-5" dirty="0">
                <a:latin typeface="Tahoma"/>
                <a:cs typeface="Tahoma"/>
              </a:rPr>
              <a:t>requests connection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through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66FF"/>
                </a:solidFill>
                <a:latin typeface="Tahoma"/>
                <a:cs typeface="Tahoma"/>
              </a:rPr>
              <a:t>socket</a:t>
            </a:r>
            <a:r>
              <a:rPr sz="3200" spc="-7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66FF"/>
                </a:solidFill>
                <a:latin typeface="Tahoma"/>
                <a:cs typeface="Tahoma"/>
              </a:rPr>
              <a:t>API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part of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method to access services provided by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start connection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establishment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receiver must be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listening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RTP</a:t>
            </a:r>
            <a:r>
              <a:rPr spc="-70" dirty="0"/>
              <a:t> </a:t>
            </a:r>
            <a:r>
              <a:rPr spc="-10" dirty="0"/>
              <a:t>Header</a:t>
            </a:r>
          </a:p>
        </p:txBody>
      </p:sp>
      <p:sp>
        <p:nvSpPr>
          <p:cNvPr id="57351" name="object 8"/>
          <p:cNvSpPr>
            <a:spLocks/>
          </p:cNvSpPr>
          <p:nvPr/>
        </p:nvSpPr>
        <p:spPr bwMode="auto">
          <a:xfrm>
            <a:off x="8029575" y="2420938"/>
            <a:ext cx="144463" cy="1728787"/>
          </a:xfrm>
          <a:custGeom>
            <a:avLst/>
            <a:gdLst/>
            <a:ahLst/>
            <a:cxnLst>
              <a:cxn ang="0">
                <a:pos x="57912" y="1583436"/>
              </a:cxn>
              <a:cxn ang="0">
                <a:pos x="0" y="1583436"/>
              </a:cxn>
              <a:cxn ang="0">
                <a:pos x="72390" y="1728215"/>
              </a:cxn>
              <a:cxn ang="0">
                <a:pos x="137541" y="1597914"/>
              </a:cxn>
              <a:cxn ang="0">
                <a:pos x="57912" y="1597914"/>
              </a:cxn>
              <a:cxn ang="0">
                <a:pos x="57912" y="1583436"/>
              </a:cxn>
              <a:cxn ang="0">
                <a:pos x="86868" y="130301"/>
              </a:cxn>
              <a:cxn ang="0">
                <a:pos x="57912" y="130301"/>
              </a:cxn>
              <a:cxn ang="0">
                <a:pos x="57912" y="1597914"/>
              </a:cxn>
              <a:cxn ang="0">
                <a:pos x="86868" y="1597914"/>
              </a:cxn>
              <a:cxn ang="0">
                <a:pos x="86868" y="130301"/>
              </a:cxn>
              <a:cxn ang="0">
                <a:pos x="144779" y="1583436"/>
              </a:cxn>
              <a:cxn ang="0">
                <a:pos x="86868" y="1583436"/>
              </a:cxn>
              <a:cxn ang="0">
                <a:pos x="86868" y="1597914"/>
              </a:cxn>
              <a:cxn ang="0">
                <a:pos x="137541" y="1597914"/>
              </a:cxn>
              <a:cxn ang="0">
                <a:pos x="144779" y="1583436"/>
              </a:cxn>
              <a:cxn ang="0">
                <a:pos x="72390" y="0"/>
              </a:cxn>
              <a:cxn ang="0">
                <a:pos x="0" y="144779"/>
              </a:cxn>
              <a:cxn ang="0">
                <a:pos x="57912" y="144779"/>
              </a:cxn>
              <a:cxn ang="0">
                <a:pos x="57912" y="130301"/>
              </a:cxn>
              <a:cxn ang="0">
                <a:pos x="137541" y="130301"/>
              </a:cxn>
              <a:cxn ang="0">
                <a:pos x="72390" y="0"/>
              </a:cxn>
              <a:cxn ang="0">
                <a:pos x="137541" y="130301"/>
              </a:cxn>
              <a:cxn ang="0">
                <a:pos x="86868" y="130301"/>
              </a:cxn>
              <a:cxn ang="0">
                <a:pos x="86868" y="144779"/>
              </a:cxn>
              <a:cxn ang="0">
                <a:pos x="144779" y="144779"/>
              </a:cxn>
              <a:cxn ang="0">
                <a:pos x="137541" y="130301"/>
              </a:cxn>
            </a:cxnLst>
            <a:rect l="0" t="0" r="r" b="b"/>
            <a:pathLst>
              <a:path w="144779" h="1728470">
                <a:moveTo>
                  <a:pt x="57912" y="1583436"/>
                </a:moveTo>
                <a:lnTo>
                  <a:pt x="0" y="1583436"/>
                </a:lnTo>
                <a:lnTo>
                  <a:pt x="72390" y="1728215"/>
                </a:lnTo>
                <a:lnTo>
                  <a:pt x="137541" y="1597914"/>
                </a:lnTo>
                <a:lnTo>
                  <a:pt x="57912" y="1597914"/>
                </a:lnTo>
                <a:lnTo>
                  <a:pt x="57912" y="1583436"/>
                </a:lnTo>
                <a:close/>
              </a:path>
              <a:path w="144779" h="1728470">
                <a:moveTo>
                  <a:pt x="86868" y="130301"/>
                </a:moveTo>
                <a:lnTo>
                  <a:pt x="57912" y="130301"/>
                </a:lnTo>
                <a:lnTo>
                  <a:pt x="57912" y="1597914"/>
                </a:lnTo>
                <a:lnTo>
                  <a:pt x="86868" y="1597914"/>
                </a:lnTo>
                <a:lnTo>
                  <a:pt x="86868" y="130301"/>
                </a:lnTo>
                <a:close/>
              </a:path>
              <a:path w="144779" h="1728470">
                <a:moveTo>
                  <a:pt x="144779" y="1583436"/>
                </a:moveTo>
                <a:lnTo>
                  <a:pt x="86868" y="1583436"/>
                </a:lnTo>
                <a:lnTo>
                  <a:pt x="86868" y="1597914"/>
                </a:lnTo>
                <a:lnTo>
                  <a:pt x="137541" y="1597914"/>
                </a:lnTo>
                <a:lnTo>
                  <a:pt x="144779" y="1583436"/>
                </a:lnTo>
                <a:close/>
              </a:path>
              <a:path w="144779" h="1728470">
                <a:moveTo>
                  <a:pt x="72390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30301"/>
                </a:lnTo>
                <a:lnTo>
                  <a:pt x="137541" y="130301"/>
                </a:lnTo>
                <a:lnTo>
                  <a:pt x="72390" y="0"/>
                </a:lnTo>
                <a:close/>
              </a:path>
              <a:path w="144779" h="1728470">
                <a:moveTo>
                  <a:pt x="137541" y="130301"/>
                </a:moveTo>
                <a:lnTo>
                  <a:pt x="86868" y="130301"/>
                </a:lnTo>
                <a:lnTo>
                  <a:pt x="86868" y="144779"/>
                </a:lnTo>
                <a:lnTo>
                  <a:pt x="144779" y="144779"/>
                </a:lnTo>
                <a:lnTo>
                  <a:pt x="137541" y="1303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8362951" y="2359665"/>
            <a:ext cx="254000" cy="172085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least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12 </a:t>
            </a:r>
            <a:r>
              <a:rPr sz="1800" spc="-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7353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C6CCE63-9114-47E7-AE4B-A130969BF5A5}" type="slidenum">
              <a:rPr lang="th-TH"/>
              <a:pPr marL="111125"/>
              <a:t>50</a:t>
            </a:fld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46150" y="2416175"/>
          <a:ext cx="6840538" cy="2879725"/>
        </p:xfrm>
        <a:graphic>
          <a:graphicData uri="http://schemas.openxmlformats.org/drawingml/2006/table">
            <a:tbl>
              <a:tblPr/>
              <a:tblGrid>
                <a:gridCol w="358775"/>
                <a:gridCol w="287338"/>
                <a:gridCol w="287337"/>
                <a:gridCol w="793750"/>
                <a:gridCol w="285750"/>
                <a:gridCol w="1441450"/>
                <a:gridCol w="3386138"/>
              </a:tblGrid>
              <a:tr h="57626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439738" marR="0" lvl="0" indent="-212725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Payload  Type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Sequence Number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(16 bits)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76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Timestamp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1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6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6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47688" y="1935163"/>
            <a:ext cx="9556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0" dirty="0">
                <a:latin typeface="Tahoma"/>
                <a:cs typeface="Tahoma"/>
              </a:rPr>
              <a:t>Version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RTP over</a:t>
            </a:r>
            <a:r>
              <a:rPr spc="-75" dirty="0"/>
              <a:t> </a:t>
            </a:r>
            <a:r>
              <a:rPr spc="-10" dirty="0"/>
              <a:t>UDP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0675" y="2344738"/>
          <a:ext cx="8496300" cy="722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72"/>
                <a:gridCol w="1440179"/>
                <a:gridCol w="1656588"/>
                <a:gridCol w="2880360"/>
              </a:tblGrid>
              <a:tr h="720851">
                <a:tc>
                  <a:txBody>
                    <a:bodyPr/>
                    <a:lstStyle/>
                    <a:p>
                      <a:pPr marL="676275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IP</a:t>
                      </a:r>
                      <a:r>
                        <a:rPr sz="18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730885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(20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</a:t>
                      </a:r>
                      <a:r>
                        <a:rPr sz="18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(8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RTP</a:t>
                      </a:r>
                      <a:r>
                        <a:rPr sz="18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(12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Payload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8387" name="object 9"/>
          <p:cNvSpPr>
            <a:spLocks/>
          </p:cNvSpPr>
          <p:nvPr/>
        </p:nvSpPr>
        <p:spPr bwMode="auto">
          <a:xfrm>
            <a:off x="325438" y="3532188"/>
            <a:ext cx="5616575" cy="87312"/>
          </a:xfrm>
          <a:custGeom>
            <a:avLst/>
            <a:gdLst/>
            <a:ahLst/>
            <a:cxnLst>
              <a:cxn ang="0">
                <a:pos x="86868" y="0"/>
              </a:cxn>
              <a:cxn ang="0">
                <a:pos x="0" y="43433"/>
              </a:cxn>
              <a:cxn ang="0">
                <a:pos x="86868" y="86867"/>
              </a:cxn>
              <a:cxn ang="0">
                <a:pos x="86868" y="57912"/>
              </a:cxn>
              <a:cxn ang="0">
                <a:pos x="72389" y="57912"/>
              </a:cxn>
              <a:cxn ang="0">
                <a:pos x="72389" y="28955"/>
              </a:cxn>
              <a:cxn ang="0">
                <a:pos x="86868" y="28955"/>
              </a:cxn>
              <a:cxn ang="0">
                <a:pos x="86868" y="0"/>
              </a:cxn>
              <a:cxn ang="0">
                <a:pos x="5529072" y="0"/>
              </a:cxn>
              <a:cxn ang="0">
                <a:pos x="5529072" y="86867"/>
              </a:cxn>
              <a:cxn ang="0">
                <a:pos x="5586983" y="57912"/>
              </a:cxn>
              <a:cxn ang="0">
                <a:pos x="5543550" y="57912"/>
              </a:cxn>
              <a:cxn ang="0">
                <a:pos x="5543550" y="28955"/>
              </a:cxn>
              <a:cxn ang="0">
                <a:pos x="5586984" y="28955"/>
              </a:cxn>
              <a:cxn ang="0">
                <a:pos x="5529072" y="0"/>
              </a:cxn>
              <a:cxn ang="0">
                <a:pos x="86868" y="28955"/>
              </a:cxn>
              <a:cxn ang="0">
                <a:pos x="72389" y="28955"/>
              </a:cxn>
              <a:cxn ang="0">
                <a:pos x="72389" y="57912"/>
              </a:cxn>
              <a:cxn ang="0">
                <a:pos x="86868" y="57912"/>
              </a:cxn>
              <a:cxn ang="0">
                <a:pos x="86868" y="28955"/>
              </a:cxn>
              <a:cxn ang="0">
                <a:pos x="5529072" y="28955"/>
              </a:cxn>
              <a:cxn ang="0">
                <a:pos x="86868" y="28955"/>
              </a:cxn>
              <a:cxn ang="0">
                <a:pos x="86868" y="57912"/>
              </a:cxn>
              <a:cxn ang="0">
                <a:pos x="5529072" y="57912"/>
              </a:cxn>
              <a:cxn ang="0">
                <a:pos x="5529072" y="28955"/>
              </a:cxn>
              <a:cxn ang="0">
                <a:pos x="5586984" y="28955"/>
              </a:cxn>
              <a:cxn ang="0">
                <a:pos x="5543550" y="28955"/>
              </a:cxn>
              <a:cxn ang="0">
                <a:pos x="5543550" y="57912"/>
              </a:cxn>
              <a:cxn ang="0">
                <a:pos x="5586983" y="57912"/>
              </a:cxn>
              <a:cxn ang="0">
                <a:pos x="5615940" y="43433"/>
              </a:cxn>
              <a:cxn ang="0">
                <a:pos x="5586984" y="28955"/>
              </a:cxn>
            </a:cxnLst>
            <a:rect l="0" t="0" r="r" b="b"/>
            <a:pathLst>
              <a:path w="561594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5615940" h="86995">
                <a:moveTo>
                  <a:pt x="5529072" y="0"/>
                </a:moveTo>
                <a:lnTo>
                  <a:pt x="5529072" y="86867"/>
                </a:lnTo>
                <a:lnTo>
                  <a:pt x="5586983" y="57912"/>
                </a:lnTo>
                <a:lnTo>
                  <a:pt x="5543550" y="57912"/>
                </a:lnTo>
                <a:lnTo>
                  <a:pt x="5543550" y="28955"/>
                </a:lnTo>
                <a:lnTo>
                  <a:pt x="5586984" y="28955"/>
                </a:lnTo>
                <a:lnTo>
                  <a:pt x="5529072" y="0"/>
                </a:lnTo>
                <a:close/>
              </a:path>
              <a:path w="5615940" h="86995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5615940" h="86995">
                <a:moveTo>
                  <a:pt x="5529072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5529072" y="57912"/>
                </a:lnTo>
                <a:lnTo>
                  <a:pt x="5529072" y="28955"/>
                </a:lnTo>
                <a:close/>
              </a:path>
              <a:path w="5615940" h="86995">
                <a:moveTo>
                  <a:pt x="5586984" y="28955"/>
                </a:moveTo>
                <a:lnTo>
                  <a:pt x="5543550" y="28955"/>
                </a:lnTo>
                <a:lnTo>
                  <a:pt x="5543550" y="57912"/>
                </a:lnTo>
                <a:lnTo>
                  <a:pt x="5586983" y="57912"/>
                </a:lnTo>
                <a:lnTo>
                  <a:pt x="5615940" y="43433"/>
                </a:lnTo>
                <a:lnTo>
                  <a:pt x="5586984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203450" y="3233738"/>
            <a:ext cx="26289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40 bytes </a:t>
            </a:r>
            <a:r>
              <a:rPr sz="1800" spc="-5" dirty="0">
                <a:latin typeface="Tahoma"/>
                <a:cs typeface="Tahoma"/>
              </a:rPr>
              <a:t>Overhead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(IPv4)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350" y="4303713"/>
            <a:ext cx="2652713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Audio: </a:t>
            </a:r>
            <a:r>
              <a:rPr sz="2400" dirty="0">
                <a:latin typeface="Tahoma"/>
                <a:cs typeface="Tahoma"/>
              </a:rPr>
              <a:t>16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390" name="object 12"/>
          <p:cNvSpPr>
            <a:spLocks/>
          </p:cNvSpPr>
          <p:nvPr/>
        </p:nvSpPr>
        <p:spPr bwMode="auto">
          <a:xfrm>
            <a:off x="4364038" y="4319588"/>
            <a:ext cx="936625" cy="360362"/>
          </a:xfrm>
          <a:custGeom>
            <a:avLst/>
            <a:gdLst/>
            <a:ahLst/>
            <a:cxnLst>
              <a:cxn ang="0">
                <a:pos x="701039" y="0"/>
              </a:cxn>
              <a:cxn ang="0">
                <a:pos x="701039" y="90296"/>
              </a:cxn>
              <a:cxn ang="0">
                <a:pos x="0" y="90296"/>
              </a:cxn>
              <a:cxn ang="0">
                <a:pos x="0" y="270890"/>
              </a:cxn>
              <a:cxn ang="0">
                <a:pos x="701039" y="270890"/>
              </a:cxn>
              <a:cxn ang="0">
                <a:pos x="701039" y="361187"/>
              </a:cxn>
              <a:cxn ang="0">
                <a:pos x="935736" y="180593"/>
              </a:cxn>
              <a:cxn ang="0">
                <a:pos x="701039" y="0"/>
              </a:cxn>
            </a:cxnLst>
            <a:rect l="0" t="0" r="r" b="b"/>
            <a:pathLst>
              <a:path w="935989" h="361314">
                <a:moveTo>
                  <a:pt x="701039" y="0"/>
                </a:moveTo>
                <a:lnTo>
                  <a:pt x="701039" y="90296"/>
                </a:lnTo>
                <a:lnTo>
                  <a:pt x="0" y="90296"/>
                </a:lnTo>
                <a:lnTo>
                  <a:pt x="0" y="270890"/>
                </a:lnTo>
                <a:lnTo>
                  <a:pt x="701039" y="270890"/>
                </a:lnTo>
                <a:lnTo>
                  <a:pt x="701039" y="361187"/>
                </a:lnTo>
                <a:lnTo>
                  <a:pt x="935736" y="180593"/>
                </a:lnTo>
                <a:lnTo>
                  <a:pt x="70103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1" name="object 13"/>
          <p:cNvSpPr>
            <a:spLocks/>
          </p:cNvSpPr>
          <p:nvPr/>
        </p:nvSpPr>
        <p:spPr bwMode="auto">
          <a:xfrm>
            <a:off x="4364038" y="4319588"/>
            <a:ext cx="936625" cy="360362"/>
          </a:xfrm>
          <a:custGeom>
            <a:avLst/>
            <a:gdLst/>
            <a:ahLst/>
            <a:cxnLst>
              <a:cxn ang="0">
                <a:pos x="0" y="90296"/>
              </a:cxn>
              <a:cxn ang="0">
                <a:pos x="701039" y="90296"/>
              </a:cxn>
              <a:cxn ang="0">
                <a:pos x="701039" y="0"/>
              </a:cxn>
              <a:cxn ang="0">
                <a:pos x="935736" y="180593"/>
              </a:cxn>
              <a:cxn ang="0">
                <a:pos x="701039" y="361187"/>
              </a:cxn>
              <a:cxn ang="0">
                <a:pos x="701039" y="270890"/>
              </a:cxn>
              <a:cxn ang="0">
                <a:pos x="0" y="270890"/>
              </a:cxn>
              <a:cxn ang="0">
                <a:pos x="0" y="90296"/>
              </a:cxn>
            </a:cxnLst>
            <a:rect l="0" t="0" r="r" b="b"/>
            <a:pathLst>
              <a:path w="935989" h="361314">
                <a:moveTo>
                  <a:pt x="0" y="90296"/>
                </a:moveTo>
                <a:lnTo>
                  <a:pt x="701039" y="90296"/>
                </a:lnTo>
                <a:lnTo>
                  <a:pt x="701039" y="0"/>
                </a:lnTo>
                <a:lnTo>
                  <a:pt x="935736" y="180593"/>
                </a:lnTo>
                <a:lnTo>
                  <a:pt x="701039" y="361187"/>
                </a:lnTo>
                <a:lnTo>
                  <a:pt x="701039" y="270890"/>
                </a:lnTo>
                <a:lnTo>
                  <a:pt x="0" y="270890"/>
                </a:lnTo>
                <a:lnTo>
                  <a:pt x="0" y="902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668963" y="4330700"/>
            <a:ext cx="23495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71.4 %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8393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8128FFC-7EC6-4705-8BB3-A9945DF19D73}" type="slidenum">
              <a:rPr lang="th-TH"/>
              <a:pPr marL="111125"/>
              <a:t>51</a:t>
            </a:fld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Summary</a:t>
            </a:r>
          </a:p>
        </p:txBody>
      </p:sp>
      <p:sp>
        <p:nvSpPr>
          <p:cNvPr id="5939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8D084F6-227F-41D1-B2E5-7F3114C6A686}" type="slidenum">
              <a:rPr lang="th-TH"/>
              <a:pPr marL="111125"/>
              <a:t>52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110412" cy="327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Transport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Datagram Protocol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Transmission Control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Stream Control </a:t>
            </a:r>
            <a:r>
              <a:rPr sz="3200" dirty="0">
                <a:latin typeface="Tahoma"/>
                <a:cs typeface="Tahoma"/>
              </a:rPr>
              <a:t>Transmission</a:t>
            </a:r>
            <a:r>
              <a:rPr sz="3200" spc="-5" dirty="0">
                <a:latin typeface="Tahoma"/>
                <a:cs typeface="Tahoma"/>
              </a:rPr>
              <a:t> Protocol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Making</a:t>
            </a:r>
            <a:r>
              <a:rPr spc="-50" dirty="0"/>
              <a:t> </a:t>
            </a:r>
            <a:r>
              <a:rPr spc="-10" dirty="0"/>
              <a:t>connection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5025" y="1768475"/>
            <a:ext cx="4137025" cy="960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on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passive receive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mode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025" y="2768600"/>
            <a:ext cx="7535863" cy="3332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6285" indent="-286385" fontAlgn="auto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listening by issue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Listen request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socket</a:t>
            </a:r>
            <a:endParaRPr>
              <a:latin typeface="Tahoma"/>
              <a:cs typeface="Tahoma"/>
            </a:endParaRPr>
          </a:p>
          <a:p>
            <a:pPr marL="756285" fontAlgn="auto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ahoma"/>
                <a:cs typeface="Tahoma"/>
              </a:rPr>
              <a:t>locally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on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Client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request to socket API </a:t>
            </a:r>
            <a:r>
              <a:rPr b="1" spc="-5" dirty="0">
                <a:latin typeface="Tahoma"/>
                <a:cs typeface="Tahoma"/>
              </a:rPr>
              <a:t>locally</a:t>
            </a:r>
            <a:r>
              <a:rPr b="1" spc="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with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2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lnSpc>
                <a:spcPts val="2635"/>
              </a:lnSpc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(source port: if not </a:t>
            </a:r>
            <a:r>
              <a:rPr sz="2400" spc="-5" dirty="0">
                <a:latin typeface="Tahoma"/>
                <a:cs typeface="Tahoma"/>
              </a:rPr>
              <a:t>specify, </a:t>
            </a:r>
            <a:r>
              <a:rPr sz="2400" dirty="0">
                <a:latin typeface="Tahoma"/>
                <a:cs typeface="Tahoma"/>
              </a:rPr>
              <a:t>TCP assigns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private</a:t>
            </a:r>
            <a:endParaRPr sz="2400">
              <a:latin typeface="Tahoma"/>
              <a:cs typeface="Tahoma"/>
            </a:endParaRPr>
          </a:p>
          <a:p>
            <a:pPr marL="1155700" fontAlgn="auto">
              <a:lnSpc>
                <a:spcPts val="2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port)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7067550" y="1741488"/>
            <a:ext cx="1778000" cy="928687"/>
          </a:xfrm>
          <a:custGeom>
            <a:avLst/>
            <a:gdLst/>
            <a:ahLst/>
            <a:cxnLst>
              <a:cxn ang="0">
                <a:pos x="1351370" y="1333"/>
              </a:cxn>
              <a:cxn ang="0">
                <a:pos x="1245986" y="10172"/>
              </a:cxn>
              <a:cxn ang="0">
                <a:pos x="1133480" y="27259"/>
              </a:cxn>
              <a:cxn ang="0">
                <a:pos x="1015212" y="52614"/>
              </a:cxn>
              <a:cxn ang="0">
                <a:pos x="892539" y="86259"/>
              </a:cxn>
              <a:cxn ang="0">
                <a:pos x="766819" y="128214"/>
              </a:cxn>
              <a:cxn ang="0">
                <a:pos x="643494" y="176829"/>
              </a:cxn>
              <a:cxn ang="0">
                <a:pos x="527850" y="229846"/>
              </a:cxn>
              <a:cxn ang="0">
                <a:pos x="420914" y="286381"/>
              </a:cxn>
              <a:cxn ang="0">
                <a:pos x="323710" y="345545"/>
              </a:cxn>
              <a:cxn ang="0">
                <a:pos x="237266" y="406454"/>
              </a:cxn>
              <a:cxn ang="0">
                <a:pos x="162607" y="468221"/>
              </a:cxn>
              <a:cxn ang="0">
                <a:pos x="100760" y="529959"/>
              </a:cxn>
              <a:cxn ang="0">
                <a:pos x="34255" y="620573"/>
              </a:cxn>
              <a:cxn ang="0">
                <a:pos x="0" y="733020"/>
              </a:cxn>
              <a:cxn ang="0">
                <a:pos x="19417" y="806818"/>
              </a:cxn>
              <a:cxn ang="0">
                <a:pos x="102952" y="879153"/>
              </a:cxn>
              <a:cxn ang="0">
                <a:pos x="242138" y="918902"/>
              </a:cxn>
              <a:cxn ang="0">
                <a:pos x="329204" y="926505"/>
              </a:cxn>
              <a:cxn ang="0">
                <a:pos x="426108" y="925899"/>
              </a:cxn>
              <a:cxn ang="0">
                <a:pos x="531492" y="917065"/>
              </a:cxn>
              <a:cxn ang="0">
                <a:pos x="643998" y="899981"/>
              </a:cxn>
              <a:cxn ang="0">
                <a:pos x="762266" y="874628"/>
              </a:cxn>
              <a:cxn ang="0">
                <a:pos x="884939" y="840984"/>
              </a:cxn>
              <a:cxn ang="0">
                <a:pos x="1010659" y="799028"/>
              </a:cxn>
              <a:cxn ang="0">
                <a:pos x="1133984" y="750411"/>
              </a:cxn>
              <a:cxn ang="0">
                <a:pos x="1249628" y="697386"/>
              </a:cxn>
              <a:cxn ang="0">
                <a:pos x="1356565" y="640841"/>
              </a:cxn>
              <a:cxn ang="0">
                <a:pos x="1453768" y="581662"/>
              </a:cxn>
              <a:cxn ang="0">
                <a:pos x="1540212" y="520738"/>
              </a:cxn>
              <a:cxn ang="0">
                <a:pos x="1614871" y="458955"/>
              </a:cxn>
              <a:cxn ang="0">
                <a:pos x="1676718" y="397200"/>
              </a:cxn>
              <a:cxn ang="0">
                <a:pos x="1743223" y="306564"/>
              </a:cxn>
              <a:cxn ang="0">
                <a:pos x="1777479" y="194098"/>
              </a:cxn>
              <a:cxn ang="0">
                <a:pos x="1758061" y="120314"/>
              </a:cxn>
              <a:cxn ang="0">
                <a:pos x="1674526" y="48029"/>
              </a:cxn>
              <a:cxn ang="0">
                <a:pos x="1535340" y="8312"/>
              </a:cxn>
              <a:cxn ang="0">
                <a:pos x="1448274" y="720"/>
              </a:cxn>
            </a:cxnLst>
            <a:rect l="0" t="0" r="r" b="b"/>
            <a:pathLst>
              <a:path w="1778000" h="927735">
                <a:moveTo>
                  <a:pt x="1400967" y="0"/>
                </a:moveTo>
                <a:lnTo>
                  <a:pt x="1351370" y="1333"/>
                </a:lnTo>
                <a:lnTo>
                  <a:pt x="1299653" y="4723"/>
                </a:lnTo>
                <a:lnTo>
                  <a:pt x="1245986" y="10172"/>
                </a:lnTo>
                <a:lnTo>
                  <a:pt x="1190538" y="17684"/>
                </a:lnTo>
                <a:lnTo>
                  <a:pt x="1133480" y="27259"/>
                </a:lnTo>
                <a:lnTo>
                  <a:pt x="1074982" y="38902"/>
                </a:lnTo>
                <a:lnTo>
                  <a:pt x="1015212" y="52614"/>
                </a:lnTo>
                <a:lnTo>
                  <a:pt x="954341" y="68399"/>
                </a:lnTo>
                <a:lnTo>
                  <a:pt x="892539" y="86259"/>
                </a:lnTo>
                <a:lnTo>
                  <a:pt x="829975" y="106197"/>
                </a:lnTo>
                <a:lnTo>
                  <a:pt x="766819" y="128214"/>
                </a:lnTo>
                <a:lnTo>
                  <a:pt x="704261" y="151916"/>
                </a:lnTo>
                <a:lnTo>
                  <a:pt x="643494" y="176829"/>
                </a:lnTo>
                <a:lnTo>
                  <a:pt x="584648" y="202843"/>
                </a:lnTo>
                <a:lnTo>
                  <a:pt x="527850" y="229846"/>
                </a:lnTo>
                <a:lnTo>
                  <a:pt x="473230" y="257729"/>
                </a:lnTo>
                <a:lnTo>
                  <a:pt x="420914" y="286381"/>
                </a:lnTo>
                <a:lnTo>
                  <a:pt x="371031" y="315690"/>
                </a:lnTo>
                <a:lnTo>
                  <a:pt x="323710" y="345545"/>
                </a:lnTo>
                <a:lnTo>
                  <a:pt x="279079" y="375837"/>
                </a:lnTo>
                <a:lnTo>
                  <a:pt x="237266" y="406454"/>
                </a:lnTo>
                <a:lnTo>
                  <a:pt x="198399" y="437286"/>
                </a:lnTo>
                <a:lnTo>
                  <a:pt x="162607" y="468221"/>
                </a:lnTo>
                <a:lnTo>
                  <a:pt x="130018" y="499149"/>
                </a:lnTo>
                <a:lnTo>
                  <a:pt x="100760" y="529959"/>
                </a:lnTo>
                <a:lnTo>
                  <a:pt x="74961" y="560540"/>
                </a:lnTo>
                <a:lnTo>
                  <a:pt x="34255" y="620573"/>
                </a:lnTo>
                <a:lnTo>
                  <a:pt x="8926" y="678362"/>
                </a:lnTo>
                <a:lnTo>
                  <a:pt x="0" y="733020"/>
                </a:lnTo>
                <a:lnTo>
                  <a:pt x="2008" y="758898"/>
                </a:lnTo>
                <a:lnTo>
                  <a:pt x="19417" y="806818"/>
                </a:lnTo>
                <a:lnTo>
                  <a:pt x="53549" y="847049"/>
                </a:lnTo>
                <a:lnTo>
                  <a:pt x="102952" y="879153"/>
                </a:lnTo>
                <a:lnTo>
                  <a:pt x="166267" y="903111"/>
                </a:lnTo>
                <a:lnTo>
                  <a:pt x="242138" y="918902"/>
                </a:lnTo>
                <a:lnTo>
                  <a:pt x="284356" y="923728"/>
                </a:lnTo>
                <a:lnTo>
                  <a:pt x="329204" y="926505"/>
                </a:lnTo>
                <a:lnTo>
                  <a:pt x="376511" y="927229"/>
                </a:lnTo>
                <a:lnTo>
                  <a:pt x="426108" y="925899"/>
                </a:lnTo>
                <a:lnTo>
                  <a:pt x="477825" y="922512"/>
                </a:lnTo>
                <a:lnTo>
                  <a:pt x="531492" y="917065"/>
                </a:lnTo>
                <a:lnTo>
                  <a:pt x="586940" y="909556"/>
                </a:lnTo>
                <a:lnTo>
                  <a:pt x="643998" y="899981"/>
                </a:lnTo>
                <a:lnTo>
                  <a:pt x="702497" y="888340"/>
                </a:lnTo>
                <a:lnTo>
                  <a:pt x="762266" y="874628"/>
                </a:lnTo>
                <a:lnTo>
                  <a:pt x="823137" y="858843"/>
                </a:lnTo>
                <a:lnTo>
                  <a:pt x="884939" y="840984"/>
                </a:lnTo>
                <a:lnTo>
                  <a:pt x="947503" y="821046"/>
                </a:lnTo>
                <a:lnTo>
                  <a:pt x="1010659" y="799028"/>
                </a:lnTo>
                <a:lnTo>
                  <a:pt x="1073218" y="775326"/>
                </a:lnTo>
                <a:lnTo>
                  <a:pt x="1133984" y="750411"/>
                </a:lnTo>
                <a:lnTo>
                  <a:pt x="1192830" y="724394"/>
                </a:lnTo>
                <a:lnTo>
                  <a:pt x="1249628" y="697386"/>
                </a:lnTo>
                <a:lnTo>
                  <a:pt x="1304249" y="669498"/>
                </a:lnTo>
                <a:lnTo>
                  <a:pt x="1356565" y="640841"/>
                </a:lnTo>
                <a:lnTo>
                  <a:pt x="1406447" y="611525"/>
                </a:lnTo>
                <a:lnTo>
                  <a:pt x="1453768" y="581662"/>
                </a:lnTo>
                <a:lnTo>
                  <a:pt x="1498399" y="551363"/>
                </a:lnTo>
                <a:lnTo>
                  <a:pt x="1540212" y="520738"/>
                </a:lnTo>
                <a:lnTo>
                  <a:pt x="1579079" y="489898"/>
                </a:lnTo>
                <a:lnTo>
                  <a:pt x="1614871" y="458955"/>
                </a:lnTo>
                <a:lnTo>
                  <a:pt x="1647460" y="428018"/>
                </a:lnTo>
                <a:lnTo>
                  <a:pt x="1676718" y="397200"/>
                </a:lnTo>
                <a:lnTo>
                  <a:pt x="1702517" y="366611"/>
                </a:lnTo>
                <a:lnTo>
                  <a:pt x="1743223" y="306564"/>
                </a:lnTo>
                <a:lnTo>
                  <a:pt x="1768552" y="248764"/>
                </a:lnTo>
                <a:lnTo>
                  <a:pt x="1777479" y="194098"/>
                </a:lnTo>
                <a:lnTo>
                  <a:pt x="1775470" y="168218"/>
                </a:lnTo>
                <a:lnTo>
                  <a:pt x="1758061" y="120314"/>
                </a:lnTo>
                <a:lnTo>
                  <a:pt x="1723929" y="80111"/>
                </a:lnTo>
                <a:lnTo>
                  <a:pt x="1674526" y="48029"/>
                </a:lnTo>
                <a:lnTo>
                  <a:pt x="1611211" y="24089"/>
                </a:lnTo>
                <a:lnTo>
                  <a:pt x="1535340" y="8312"/>
                </a:lnTo>
                <a:lnTo>
                  <a:pt x="1493122" y="3492"/>
                </a:lnTo>
                <a:lnTo>
                  <a:pt x="1448274" y="720"/>
                </a:lnTo>
                <a:lnTo>
                  <a:pt x="1400967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/>
          </p:cNvSpPr>
          <p:nvPr/>
        </p:nvSpPr>
        <p:spPr bwMode="auto">
          <a:xfrm>
            <a:off x="8162925" y="2079625"/>
            <a:ext cx="317500" cy="209550"/>
          </a:xfrm>
          <a:custGeom>
            <a:avLst/>
            <a:gdLst/>
            <a:ahLst/>
            <a:cxnLst>
              <a:cxn ang="0">
                <a:pos x="245105" y="0"/>
              </a:cxn>
              <a:cxn ang="0">
                <a:pos x="0" y="208571"/>
              </a:cxn>
              <a:cxn ang="0">
                <a:pos x="95603" y="208709"/>
              </a:cxn>
              <a:cxn ang="0">
                <a:pos x="150200" y="205545"/>
              </a:cxn>
              <a:cxn ang="0">
                <a:pos x="202601" y="192793"/>
              </a:cxn>
              <a:cxn ang="0">
                <a:pos x="251284" y="170974"/>
              </a:cxn>
              <a:cxn ang="0">
                <a:pos x="294729" y="140608"/>
              </a:cxn>
              <a:cxn ang="0">
                <a:pos x="317280" y="77255"/>
              </a:cxn>
              <a:cxn ang="0">
                <a:pos x="307345" y="45154"/>
              </a:cxn>
              <a:cxn ang="0">
                <a:pos x="274987" y="12042"/>
              </a:cxn>
              <a:cxn ang="0">
                <a:pos x="245105" y="0"/>
              </a:cxn>
            </a:cxnLst>
            <a:rect l="0" t="0" r="r" b="b"/>
            <a:pathLst>
              <a:path w="317500" h="208914">
                <a:moveTo>
                  <a:pt x="245105" y="0"/>
                </a:moveTo>
                <a:lnTo>
                  <a:pt x="0" y="208571"/>
                </a:lnTo>
                <a:lnTo>
                  <a:pt x="95603" y="208709"/>
                </a:lnTo>
                <a:lnTo>
                  <a:pt x="150200" y="205545"/>
                </a:lnTo>
                <a:lnTo>
                  <a:pt x="202601" y="192793"/>
                </a:lnTo>
                <a:lnTo>
                  <a:pt x="251284" y="170974"/>
                </a:lnTo>
                <a:lnTo>
                  <a:pt x="294729" y="140608"/>
                </a:lnTo>
                <a:lnTo>
                  <a:pt x="317280" y="77255"/>
                </a:lnTo>
                <a:lnTo>
                  <a:pt x="307345" y="45154"/>
                </a:lnTo>
                <a:lnTo>
                  <a:pt x="274987" y="12042"/>
                </a:lnTo>
                <a:lnTo>
                  <a:pt x="245105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2"/>
          <p:cNvSpPr>
            <a:spLocks noChangeArrowheads="1"/>
          </p:cNvSpPr>
          <p:nvPr/>
        </p:nvSpPr>
        <p:spPr bwMode="auto">
          <a:xfrm>
            <a:off x="7994650" y="1646238"/>
            <a:ext cx="447675" cy="250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0" name="object 13"/>
          <p:cNvSpPr>
            <a:spLocks/>
          </p:cNvSpPr>
          <p:nvPr/>
        </p:nvSpPr>
        <p:spPr bwMode="auto">
          <a:xfrm>
            <a:off x="7994650" y="1646238"/>
            <a:ext cx="447675" cy="250825"/>
          </a:xfrm>
          <a:custGeom>
            <a:avLst/>
            <a:gdLst/>
            <a:ahLst/>
            <a:cxnLst>
              <a:cxn ang="0">
                <a:pos x="169644" y="251248"/>
              </a:cxn>
              <a:cxn ang="0">
                <a:pos x="447035" y="95185"/>
              </a:cxn>
              <a:cxn ang="0">
                <a:pos x="275095" y="0"/>
              </a:cxn>
              <a:cxn ang="0">
                <a:pos x="0" y="154948"/>
              </a:cxn>
              <a:cxn ang="0">
                <a:pos x="35640" y="189187"/>
              </a:cxn>
              <a:cxn ang="0">
                <a:pos x="76422" y="216997"/>
              </a:cxn>
              <a:cxn ang="0">
                <a:pos x="121430" y="237860"/>
              </a:cxn>
              <a:cxn ang="0">
                <a:pos x="169749" y="251257"/>
              </a:cxn>
            </a:cxnLst>
            <a:rect l="0" t="0" r="r" b="b"/>
            <a:pathLst>
              <a:path w="447040" h="251460">
                <a:moveTo>
                  <a:pt x="169644" y="251248"/>
                </a:moveTo>
                <a:lnTo>
                  <a:pt x="447035" y="95185"/>
                </a:lnTo>
                <a:lnTo>
                  <a:pt x="275095" y="0"/>
                </a:lnTo>
                <a:lnTo>
                  <a:pt x="0" y="154948"/>
                </a:lnTo>
                <a:lnTo>
                  <a:pt x="35640" y="189187"/>
                </a:lnTo>
                <a:lnTo>
                  <a:pt x="76422" y="216997"/>
                </a:lnTo>
                <a:lnTo>
                  <a:pt x="121430" y="237860"/>
                </a:lnTo>
                <a:lnTo>
                  <a:pt x="169749" y="251257"/>
                </a:lnTo>
              </a:path>
            </a:pathLst>
          </a:custGeom>
          <a:noFill/>
          <a:ln w="323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14"/>
          <p:cNvSpPr>
            <a:spLocks noChangeArrowheads="1"/>
          </p:cNvSpPr>
          <p:nvPr/>
        </p:nvSpPr>
        <p:spPr bwMode="auto">
          <a:xfrm>
            <a:off x="7994650" y="1800225"/>
            <a:ext cx="169863" cy="4873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2" name="object 15"/>
          <p:cNvSpPr>
            <a:spLocks/>
          </p:cNvSpPr>
          <p:nvPr/>
        </p:nvSpPr>
        <p:spPr bwMode="auto">
          <a:xfrm>
            <a:off x="7994650" y="1800225"/>
            <a:ext cx="169863" cy="487363"/>
          </a:xfrm>
          <a:custGeom>
            <a:avLst/>
            <a:gdLst/>
            <a:ahLst/>
            <a:cxnLst>
              <a:cxn ang="0">
                <a:pos x="169648" y="96752"/>
              </a:cxn>
              <a:cxn ang="0">
                <a:pos x="121254" y="83375"/>
              </a:cxn>
              <a:cxn ang="0">
                <a:pos x="76223" y="62433"/>
              </a:cxn>
              <a:cxn ang="0">
                <a:pos x="35493" y="34463"/>
              </a:cxn>
              <a:cxn ang="0">
                <a:pos x="0" y="0"/>
              </a:cxn>
              <a:cxn ang="0">
                <a:pos x="0" y="398469"/>
              </a:cxn>
              <a:cxn ang="0">
                <a:pos x="36009" y="431018"/>
              </a:cxn>
              <a:cxn ang="0">
                <a:pos x="76913" y="457029"/>
              </a:cxn>
              <a:cxn ang="0">
                <a:pos x="121772" y="476010"/>
              </a:cxn>
              <a:cxn ang="0">
                <a:pos x="169648" y="487468"/>
              </a:cxn>
              <a:cxn ang="0">
                <a:pos x="169542" y="96743"/>
              </a:cxn>
            </a:cxnLst>
            <a:rect l="0" t="0" r="r" b="b"/>
            <a:pathLst>
              <a:path w="170179" h="487680">
                <a:moveTo>
                  <a:pt x="169648" y="96752"/>
                </a:moveTo>
                <a:lnTo>
                  <a:pt x="121254" y="83375"/>
                </a:lnTo>
                <a:lnTo>
                  <a:pt x="76223" y="62433"/>
                </a:lnTo>
                <a:lnTo>
                  <a:pt x="35493" y="34463"/>
                </a:lnTo>
                <a:lnTo>
                  <a:pt x="0" y="0"/>
                </a:lnTo>
                <a:lnTo>
                  <a:pt x="0" y="398469"/>
                </a:lnTo>
                <a:lnTo>
                  <a:pt x="36009" y="431018"/>
                </a:lnTo>
                <a:lnTo>
                  <a:pt x="76913" y="457029"/>
                </a:lnTo>
                <a:lnTo>
                  <a:pt x="121772" y="476010"/>
                </a:lnTo>
                <a:lnTo>
                  <a:pt x="169648" y="487468"/>
                </a:lnTo>
                <a:lnTo>
                  <a:pt x="169542" y="96743"/>
                </a:lnTo>
              </a:path>
            </a:pathLst>
          </a:custGeom>
          <a:noFill/>
          <a:ln w="3175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3" name="object 16"/>
          <p:cNvSpPr>
            <a:spLocks noChangeArrowheads="1"/>
          </p:cNvSpPr>
          <p:nvPr/>
        </p:nvSpPr>
        <p:spPr bwMode="auto">
          <a:xfrm>
            <a:off x="8164513" y="1741488"/>
            <a:ext cx="277812" cy="546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4" name="object 17"/>
          <p:cNvSpPr>
            <a:spLocks/>
          </p:cNvSpPr>
          <p:nvPr/>
        </p:nvSpPr>
        <p:spPr bwMode="auto">
          <a:xfrm>
            <a:off x="8164513" y="1741488"/>
            <a:ext cx="277812" cy="546100"/>
          </a:xfrm>
          <a:custGeom>
            <a:avLst/>
            <a:gdLst/>
            <a:ahLst/>
            <a:cxnLst>
              <a:cxn ang="0">
                <a:pos x="0" y="156063"/>
              </a:cxn>
              <a:cxn ang="0">
                <a:pos x="0" y="546346"/>
              </a:cxn>
              <a:cxn ang="0">
                <a:pos x="277390" y="391819"/>
              </a:cxn>
              <a:cxn ang="0">
                <a:pos x="277390" y="0"/>
              </a:cxn>
              <a:cxn ang="0">
                <a:pos x="0" y="156063"/>
              </a:cxn>
            </a:cxnLst>
            <a:rect l="0" t="0" r="r" b="b"/>
            <a:pathLst>
              <a:path w="277495" h="546735">
                <a:moveTo>
                  <a:pt x="0" y="156063"/>
                </a:moveTo>
                <a:lnTo>
                  <a:pt x="0" y="546346"/>
                </a:lnTo>
                <a:lnTo>
                  <a:pt x="277390" y="391819"/>
                </a:lnTo>
                <a:lnTo>
                  <a:pt x="277390" y="0"/>
                </a:lnTo>
                <a:lnTo>
                  <a:pt x="0" y="156063"/>
                </a:lnTo>
                <a:close/>
              </a:path>
            </a:pathLst>
          </a:custGeom>
          <a:noFill/>
          <a:ln w="31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5" name="object 18"/>
          <p:cNvSpPr>
            <a:spLocks/>
          </p:cNvSpPr>
          <p:nvPr/>
        </p:nvSpPr>
        <p:spPr bwMode="auto">
          <a:xfrm>
            <a:off x="7994650" y="1646238"/>
            <a:ext cx="447675" cy="641350"/>
          </a:xfrm>
          <a:custGeom>
            <a:avLst/>
            <a:gdLst/>
            <a:ahLst/>
            <a:cxnLst>
              <a:cxn ang="0">
                <a:pos x="447035" y="95185"/>
              </a:cxn>
              <a:cxn ang="0">
                <a:pos x="275095" y="0"/>
              </a:cxn>
              <a:cxn ang="0">
                <a:pos x="0" y="154957"/>
              </a:cxn>
              <a:cxn ang="0">
                <a:pos x="101" y="552974"/>
              </a:cxn>
              <a:cxn ang="0">
                <a:pos x="36111" y="585525"/>
              </a:cxn>
              <a:cxn ang="0">
                <a:pos x="77014" y="611537"/>
              </a:cxn>
              <a:cxn ang="0">
                <a:pos x="121873" y="630518"/>
              </a:cxn>
              <a:cxn ang="0">
                <a:pos x="169749" y="641977"/>
              </a:cxn>
              <a:cxn ang="0">
                <a:pos x="447035" y="487005"/>
              </a:cxn>
              <a:cxn ang="0">
                <a:pos x="447035" y="95185"/>
              </a:cxn>
            </a:cxnLst>
            <a:rect l="0" t="0" r="r" b="b"/>
            <a:pathLst>
              <a:path w="447040" h="641985">
                <a:moveTo>
                  <a:pt x="447035" y="95185"/>
                </a:moveTo>
                <a:lnTo>
                  <a:pt x="275095" y="0"/>
                </a:lnTo>
                <a:lnTo>
                  <a:pt x="0" y="154957"/>
                </a:lnTo>
                <a:lnTo>
                  <a:pt x="101" y="552974"/>
                </a:lnTo>
                <a:lnTo>
                  <a:pt x="36111" y="585525"/>
                </a:lnTo>
                <a:lnTo>
                  <a:pt x="77014" y="611537"/>
                </a:lnTo>
                <a:lnTo>
                  <a:pt x="121873" y="630518"/>
                </a:lnTo>
                <a:lnTo>
                  <a:pt x="169749" y="641977"/>
                </a:lnTo>
                <a:lnTo>
                  <a:pt x="447035" y="487005"/>
                </a:lnTo>
                <a:lnTo>
                  <a:pt x="447035" y="95185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6" name="object 19"/>
          <p:cNvSpPr>
            <a:spLocks noChangeArrowheads="1"/>
          </p:cNvSpPr>
          <p:nvPr/>
        </p:nvSpPr>
        <p:spPr bwMode="auto">
          <a:xfrm>
            <a:off x="8056563" y="2039938"/>
            <a:ext cx="31750" cy="396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07" name="object 20"/>
          <p:cNvSpPr>
            <a:spLocks/>
          </p:cNvSpPr>
          <p:nvPr/>
        </p:nvSpPr>
        <p:spPr bwMode="auto">
          <a:xfrm>
            <a:off x="8056563" y="2039938"/>
            <a:ext cx="31750" cy="39687"/>
          </a:xfrm>
          <a:custGeom>
            <a:avLst/>
            <a:gdLst/>
            <a:ahLst/>
            <a:cxnLst>
              <a:cxn ang="0">
                <a:pos x="27746" y="15128"/>
              </a:cxn>
              <a:cxn ang="0">
                <a:pos x="24400" y="5634"/>
              </a:cxn>
              <a:cxn ang="0">
                <a:pos x="16234" y="0"/>
              </a:cxn>
              <a:cxn ang="0">
                <a:pos x="9497" y="2536"/>
              </a:cxn>
              <a:cxn ang="0">
                <a:pos x="2755" y="5073"/>
              </a:cxn>
              <a:cxn ang="0">
                <a:pos x="0" y="14820"/>
              </a:cxn>
              <a:cxn ang="0">
                <a:pos x="3339" y="24305"/>
              </a:cxn>
              <a:cxn ang="0">
                <a:pos x="6679" y="33799"/>
              </a:cxn>
              <a:cxn ang="0">
                <a:pos x="14850" y="39434"/>
              </a:cxn>
              <a:cxn ang="0">
                <a:pos x="21587" y="36898"/>
              </a:cxn>
              <a:cxn ang="0">
                <a:pos x="28325" y="34361"/>
              </a:cxn>
              <a:cxn ang="0">
                <a:pos x="31084" y="24613"/>
              </a:cxn>
              <a:cxn ang="0">
                <a:pos x="27746" y="15128"/>
              </a:cxn>
            </a:cxnLst>
            <a:rect l="0" t="0" r="r" b="b"/>
            <a:pathLst>
              <a:path w="31115" h="40005">
                <a:moveTo>
                  <a:pt x="27746" y="15128"/>
                </a:moveTo>
                <a:lnTo>
                  <a:pt x="24400" y="5634"/>
                </a:lnTo>
                <a:lnTo>
                  <a:pt x="16234" y="0"/>
                </a:lnTo>
                <a:lnTo>
                  <a:pt x="9497" y="2536"/>
                </a:lnTo>
                <a:lnTo>
                  <a:pt x="2755" y="5073"/>
                </a:lnTo>
                <a:lnTo>
                  <a:pt x="0" y="14820"/>
                </a:lnTo>
                <a:lnTo>
                  <a:pt x="3339" y="24305"/>
                </a:lnTo>
                <a:lnTo>
                  <a:pt x="6679" y="33799"/>
                </a:lnTo>
                <a:lnTo>
                  <a:pt x="14850" y="39434"/>
                </a:lnTo>
                <a:lnTo>
                  <a:pt x="21587" y="36898"/>
                </a:lnTo>
                <a:lnTo>
                  <a:pt x="28325" y="34361"/>
                </a:lnTo>
                <a:lnTo>
                  <a:pt x="31084" y="24613"/>
                </a:lnTo>
                <a:lnTo>
                  <a:pt x="27746" y="15128"/>
                </a:lnTo>
                <a:close/>
              </a:path>
            </a:pathLst>
          </a:custGeom>
          <a:noFill/>
          <a:ln w="31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8" name="object 21"/>
          <p:cNvSpPr>
            <a:spLocks/>
          </p:cNvSpPr>
          <p:nvPr/>
        </p:nvSpPr>
        <p:spPr bwMode="auto">
          <a:xfrm>
            <a:off x="8021638" y="2122488"/>
            <a:ext cx="115887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09" y="20199"/>
              </a:cxn>
              <a:cxn ang="0">
                <a:pos x="54606" y="37162"/>
              </a:cxn>
              <a:cxn ang="0">
                <a:pos x="84057" y="50763"/>
              </a:cxn>
              <a:cxn ang="0">
                <a:pos x="114624" y="60877"/>
              </a:cxn>
            </a:cxnLst>
            <a:rect l="0" t="0" r="r" b="b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2"/>
                </a:lnTo>
                <a:lnTo>
                  <a:pt x="84057" y="50763"/>
                </a:lnTo>
                <a:lnTo>
                  <a:pt x="114624" y="60877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9" name="object 22"/>
          <p:cNvSpPr>
            <a:spLocks/>
          </p:cNvSpPr>
          <p:nvPr/>
        </p:nvSpPr>
        <p:spPr bwMode="auto">
          <a:xfrm>
            <a:off x="8021638" y="2146300"/>
            <a:ext cx="115887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09" y="20199"/>
              </a:cxn>
              <a:cxn ang="0">
                <a:pos x="54606" y="37162"/>
              </a:cxn>
              <a:cxn ang="0">
                <a:pos x="84057" y="50763"/>
              </a:cxn>
              <a:cxn ang="0">
                <a:pos x="114624" y="60877"/>
              </a:cxn>
            </a:cxnLst>
            <a:rect l="0" t="0" r="r" b="b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2"/>
                </a:lnTo>
                <a:lnTo>
                  <a:pt x="84057" y="50763"/>
                </a:lnTo>
                <a:lnTo>
                  <a:pt x="114624" y="60877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0" name="object 23"/>
          <p:cNvSpPr>
            <a:spLocks/>
          </p:cNvSpPr>
          <p:nvPr/>
        </p:nvSpPr>
        <p:spPr bwMode="auto">
          <a:xfrm>
            <a:off x="8021638" y="2170113"/>
            <a:ext cx="115887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09" y="20199"/>
              </a:cxn>
              <a:cxn ang="0">
                <a:pos x="54606" y="37161"/>
              </a:cxn>
              <a:cxn ang="0">
                <a:pos x="84057" y="50761"/>
              </a:cxn>
              <a:cxn ang="0">
                <a:pos x="114624" y="60873"/>
              </a:cxn>
            </a:cxnLst>
            <a:rect l="0" t="0" r="r" b="b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1"/>
                </a:lnTo>
                <a:lnTo>
                  <a:pt x="84057" y="50761"/>
                </a:lnTo>
                <a:lnTo>
                  <a:pt x="114624" y="60873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1" name="object 24"/>
          <p:cNvSpPr>
            <a:spLocks/>
          </p:cNvSpPr>
          <p:nvPr/>
        </p:nvSpPr>
        <p:spPr bwMode="auto">
          <a:xfrm>
            <a:off x="8016875" y="1876425"/>
            <a:ext cx="125413" cy="71438"/>
          </a:xfrm>
          <a:custGeom>
            <a:avLst/>
            <a:gdLst/>
            <a:ahLst/>
            <a:cxnLst>
              <a:cxn ang="0">
                <a:pos x="4929" y="0"/>
              </a:cxn>
              <a:cxn ang="0">
                <a:pos x="2521" y="99"/>
              </a:cxn>
              <a:cxn ang="0">
                <a:pos x="355" y="2382"/>
              </a:cxn>
              <a:cxn ang="0">
                <a:pos x="0" y="3442"/>
              </a:cxn>
              <a:cxn ang="0">
                <a:pos x="124" y="4493"/>
              </a:cxn>
              <a:cxn ang="0">
                <a:pos x="368" y="7066"/>
              </a:cxn>
              <a:cxn ang="0">
                <a:pos x="1881" y="9367"/>
              </a:cxn>
              <a:cxn ang="0">
                <a:pos x="4185" y="10671"/>
              </a:cxn>
              <a:cxn ang="0">
                <a:pos x="29989" y="30572"/>
              </a:cxn>
              <a:cxn ang="0">
                <a:pos x="57883" y="47453"/>
              </a:cxn>
              <a:cxn ang="0">
                <a:pos x="87583" y="61162"/>
              </a:cxn>
              <a:cxn ang="0">
                <a:pos x="118809" y="71549"/>
              </a:cxn>
              <a:cxn ang="0">
                <a:pos x="121972" y="70861"/>
              </a:cxn>
              <a:cxn ang="0">
                <a:pos x="123961" y="67826"/>
              </a:cxn>
              <a:cxn ang="0">
                <a:pos x="122752" y="62626"/>
              </a:cxn>
              <a:cxn ang="0">
                <a:pos x="121026" y="60959"/>
              </a:cxn>
              <a:cxn ang="0">
                <a:pos x="118809" y="60479"/>
              </a:cxn>
              <a:cxn ang="0">
                <a:pos x="88220" y="50463"/>
              </a:cxn>
              <a:cxn ang="0">
                <a:pos x="59116" y="37175"/>
              </a:cxn>
              <a:cxn ang="0">
                <a:pos x="31776" y="20763"/>
              </a:cxn>
              <a:cxn ang="0">
                <a:pos x="6478" y="1377"/>
              </a:cxn>
              <a:cxn ang="0">
                <a:pos x="4929" y="0"/>
              </a:cxn>
            </a:cxnLst>
            <a:rect l="0" t="0" r="r" b="b"/>
            <a:pathLst>
              <a:path w="124459" h="71755">
                <a:moveTo>
                  <a:pt x="4929" y="0"/>
                </a:moveTo>
                <a:lnTo>
                  <a:pt x="2521" y="99"/>
                </a:lnTo>
                <a:lnTo>
                  <a:pt x="355" y="2382"/>
                </a:lnTo>
                <a:lnTo>
                  <a:pt x="0" y="3442"/>
                </a:lnTo>
                <a:lnTo>
                  <a:pt x="124" y="4493"/>
                </a:lnTo>
                <a:lnTo>
                  <a:pt x="368" y="7066"/>
                </a:lnTo>
                <a:lnTo>
                  <a:pt x="1881" y="9367"/>
                </a:lnTo>
                <a:lnTo>
                  <a:pt x="4185" y="10671"/>
                </a:lnTo>
                <a:lnTo>
                  <a:pt x="29989" y="30572"/>
                </a:lnTo>
                <a:lnTo>
                  <a:pt x="57883" y="47453"/>
                </a:lnTo>
                <a:lnTo>
                  <a:pt x="87583" y="61162"/>
                </a:lnTo>
                <a:lnTo>
                  <a:pt x="118809" y="71549"/>
                </a:lnTo>
                <a:lnTo>
                  <a:pt x="121972" y="70861"/>
                </a:lnTo>
                <a:lnTo>
                  <a:pt x="123961" y="67826"/>
                </a:lnTo>
                <a:lnTo>
                  <a:pt x="122752" y="62626"/>
                </a:lnTo>
                <a:lnTo>
                  <a:pt x="121026" y="60959"/>
                </a:lnTo>
                <a:lnTo>
                  <a:pt x="118809" y="60479"/>
                </a:lnTo>
                <a:lnTo>
                  <a:pt x="88220" y="50463"/>
                </a:lnTo>
                <a:lnTo>
                  <a:pt x="59116" y="37175"/>
                </a:lnTo>
                <a:lnTo>
                  <a:pt x="31776" y="20763"/>
                </a:lnTo>
                <a:lnTo>
                  <a:pt x="6478" y="1377"/>
                </a:lnTo>
                <a:lnTo>
                  <a:pt x="49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2" name="object 25"/>
          <p:cNvSpPr>
            <a:spLocks/>
          </p:cNvSpPr>
          <p:nvPr/>
        </p:nvSpPr>
        <p:spPr bwMode="auto">
          <a:xfrm>
            <a:off x="8016875" y="1876425"/>
            <a:ext cx="125413" cy="71438"/>
          </a:xfrm>
          <a:custGeom>
            <a:avLst/>
            <a:gdLst/>
            <a:ahLst/>
            <a:cxnLst>
              <a:cxn ang="0">
                <a:pos x="4185" y="10671"/>
              </a:cxn>
              <a:cxn ang="0">
                <a:pos x="29989" y="30572"/>
              </a:cxn>
              <a:cxn ang="0">
                <a:pos x="57883" y="47453"/>
              </a:cxn>
              <a:cxn ang="0">
                <a:pos x="87583" y="61162"/>
              </a:cxn>
              <a:cxn ang="0">
                <a:pos x="118809" y="71549"/>
              </a:cxn>
              <a:cxn ang="0">
                <a:pos x="121972" y="70861"/>
              </a:cxn>
              <a:cxn ang="0">
                <a:pos x="123961" y="67826"/>
              </a:cxn>
              <a:cxn ang="0">
                <a:pos x="123251" y="64764"/>
              </a:cxn>
              <a:cxn ang="0">
                <a:pos x="122752" y="62626"/>
              </a:cxn>
              <a:cxn ang="0">
                <a:pos x="121026" y="60959"/>
              </a:cxn>
              <a:cxn ang="0">
                <a:pos x="118809" y="60479"/>
              </a:cxn>
              <a:cxn ang="0">
                <a:pos x="88220" y="50463"/>
              </a:cxn>
              <a:cxn ang="0">
                <a:pos x="59116" y="37175"/>
              </a:cxn>
              <a:cxn ang="0">
                <a:pos x="31776" y="20763"/>
              </a:cxn>
              <a:cxn ang="0">
                <a:pos x="6478" y="1377"/>
              </a:cxn>
              <a:cxn ang="0">
                <a:pos x="4929" y="0"/>
              </a:cxn>
              <a:cxn ang="0">
                <a:pos x="2521" y="99"/>
              </a:cxn>
              <a:cxn ang="0">
                <a:pos x="1100" y="1594"/>
              </a:cxn>
              <a:cxn ang="0">
                <a:pos x="355" y="2382"/>
              </a:cxn>
              <a:cxn ang="0">
                <a:pos x="0" y="3442"/>
              </a:cxn>
              <a:cxn ang="0">
                <a:pos x="124" y="4493"/>
              </a:cxn>
              <a:cxn ang="0">
                <a:pos x="368" y="7066"/>
              </a:cxn>
              <a:cxn ang="0">
                <a:pos x="1881" y="9367"/>
              </a:cxn>
              <a:cxn ang="0">
                <a:pos x="4185" y="10671"/>
              </a:cxn>
            </a:cxnLst>
            <a:rect l="0" t="0" r="r" b="b"/>
            <a:pathLst>
              <a:path w="124459" h="71755">
                <a:moveTo>
                  <a:pt x="4185" y="10671"/>
                </a:moveTo>
                <a:lnTo>
                  <a:pt x="29989" y="30572"/>
                </a:lnTo>
                <a:lnTo>
                  <a:pt x="57883" y="47453"/>
                </a:lnTo>
                <a:lnTo>
                  <a:pt x="87583" y="61162"/>
                </a:lnTo>
                <a:lnTo>
                  <a:pt x="118809" y="71549"/>
                </a:lnTo>
                <a:lnTo>
                  <a:pt x="121972" y="70861"/>
                </a:lnTo>
                <a:lnTo>
                  <a:pt x="123961" y="67826"/>
                </a:lnTo>
                <a:lnTo>
                  <a:pt x="123251" y="64764"/>
                </a:lnTo>
                <a:lnTo>
                  <a:pt x="122752" y="62626"/>
                </a:lnTo>
                <a:lnTo>
                  <a:pt x="121026" y="60959"/>
                </a:lnTo>
                <a:lnTo>
                  <a:pt x="118809" y="60479"/>
                </a:lnTo>
                <a:lnTo>
                  <a:pt x="88220" y="50463"/>
                </a:lnTo>
                <a:lnTo>
                  <a:pt x="59116" y="37175"/>
                </a:lnTo>
                <a:lnTo>
                  <a:pt x="31776" y="20763"/>
                </a:lnTo>
                <a:lnTo>
                  <a:pt x="6478" y="1377"/>
                </a:lnTo>
                <a:lnTo>
                  <a:pt x="4929" y="0"/>
                </a:lnTo>
                <a:lnTo>
                  <a:pt x="2521" y="99"/>
                </a:lnTo>
                <a:lnTo>
                  <a:pt x="1100" y="1594"/>
                </a:lnTo>
                <a:lnTo>
                  <a:pt x="355" y="2382"/>
                </a:lnTo>
                <a:lnTo>
                  <a:pt x="0" y="3442"/>
                </a:lnTo>
                <a:lnTo>
                  <a:pt x="124" y="4493"/>
                </a:lnTo>
                <a:lnTo>
                  <a:pt x="368" y="7066"/>
                </a:lnTo>
                <a:lnTo>
                  <a:pt x="1881" y="9367"/>
                </a:lnTo>
                <a:lnTo>
                  <a:pt x="4185" y="10671"/>
                </a:lnTo>
                <a:close/>
              </a:path>
            </a:pathLst>
          </a:custGeom>
          <a:noFill/>
          <a:ln w="3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3" name="object 26"/>
          <p:cNvSpPr>
            <a:spLocks noChangeArrowheads="1"/>
          </p:cNvSpPr>
          <p:nvPr/>
        </p:nvSpPr>
        <p:spPr bwMode="auto">
          <a:xfrm>
            <a:off x="8054975" y="1911350"/>
            <a:ext cx="34925" cy="222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4" name="object 27"/>
          <p:cNvSpPr>
            <a:spLocks/>
          </p:cNvSpPr>
          <p:nvPr/>
        </p:nvSpPr>
        <p:spPr bwMode="auto">
          <a:xfrm>
            <a:off x="8054975" y="1911350"/>
            <a:ext cx="34925" cy="22225"/>
          </a:xfrm>
          <a:custGeom>
            <a:avLst/>
            <a:gdLst/>
            <a:ahLst/>
            <a:cxnLst>
              <a:cxn ang="0">
                <a:pos x="34947" y="22159"/>
              </a:cxn>
              <a:cxn ang="0">
                <a:pos x="28317" y="9373"/>
              </a:cxn>
              <a:cxn ang="0">
                <a:pos x="19705" y="1814"/>
              </a:cxn>
              <a:cxn ang="0">
                <a:pos x="10116" y="0"/>
              </a:cxn>
              <a:cxn ang="0">
                <a:pos x="559" y="4448"/>
              </a:cxn>
              <a:cxn ang="0">
                <a:pos x="0" y="10227"/>
              </a:cxn>
              <a:cxn ang="0">
                <a:pos x="3655" y="15484"/>
              </a:cxn>
              <a:cxn ang="0">
                <a:pos x="10868" y="19651"/>
              </a:cxn>
              <a:cxn ang="0">
                <a:pos x="20982" y="22159"/>
              </a:cxn>
              <a:cxn ang="0">
                <a:pos x="25564" y="22757"/>
              </a:cxn>
              <a:cxn ang="0">
                <a:pos x="30365" y="22757"/>
              </a:cxn>
              <a:cxn ang="0">
                <a:pos x="34947" y="22159"/>
              </a:cxn>
            </a:cxnLst>
            <a:rect l="0" t="0" r="r" b="b"/>
            <a:pathLst>
              <a:path w="35559" h="22860">
                <a:moveTo>
                  <a:pt x="34947" y="22159"/>
                </a:moveTo>
                <a:lnTo>
                  <a:pt x="28317" y="9373"/>
                </a:lnTo>
                <a:lnTo>
                  <a:pt x="19705" y="1814"/>
                </a:lnTo>
                <a:lnTo>
                  <a:pt x="10116" y="0"/>
                </a:lnTo>
                <a:lnTo>
                  <a:pt x="559" y="4448"/>
                </a:lnTo>
                <a:lnTo>
                  <a:pt x="0" y="10227"/>
                </a:lnTo>
                <a:lnTo>
                  <a:pt x="3655" y="15484"/>
                </a:lnTo>
                <a:lnTo>
                  <a:pt x="10868" y="19651"/>
                </a:lnTo>
                <a:lnTo>
                  <a:pt x="20982" y="22159"/>
                </a:lnTo>
                <a:lnTo>
                  <a:pt x="25564" y="22757"/>
                </a:lnTo>
                <a:lnTo>
                  <a:pt x="30365" y="22757"/>
                </a:lnTo>
                <a:lnTo>
                  <a:pt x="34947" y="22159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5" name="object 28"/>
          <p:cNvSpPr>
            <a:spLocks noChangeArrowheads="1"/>
          </p:cNvSpPr>
          <p:nvPr/>
        </p:nvSpPr>
        <p:spPr bwMode="auto">
          <a:xfrm>
            <a:off x="8021638" y="1919288"/>
            <a:ext cx="114300" cy="920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6" name="object 29"/>
          <p:cNvSpPr>
            <a:spLocks/>
          </p:cNvSpPr>
          <p:nvPr/>
        </p:nvSpPr>
        <p:spPr bwMode="auto">
          <a:xfrm>
            <a:off x="8021638" y="1925638"/>
            <a:ext cx="115887" cy="68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54"/>
              </a:cxn>
              <a:cxn ang="0">
                <a:pos x="25721" y="27781"/>
              </a:cxn>
              <a:cxn ang="0">
                <a:pos x="53597" y="44708"/>
              </a:cxn>
              <a:cxn ang="0">
                <a:pos x="83331" y="58375"/>
              </a:cxn>
              <a:cxn ang="0">
                <a:pos x="114624" y="68623"/>
              </a:cxn>
              <a:cxn ang="0">
                <a:pos x="114624" y="60877"/>
              </a:cxn>
              <a:cxn ang="0">
                <a:pos x="83575" y="50135"/>
              </a:cxn>
              <a:cxn ang="0">
                <a:pos x="53960" y="36322"/>
              </a:cxn>
              <a:cxn ang="0">
                <a:pos x="26021" y="19568"/>
              </a:cxn>
              <a:cxn ang="0">
                <a:pos x="0" y="0"/>
              </a:cxn>
            </a:cxnLst>
            <a:rect l="0" t="0" r="r" b="b"/>
            <a:pathLst>
              <a:path w="114934" h="69214">
                <a:moveTo>
                  <a:pt x="0" y="0"/>
                </a:moveTo>
                <a:lnTo>
                  <a:pt x="0" y="7754"/>
                </a:lnTo>
                <a:lnTo>
                  <a:pt x="25721" y="27781"/>
                </a:lnTo>
                <a:lnTo>
                  <a:pt x="53597" y="44708"/>
                </a:lnTo>
                <a:lnTo>
                  <a:pt x="83331" y="58375"/>
                </a:lnTo>
                <a:lnTo>
                  <a:pt x="114624" y="68623"/>
                </a:lnTo>
                <a:lnTo>
                  <a:pt x="114624" y="60877"/>
                </a:lnTo>
                <a:lnTo>
                  <a:pt x="83575" y="50135"/>
                </a:lnTo>
                <a:lnTo>
                  <a:pt x="53960" y="36322"/>
                </a:lnTo>
                <a:lnTo>
                  <a:pt x="26021" y="19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7" name="object 30"/>
          <p:cNvSpPr>
            <a:spLocks/>
          </p:cNvSpPr>
          <p:nvPr/>
        </p:nvSpPr>
        <p:spPr bwMode="auto">
          <a:xfrm>
            <a:off x="8021638" y="1917700"/>
            <a:ext cx="115887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91"/>
              </a:cxn>
              <a:cxn ang="0">
                <a:pos x="26020" y="50561"/>
              </a:cxn>
              <a:cxn ang="0">
                <a:pos x="53959" y="67317"/>
              </a:cxn>
              <a:cxn ang="0">
                <a:pos x="83575" y="81130"/>
              </a:cxn>
              <a:cxn ang="0">
                <a:pos x="114624" y="91869"/>
              </a:cxn>
            </a:cxnLst>
            <a:rect l="0" t="0" r="r" b="b"/>
            <a:pathLst>
              <a:path w="114934" h="92075">
                <a:moveTo>
                  <a:pt x="0" y="0"/>
                </a:moveTo>
                <a:lnTo>
                  <a:pt x="0" y="30991"/>
                </a:lnTo>
                <a:lnTo>
                  <a:pt x="26020" y="50561"/>
                </a:lnTo>
                <a:lnTo>
                  <a:pt x="53959" y="67317"/>
                </a:lnTo>
                <a:lnTo>
                  <a:pt x="83575" y="81130"/>
                </a:lnTo>
                <a:lnTo>
                  <a:pt x="114624" y="91869"/>
                </a:lnTo>
              </a:path>
            </a:pathLst>
          </a:custGeom>
          <a:noFill/>
          <a:ln w="321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8" name="object 31"/>
          <p:cNvSpPr>
            <a:spLocks/>
          </p:cNvSpPr>
          <p:nvPr/>
        </p:nvSpPr>
        <p:spPr bwMode="auto">
          <a:xfrm>
            <a:off x="8021638" y="1919288"/>
            <a:ext cx="115887" cy="92075"/>
          </a:xfrm>
          <a:custGeom>
            <a:avLst/>
            <a:gdLst/>
            <a:ahLst/>
            <a:cxnLst>
              <a:cxn ang="0">
                <a:pos x="114624" y="91869"/>
              </a:cxn>
              <a:cxn ang="0">
                <a:pos x="114624" y="60877"/>
              </a:cxn>
              <a:cxn ang="0">
                <a:pos x="83647" y="49991"/>
              </a:cxn>
              <a:cxn ang="0">
                <a:pos x="54066" y="36136"/>
              </a:cxn>
              <a:cxn ang="0">
                <a:pos x="26108" y="19432"/>
              </a:cxn>
              <a:cxn ang="0">
                <a:pos x="0" y="0"/>
              </a:cxn>
            </a:cxnLst>
            <a:rect l="0" t="0" r="r" b="b"/>
            <a:pathLst>
              <a:path w="114934" h="92075">
                <a:moveTo>
                  <a:pt x="114624" y="91869"/>
                </a:moveTo>
                <a:lnTo>
                  <a:pt x="114624" y="60877"/>
                </a:lnTo>
                <a:lnTo>
                  <a:pt x="83647" y="49991"/>
                </a:lnTo>
                <a:lnTo>
                  <a:pt x="54066" y="36136"/>
                </a:lnTo>
                <a:lnTo>
                  <a:pt x="26108" y="19432"/>
                </a:lnTo>
                <a:lnTo>
                  <a:pt x="0" y="0"/>
                </a:lnTo>
              </a:path>
            </a:pathLst>
          </a:custGeom>
          <a:noFill/>
          <a:ln w="32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259638" y="2162175"/>
            <a:ext cx="6731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20" name="object 33"/>
          <p:cNvSpPr>
            <a:spLocks/>
          </p:cNvSpPr>
          <p:nvPr/>
        </p:nvSpPr>
        <p:spPr bwMode="auto">
          <a:xfrm>
            <a:off x="5691188" y="509588"/>
            <a:ext cx="1597025" cy="903287"/>
          </a:xfrm>
          <a:custGeom>
            <a:avLst/>
            <a:gdLst/>
            <a:ahLst/>
            <a:cxnLst>
              <a:cxn ang="0">
                <a:pos x="1140427" y="1601"/>
              </a:cxn>
              <a:cxn ang="0">
                <a:pos x="1030997" y="12076"/>
              </a:cxn>
              <a:cxn ang="0">
                <a:pos x="915288" y="32339"/>
              </a:cxn>
              <a:cxn ang="0">
                <a:pos x="794930" y="62502"/>
              </a:cxn>
              <a:cxn ang="0">
                <a:pos x="671548" y="102673"/>
              </a:cxn>
              <a:cxn ang="0">
                <a:pos x="551177" y="151128"/>
              </a:cxn>
              <a:cxn ang="0">
                <a:pos x="439552" y="205316"/>
              </a:cxn>
              <a:cxn ang="0">
                <a:pos x="337851" y="264107"/>
              </a:cxn>
              <a:cxn ang="0">
                <a:pos x="247250" y="326371"/>
              </a:cxn>
              <a:cxn ang="0">
                <a:pos x="168928" y="390977"/>
              </a:cxn>
              <a:cxn ang="0">
                <a:pos x="104062" y="456795"/>
              </a:cxn>
              <a:cxn ang="0">
                <a:pos x="53829" y="522695"/>
              </a:cxn>
              <a:cxn ang="0">
                <a:pos x="1977" y="650220"/>
              </a:cxn>
              <a:cxn ang="0">
                <a:pos x="2711" y="709585"/>
              </a:cxn>
              <a:cxn ang="0">
                <a:pos x="60119" y="810033"/>
              </a:cxn>
              <a:cxn ang="0">
                <a:pos x="181780" y="874475"/>
              </a:cxn>
              <a:cxn ang="0">
                <a:pos x="262602" y="892721"/>
              </a:cxn>
              <a:cxn ang="0">
                <a:pos x="354586" y="901504"/>
              </a:cxn>
              <a:cxn ang="0">
                <a:pos x="456105" y="900714"/>
              </a:cxn>
              <a:cxn ang="0">
                <a:pos x="565536" y="890243"/>
              </a:cxn>
              <a:cxn ang="0">
                <a:pos x="681252" y="869982"/>
              </a:cxn>
              <a:cxn ang="0">
                <a:pos x="801628" y="839820"/>
              </a:cxn>
              <a:cxn ang="0">
                <a:pos x="925040" y="799649"/>
              </a:cxn>
              <a:cxn ang="0">
                <a:pos x="1045408" y="751194"/>
              </a:cxn>
              <a:cxn ang="0">
                <a:pos x="1157025" y="697005"/>
              </a:cxn>
              <a:cxn ang="0">
                <a:pos x="1258715" y="638212"/>
              </a:cxn>
              <a:cxn ang="0">
                <a:pos x="1349304" y="575944"/>
              </a:cxn>
              <a:cxn ang="0">
                <a:pos x="1427615" y="511331"/>
              </a:cxn>
              <a:cxn ang="0">
                <a:pos x="1492473" y="445503"/>
              </a:cxn>
              <a:cxn ang="0">
                <a:pos x="1542702" y="379589"/>
              </a:cxn>
              <a:cxn ang="0">
                <a:pos x="1594571" y="252022"/>
              </a:cxn>
              <a:cxn ang="0">
                <a:pos x="1593860" y="192628"/>
              </a:cxn>
              <a:cxn ang="0">
                <a:pos x="1536462" y="92209"/>
              </a:cxn>
              <a:cxn ang="0">
                <a:pos x="1414780" y="27809"/>
              </a:cxn>
              <a:cxn ang="0">
                <a:pos x="1333946" y="9577"/>
              </a:cxn>
              <a:cxn ang="0">
                <a:pos x="1241952" y="804"/>
              </a:cxn>
            </a:cxnLst>
            <a:rect l="0" t="0" r="r" b="b"/>
            <a:pathLst>
              <a:path w="1597025" h="902335">
                <a:moveTo>
                  <a:pt x="1192279" y="0"/>
                </a:moveTo>
                <a:lnTo>
                  <a:pt x="1140427" y="1601"/>
                </a:lnTo>
                <a:lnTo>
                  <a:pt x="1086598" y="5621"/>
                </a:lnTo>
                <a:lnTo>
                  <a:pt x="1030997" y="12076"/>
                </a:lnTo>
                <a:lnTo>
                  <a:pt x="973825" y="20977"/>
                </a:lnTo>
                <a:lnTo>
                  <a:pt x="915288" y="32339"/>
                </a:lnTo>
                <a:lnTo>
                  <a:pt x="855589" y="46176"/>
                </a:lnTo>
                <a:lnTo>
                  <a:pt x="794930" y="62502"/>
                </a:lnTo>
                <a:lnTo>
                  <a:pt x="733515" y="81329"/>
                </a:lnTo>
                <a:lnTo>
                  <a:pt x="671548" y="102673"/>
                </a:lnTo>
                <a:lnTo>
                  <a:pt x="610343" y="126113"/>
                </a:lnTo>
                <a:lnTo>
                  <a:pt x="551177" y="151128"/>
                </a:lnTo>
                <a:lnTo>
                  <a:pt x="494198" y="177576"/>
                </a:lnTo>
                <a:lnTo>
                  <a:pt x="439552" y="205316"/>
                </a:lnTo>
                <a:lnTo>
                  <a:pt x="387387" y="234207"/>
                </a:lnTo>
                <a:lnTo>
                  <a:pt x="337851" y="264107"/>
                </a:lnTo>
                <a:lnTo>
                  <a:pt x="291089" y="294876"/>
                </a:lnTo>
                <a:lnTo>
                  <a:pt x="247250" y="326371"/>
                </a:lnTo>
                <a:lnTo>
                  <a:pt x="206480" y="358452"/>
                </a:lnTo>
                <a:lnTo>
                  <a:pt x="168928" y="390977"/>
                </a:lnTo>
                <a:lnTo>
                  <a:pt x="134739" y="423805"/>
                </a:lnTo>
                <a:lnTo>
                  <a:pt x="104062" y="456795"/>
                </a:lnTo>
                <a:lnTo>
                  <a:pt x="77043" y="489805"/>
                </a:lnTo>
                <a:lnTo>
                  <a:pt x="53829" y="522695"/>
                </a:lnTo>
                <a:lnTo>
                  <a:pt x="19409" y="587547"/>
                </a:lnTo>
                <a:lnTo>
                  <a:pt x="1977" y="650220"/>
                </a:lnTo>
                <a:lnTo>
                  <a:pt x="0" y="680386"/>
                </a:lnTo>
                <a:lnTo>
                  <a:pt x="2711" y="709585"/>
                </a:lnTo>
                <a:lnTo>
                  <a:pt x="22531" y="764054"/>
                </a:lnTo>
                <a:lnTo>
                  <a:pt x="60119" y="810033"/>
                </a:lnTo>
                <a:lnTo>
                  <a:pt x="113743" y="846876"/>
                </a:lnTo>
                <a:lnTo>
                  <a:pt x="181780" y="874475"/>
                </a:lnTo>
                <a:lnTo>
                  <a:pt x="220694" y="884774"/>
                </a:lnTo>
                <a:lnTo>
                  <a:pt x="262602" y="892721"/>
                </a:lnTo>
                <a:lnTo>
                  <a:pt x="307300" y="898302"/>
                </a:lnTo>
                <a:lnTo>
                  <a:pt x="354586" y="901504"/>
                </a:lnTo>
                <a:lnTo>
                  <a:pt x="404255" y="902312"/>
                </a:lnTo>
                <a:lnTo>
                  <a:pt x="456105" y="900714"/>
                </a:lnTo>
                <a:lnTo>
                  <a:pt x="509933" y="896696"/>
                </a:lnTo>
                <a:lnTo>
                  <a:pt x="565536" y="890243"/>
                </a:lnTo>
                <a:lnTo>
                  <a:pt x="622710" y="881343"/>
                </a:lnTo>
                <a:lnTo>
                  <a:pt x="681252" y="869982"/>
                </a:lnTo>
                <a:lnTo>
                  <a:pt x="740959" y="856145"/>
                </a:lnTo>
                <a:lnTo>
                  <a:pt x="801628" y="839820"/>
                </a:lnTo>
                <a:lnTo>
                  <a:pt x="863056" y="820992"/>
                </a:lnTo>
                <a:lnTo>
                  <a:pt x="925040" y="799649"/>
                </a:lnTo>
                <a:lnTo>
                  <a:pt x="986244" y="776209"/>
                </a:lnTo>
                <a:lnTo>
                  <a:pt x="1045408" y="751194"/>
                </a:lnTo>
                <a:lnTo>
                  <a:pt x="1102383" y="724745"/>
                </a:lnTo>
                <a:lnTo>
                  <a:pt x="1157025" y="697005"/>
                </a:lnTo>
                <a:lnTo>
                  <a:pt x="1209184" y="668113"/>
                </a:lnTo>
                <a:lnTo>
                  <a:pt x="1258715" y="638212"/>
                </a:lnTo>
                <a:lnTo>
                  <a:pt x="1305471" y="607441"/>
                </a:lnTo>
                <a:lnTo>
                  <a:pt x="1349304" y="575944"/>
                </a:lnTo>
                <a:lnTo>
                  <a:pt x="1390068" y="543860"/>
                </a:lnTo>
                <a:lnTo>
                  <a:pt x="1427615" y="511331"/>
                </a:lnTo>
                <a:lnTo>
                  <a:pt x="1461799" y="478499"/>
                </a:lnTo>
                <a:lnTo>
                  <a:pt x="1492473" y="445503"/>
                </a:lnTo>
                <a:lnTo>
                  <a:pt x="1519490" y="412486"/>
                </a:lnTo>
                <a:lnTo>
                  <a:pt x="1542702" y="379589"/>
                </a:lnTo>
                <a:lnTo>
                  <a:pt x="1577127" y="314719"/>
                </a:lnTo>
                <a:lnTo>
                  <a:pt x="1594571" y="252022"/>
                </a:lnTo>
                <a:lnTo>
                  <a:pt x="1596559" y="221841"/>
                </a:lnTo>
                <a:lnTo>
                  <a:pt x="1593860" y="192628"/>
                </a:lnTo>
                <a:lnTo>
                  <a:pt x="1574056" y="138158"/>
                </a:lnTo>
                <a:lnTo>
                  <a:pt x="1536462" y="92209"/>
                </a:lnTo>
                <a:lnTo>
                  <a:pt x="1482828" y="55389"/>
                </a:lnTo>
                <a:lnTo>
                  <a:pt x="1414780" y="27809"/>
                </a:lnTo>
                <a:lnTo>
                  <a:pt x="1375860" y="17517"/>
                </a:lnTo>
                <a:lnTo>
                  <a:pt x="1333946" y="9577"/>
                </a:lnTo>
                <a:lnTo>
                  <a:pt x="1289242" y="4001"/>
                </a:lnTo>
                <a:lnTo>
                  <a:pt x="1241952" y="804"/>
                </a:lnTo>
                <a:lnTo>
                  <a:pt x="1192279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1" name="object 34"/>
          <p:cNvSpPr>
            <a:spLocks/>
          </p:cNvSpPr>
          <p:nvPr/>
        </p:nvSpPr>
        <p:spPr bwMode="auto">
          <a:xfrm>
            <a:off x="6411913" y="1071563"/>
            <a:ext cx="131762" cy="90487"/>
          </a:xfrm>
          <a:custGeom>
            <a:avLst/>
            <a:gdLst/>
            <a:ahLst/>
            <a:cxnLst>
              <a:cxn ang="0">
                <a:pos x="103988" y="0"/>
              </a:cxn>
              <a:cxn ang="0">
                <a:pos x="97512" y="1024"/>
              </a:cxn>
              <a:cxn ang="0">
                <a:pos x="0" y="89559"/>
              </a:cxn>
              <a:cxn ang="0">
                <a:pos x="60294" y="89114"/>
              </a:cxn>
              <a:cxn ang="0">
                <a:pos x="112901" y="68444"/>
              </a:cxn>
              <a:cxn ang="0">
                <a:pos x="131034" y="40604"/>
              </a:cxn>
              <a:cxn ang="0">
                <a:pos x="130201" y="26992"/>
              </a:cxn>
              <a:cxn ang="0">
                <a:pos x="125152" y="14744"/>
              </a:cxn>
              <a:cxn ang="0">
                <a:pos x="116240" y="5425"/>
              </a:cxn>
              <a:cxn ang="0">
                <a:pos x="110575" y="1551"/>
              </a:cxn>
              <a:cxn ang="0">
                <a:pos x="103988" y="0"/>
              </a:cxn>
            </a:cxnLst>
            <a:rect l="0" t="0" r="r" b="b"/>
            <a:pathLst>
              <a:path w="131445" h="90169">
                <a:moveTo>
                  <a:pt x="103988" y="0"/>
                </a:moveTo>
                <a:lnTo>
                  <a:pt x="97512" y="1024"/>
                </a:lnTo>
                <a:lnTo>
                  <a:pt x="0" y="89559"/>
                </a:lnTo>
                <a:lnTo>
                  <a:pt x="60294" y="89114"/>
                </a:lnTo>
                <a:lnTo>
                  <a:pt x="112901" y="68444"/>
                </a:lnTo>
                <a:lnTo>
                  <a:pt x="131034" y="40604"/>
                </a:lnTo>
                <a:lnTo>
                  <a:pt x="130201" y="26992"/>
                </a:lnTo>
                <a:lnTo>
                  <a:pt x="125152" y="14744"/>
                </a:lnTo>
                <a:lnTo>
                  <a:pt x="116240" y="5425"/>
                </a:lnTo>
                <a:lnTo>
                  <a:pt x="110575" y="1551"/>
                </a:lnTo>
                <a:lnTo>
                  <a:pt x="10398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2" name="object 35"/>
          <p:cNvSpPr>
            <a:spLocks noChangeArrowheads="1"/>
          </p:cNvSpPr>
          <p:nvPr/>
        </p:nvSpPr>
        <p:spPr bwMode="auto">
          <a:xfrm>
            <a:off x="6411913" y="1052513"/>
            <a:ext cx="100012" cy="1079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23" name="object 36"/>
          <p:cNvSpPr>
            <a:spLocks/>
          </p:cNvSpPr>
          <p:nvPr/>
        </p:nvSpPr>
        <p:spPr bwMode="auto">
          <a:xfrm>
            <a:off x="6411913" y="1052513"/>
            <a:ext cx="100012" cy="107950"/>
          </a:xfrm>
          <a:custGeom>
            <a:avLst/>
            <a:gdLst/>
            <a:ahLst/>
            <a:cxnLst>
              <a:cxn ang="0">
                <a:pos x="0" y="108530"/>
              </a:cxn>
              <a:cxn ang="0">
                <a:pos x="0" y="78419"/>
              </a:cxn>
              <a:cxn ang="0">
                <a:pos x="99380" y="0"/>
              </a:cxn>
              <a:cxn ang="0">
                <a:pos x="99380" y="39069"/>
              </a:cxn>
              <a:cxn ang="0">
                <a:pos x="0" y="108530"/>
              </a:cxn>
            </a:cxnLst>
            <a:rect l="0" t="0" r="r" b="b"/>
            <a:pathLst>
              <a:path w="99695" h="108584">
                <a:moveTo>
                  <a:pt x="0" y="108530"/>
                </a:moveTo>
                <a:lnTo>
                  <a:pt x="0" y="78419"/>
                </a:lnTo>
                <a:lnTo>
                  <a:pt x="99380" y="0"/>
                </a:lnTo>
                <a:lnTo>
                  <a:pt x="99380" y="39069"/>
                </a:lnTo>
                <a:lnTo>
                  <a:pt x="0" y="108530"/>
                </a:lnTo>
                <a:close/>
              </a:path>
            </a:pathLst>
          </a:custGeom>
          <a:noFill/>
          <a:ln w="617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4" name="object 37"/>
          <p:cNvSpPr>
            <a:spLocks noChangeArrowheads="1"/>
          </p:cNvSpPr>
          <p:nvPr/>
        </p:nvSpPr>
        <p:spPr bwMode="auto">
          <a:xfrm>
            <a:off x="6199188" y="903288"/>
            <a:ext cx="312737" cy="2270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25" name="object 38"/>
          <p:cNvSpPr>
            <a:spLocks/>
          </p:cNvSpPr>
          <p:nvPr/>
        </p:nvSpPr>
        <p:spPr bwMode="auto">
          <a:xfrm>
            <a:off x="6199188" y="903288"/>
            <a:ext cx="312737" cy="228600"/>
          </a:xfrm>
          <a:custGeom>
            <a:avLst/>
            <a:gdLst/>
            <a:ahLst/>
            <a:cxnLst>
              <a:cxn ang="0">
                <a:pos x="0" y="80310"/>
              </a:cxn>
              <a:cxn ang="0">
                <a:pos x="95763" y="0"/>
              </a:cxn>
              <a:cxn ang="0">
                <a:pos x="312589" y="149760"/>
              </a:cxn>
              <a:cxn ang="0">
                <a:pos x="213209" y="228180"/>
              </a:cxn>
              <a:cxn ang="0">
                <a:pos x="0" y="80310"/>
              </a:cxn>
            </a:cxnLst>
            <a:rect l="0" t="0" r="r" b="b"/>
            <a:pathLst>
              <a:path w="313054" h="228600">
                <a:moveTo>
                  <a:pt x="0" y="80310"/>
                </a:moveTo>
                <a:lnTo>
                  <a:pt x="95763" y="0"/>
                </a:lnTo>
                <a:lnTo>
                  <a:pt x="312589" y="149760"/>
                </a:lnTo>
                <a:lnTo>
                  <a:pt x="213209" y="228180"/>
                </a:lnTo>
                <a:lnTo>
                  <a:pt x="0" y="80310"/>
                </a:lnTo>
                <a:close/>
              </a:path>
            </a:pathLst>
          </a:custGeom>
          <a:noFill/>
          <a:ln w="63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6" name="object 39"/>
          <p:cNvSpPr>
            <a:spLocks/>
          </p:cNvSpPr>
          <p:nvPr/>
        </p:nvSpPr>
        <p:spPr bwMode="auto">
          <a:xfrm>
            <a:off x="6561138" y="835025"/>
            <a:ext cx="250825" cy="206375"/>
          </a:xfrm>
          <a:custGeom>
            <a:avLst/>
            <a:gdLst/>
            <a:ahLst/>
            <a:cxnLst>
              <a:cxn ang="0">
                <a:pos x="197381" y="0"/>
              </a:cxn>
              <a:cxn ang="0">
                <a:pos x="0" y="193173"/>
              </a:cxn>
              <a:cxn ang="0">
                <a:pos x="72277" y="206196"/>
              </a:cxn>
              <a:cxn ang="0">
                <a:pos x="116411" y="204946"/>
              </a:cxn>
              <a:cxn ang="0">
                <a:pos x="159053" y="193346"/>
              </a:cxn>
              <a:cxn ang="0">
                <a:pos x="198960" y="171892"/>
              </a:cxn>
              <a:cxn ang="0">
                <a:pos x="234891" y="141081"/>
              </a:cxn>
              <a:cxn ang="0">
                <a:pos x="251939" y="77520"/>
              </a:cxn>
              <a:cxn ang="0">
                <a:pos x="244426" y="45310"/>
              </a:cxn>
              <a:cxn ang="0">
                <a:pos x="219962" y="12083"/>
              </a:cxn>
              <a:cxn ang="0">
                <a:pos x="197381" y="0"/>
              </a:cxn>
            </a:cxnLst>
            <a:rect l="0" t="0" r="r" b="b"/>
            <a:pathLst>
              <a:path w="252095" h="206375">
                <a:moveTo>
                  <a:pt x="197381" y="0"/>
                </a:moveTo>
                <a:lnTo>
                  <a:pt x="0" y="193173"/>
                </a:lnTo>
                <a:lnTo>
                  <a:pt x="72277" y="206196"/>
                </a:lnTo>
                <a:lnTo>
                  <a:pt x="116411" y="204946"/>
                </a:lnTo>
                <a:lnTo>
                  <a:pt x="159053" y="193346"/>
                </a:lnTo>
                <a:lnTo>
                  <a:pt x="198960" y="171892"/>
                </a:lnTo>
                <a:lnTo>
                  <a:pt x="234891" y="141081"/>
                </a:lnTo>
                <a:lnTo>
                  <a:pt x="251939" y="77520"/>
                </a:lnTo>
                <a:lnTo>
                  <a:pt x="244426" y="45310"/>
                </a:lnTo>
                <a:lnTo>
                  <a:pt x="219962" y="12083"/>
                </a:lnTo>
                <a:lnTo>
                  <a:pt x="197381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7" name="object 40"/>
          <p:cNvSpPr>
            <a:spLocks noChangeArrowheads="1"/>
          </p:cNvSpPr>
          <p:nvPr/>
        </p:nvSpPr>
        <p:spPr bwMode="auto">
          <a:xfrm>
            <a:off x="6350000" y="639763"/>
            <a:ext cx="407988" cy="284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28" name="object 41"/>
          <p:cNvSpPr>
            <a:spLocks/>
          </p:cNvSpPr>
          <p:nvPr/>
        </p:nvSpPr>
        <p:spPr bwMode="auto">
          <a:xfrm>
            <a:off x="6350000" y="639763"/>
            <a:ext cx="407988" cy="284162"/>
          </a:xfrm>
          <a:custGeom>
            <a:avLst/>
            <a:gdLst/>
            <a:ahLst/>
            <a:cxnLst>
              <a:cxn ang="0">
                <a:pos x="210499" y="284184"/>
              </a:cxn>
              <a:cxn ang="0">
                <a:pos x="407447" y="147597"/>
              </a:cxn>
              <a:cxn ang="0">
                <a:pos x="196041" y="0"/>
              </a:cxn>
              <a:cxn ang="0">
                <a:pos x="0" y="138909"/>
              </a:cxn>
              <a:cxn ang="0">
                <a:pos x="36986" y="177788"/>
              </a:cxn>
              <a:cxn ang="0">
                <a:pos x="76842" y="211969"/>
              </a:cxn>
              <a:cxn ang="0">
                <a:pos x="119254" y="241238"/>
              </a:cxn>
              <a:cxn ang="0">
                <a:pos x="163910" y="265381"/>
              </a:cxn>
              <a:cxn ang="0">
                <a:pos x="210499" y="284184"/>
              </a:cxn>
            </a:cxnLst>
            <a:rect l="0" t="0" r="r" b="b"/>
            <a:pathLst>
              <a:path w="407670" h="284480">
                <a:moveTo>
                  <a:pt x="210499" y="284184"/>
                </a:moveTo>
                <a:lnTo>
                  <a:pt x="407447" y="147597"/>
                </a:lnTo>
                <a:lnTo>
                  <a:pt x="196041" y="0"/>
                </a:lnTo>
                <a:lnTo>
                  <a:pt x="0" y="138909"/>
                </a:lnTo>
                <a:lnTo>
                  <a:pt x="36986" y="177788"/>
                </a:lnTo>
                <a:lnTo>
                  <a:pt x="76842" y="211969"/>
                </a:lnTo>
                <a:lnTo>
                  <a:pt x="119254" y="241238"/>
                </a:lnTo>
                <a:lnTo>
                  <a:pt x="163910" y="265381"/>
                </a:lnTo>
                <a:lnTo>
                  <a:pt x="210499" y="284184"/>
                </a:lnTo>
                <a:close/>
              </a:path>
            </a:pathLst>
          </a:custGeom>
          <a:noFill/>
          <a:ln w="641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9" name="object 42"/>
          <p:cNvSpPr>
            <a:spLocks noChangeArrowheads="1"/>
          </p:cNvSpPr>
          <p:nvPr/>
        </p:nvSpPr>
        <p:spPr bwMode="auto">
          <a:xfrm>
            <a:off x="6575425" y="611188"/>
            <a:ext cx="41275" cy="2714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30" name="object 43"/>
          <p:cNvSpPr>
            <a:spLocks/>
          </p:cNvSpPr>
          <p:nvPr/>
        </p:nvSpPr>
        <p:spPr bwMode="auto">
          <a:xfrm>
            <a:off x="6575425" y="611188"/>
            <a:ext cx="41275" cy="273050"/>
          </a:xfrm>
          <a:custGeom>
            <a:avLst/>
            <a:gdLst/>
            <a:ahLst/>
            <a:cxnLst>
              <a:cxn ang="0">
                <a:pos x="0" y="272008"/>
              </a:cxn>
              <a:cxn ang="0">
                <a:pos x="0" y="28914"/>
              </a:cxn>
              <a:cxn ang="0">
                <a:pos x="41378" y="0"/>
              </a:cxn>
              <a:cxn ang="0">
                <a:pos x="39747" y="230776"/>
              </a:cxn>
              <a:cxn ang="0">
                <a:pos x="0" y="272008"/>
              </a:cxn>
            </a:cxnLst>
            <a:rect l="0" t="0" r="r" b="b"/>
            <a:pathLst>
              <a:path w="41909" h="272415">
                <a:moveTo>
                  <a:pt x="0" y="272008"/>
                </a:moveTo>
                <a:lnTo>
                  <a:pt x="0" y="28914"/>
                </a:lnTo>
                <a:lnTo>
                  <a:pt x="41378" y="0"/>
                </a:lnTo>
                <a:lnTo>
                  <a:pt x="39747" y="230776"/>
                </a:lnTo>
                <a:lnTo>
                  <a:pt x="0" y="272008"/>
                </a:lnTo>
                <a:close/>
              </a:path>
            </a:pathLst>
          </a:custGeom>
          <a:noFill/>
          <a:ln w="569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1" name="object 44"/>
          <p:cNvSpPr>
            <a:spLocks noChangeArrowheads="1"/>
          </p:cNvSpPr>
          <p:nvPr/>
        </p:nvSpPr>
        <p:spPr bwMode="auto">
          <a:xfrm>
            <a:off x="6615113" y="598488"/>
            <a:ext cx="77787" cy="21907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32" name="object 45"/>
          <p:cNvSpPr>
            <a:spLocks/>
          </p:cNvSpPr>
          <p:nvPr/>
        </p:nvSpPr>
        <p:spPr bwMode="auto">
          <a:xfrm>
            <a:off x="6615113" y="598488"/>
            <a:ext cx="77787" cy="220662"/>
          </a:xfrm>
          <a:custGeom>
            <a:avLst/>
            <a:gdLst/>
            <a:ahLst/>
            <a:cxnLst>
              <a:cxn ang="0">
                <a:pos x="1465" y="35072"/>
              </a:cxn>
              <a:cxn ang="0">
                <a:pos x="77698" y="0"/>
              </a:cxn>
              <a:cxn ang="0">
                <a:pos x="77698" y="143253"/>
              </a:cxn>
              <a:cxn ang="0">
                <a:pos x="0" y="219220"/>
              </a:cxn>
              <a:cxn ang="0">
                <a:pos x="1465" y="35072"/>
              </a:cxn>
            </a:cxnLst>
            <a:rect l="0" t="0" r="r" b="b"/>
            <a:pathLst>
              <a:path w="78104" h="219709">
                <a:moveTo>
                  <a:pt x="1465" y="35072"/>
                </a:moveTo>
                <a:lnTo>
                  <a:pt x="77698" y="0"/>
                </a:lnTo>
                <a:lnTo>
                  <a:pt x="77698" y="143253"/>
                </a:lnTo>
                <a:lnTo>
                  <a:pt x="0" y="219220"/>
                </a:lnTo>
                <a:lnTo>
                  <a:pt x="1465" y="35072"/>
                </a:lnTo>
                <a:close/>
              </a:path>
            </a:pathLst>
          </a:custGeom>
          <a:noFill/>
          <a:ln w="579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3" name="object 46"/>
          <p:cNvSpPr>
            <a:spLocks noChangeArrowheads="1"/>
          </p:cNvSpPr>
          <p:nvPr/>
        </p:nvSpPr>
        <p:spPr bwMode="auto">
          <a:xfrm>
            <a:off x="6491288" y="503238"/>
            <a:ext cx="201612" cy="13017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34" name="object 47"/>
          <p:cNvSpPr>
            <a:spLocks/>
          </p:cNvSpPr>
          <p:nvPr/>
        </p:nvSpPr>
        <p:spPr bwMode="auto">
          <a:xfrm>
            <a:off x="6491288" y="503238"/>
            <a:ext cx="201612" cy="130175"/>
          </a:xfrm>
          <a:custGeom>
            <a:avLst/>
            <a:gdLst/>
            <a:ahLst/>
            <a:cxnLst>
              <a:cxn ang="0">
                <a:pos x="124331" y="130578"/>
              </a:cxn>
              <a:cxn ang="0">
                <a:pos x="124496" y="107832"/>
              </a:cxn>
              <a:cxn ang="0">
                <a:pos x="0" y="21711"/>
              </a:cxn>
              <a:cxn ang="0">
                <a:pos x="63241" y="0"/>
              </a:cxn>
              <a:cxn ang="0">
                <a:pos x="200564" y="95505"/>
              </a:cxn>
              <a:cxn ang="0">
                <a:pos x="124331" y="130578"/>
              </a:cxn>
            </a:cxnLst>
            <a:rect l="0" t="0" r="r" b="b"/>
            <a:pathLst>
              <a:path w="200659" h="130809">
                <a:moveTo>
                  <a:pt x="124331" y="130578"/>
                </a:moveTo>
                <a:lnTo>
                  <a:pt x="124496" y="107832"/>
                </a:lnTo>
                <a:lnTo>
                  <a:pt x="0" y="21711"/>
                </a:lnTo>
                <a:lnTo>
                  <a:pt x="63241" y="0"/>
                </a:lnTo>
                <a:lnTo>
                  <a:pt x="200564" y="95505"/>
                </a:lnTo>
                <a:lnTo>
                  <a:pt x="124331" y="130578"/>
                </a:lnTo>
                <a:close/>
              </a:path>
            </a:pathLst>
          </a:custGeom>
          <a:noFill/>
          <a:ln w="644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5" name="object 48"/>
          <p:cNvSpPr>
            <a:spLocks noChangeArrowheads="1"/>
          </p:cNvSpPr>
          <p:nvPr/>
        </p:nvSpPr>
        <p:spPr bwMode="auto">
          <a:xfrm>
            <a:off x="6561138" y="787400"/>
            <a:ext cx="196850" cy="2413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36" name="object 49"/>
          <p:cNvSpPr>
            <a:spLocks/>
          </p:cNvSpPr>
          <p:nvPr/>
        </p:nvSpPr>
        <p:spPr bwMode="auto">
          <a:xfrm>
            <a:off x="6561138" y="787400"/>
            <a:ext cx="196850" cy="241300"/>
          </a:xfrm>
          <a:custGeom>
            <a:avLst/>
            <a:gdLst/>
            <a:ahLst/>
            <a:cxnLst>
              <a:cxn ang="0">
                <a:pos x="0" y="136587"/>
              </a:cxn>
              <a:cxn ang="0">
                <a:pos x="196947" y="0"/>
              </a:cxn>
              <a:cxn ang="0">
                <a:pos x="196947" y="104184"/>
              </a:cxn>
              <a:cxn ang="0">
                <a:pos x="0" y="240921"/>
              </a:cxn>
              <a:cxn ang="0">
                <a:pos x="0" y="136587"/>
              </a:cxn>
            </a:cxnLst>
            <a:rect l="0" t="0" r="r" b="b"/>
            <a:pathLst>
              <a:path w="197484" h="241300">
                <a:moveTo>
                  <a:pt x="0" y="136587"/>
                </a:moveTo>
                <a:lnTo>
                  <a:pt x="196947" y="0"/>
                </a:lnTo>
                <a:lnTo>
                  <a:pt x="196947" y="104184"/>
                </a:lnTo>
                <a:lnTo>
                  <a:pt x="0" y="240921"/>
                </a:lnTo>
                <a:lnTo>
                  <a:pt x="0" y="136587"/>
                </a:lnTo>
                <a:close/>
              </a:path>
            </a:pathLst>
          </a:custGeom>
          <a:noFill/>
          <a:ln w="611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7" name="object 50"/>
          <p:cNvSpPr>
            <a:spLocks noChangeArrowheads="1"/>
          </p:cNvSpPr>
          <p:nvPr/>
        </p:nvSpPr>
        <p:spPr bwMode="auto">
          <a:xfrm>
            <a:off x="6397625" y="495300"/>
            <a:ext cx="219075" cy="1444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38" name="object 51"/>
          <p:cNvSpPr>
            <a:spLocks/>
          </p:cNvSpPr>
          <p:nvPr/>
        </p:nvSpPr>
        <p:spPr bwMode="auto">
          <a:xfrm>
            <a:off x="6397625" y="495300"/>
            <a:ext cx="219075" cy="144463"/>
          </a:xfrm>
          <a:custGeom>
            <a:avLst/>
            <a:gdLst/>
            <a:ahLst/>
            <a:cxnLst>
              <a:cxn ang="0">
                <a:pos x="0" y="23874"/>
              </a:cxn>
              <a:cxn ang="0">
                <a:pos x="50596" y="0"/>
              </a:cxn>
              <a:cxn ang="0">
                <a:pos x="94077" y="30427"/>
              </a:cxn>
              <a:cxn ang="0">
                <a:pos x="218456" y="116624"/>
              </a:cxn>
              <a:cxn ang="0">
                <a:pos x="177078" y="145425"/>
              </a:cxn>
              <a:cxn ang="0">
                <a:pos x="129043" y="123451"/>
              </a:cxn>
              <a:cxn ang="0">
                <a:pos x="83280" y="95704"/>
              </a:cxn>
              <a:cxn ang="0">
                <a:pos x="40145" y="62429"/>
              </a:cxn>
              <a:cxn ang="0">
                <a:pos x="0" y="23874"/>
              </a:cxn>
            </a:cxnLst>
            <a:rect l="0" t="0" r="r" b="b"/>
            <a:pathLst>
              <a:path w="219075" h="145415">
                <a:moveTo>
                  <a:pt x="0" y="23874"/>
                </a:moveTo>
                <a:lnTo>
                  <a:pt x="50596" y="0"/>
                </a:lnTo>
                <a:lnTo>
                  <a:pt x="94077" y="30427"/>
                </a:lnTo>
                <a:lnTo>
                  <a:pt x="218456" y="116624"/>
                </a:lnTo>
                <a:lnTo>
                  <a:pt x="177078" y="145425"/>
                </a:lnTo>
                <a:lnTo>
                  <a:pt x="129043" y="123451"/>
                </a:lnTo>
                <a:lnTo>
                  <a:pt x="83280" y="95704"/>
                </a:lnTo>
                <a:lnTo>
                  <a:pt x="40145" y="62429"/>
                </a:lnTo>
                <a:lnTo>
                  <a:pt x="0" y="23874"/>
                </a:lnTo>
                <a:close/>
              </a:path>
            </a:pathLst>
          </a:custGeom>
          <a:noFill/>
          <a:ln w="64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9" name="object 52"/>
          <p:cNvSpPr>
            <a:spLocks noChangeArrowheads="1"/>
          </p:cNvSpPr>
          <p:nvPr/>
        </p:nvSpPr>
        <p:spPr bwMode="auto">
          <a:xfrm>
            <a:off x="6199188" y="982663"/>
            <a:ext cx="212725" cy="1778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40" name="object 53"/>
          <p:cNvSpPr>
            <a:spLocks/>
          </p:cNvSpPr>
          <p:nvPr/>
        </p:nvSpPr>
        <p:spPr bwMode="auto">
          <a:xfrm>
            <a:off x="6199188" y="982663"/>
            <a:ext cx="212725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09" y="147869"/>
              </a:cxn>
              <a:cxn ang="0">
                <a:pos x="213209" y="177980"/>
              </a:cxn>
              <a:cxn ang="0">
                <a:pos x="0" y="30380"/>
              </a:cxn>
              <a:cxn ang="0">
                <a:pos x="0" y="0"/>
              </a:cxn>
            </a:cxnLst>
            <a:rect l="0" t="0" r="r" b="b"/>
            <a:pathLst>
              <a:path w="213360" h="178434">
                <a:moveTo>
                  <a:pt x="0" y="0"/>
                </a:moveTo>
                <a:lnTo>
                  <a:pt x="213209" y="147869"/>
                </a:lnTo>
                <a:lnTo>
                  <a:pt x="213209" y="177980"/>
                </a:lnTo>
                <a:lnTo>
                  <a:pt x="0" y="30380"/>
                </a:lnTo>
                <a:lnTo>
                  <a:pt x="0" y="0"/>
                </a:lnTo>
                <a:close/>
              </a:path>
            </a:pathLst>
          </a:custGeom>
          <a:noFill/>
          <a:ln w="6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1" name="object 54"/>
          <p:cNvSpPr>
            <a:spLocks/>
          </p:cNvSpPr>
          <p:nvPr/>
        </p:nvSpPr>
        <p:spPr bwMode="auto">
          <a:xfrm>
            <a:off x="6223000" y="917575"/>
            <a:ext cx="260350" cy="193675"/>
          </a:xfrm>
          <a:custGeom>
            <a:avLst/>
            <a:gdLst/>
            <a:ahLst/>
            <a:cxnLst>
              <a:cxn ang="0">
                <a:pos x="189824" y="193244"/>
              </a:cxn>
              <a:cxn ang="0">
                <a:pos x="206581" y="156370"/>
              </a:cxn>
              <a:cxn ang="0">
                <a:pos x="222212" y="167475"/>
              </a:cxn>
              <a:cxn ang="0">
                <a:pos x="145160" y="161260"/>
              </a:cxn>
              <a:cxn ang="0">
                <a:pos x="158191" y="151039"/>
              </a:cxn>
              <a:cxn ang="0">
                <a:pos x="228539" y="162144"/>
              </a:cxn>
              <a:cxn ang="0">
                <a:pos x="177549" y="135486"/>
              </a:cxn>
              <a:cxn ang="0">
                <a:pos x="193180" y="146601"/>
              </a:cxn>
              <a:cxn ang="0">
                <a:pos x="58063" y="98627"/>
              </a:cxn>
              <a:cxn ang="0">
                <a:pos x="71094" y="88406"/>
              </a:cxn>
              <a:cxn ang="0">
                <a:pos x="247896" y="146591"/>
              </a:cxn>
              <a:cxn ang="0">
                <a:pos x="196899" y="119943"/>
              </a:cxn>
              <a:cxn ang="0">
                <a:pos x="212538" y="131048"/>
              </a:cxn>
              <a:cxn ang="0">
                <a:pos x="135485" y="124833"/>
              </a:cxn>
              <a:cxn ang="0">
                <a:pos x="148516" y="114612"/>
              </a:cxn>
              <a:cxn ang="0">
                <a:pos x="218864" y="125707"/>
              </a:cxn>
              <a:cxn ang="0">
                <a:pos x="167866" y="99059"/>
              </a:cxn>
              <a:cxn ang="0">
                <a:pos x="183505" y="110164"/>
              </a:cxn>
              <a:cxn ang="0">
                <a:pos x="106453" y="103958"/>
              </a:cxn>
              <a:cxn ang="0">
                <a:pos x="119484" y="93737"/>
              </a:cxn>
              <a:cxn ang="0">
                <a:pos x="189832" y="104833"/>
              </a:cxn>
              <a:cxn ang="0">
                <a:pos x="138834" y="78185"/>
              </a:cxn>
              <a:cxn ang="0">
                <a:pos x="154473" y="89290"/>
              </a:cxn>
              <a:cxn ang="0">
                <a:pos x="77420" y="83074"/>
              </a:cxn>
              <a:cxn ang="0">
                <a:pos x="90452" y="72853"/>
              </a:cxn>
              <a:cxn ang="0">
                <a:pos x="44661" y="88848"/>
              </a:cxn>
              <a:cxn ang="0">
                <a:pos x="158191" y="62632"/>
              </a:cxn>
              <a:cxn ang="0">
                <a:pos x="173830" y="73737"/>
              </a:cxn>
              <a:cxn ang="0">
                <a:pos x="96778" y="67522"/>
              </a:cxn>
              <a:cxn ang="0">
                <a:pos x="109801" y="57301"/>
              </a:cxn>
              <a:cxn ang="0">
                <a:pos x="64019" y="73305"/>
              </a:cxn>
              <a:cxn ang="0">
                <a:pos x="13026" y="46647"/>
              </a:cxn>
              <a:cxn ang="0">
                <a:pos x="28659" y="57762"/>
              </a:cxn>
              <a:cxn ang="0">
                <a:pos x="116136" y="51979"/>
              </a:cxn>
              <a:cxn ang="0">
                <a:pos x="129159" y="41758"/>
              </a:cxn>
              <a:cxn ang="0">
                <a:pos x="83377" y="57752"/>
              </a:cxn>
              <a:cxn ang="0">
                <a:pos x="32383" y="31095"/>
              </a:cxn>
              <a:cxn ang="0">
                <a:pos x="48018" y="42209"/>
              </a:cxn>
              <a:cxn ang="0">
                <a:pos x="87103" y="31095"/>
              </a:cxn>
              <a:cxn ang="0">
                <a:pos x="100126" y="20874"/>
              </a:cxn>
              <a:cxn ang="0">
                <a:pos x="54344" y="36868"/>
              </a:cxn>
              <a:cxn ang="0">
                <a:pos x="71094" y="0"/>
              </a:cxn>
              <a:cxn ang="0">
                <a:pos x="86725" y="11104"/>
              </a:cxn>
            </a:cxnLst>
            <a:rect l="0" t="0" r="r" b="b"/>
            <a:pathLst>
              <a:path w="260985" h="193675">
                <a:moveTo>
                  <a:pt x="187224" y="171923"/>
                </a:moveTo>
                <a:lnTo>
                  <a:pt x="174193" y="182142"/>
                </a:lnTo>
                <a:lnTo>
                  <a:pt x="189824" y="193244"/>
                </a:lnTo>
                <a:lnTo>
                  <a:pt x="202855" y="183028"/>
                </a:lnTo>
                <a:lnTo>
                  <a:pt x="187224" y="171923"/>
                </a:lnTo>
                <a:close/>
              </a:path>
              <a:path w="260985" h="193675">
                <a:moveTo>
                  <a:pt x="206581" y="156370"/>
                </a:moveTo>
                <a:lnTo>
                  <a:pt x="193550" y="166591"/>
                </a:lnTo>
                <a:lnTo>
                  <a:pt x="209181" y="177692"/>
                </a:lnTo>
                <a:lnTo>
                  <a:pt x="222212" y="167475"/>
                </a:lnTo>
                <a:lnTo>
                  <a:pt x="206581" y="156370"/>
                </a:lnTo>
                <a:close/>
              </a:path>
              <a:path w="260985" h="193675">
                <a:moveTo>
                  <a:pt x="158191" y="151039"/>
                </a:moveTo>
                <a:lnTo>
                  <a:pt x="145160" y="161260"/>
                </a:lnTo>
                <a:lnTo>
                  <a:pt x="160791" y="172365"/>
                </a:lnTo>
                <a:lnTo>
                  <a:pt x="173822" y="162153"/>
                </a:lnTo>
                <a:lnTo>
                  <a:pt x="158191" y="151039"/>
                </a:lnTo>
                <a:close/>
              </a:path>
              <a:path w="260985" h="193675">
                <a:moveTo>
                  <a:pt x="225931" y="140818"/>
                </a:moveTo>
                <a:lnTo>
                  <a:pt x="212908" y="151039"/>
                </a:lnTo>
                <a:lnTo>
                  <a:pt x="228539" y="162144"/>
                </a:lnTo>
                <a:lnTo>
                  <a:pt x="241570" y="151923"/>
                </a:lnTo>
                <a:lnTo>
                  <a:pt x="225931" y="140818"/>
                </a:lnTo>
                <a:close/>
              </a:path>
              <a:path w="260985" h="193675">
                <a:moveTo>
                  <a:pt x="177549" y="135486"/>
                </a:moveTo>
                <a:lnTo>
                  <a:pt x="164518" y="145707"/>
                </a:lnTo>
                <a:lnTo>
                  <a:pt x="180149" y="156812"/>
                </a:lnTo>
                <a:lnTo>
                  <a:pt x="193180" y="146601"/>
                </a:lnTo>
                <a:lnTo>
                  <a:pt x="177549" y="135486"/>
                </a:lnTo>
                <a:close/>
              </a:path>
              <a:path w="260985" h="193675">
                <a:moveTo>
                  <a:pt x="71094" y="88406"/>
                </a:moveTo>
                <a:lnTo>
                  <a:pt x="58063" y="98627"/>
                </a:lnTo>
                <a:lnTo>
                  <a:pt x="131759" y="151490"/>
                </a:lnTo>
                <a:lnTo>
                  <a:pt x="144790" y="141269"/>
                </a:lnTo>
                <a:lnTo>
                  <a:pt x="71094" y="88406"/>
                </a:lnTo>
                <a:close/>
              </a:path>
              <a:path w="260985" h="193675">
                <a:moveTo>
                  <a:pt x="245289" y="125265"/>
                </a:moveTo>
                <a:lnTo>
                  <a:pt x="232265" y="135486"/>
                </a:lnTo>
                <a:lnTo>
                  <a:pt x="247896" y="146591"/>
                </a:lnTo>
                <a:lnTo>
                  <a:pt x="260928" y="136370"/>
                </a:lnTo>
                <a:lnTo>
                  <a:pt x="245289" y="125265"/>
                </a:lnTo>
                <a:close/>
              </a:path>
              <a:path w="260985" h="193675">
                <a:moveTo>
                  <a:pt x="196899" y="119943"/>
                </a:moveTo>
                <a:lnTo>
                  <a:pt x="183875" y="130164"/>
                </a:lnTo>
                <a:lnTo>
                  <a:pt x="199506" y="141260"/>
                </a:lnTo>
                <a:lnTo>
                  <a:pt x="212538" y="131048"/>
                </a:lnTo>
                <a:lnTo>
                  <a:pt x="196899" y="119943"/>
                </a:lnTo>
                <a:close/>
              </a:path>
              <a:path w="260985" h="193675">
                <a:moveTo>
                  <a:pt x="148516" y="114612"/>
                </a:moveTo>
                <a:lnTo>
                  <a:pt x="135485" y="124833"/>
                </a:lnTo>
                <a:lnTo>
                  <a:pt x="151116" y="135938"/>
                </a:lnTo>
                <a:lnTo>
                  <a:pt x="164147" y="125717"/>
                </a:lnTo>
                <a:lnTo>
                  <a:pt x="148516" y="114612"/>
                </a:lnTo>
                <a:close/>
              </a:path>
              <a:path w="260985" h="193675">
                <a:moveTo>
                  <a:pt x="216256" y="104391"/>
                </a:moveTo>
                <a:lnTo>
                  <a:pt x="203233" y="114612"/>
                </a:lnTo>
                <a:lnTo>
                  <a:pt x="218864" y="125707"/>
                </a:lnTo>
                <a:lnTo>
                  <a:pt x="231895" y="115496"/>
                </a:lnTo>
                <a:lnTo>
                  <a:pt x="216256" y="104391"/>
                </a:lnTo>
                <a:close/>
              </a:path>
              <a:path w="260985" h="193675">
                <a:moveTo>
                  <a:pt x="167866" y="99059"/>
                </a:moveTo>
                <a:lnTo>
                  <a:pt x="154843" y="109280"/>
                </a:lnTo>
                <a:lnTo>
                  <a:pt x="170474" y="120385"/>
                </a:lnTo>
                <a:lnTo>
                  <a:pt x="183505" y="110164"/>
                </a:lnTo>
                <a:lnTo>
                  <a:pt x="167866" y="99059"/>
                </a:lnTo>
                <a:close/>
              </a:path>
              <a:path w="260985" h="193675">
                <a:moveTo>
                  <a:pt x="119484" y="93737"/>
                </a:moveTo>
                <a:lnTo>
                  <a:pt x="106453" y="103958"/>
                </a:lnTo>
                <a:lnTo>
                  <a:pt x="122084" y="115054"/>
                </a:lnTo>
                <a:lnTo>
                  <a:pt x="135115" y="104842"/>
                </a:lnTo>
                <a:lnTo>
                  <a:pt x="119484" y="93737"/>
                </a:lnTo>
                <a:close/>
              </a:path>
              <a:path w="260985" h="193675">
                <a:moveTo>
                  <a:pt x="187224" y="83507"/>
                </a:moveTo>
                <a:lnTo>
                  <a:pt x="174201" y="93728"/>
                </a:lnTo>
                <a:lnTo>
                  <a:pt x="189832" y="104833"/>
                </a:lnTo>
                <a:lnTo>
                  <a:pt x="202863" y="94621"/>
                </a:lnTo>
                <a:lnTo>
                  <a:pt x="187224" y="83507"/>
                </a:lnTo>
                <a:close/>
              </a:path>
              <a:path w="260985" h="193675">
                <a:moveTo>
                  <a:pt x="138834" y="78185"/>
                </a:moveTo>
                <a:lnTo>
                  <a:pt x="125810" y="88406"/>
                </a:lnTo>
                <a:lnTo>
                  <a:pt x="141442" y="99501"/>
                </a:lnTo>
                <a:lnTo>
                  <a:pt x="154473" y="89290"/>
                </a:lnTo>
                <a:lnTo>
                  <a:pt x="138834" y="78185"/>
                </a:lnTo>
                <a:close/>
              </a:path>
              <a:path w="260985" h="193675">
                <a:moveTo>
                  <a:pt x="90452" y="72853"/>
                </a:moveTo>
                <a:lnTo>
                  <a:pt x="77420" y="83074"/>
                </a:lnTo>
                <a:lnTo>
                  <a:pt x="93051" y="94179"/>
                </a:lnTo>
                <a:lnTo>
                  <a:pt x="106083" y="83968"/>
                </a:lnTo>
                <a:lnTo>
                  <a:pt x="90452" y="72853"/>
                </a:lnTo>
                <a:close/>
              </a:path>
              <a:path w="260985" h="193675">
                <a:moveTo>
                  <a:pt x="42061" y="67531"/>
                </a:moveTo>
                <a:lnTo>
                  <a:pt x="29032" y="77752"/>
                </a:lnTo>
                <a:lnTo>
                  <a:pt x="44661" y="88848"/>
                </a:lnTo>
                <a:lnTo>
                  <a:pt x="57693" y="78636"/>
                </a:lnTo>
                <a:lnTo>
                  <a:pt x="42061" y="67531"/>
                </a:lnTo>
                <a:close/>
              </a:path>
              <a:path w="260985" h="193675">
                <a:moveTo>
                  <a:pt x="158191" y="62632"/>
                </a:moveTo>
                <a:lnTo>
                  <a:pt x="145168" y="72853"/>
                </a:lnTo>
                <a:lnTo>
                  <a:pt x="160799" y="83958"/>
                </a:lnTo>
                <a:lnTo>
                  <a:pt x="173830" y="73737"/>
                </a:lnTo>
                <a:lnTo>
                  <a:pt x="158191" y="62632"/>
                </a:lnTo>
                <a:close/>
              </a:path>
              <a:path w="260985" h="193675">
                <a:moveTo>
                  <a:pt x="109801" y="57301"/>
                </a:moveTo>
                <a:lnTo>
                  <a:pt x="96778" y="67522"/>
                </a:lnTo>
                <a:lnTo>
                  <a:pt x="112409" y="78627"/>
                </a:lnTo>
                <a:lnTo>
                  <a:pt x="125440" y="68415"/>
                </a:lnTo>
                <a:lnTo>
                  <a:pt x="109801" y="57301"/>
                </a:lnTo>
                <a:close/>
              </a:path>
              <a:path w="260985" h="193675">
                <a:moveTo>
                  <a:pt x="61411" y="51979"/>
                </a:moveTo>
                <a:lnTo>
                  <a:pt x="48388" y="62200"/>
                </a:lnTo>
                <a:lnTo>
                  <a:pt x="64019" y="73305"/>
                </a:lnTo>
                <a:lnTo>
                  <a:pt x="77050" y="63084"/>
                </a:lnTo>
                <a:lnTo>
                  <a:pt x="61411" y="51979"/>
                </a:lnTo>
                <a:close/>
              </a:path>
              <a:path w="260985" h="193675">
                <a:moveTo>
                  <a:pt x="13026" y="46647"/>
                </a:moveTo>
                <a:lnTo>
                  <a:pt x="0" y="56868"/>
                </a:lnTo>
                <a:lnTo>
                  <a:pt x="15630" y="67973"/>
                </a:lnTo>
                <a:lnTo>
                  <a:pt x="28659" y="57762"/>
                </a:lnTo>
                <a:lnTo>
                  <a:pt x="13026" y="46647"/>
                </a:lnTo>
                <a:close/>
              </a:path>
              <a:path w="260985" h="193675">
                <a:moveTo>
                  <a:pt x="129159" y="41758"/>
                </a:moveTo>
                <a:lnTo>
                  <a:pt x="116136" y="51979"/>
                </a:lnTo>
                <a:lnTo>
                  <a:pt x="131767" y="63074"/>
                </a:lnTo>
                <a:lnTo>
                  <a:pt x="144798" y="52863"/>
                </a:lnTo>
                <a:lnTo>
                  <a:pt x="129159" y="41758"/>
                </a:lnTo>
                <a:close/>
              </a:path>
              <a:path w="260985" h="193675">
                <a:moveTo>
                  <a:pt x="80769" y="36426"/>
                </a:moveTo>
                <a:lnTo>
                  <a:pt x="67746" y="46647"/>
                </a:lnTo>
                <a:lnTo>
                  <a:pt x="83377" y="57752"/>
                </a:lnTo>
                <a:lnTo>
                  <a:pt x="96408" y="47531"/>
                </a:lnTo>
                <a:lnTo>
                  <a:pt x="80769" y="36426"/>
                </a:lnTo>
                <a:close/>
              </a:path>
              <a:path w="260985" h="193675">
                <a:moveTo>
                  <a:pt x="32383" y="31095"/>
                </a:moveTo>
                <a:lnTo>
                  <a:pt x="19356" y="41316"/>
                </a:lnTo>
                <a:lnTo>
                  <a:pt x="34987" y="52421"/>
                </a:lnTo>
                <a:lnTo>
                  <a:pt x="48018" y="42209"/>
                </a:lnTo>
                <a:lnTo>
                  <a:pt x="32383" y="31095"/>
                </a:lnTo>
                <a:close/>
              </a:path>
              <a:path w="260985" h="193675">
                <a:moveTo>
                  <a:pt x="100126" y="20874"/>
                </a:moveTo>
                <a:lnTo>
                  <a:pt x="87103" y="31095"/>
                </a:lnTo>
                <a:lnTo>
                  <a:pt x="102734" y="42200"/>
                </a:lnTo>
                <a:lnTo>
                  <a:pt x="115757" y="31979"/>
                </a:lnTo>
                <a:lnTo>
                  <a:pt x="100126" y="20874"/>
                </a:lnTo>
                <a:close/>
              </a:path>
              <a:path w="260985" h="193675">
                <a:moveTo>
                  <a:pt x="51736" y="15552"/>
                </a:moveTo>
                <a:lnTo>
                  <a:pt x="38713" y="25773"/>
                </a:lnTo>
                <a:lnTo>
                  <a:pt x="54344" y="36868"/>
                </a:lnTo>
                <a:lnTo>
                  <a:pt x="67375" y="26657"/>
                </a:lnTo>
                <a:lnTo>
                  <a:pt x="51736" y="15552"/>
                </a:lnTo>
                <a:close/>
              </a:path>
              <a:path w="260985" h="193675">
                <a:moveTo>
                  <a:pt x="71094" y="0"/>
                </a:moveTo>
                <a:lnTo>
                  <a:pt x="58071" y="10220"/>
                </a:lnTo>
                <a:lnTo>
                  <a:pt x="73702" y="21316"/>
                </a:lnTo>
                <a:lnTo>
                  <a:pt x="86725" y="11104"/>
                </a:lnTo>
                <a:lnTo>
                  <a:pt x="7109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2" name="object 55"/>
          <p:cNvSpPr>
            <a:spLocks/>
          </p:cNvSpPr>
          <p:nvPr/>
        </p:nvSpPr>
        <p:spPr bwMode="auto">
          <a:xfrm>
            <a:off x="6223000" y="928688"/>
            <a:ext cx="260350" cy="187325"/>
          </a:xfrm>
          <a:custGeom>
            <a:avLst/>
            <a:gdLst/>
            <a:ahLst/>
            <a:cxnLst>
              <a:cxn ang="0">
                <a:pos x="73691" y="11104"/>
              </a:cxn>
              <a:cxn ang="0">
                <a:pos x="73704" y="15546"/>
              </a:cxn>
              <a:cxn ang="0">
                <a:pos x="87106" y="25331"/>
              </a:cxn>
              <a:cxn ang="0">
                <a:pos x="115760" y="21767"/>
              </a:cxn>
              <a:cxn ang="0">
                <a:pos x="116130" y="41758"/>
              </a:cxn>
              <a:cxn ang="0">
                <a:pos x="144792" y="42651"/>
              </a:cxn>
              <a:cxn ang="0">
                <a:pos x="145163" y="62642"/>
              </a:cxn>
              <a:cxn ang="0">
                <a:pos x="173825" y="63535"/>
              </a:cxn>
              <a:cxn ang="0">
                <a:pos x="174195" y="83516"/>
              </a:cxn>
              <a:cxn ang="0">
                <a:pos x="202857" y="84410"/>
              </a:cxn>
              <a:cxn ang="0">
                <a:pos x="203227" y="104400"/>
              </a:cxn>
              <a:cxn ang="0">
                <a:pos x="231882" y="105294"/>
              </a:cxn>
              <a:cxn ang="0">
                <a:pos x="232260" y="125275"/>
              </a:cxn>
              <a:cxn ang="0">
                <a:pos x="260914" y="126168"/>
              </a:cxn>
              <a:cxn ang="0">
                <a:pos x="54347" y="31095"/>
              </a:cxn>
              <a:cxn ang="0">
                <a:pos x="38714" y="15552"/>
              </a:cxn>
              <a:cxn ang="0">
                <a:pos x="67370" y="20883"/>
              </a:cxn>
              <a:cxn ang="0">
                <a:pos x="83353" y="51979"/>
              </a:cxn>
              <a:cxn ang="0">
                <a:pos x="83371" y="47541"/>
              </a:cxn>
              <a:cxn ang="0">
                <a:pos x="96780" y="61758"/>
              </a:cxn>
              <a:cxn ang="0">
                <a:pos x="112404" y="68415"/>
              </a:cxn>
              <a:cxn ang="0">
                <a:pos x="174187" y="176376"/>
              </a:cxn>
              <a:cxn ang="0">
                <a:pos x="189818" y="183041"/>
              </a:cxn>
              <a:cxn ang="0">
                <a:pos x="193545" y="160827"/>
              </a:cxn>
              <a:cxn ang="0">
                <a:pos x="209176" y="167490"/>
              </a:cxn>
              <a:cxn ang="0">
                <a:pos x="145155" y="151058"/>
              </a:cxn>
              <a:cxn ang="0">
                <a:pos x="160794" y="166597"/>
              </a:cxn>
              <a:cxn ang="0">
                <a:pos x="173817" y="151942"/>
              </a:cxn>
              <a:cxn ang="0">
                <a:pos x="212902" y="140827"/>
              </a:cxn>
              <a:cxn ang="0">
                <a:pos x="241564" y="141721"/>
              </a:cxn>
              <a:cxn ang="0">
                <a:pos x="164512" y="135505"/>
              </a:cxn>
              <a:cxn ang="0">
                <a:pos x="193174" y="136398"/>
              </a:cxn>
              <a:cxn ang="0">
                <a:pos x="58065" y="88415"/>
              </a:cxn>
              <a:cxn ang="0">
                <a:pos x="144784" y="131067"/>
              </a:cxn>
              <a:cxn ang="0">
                <a:pos x="183870" y="119953"/>
              </a:cxn>
              <a:cxn ang="0">
                <a:pos x="212532" y="120846"/>
              </a:cxn>
              <a:cxn ang="0">
                <a:pos x="135480" y="114621"/>
              </a:cxn>
              <a:cxn ang="0">
                <a:pos x="164142" y="115515"/>
              </a:cxn>
              <a:cxn ang="0">
                <a:pos x="154837" y="99069"/>
              </a:cxn>
              <a:cxn ang="0">
                <a:pos x="183500" y="99962"/>
              </a:cxn>
              <a:cxn ang="0">
                <a:pos x="122082" y="104849"/>
              </a:cxn>
              <a:cxn ang="0">
                <a:pos x="122086" y="109284"/>
              </a:cxn>
              <a:cxn ang="0">
                <a:pos x="125813" y="82632"/>
              </a:cxn>
              <a:cxn ang="0">
                <a:pos x="154467" y="79078"/>
              </a:cxn>
              <a:cxn ang="0">
                <a:pos x="77423" y="72863"/>
              </a:cxn>
              <a:cxn ang="0">
                <a:pos x="106077" y="73756"/>
              </a:cxn>
              <a:cxn ang="0">
                <a:pos x="34990" y="46647"/>
              </a:cxn>
              <a:cxn ang="0">
                <a:pos x="19356" y="31104"/>
              </a:cxn>
              <a:cxn ang="0">
                <a:pos x="48012" y="31988"/>
              </a:cxn>
              <a:cxn ang="0">
                <a:pos x="63995" y="63084"/>
              </a:cxn>
              <a:cxn ang="0">
                <a:pos x="64021" y="67525"/>
              </a:cxn>
              <a:cxn ang="0">
                <a:pos x="2" y="51104"/>
              </a:cxn>
              <a:cxn ang="0">
                <a:pos x="15626" y="57762"/>
              </a:cxn>
              <a:cxn ang="0">
                <a:pos x="29031" y="67541"/>
              </a:cxn>
              <a:cxn ang="0">
                <a:pos x="44664" y="83078"/>
              </a:cxn>
              <a:cxn ang="0">
                <a:pos x="57687" y="68425"/>
              </a:cxn>
            </a:cxnLst>
            <a:rect l="0" t="0" r="r" b="b"/>
            <a:pathLst>
              <a:path w="260985" h="187959">
                <a:moveTo>
                  <a:pt x="73704" y="15552"/>
                </a:moveTo>
                <a:close/>
              </a:path>
              <a:path w="260985" h="187959">
                <a:moveTo>
                  <a:pt x="58073" y="0"/>
                </a:moveTo>
                <a:lnTo>
                  <a:pt x="58073" y="4447"/>
                </a:lnTo>
                <a:lnTo>
                  <a:pt x="73691" y="15552"/>
                </a:lnTo>
                <a:lnTo>
                  <a:pt x="73691" y="11104"/>
                </a:lnTo>
                <a:lnTo>
                  <a:pt x="58073" y="0"/>
                </a:lnTo>
                <a:close/>
              </a:path>
              <a:path w="260985" h="187959">
                <a:moveTo>
                  <a:pt x="73704" y="15546"/>
                </a:moveTo>
                <a:close/>
              </a:path>
              <a:path w="260985" h="187959">
                <a:moveTo>
                  <a:pt x="86727" y="893"/>
                </a:moveTo>
                <a:lnTo>
                  <a:pt x="73696" y="11104"/>
                </a:lnTo>
                <a:lnTo>
                  <a:pt x="73704" y="15546"/>
                </a:lnTo>
                <a:lnTo>
                  <a:pt x="86727" y="5331"/>
                </a:lnTo>
                <a:lnTo>
                  <a:pt x="86727" y="893"/>
                </a:lnTo>
                <a:close/>
              </a:path>
              <a:path w="260985" h="187959">
                <a:moveTo>
                  <a:pt x="102737" y="36426"/>
                </a:moveTo>
                <a:close/>
              </a:path>
              <a:path w="260985" h="187959">
                <a:moveTo>
                  <a:pt x="87098" y="20883"/>
                </a:moveTo>
                <a:lnTo>
                  <a:pt x="87106" y="25331"/>
                </a:lnTo>
                <a:lnTo>
                  <a:pt x="102710" y="36426"/>
                </a:lnTo>
                <a:lnTo>
                  <a:pt x="102723" y="31988"/>
                </a:lnTo>
                <a:lnTo>
                  <a:pt x="87098" y="20883"/>
                </a:lnTo>
                <a:close/>
              </a:path>
              <a:path w="260985" h="187959">
                <a:moveTo>
                  <a:pt x="102737" y="36420"/>
                </a:moveTo>
                <a:close/>
              </a:path>
              <a:path w="260985" h="187959">
                <a:moveTo>
                  <a:pt x="115760" y="21767"/>
                </a:moveTo>
                <a:lnTo>
                  <a:pt x="102729" y="31988"/>
                </a:lnTo>
                <a:lnTo>
                  <a:pt x="102737" y="36420"/>
                </a:lnTo>
                <a:lnTo>
                  <a:pt x="115752" y="26215"/>
                </a:lnTo>
                <a:lnTo>
                  <a:pt x="115760" y="21767"/>
                </a:lnTo>
                <a:close/>
              </a:path>
              <a:path w="260985" h="187959">
                <a:moveTo>
                  <a:pt x="116130" y="41758"/>
                </a:moveTo>
                <a:lnTo>
                  <a:pt x="116138" y="46206"/>
                </a:lnTo>
                <a:lnTo>
                  <a:pt x="131761" y="57305"/>
                </a:lnTo>
                <a:lnTo>
                  <a:pt x="131756" y="52863"/>
                </a:lnTo>
                <a:lnTo>
                  <a:pt x="116130" y="41758"/>
                </a:lnTo>
                <a:close/>
              </a:path>
              <a:path w="260985" h="187959">
                <a:moveTo>
                  <a:pt x="144792" y="42651"/>
                </a:moveTo>
                <a:lnTo>
                  <a:pt x="131761" y="52863"/>
                </a:lnTo>
                <a:lnTo>
                  <a:pt x="131769" y="57304"/>
                </a:lnTo>
                <a:lnTo>
                  <a:pt x="144784" y="47089"/>
                </a:lnTo>
                <a:lnTo>
                  <a:pt x="144792" y="42651"/>
                </a:lnTo>
                <a:close/>
              </a:path>
              <a:path w="260985" h="187959">
                <a:moveTo>
                  <a:pt x="145163" y="62642"/>
                </a:moveTo>
                <a:lnTo>
                  <a:pt x="145163" y="67089"/>
                </a:lnTo>
                <a:lnTo>
                  <a:pt x="160794" y="78194"/>
                </a:lnTo>
                <a:lnTo>
                  <a:pt x="160780" y="73747"/>
                </a:lnTo>
                <a:lnTo>
                  <a:pt x="145163" y="62642"/>
                </a:lnTo>
                <a:close/>
              </a:path>
              <a:path w="260985" h="187959">
                <a:moveTo>
                  <a:pt x="173825" y="63535"/>
                </a:moveTo>
                <a:lnTo>
                  <a:pt x="160794" y="73747"/>
                </a:lnTo>
                <a:lnTo>
                  <a:pt x="160794" y="78185"/>
                </a:lnTo>
                <a:lnTo>
                  <a:pt x="173817" y="67973"/>
                </a:lnTo>
                <a:lnTo>
                  <a:pt x="173825" y="63535"/>
                </a:lnTo>
                <a:close/>
              </a:path>
              <a:path w="260985" h="187959">
                <a:moveTo>
                  <a:pt x="174195" y="83516"/>
                </a:moveTo>
                <a:lnTo>
                  <a:pt x="174195" y="87964"/>
                </a:lnTo>
                <a:lnTo>
                  <a:pt x="189826" y="99069"/>
                </a:lnTo>
                <a:lnTo>
                  <a:pt x="189826" y="94631"/>
                </a:lnTo>
                <a:lnTo>
                  <a:pt x="174195" y="83516"/>
                </a:lnTo>
                <a:close/>
              </a:path>
              <a:path w="260985" h="187959">
                <a:moveTo>
                  <a:pt x="202857" y="84410"/>
                </a:moveTo>
                <a:lnTo>
                  <a:pt x="189826" y="94631"/>
                </a:lnTo>
                <a:lnTo>
                  <a:pt x="189826" y="99069"/>
                </a:lnTo>
                <a:lnTo>
                  <a:pt x="202849" y="88857"/>
                </a:lnTo>
                <a:lnTo>
                  <a:pt x="202857" y="84410"/>
                </a:lnTo>
                <a:close/>
              </a:path>
              <a:path w="260985" h="187959">
                <a:moveTo>
                  <a:pt x="203227" y="104400"/>
                </a:moveTo>
                <a:lnTo>
                  <a:pt x="203227" y="108848"/>
                </a:lnTo>
                <a:lnTo>
                  <a:pt x="218858" y="119962"/>
                </a:lnTo>
                <a:lnTo>
                  <a:pt x="218845" y="115505"/>
                </a:lnTo>
                <a:lnTo>
                  <a:pt x="203227" y="104400"/>
                </a:lnTo>
                <a:close/>
              </a:path>
              <a:path w="260985" h="187959">
                <a:moveTo>
                  <a:pt x="231882" y="105294"/>
                </a:moveTo>
                <a:lnTo>
                  <a:pt x="218858" y="115505"/>
                </a:lnTo>
                <a:lnTo>
                  <a:pt x="218858" y="119953"/>
                </a:lnTo>
                <a:lnTo>
                  <a:pt x="231882" y="109732"/>
                </a:lnTo>
                <a:lnTo>
                  <a:pt x="231882" y="105294"/>
                </a:lnTo>
                <a:close/>
              </a:path>
              <a:path w="260985" h="187959">
                <a:moveTo>
                  <a:pt x="232260" y="125275"/>
                </a:moveTo>
                <a:lnTo>
                  <a:pt x="232260" y="129722"/>
                </a:lnTo>
                <a:lnTo>
                  <a:pt x="247891" y="140827"/>
                </a:lnTo>
                <a:lnTo>
                  <a:pt x="247891" y="136389"/>
                </a:lnTo>
                <a:lnTo>
                  <a:pt x="232260" y="125275"/>
                </a:lnTo>
                <a:close/>
              </a:path>
              <a:path w="260985" h="187959">
                <a:moveTo>
                  <a:pt x="260914" y="126168"/>
                </a:moveTo>
                <a:lnTo>
                  <a:pt x="247891" y="136389"/>
                </a:lnTo>
                <a:lnTo>
                  <a:pt x="247891" y="140827"/>
                </a:lnTo>
                <a:lnTo>
                  <a:pt x="260914" y="130616"/>
                </a:lnTo>
                <a:lnTo>
                  <a:pt x="260914" y="126168"/>
                </a:lnTo>
                <a:close/>
              </a:path>
              <a:path w="260985" h="187959">
                <a:moveTo>
                  <a:pt x="54347" y="31095"/>
                </a:moveTo>
                <a:close/>
              </a:path>
              <a:path w="260985" h="187959">
                <a:moveTo>
                  <a:pt x="38714" y="15552"/>
                </a:moveTo>
                <a:lnTo>
                  <a:pt x="38715" y="20000"/>
                </a:lnTo>
                <a:lnTo>
                  <a:pt x="54333" y="31095"/>
                </a:lnTo>
                <a:lnTo>
                  <a:pt x="54333" y="26657"/>
                </a:lnTo>
                <a:lnTo>
                  <a:pt x="38714" y="15552"/>
                </a:lnTo>
                <a:close/>
              </a:path>
              <a:path w="260985" h="187959">
                <a:moveTo>
                  <a:pt x="54347" y="31089"/>
                </a:moveTo>
                <a:close/>
              </a:path>
              <a:path w="260985" h="187959">
                <a:moveTo>
                  <a:pt x="67370" y="16445"/>
                </a:moveTo>
                <a:lnTo>
                  <a:pt x="54339" y="26657"/>
                </a:lnTo>
                <a:lnTo>
                  <a:pt x="54347" y="31089"/>
                </a:lnTo>
                <a:lnTo>
                  <a:pt x="67370" y="20883"/>
                </a:lnTo>
                <a:lnTo>
                  <a:pt x="67370" y="16445"/>
                </a:lnTo>
                <a:close/>
              </a:path>
              <a:path w="260985" h="187959">
                <a:moveTo>
                  <a:pt x="83379" y="51979"/>
                </a:moveTo>
                <a:close/>
              </a:path>
              <a:path w="260985" h="187959">
                <a:moveTo>
                  <a:pt x="67748" y="36436"/>
                </a:moveTo>
                <a:lnTo>
                  <a:pt x="67748" y="40883"/>
                </a:lnTo>
                <a:lnTo>
                  <a:pt x="83353" y="51979"/>
                </a:lnTo>
                <a:lnTo>
                  <a:pt x="83366" y="47541"/>
                </a:lnTo>
                <a:lnTo>
                  <a:pt x="67748" y="36436"/>
                </a:lnTo>
                <a:close/>
              </a:path>
              <a:path w="260985" h="187959">
                <a:moveTo>
                  <a:pt x="83379" y="51973"/>
                </a:moveTo>
                <a:close/>
              </a:path>
              <a:path w="260985" h="187959">
                <a:moveTo>
                  <a:pt x="96402" y="37320"/>
                </a:moveTo>
                <a:lnTo>
                  <a:pt x="83371" y="47541"/>
                </a:lnTo>
                <a:lnTo>
                  <a:pt x="83379" y="51973"/>
                </a:lnTo>
                <a:lnTo>
                  <a:pt x="96402" y="41767"/>
                </a:lnTo>
                <a:lnTo>
                  <a:pt x="96402" y="37320"/>
                </a:lnTo>
                <a:close/>
              </a:path>
              <a:path w="260985" h="187959">
                <a:moveTo>
                  <a:pt x="96773" y="57310"/>
                </a:moveTo>
                <a:lnTo>
                  <a:pt x="96780" y="61758"/>
                </a:lnTo>
                <a:lnTo>
                  <a:pt x="112404" y="72857"/>
                </a:lnTo>
                <a:lnTo>
                  <a:pt x="112398" y="68415"/>
                </a:lnTo>
                <a:lnTo>
                  <a:pt x="96773" y="57310"/>
                </a:lnTo>
                <a:close/>
              </a:path>
              <a:path w="260985" h="187959">
                <a:moveTo>
                  <a:pt x="125435" y="58204"/>
                </a:moveTo>
                <a:lnTo>
                  <a:pt x="112404" y="68415"/>
                </a:lnTo>
                <a:lnTo>
                  <a:pt x="112411" y="72857"/>
                </a:lnTo>
                <a:lnTo>
                  <a:pt x="125435" y="62642"/>
                </a:lnTo>
                <a:lnTo>
                  <a:pt x="125435" y="58204"/>
                </a:lnTo>
                <a:close/>
              </a:path>
              <a:path w="260985" h="187959">
                <a:moveTo>
                  <a:pt x="174187" y="171929"/>
                </a:moveTo>
                <a:lnTo>
                  <a:pt x="174187" y="176376"/>
                </a:lnTo>
                <a:lnTo>
                  <a:pt x="189818" y="187485"/>
                </a:lnTo>
                <a:lnTo>
                  <a:pt x="189816" y="183041"/>
                </a:lnTo>
                <a:lnTo>
                  <a:pt x="174187" y="171929"/>
                </a:lnTo>
                <a:close/>
              </a:path>
              <a:path w="260985" h="187959">
                <a:moveTo>
                  <a:pt x="202849" y="172826"/>
                </a:moveTo>
                <a:lnTo>
                  <a:pt x="189818" y="183041"/>
                </a:lnTo>
                <a:lnTo>
                  <a:pt x="189818" y="187485"/>
                </a:lnTo>
                <a:lnTo>
                  <a:pt x="202849" y="177267"/>
                </a:lnTo>
                <a:lnTo>
                  <a:pt x="202849" y="172826"/>
                </a:lnTo>
                <a:close/>
              </a:path>
              <a:path w="260985" h="187959">
                <a:moveTo>
                  <a:pt x="193545" y="156380"/>
                </a:moveTo>
                <a:lnTo>
                  <a:pt x="193545" y="160827"/>
                </a:lnTo>
                <a:lnTo>
                  <a:pt x="209176" y="171933"/>
                </a:lnTo>
                <a:lnTo>
                  <a:pt x="209173" y="167490"/>
                </a:lnTo>
                <a:lnTo>
                  <a:pt x="193545" y="156380"/>
                </a:lnTo>
                <a:close/>
              </a:path>
              <a:path w="260985" h="187959">
                <a:moveTo>
                  <a:pt x="222207" y="157273"/>
                </a:moveTo>
                <a:lnTo>
                  <a:pt x="209176" y="167490"/>
                </a:lnTo>
                <a:lnTo>
                  <a:pt x="209176" y="171933"/>
                </a:lnTo>
                <a:lnTo>
                  <a:pt x="222207" y="161721"/>
                </a:lnTo>
                <a:lnTo>
                  <a:pt x="222207" y="157273"/>
                </a:lnTo>
                <a:close/>
              </a:path>
              <a:path w="260985" h="187959">
                <a:moveTo>
                  <a:pt x="160794" y="166604"/>
                </a:moveTo>
                <a:close/>
              </a:path>
              <a:path w="260985" h="187959">
                <a:moveTo>
                  <a:pt x="145155" y="151058"/>
                </a:moveTo>
                <a:lnTo>
                  <a:pt x="145155" y="155505"/>
                </a:lnTo>
                <a:lnTo>
                  <a:pt x="160780" y="166604"/>
                </a:lnTo>
                <a:lnTo>
                  <a:pt x="160780" y="162163"/>
                </a:lnTo>
                <a:lnTo>
                  <a:pt x="145155" y="151058"/>
                </a:lnTo>
                <a:close/>
              </a:path>
              <a:path w="260985" h="187959">
                <a:moveTo>
                  <a:pt x="160794" y="166597"/>
                </a:moveTo>
                <a:close/>
              </a:path>
              <a:path w="260985" h="187959">
                <a:moveTo>
                  <a:pt x="173817" y="151942"/>
                </a:moveTo>
                <a:lnTo>
                  <a:pt x="160786" y="162163"/>
                </a:lnTo>
                <a:lnTo>
                  <a:pt x="160794" y="166597"/>
                </a:lnTo>
                <a:lnTo>
                  <a:pt x="173817" y="156389"/>
                </a:lnTo>
                <a:lnTo>
                  <a:pt x="173817" y="151942"/>
                </a:lnTo>
                <a:close/>
              </a:path>
              <a:path w="260985" h="187959">
                <a:moveTo>
                  <a:pt x="212902" y="140827"/>
                </a:moveTo>
                <a:lnTo>
                  <a:pt x="212902" y="145275"/>
                </a:lnTo>
                <a:lnTo>
                  <a:pt x="228533" y="156380"/>
                </a:lnTo>
                <a:lnTo>
                  <a:pt x="228533" y="151942"/>
                </a:lnTo>
                <a:lnTo>
                  <a:pt x="212902" y="140827"/>
                </a:lnTo>
                <a:close/>
              </a:path>
              <a:path w="260985" h="187959">
                <a:moveTo>
                  <a:pt x="241564" y="141721"/>
                </a:moveTo>
                <a:lnTo>
                  <a:pt x="228533" y="151942"/>
                </a:lnTo>
                <a:lnTo>
                  <a:pt x="228533" y="156380"/>
                </a:lnTo>
                <a:lnTo>
                  <a:pt x="241564" y="146168"/>
                </a:lnTo>
                <a:lnTo>
                  <a:pt x="241564" y="141721"/>
                </a:lnTo>
                <a:close/>
              </a:path>
              <a:path w="260985" h="187959">
                <a:moveTo>
                  <a:pt x="164512" y="135505"/>
                </a:moveTo>
                <a:lnTo>
                  <a:pt x="164512" y="139953"/>
                </a:lnTo>
                <a:lnTo>
                  <a:pt x="180143" y="151058"/>
                </a:lnTo>
                <a:lnTo>
                  <a:pt x="180130" y="146610"/>
                </a:lnTo>
                <a:lnTo>
                  <a:pt x="164512" y="135505"/>
                </a:lnTo>
                <a:close/>
              </a:path>
              <a:path w="260985" h="187959">
                <a:moveTo>
                  <a:pt x="193174" y="136398"/>
                </a:moveTo>
                <a:lnTo>
                  <a:pt x="180143" y="146610"/>
                </a:lnTo>
                <a:lnTo>
                  <a:pt x="180143" y="151048"/>
                </a:lnTo>
                <a:lnTo>
                  <a:pt x="193174" y="140837"/>
                </a:lnTo>
                <a:lnTo>
                  <a:pt x="193174" y="136398"/>
                </a:lnTo>
                <a:close/>
              </a:path>
              <a:path w="260985" h="187959">
                <a:moveTo>
                  <a:pt x="58065" y="88415"/>
                </a:moveTo>
                <a:lnTo>
                  <a:pt x="58065" y="92863"/>
                </a:lnTo>
                <a:lnTo>
                  <a:pt x="131753" y="145721"/>
                </a:lnTo>
                <a:lnTo>
                  <a:pt x="131748" y="141279"/>
                </a:lnTo>
                <a:lnTo>
                  <a:pt x="58065" y="88415"/>
                </a:lnTo>
                <a:close/>
              </a:path>
              <a:path w="260985" h="187959">
                <a:moveTo>
                  <a:pt x="144784" y="131067"/>
                </a:moveTo>
                <a:lnTo>
                  <a:pt x="131753" y="141279"/>
                </a:lnTo>
                <a:lnTo>
                  <a:pt x="131761" y="145720"/>
                </a:lnTo>
                <a:lnTo>
                  <a:pt x="144772" y="135515"/>
                </a:lnTo>
                <a:lnTo>
                  <a:pt x="144784" y="131067"/>
                </a:lnTo>
                <a:close/>
              </a:path>
              <a:path w="260985" h="187959">
                <a:moveTo>
                  <a:pt x="183870" y="119953"/>
                </a:moveTo>
                <a:lnTo>
                  <a:pt x="183870" y="124400"/>
                </a:lnTo>
                <a:lnTo>
                  <a:pt x="199501" y="135515"/>
                </a:lnTo>
                <a:lnTo>
                  <a:pt x="199488" y="131058"/>
                </a:lnTo>
                <a:lnTo>
                  <a:pt x="183870" y="119953"/>
                </a:lnTo>
                <a:close/>
              </a:path>
              <a:path w="260985" h="187959">
                <a:moveTo>
                  <a:pt x="212532" y="120846"/>
                </a:moveTo>
                <a:lnTo>
                  <a:pt x="199501" y="131058"/>
                </a:lnTo>
                <a:lnTo>
                  <a:pt x="199501" y="135505"/>
                </a:lnTo>
                <a:lnTo>
                  <a:pt x="212532" y="125284"/>
                </a:lnTo>
                <a:lnTo>
                  <a:pt x="212532" y="120846"/>
                </a:lnTo>
                <a:close/>
              </a:path>
              <a:path w="260985" h="187959">
                <a:moveTo>
                  <a:pt x="135480" y="114621"/>
                </a:moveTo>
                <a:lnTo>
                  <a:pt x="135480" y="119069"/>
                </a:lnTo>
                <a:lnTo>
                  <a:pt x="151111" y="130168"/>
                </a:lnTo>
                <a:lnTo>
                  <a:pt x="151106" y="125726"/>
                </a:lnTo>
                <a:lnTo>
                  <a:pt x="135480" y="114621"/>
                </a:lnTo>
                <a:close/>
              </a:path>
              <a:path w="260985" h="187959">
                <a:moveTo>
                  <a:pt x="164142" y="115515"/>
                </a:moveTo>
                <a:lnTo>
                  <a:pt x="151111" y="125726"/>
                </a:lnTo>
                <a:lnTo>
                  <a:pt x="151119" y="130168"/>
                </a:lnTo>
                <a:lnTo>
                  <a:pt x="164142" y="119953"/>
                </a:lnTo>
                <a:lnTo>
                  <a:pt x="164142" y="115515"/>
                </a:lnTo>
                <a:close/>
              </a:path>
              <a:path w="260985" h="187959">
                <a:moveTo>
                  <a:pt x="154837" y="99069"/>
                </a:moveTo>
                <a:lnTo>
                  <a:pt x="154837" y="103516"/>
                </a:lnTo>
                <a:lnTo>
                  <a:pt x="170468" y="114621"/>
                </a:lnTo>
                <a:lnTo>
                  <a:pt x="170455" y="110174"/>
                </a:lnTo>
                <a:lnTo>
                  <a:pt x="154837" y="99069"/>
                </a:lnTo>
                <a:close/>
              </a:path>
              <a:path w="260985" h="187959">
                <a:moveTo>
                  <a:pt x="183500" y="99962"/>
                </a:moveTo>
                <a:lnTo>
                  <a:pt x="170468" y="110174"/>
                </a:lnTo>
                <a:lnTo>
                  <a:pt x="170468" y="114621"/>
                </a:lnTo>
                <a:lnTo>
                  <a:pt x="183500" y="104400"/>
                </a:lnTo>
                <a:lnTo>
                  <a:pt x="183500" y="99962"/>
                </a:lnTo>
                <a:close/>
              </a:path>
              <a:path w="260985" h="187959">
                <a:moveTo>
                  <a:pt x="122086" y="109290"/>
                </a:moveTo>
                <a:close/>
              </a:path>
              <a:path w="260985" h="187959">
                <a:moveTo>
                  <a:pt x="106447" y="93737"/>
                </a:moveTo>
                <a:lnTo>
                  <a:pt x="106455" y="98185"/>
                </a:lnTo>
                <a:lnTo>
                  <a:pt x="122073" y="109290"/>
                </a:lnTo>
                <a:lnTo>
                  <a:pt x="122082" y="104849"/>
                </a:lnTo>
                <a:lnTo>
                  <a:pt x="106447" y="93737"/>
                </a:lnTo>
                <a:close/>
              </a:path>
              <a:path w="260985" h="187959">
                <a:moveTo>
                  <a:pt x="122086" y="109284"/>
                </a:moveTo>
                <a:close/>
              </a:path>
              <a:path w="260985" h="187959">
                <a:moveTo>
                  <a:pt x="135110" y="94631"/>
                </a:moveTo>
                <a:lnTo>
                  <a:pt x="122082" y="104849"/>
                </a:lnTo>
                <a:lnTo>
                  <a:pt x="122086" y="109284"/>
                </a:lnTo>
                <a:lnTo>
                  <a:pt x="135110" y="99078"/>
                </a:lnTo>
                <a:lnTo>
                  <a:pt x="135110" y="94631"/>
                </a:lnTo>
                <a:close/>
              </a:path>
              <a:path w="260985" h="187959">
                <a:moveTo>
                  <a:pt x="141444" y="93737"/>
                </a:moveTo>
                <a:close/>
              </a:path>
              <a:path w="260985" h="187959">
                <a:moveTo>
                  <a:pt x="125805" y="78194"/>
                </a:moveTo>
                <a:lnTo>
                  <a:pt x="125813" y="82632"/>
                </a:lnTo>
                <a:lnTo>
                  <a:pt x="141431" y="93737"/>
                </a:lnTo>
                <a:lnTo>
                  <a:pt x="141431" y="89299"/>
                </a:lnTo>
                <a:lnTo>
                  <a:pt x="125805" y="78194"/>
                </a:lnTo>
                <a:close/>
              </a:path>
              <a:path w="260985" h="187959">
                <a:moveTo>
                  <a:pt x="141444" y="93731"/>
                </a:moveTo>
                <a:close/>
              </a:path>
              <a:path w="260985" h="187959">
                <a:moveTo>
                  <a:pt x="154467" y="79078"/>
                </a:moveTo>
                <a:lnTo>
                  <a:pt x="141436" y="89299"/>
                </a:lnTo>
                <a:lnTo>
                  <a:pt x="141444" y="93731"/>
                </a:lnTo>
                <a:lnTo>
                  <a:pt x="154467" y="83526"/>
                </a:lnTo>
                <a:lnTo>
                  <a:pt x="154467" y="79078"/>
                </a:lnTo>
                <a:close/>
              </a:path>
              <a:path w="260985" h="187959">
                <a:moveTo>
                  <a:pt x="77423" y="72863"/>
                </a:moveTo>
                <a:lnTo>
                  <a:pt x="77423" y="77310"/>
                </a:lnTo>
                <a:lnTo>
                  <a:pt x="93046" y="88410"/>
                </a:lnTo>
                <a:lnTo>
                  <a:pt x="93041" y="83968"/>
                </a:lnTo>
                <a:lnTo>
                  <a:pt x="77423" y="72863"/>
                </a:lnTo>
                <a:close/>
              </a:path>
              <a:path w="260985" h="187959">
                <a:moveTo>
                  <a:pt x="106077" y="73756"/>
                </a:moveTo>
                <a:lnTo>
                  <a:pt x="93046" y="83968"/>
                </a:lnTo>
                <a:lnTo>
                  <a:pt x="93054" y="88409"/>
                </a:lnTo>
                <a:lnTo>
                  <a:pt x="106077" y="78194"/>
                </a:lnTo>
                <a:lnTo>
                  <a:pt x="106077" y="73756"/>
                </a:lnTo>
                <a:close/>
              </a:path>
              <a:path w="260985" h="187959">
                <a:moveTo>
                  <a:pt x="34990" y="46647"/>
                </a:moveTo>
                <a:close/>
              </a:path>
              <a:path w="260985" h="187959">
                <a:moveTo>
                  <a:pt x="19356" y="31104"/>
                </a:moveTo>
                <a:lnTo>
                  <a:pt x="19359" y="35552"/>
                </a:lnTo>
                <a:lnTo>
                  <a:pt x="34977" y="46647"/>
                </a:lnTo>
                <a:lnTo>
                  <a:pt x="34976" y="42209"/>
                </a:lnTo>
                <a:lnTo>
                  <a:pt x="19356" y="31104"/>
                </a:lnTo>
                <a:close/>
              </a:path>
              <a:path w="260985" h="187959">
                <a:moveTo>
                  <a:pt x="48012" y="31988"/>
                </a:moveTo>
                <a:lnTo>
                  <a:pt x="34983" y="42209"/>
                </a:lnTo>
                <a:lnTo>
                  <a:pt x="34990" y="46641"/>
                </a:lnTo>
                <a:lnTo>
                  <a:pt x="48012" y="36436"/>
                </a:lnTo>
                <a:lnTo>
                  <a:pt x="48012" y="31988"/>
                </a:lnTo>
                <a:close/>
              </a:path>
              <a:path w="260985" h="187959">
                <a:moveTo>
                  <a:pt x="64021" y="67531"/>
                </a:moveTo>
                <a:close/>
              </a:path>
              <a:path w="260985" h="187959">
                <a:moveTo>
                  <a:pt x="48390" y="51988"/>
                </a:moveTo>
                <a:lnTo>
                  <a:pt x="48390" y="56436"/>
                </a:lnTo>
                <a:lnTo>
                  <a:pt x="64008" y="67531"/>
                </a:lnTo>
                <a:lnTo>
                  <a:pt x="63995" y="63084"/>
                </a:lnTo>
                <a:lnTo>
                  <a:pt x="48390" y="51988"/>
                </a:lnTo>
                <a:close/>
              </a:path>
              <a:path w="260985" h="187959">
                <a:moveTo>
                  <a:pt x="64021" y="67525"/>
                </a:moveTo>
                <a:close/>
              </a:path>
              <a:path w="260985" h="187959">
                <a:moveTo>
                  <a:pt x="77045" y="52872"/>
                </a:moveTo>
                <a:lnTo>
                  <a:pt x="64013" y="63084"/>
                </a:lnTo>
                <a:lnTo>
                  <a:pt x="64021" y="67525"/>
                </a:lnTo>
                <a:lnTo>
                  <a:pt x="77045" y="57310"/>
                </a:lnTo>
                <a:lnTo>
                  <a:pt x="77045" y="52872"/>
                </a:lnTo>
                <a:close/>
              </a:path>
              <a:path w="260985" h="187959">
                <a:moveTo>
                  <a:pt x="15634" y="62200"/>
                </a:moveTo>
                <a:close/>
              </a:path>
              <a:path w="260985" h="187959">
                <a:moveTo>
                  <a:pt x="0" y="46657"/>
                </a:moveTo>
                <a:lnTo>
                  <a:pt x="2" y="51104"/>
                </a:lnTo>
                <a:lnTo>
                  <a:pt x="15620" y="62200"/>
                </a:lnTo>
                <a:lnTo>
                  <a:pt x="15620" y="57762"/>
                </a:lnTo>
                <a:lnTo>
                  <a:pt x="0" y="46657"/>
                </a:lnTo>
                <a:close/>
              </a:path>
              <a:path w="260985" h="187959">
                <a:moveTo>
                  <a:pt x="28654" y="47541"/>
                </a:moveTo>
                <a:lnTo>
                  <a:pt x="15626" y="57762"/>
                </a:lnTo>
                <a:lnTo>
                  <a:pt x="15634" y="62194"/>
                </a:lnTo>
                <a:lnTo>
                  <a:pt x="28653" y="51988"/>
                </a:lnTo>
                <a:lnTo>
                  <a:pt x="28654" y="47541"/>
                </a:lnTo>
                <a:close/>
              </a:path>
              <a:path w="260985" h="187959">
                <a:moveTo>
                  <a:pt x="44664" y="83084"/>
                </a:moveTo>
                <a:close/>
              </a:path>
              <a:path w="260985" h="187959">
                <a:moveTo>
                  <a:pt x="29031" y="67541"/>
                </a:moveTo>
                <a:lnTo>
                  <a:pt x="29033" y="71988"/>
                </a:lnTo>
                <a:lnTo>
                  <a:pt x="44651" y="83084"/>
                </a:lnTo>
                <a:lnTo>
                  <a:pt x="44637" y="78636"/>
                </a:lnTo>
                <a:lnTo>
                  <a:pt x="29031" y="67541"/>
                </a:lnTo>
                <a:close/>
              </a:path>
              <a:path w="260985" h="187959">
                <a:moveTo>
                  <a:pt x="44664" y="83078"/>
                </a:moveTo>
                <a:close/>
              </a:path>
              <a:path w="260985" h="187959">
                <a:moveTo>
                  <a:pt x="57687" y="68425"/>
                </a:moveTo>
                <a:lnTo>
                  <a:pt x="44656" y="78636"/>
                </a:lnTo>
                <a:lnTo>
                  <a:pt x="44664" y="83078"/>
                </a:lnTo>
                <a:lnTo>
                  <a:pt x="57687" y="72863"/>
                </a:lnTo>
                <a:lnTo>
                  <a:pt x="57687" y="68425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3" name="object 56"/>
          <p:cNvSpPr>
            <a:spLocks/>
          </p:cNvSpPr>
          <p:nvPr/>
        </p:nvSpPr>
        <p:spPr bwMode="auto">
          <a:xfrm>
            <a:off x="6711950" y="820738"/>
            <a:ext cx="23813" cy="73025"/>
          </a:xfrm>
          <a:custGeom>
            <a:avLst/>
            <a:gdLst/>
            <a:ahLst/>
            <a:cxnLst>
              <a:cxn ang="0">
                <a:pos x="24738" y="0"/>
              </a:cxn>
              <a:cxn ang="0">
                <a:pos x="13472" y="8472"/>
              </a:cxn>
              <a:cxn ang="0">
                <a:pos x="13472" y="63930"/>
              </a:cxn>
              <a:cxn ang="0">
                <a:pos x="24738" y="55458"/>
              </a:cxn>
              <a:cxn ang="0">
                <a:pos x="24738" y="0"/>
              </a:cxn>
              <a:cxn ang="0">
                <a:pos x="6247" y="12816"/>
              </a:cxn>
              <a:cxn ang="0">
                <a:pos x="0" y="17160"/>
              </a:cxn>
              <a:cxn ang="0">
                <a:pos x="0" y="72618"/>
              </a:cxn>
              <a:cxn ang="0">
                <a:pos x="6247" y="68274"/>
              </a:cxn>
              <a:cxn ang="0">
                <a:pos x="6247" y="12816"/>
              </a:cxn>
            </a:cxnLst>
            <a:rect l="0" t="0" r="r" b="b"/>
            <a:pathLst>
              <a:path w="24765" h="73025">
                <a:moveTo>
                  <a:pt x="24738" y="0"/>
                </a:moveTo>
                <a:lnTo>
                  <a:pt x="13472" y="8472"/>
                </a:lnTo>
                <a:lnTo>
                  <a:pt x="13472" y="63930"/>
                </a:lnTo>
                <a:lnTo>
                  <a:pt x="24738" y="55458"/>
                </a:lnTo>
                <a:lnTo>
                  <a:pt x="24738" y="0"/>
                </a:lnTo>
                <a:close/>
              </a:path>
              <a:path w="24765" h="73025">
                <a:moveTo>
                  <a:pt x="6247" y="12816"/>
                </a:moveTo>
                <a:lnTo>
                  <a:pt x="0" y="17160"/>
                </a:lnTo>
                <a:lnTo>
                  <a:pt x="0" y="72618"/>
                </a:lnTo>
                <a:lnTo>
                  <a:pt x="6247" y="68274"/>
                </a:lnTo>
                <a:lnTo>
                  <a:pt x="6247" y="1281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4" name="object 57"/>
          <p:cNvSpPr>
            <a:spLocks/>
          </p:cNvSpPr>
          <p:nvPr/>
        </p:nvSpPr>
        <p:spPr bwMode="auto">
          <a:xfrm>
            <a:off x="6724650" y="820738"/>
            <a:ext cx="11113" cy="63500"/>
          </a:xfrm>
          <a:custGeom>
            <a:avLst/>
            <a:gdLst/>
            <a:ahLst/>
            <a:cxnLst>
              <a:cxn ang="0">
                <a:pos x="0" y="8472"/>
              </a:cxn>
              <a:cxn ang="0">
                <a:pos x="11266" y="0"/>
              </a:cxn>
              <a:cxn ang="0">
                <a:pos x="11266" y="55458"/>
              </a:cxn>
              <a:cxn ang="0">
                <a:pos x="0" y="63930"/>
              </a:cxn>
              <a:cxn ang="0">
                <a:pos x="0" y="8472"/>
              </a:cxn>
            </a:cxnLst>
            <a:rect l="0" t="0" r="r" b="b"/>
            <a:pathLst>
              <a:path w="11429" h="64134">
                <a:moveTo>
                  <a:pt x="0" y="8472"/>
                </a:moveTo>
                <a:lnTo>
                  <a:pt x="11266" y="0"/>
                </a:lnTo>
                <a:lnTo>
                  <a:pt x="11266" y="55458"/>
                </a:lnTo>
                <a:lnTo>
                  <a:pt x="0" y="63930"/>
                </a:lnTo>
                <a:lnTo>
                  <a:pt x="0" y="8472"/>
                </a:lnTo>
                <a:close/>
              </a:path>
            </a:pathLst>
          </a:cu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5" name="object 58"/>
          <p:cNvSpPr>
            <a:spLocks/>
          </p:cNvSpPr>
          <p:nvPr/>
        </p:nvSpPr>
        <p:spPr bwMode="auto">
          <a:xfrm>
            <a:off x="6711950" y="833438"/>
            <a:ext cx="6350" cy="60325"/>
          </a:xfrm>
          <a:custGeom>
            <a:avLst/>
            <a:gdLst/>
            <a:ahLst/>
            <a:cxnLst>
              <a:cxn ang="0">
                <a:pos x="0" y="4344"/>
              </a:cxn>
              <a:cxn ang="0">
                <a:pos x="6247" y="0"/>
              </a:cxn>
              <a:cxn ang="0">
                <a:pos x="6247" y="55458"/>
              </a:cxn>
              <a:cxn ang="0">
                <a:pos x="0" y="59802"/>
              </a:cxn>
              <a:cxn ang="0">
                <a:pos x="0" y="4344"/>
              </a:cxn>
            </a:cxnLst>
            <a:rect l="0" t="0" r="r" b="b"/>
            <a:pathLst>
              <a:path w="6350" h="60325">
                <a:moveTo>
                  <a:pt x="0" y="4344"/>
                </a:moveTo>
                <a:lnTo>
                  <a:pt x="6247" y="0"/>
                </a:lnTo>
                <a:lnTo>
                  <a:pt x="6247" y="55458"/>
                </a:lnTo>
                <a:lnTo>
                  <a:pt x="0" y="59802"/>
                </a:lnTo>
                <a:lnTo>
                  <a:pt x="0" y="4344"/>
                </a:lnTo>
                <a:close/>
              </a:path>
            </a:pathLst>
          </a:cu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6" name="object 59"/>
          <p:cNvSpPr>
            <a:spLocks noChangeArrowheads="1"/>
          </p:cNvSpPr>
          <p:nvPr/>
        </p:nvSpPr>
        <p:spPr bwMode="auto">
          <a:xfrm>
            <a:off x="6350000" y="519113"/>
            <a:ext cx="225425" cy="509587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47" name="object 60"/>
          <p:cNvSpPr>
            <a:spLocks/>
          </p:cNvSpPr>
          <p:nvPr/>
        </p:nvSpPr>
        <p:spPr bwMode="auto">
          <a:xfrm>
            <a:off x="6397625" y="519113"/>
            <a:ext cx="177800" cy="365125"/>
          </a:xfrm>
          <a:custGeom>
            <a:avLst/>
            <a:gdLst/>
            <a:ahLst/>
            <a:cxnLst>
              <a:cxn ang="0">
                <a:pos x="177078" y="364645"/>
              </a:cxn>
              <a:cxn ang="0">
                <a:pos x="128303" y="345211"/>
              </a:cxn>
              <a:cxn ang="0">
                <a:pos x="82169" y="318591"/>
              </a:cxn>
              <a:cxn ang="0">
                <a:pos x="39219" y="285153"/>
              </a:cxn>
              <a:cxn ang="0">
                <a:pos x="0" y="245266"/>
              </a:cxn>
              <a:cxn ang="0">
                <a:pos x="0" y="0"/>
              </a:cxn>
              <a:cxn ang="0">
                <a:pos x="40076" y="38691"/>
              </a:cxn>
              <a:cxn ang="0">
                <a:pos x="83194" y="72017"/>
              </a:cxn>
              <a:cxn ang="0">
                <a:pos x="128985" y="99721"/>
              </a:cxn>
              <a:cxn ang="0">
                <a:pos x="177078" y="121551"/>
              </a:cxn>
              <a:cxn ang="0">
                <a:pos x="177078" y="364645"/>
              </a:cxn>
            </a:cxnLst>
            <a:rect l="0" t="0" r="r" b="b"/>
            <a:pathLst>
              <a:path w="177165" h="365125">
                <a:moveTo>
                  <a:pt x="177078" y="364645"/>
                </a:moveTo>
                <a:lnTo>
                  <a:pt x="128303" y="345211"/>
                </a:lnTo>
                <a:lnTo>
                  <a:pt x="82169" y="318591"/>
                </a:lnTo>
                <a:lnTo>
                  <a:pt x="39219" y="285153"/>
                </a:lnTo>
                <a:lnTo>
                  <a:pt x="0" y="245266"/>
                </a:lnTo>
                <a:lnTo>
                  <a:pt x="0" y="0"/>
                </a:lnTo>
                <a:lnTo>
                  <a:pt x="40076" y="38691"/>
                </a:lnTo>
                <a:lnTo>
                  <a:pt x="83194" y="72017"/>
                </a:lnTo>
                <a:lnTo>
                  <a:pt x="128985" y="99721"/>
                </a:lnTo>
                <a:lnTo>
                  <a:pt x="177078" y="121551"/>
                </a:lnTo>
                <a:lnTo>
                  <a:pt x="177078" y="364645"/>
                </a:lnTo>
                <a:close/>
              </a:path>
            </a:pathLst>
          </a:custGeom>
          <a:noFill/>
          <a:ln w="58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8" name="object 61"/>
          <p:cNvSpPr>
            <a:spLocks/>
          </p:cNvSpPr>
          <p:nvPr/>
        </p:nvSpPr>
        <p:spPr bwMode="auto">
          <a:xfrm>
            <a:off x="6350000" y="779463"/>
            <a:ext cx="211138" cy="249237"/>
          </a:xfrm>
          <a:custGeom>
            <a:avLst/>
            <a:gdLst/>
            <a:ahLst/>
            <a:cxnLst>
              <a:cxn ang="0">
                <a:pos x="0" y="104184"/>
              </a:cxn>
              <a:cxn ang="0">
                <a:pos x="36856" y="143320"/>
              </a:cxn>
              <a:cxn ang="0">
                <a:pos x="76659" y="177654"/>
              </a:cxn>
              <a:cxn ang="0">
                <a:pos x="119085" y="206964"/>
              </a:cxn>
              <a:cxn ang="0">
                <a:pos x="163806" y="231024"/>
              </a:cxn>
              <a:cxn ang="0">
                <a:pos x="210499" y="249610"/>
              </a:cxn>
              <a:cxn ang="0">
                <a:pos x="210499" y="145275"/>
              </a:cxn>
              <a:cxn ang="0">
                <a:pos x="163840" y="126647"/>
              </a:cxn>
              <a:cxn ang="0">
                <a:pos x="119139" y="102583"/>
              </a:cxn>
              <a:cxn ang="0">
                <a:pos x="76718" y="73306"/>
              </a:cxn>
              <a:cxn ang="0">
                <a:pos x="36898" y="39037"/>
              </a:cxn>
              <a:cxn ang="0">
                <a:pos x="0" y="0"/>
              </a:cxn>
              <a:cxn ang="0">
                <a:pos x="0" y="104184"/>
              </a:cxn>
            </a:cxnLst>
            <a:rect l="0" t="0" r="r" b="b"/>
            <a:pathLst>
              <a:path w="210820" h="250190">
                <a:moveTo>
                  <a:pt x="0" y="104184"/>
                </a:moveTo>
                <a:lnTo>
                  <a:pt x="36856" y="143320"/>
                </a:lnTo>
                <a:lnTo>
                  <a:pt x="76659" y="177654"/>
                </a:lnTo>
                <a:lnTo>
                  <a:pt x="119085" y="206964"/>
                </a:lnTo>
                <a:lnTo>
                  <a:pt x="163806" y="231024"/>
                </a:lnTo>
                <a:lnTo>
                  <a:pt x="210499" y="249610"/>
                </a:lnTo>
                <a:lnTo>
                  <a:pt x="210499" y="145275"/>
                </a:lnTo>
                <a:lnTo>
                  <a:pt x="163840" y="126647"/>
                </a:lnTo>
                <a:lnTo>
                  <a:pt x="119139" y="102583"/>
                </a:lnTo>
                <a:lnTo>
                  <a:pt x="76718" y="73306"/>
                </a:lnTo>
                <a:lnTo>
                  <a:pt x="36898" y="39037"/>
                </a:lnTo>
                <a:lnTo>
                  <a:pt x="0" y="0"/>
                </a:lnTo>
                <a:lnTo>
                  <a:pt x="0" y="104184"/>
                </a:lnTo>
                <a:close/>
              </a:path>
            </a:pathLst>
          </a:custGeom>
          <a:noFill/>
          <a:ln w="61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49" name="object 62"/>
          <p:cNvSpPr>
            <a:spLocks/>
          </p:cNvSpPr>
          <p:nvPr/>
        </p:nvSpPr>
        <p:spPr bwMode="auto">
          <a:xfrm>
            <a:off x="6365875" y="822325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83" y="12497"/>
              </a:cxn>
              <a:cxn ang="0">
                <a:pos x="22491" y="24277"/>
              </a:cxn>
              <a:cxn ang="0">
                <a:pos x="34498" y="35314"/>
              </a:cxn>
              <a:cxn ang="0">
                <a:pos x="46979" y="45585"/>
              </a:cxn>
            </a:cxnLst>
            <a:rect l="0" t="0" r="r" b="b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7"/>
                </a:lnTo>
                <a:lnTo>
                  <a:pt x="34498" y="35314"/>
                </a:lnTo>
                <a:lnTo>
                  <a:pt x="46979" y="45585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0" name="object 63"/>
          <p:cNvSpPr>
            <a:spLocks/>
          </p:cNvSpPr>
          <p:nvPr/>
        </p:nvSpPr>
        <p:spPr bwMode="auto">
          <a:xfrm>
            <a:off x="6365875" y="83820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83" y="12497"/>
              </a:cxn>
              <a:cxn ang="0">
                <a:pos x="22491" y="24276"/>
              </a:cxn>
              <a:cxn ang="0">
                <a:pos x="34498" y="35310"/>
              </a:cxn>
              <a:cxn ang="0">
                <a:pos x="46979" y="45576"/>
              </a:cxn>
            </a:cxnLst>
            <a:rect l="0" t="0" r="r" b="b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6"/>
                </a:lnTo>
                <a:lnTo>
                  <a:pt x="34498" y="35310"/>
                </a:lnTo>
                <a:lnTo>
                  <a:pt x="46979" y="45576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1" name="object 64"/>
          <p:cNvSpPr>
            <a:spLocks/>
          </p:cNvSpPr>
          <p:nvPr/>
        </p:nvSpPr>
        <p:spPr bwMode="auto">
          <a:xfrm>
            <a:off x="6365875" y="852488"/>
            <a:ext cx="46038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83" y="12497"/>
              </a:cxn>
              <a:cxn ang="0">
                <a:pos x="22491" y="24276"/>
              </a:cxn>
              <a:cxn ang="0">
                <a:pos x="34498" y="35310"/>
              </a:cxn>
              <a:cxn ang="0">
                <a:pos x="46979" y="45576"/>
              </a:cxn>
            </a:cxnLst>
            <a:rect l="0" t="0" r="r" b="b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6"/>
                </a:lnTo>
                <a:lnTo>
                  <a:pt x="34498" y="35310"/>
                </a:lnTo>
                <a:lnTo>
                  <a:pt x="46979" y="45576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2" name="object 65"/>
          <p:cNvSpPr>
            <a:spLocks/>
          </p:cNvSpPr>
          <p:nvPr/>
        </p:nvSpPr>
        <p:spPr bwMode="auto">
          <a:xfrm>
            <a:off x="6365875" y="868363"/>
            <a:ext cx="46038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83" y="12503"/>
              </a:cxn>
              <a:cxn ang="0">
                <a:pos x="22491" y="24284"/>
              </a:cxn>
              <a:cxn ang="0">
                <a:pos x="34498" y="35319"/>
              </a:cxn>
              <a:cxn ang="0">
                <a:pos x="46979" y="45585"/>
              </a:cxn>
            </a:cxnLst>
            <a:rect l="0" t="0" r="r" b="b"/>
            <a:pathLst>
              <a:path w="46989" h="45719">
                <a:moveTo>
                  <a:pt x="0" y="0"/>
                </a:moveTo>
                <a:lnTo>
                  <a:pt x="10983" y="12503"/>
                </a:lnTo>
                <a:lnTo>
                  <a:pt x="22491" y="24284"/>
                </a:lnTo>
                <a:lnTo>
                  <a:pt x="34498" y="35319"/>
                </a:lnTo>
                <a:lnTo>
                  <a:pt x="46979" y="45585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3" name="object 66"/>
          <p:cNvSpPr>
            <a:spLocks/>
          </p:cNvSpPr>
          <p:nvPr/>
        </p:nvSpPr>
        <p:spPr bwMode="auto">
          <a:xfrm>
            <a:off x="6535738" y="542925"/>
            <a:ext cx="82550" cy="58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118" y="57649"/>
              </a:cxn>
            </a:cxnLst>
            <a:rect l="0" t="0" r="r" b="b"/>
            <a:pathLst>
              <a:path w="83184" h="57784">
                <a:moveTo>
                  <a:pt x="0" y="0"/>
                </a:moveTo>
                <a:lnTo>
                  <a:pt x="83118" y="5764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4" name="object 67"/>
          <p:cNvSpPr>
            <a:spLocks/>
          </p:cNvSpPr>
          <p:nvPr/>
        </p:nvSpPr>
        <p:spPr bwMode="auto">
          <a:xfrm>
            <a:off x="6546850" y="539750"/>
            <a:ext cx="82550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118" y="57649"/>
              </a:cxn>
            </a:cxnLst>
            <a:rect l="0" t="0" r="r" b="b"/>
            <a:pathLst>
              <a:path w="83184" h="57784">
                <a:moveTo>
                  <a:pt x="0" y="0"/>
                </a:moveTo>
                <a:lnTo>
                  <a:pt x="83118" y="5764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5" name="object 68"/>
          <p:cNvSpPr>
            <a:spLocks/>
          </p:cNvSpPr>
          <p:nvPr/>
        </p:nvSpPr>
        <p:spPr bwMode="auto">
          <a:xfrm>
            <a:off x="6556375" y="536575"/>
            <a:ext cx="84138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118" y="57639"/>
              </a:cxn>
            </a:cxnLst>
            <a:rect l="0" t="0" r="r" b="b"/>
            <a:pathLst>
              <a:path w="83184" h="57784">
                <a:moveTo>
                  <a:pt x="0" y="0"/>
                </a:moveTo>
                <a:lnTo>
                  <a:pt x="83118" y="5763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6" name="object 69"/>
          <p:cNvSpPr>
            <a:spLocks/>
          </p:cNvSpPr>
          <p:nvPr/>
        </p:nvSpPr>
        <p:spPr bwMode="auto">
          <a:xfrm>
            <a:off x="6567488" y="531813"/>
            <a:ext cx="84137" cy="5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118" y="57639"/>
              </a:cxn>
            </a:cxnLst>
            <a:rect l="0" t="0" r="r" b="b"/>
            <a:pathLst>
              <a:path w="83184" h="57784">
                <a:moveTo>
                  <a:pt x="0" y="0"/>
                </a:moveTo>
                <a:lnTo>
                  <a:pt x="83118" y="5763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7" name="object 70"/>
          <p:cNvSpPr>
            <a:spLocks/>
          </p:cNvSpPr>
          <p:nvPr/>
        </p:nvSpPr>
        <p:spPr bwMode="auto">
          <a:xfrm>
            <a:off x="6419850" y="573088"/>
            <a:ext cx="128588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5816"/>
              </a:cxn>
              <a:cxn ang="0">
                <a:pos x="29397" y="203682"/>
              </a:cxn>
              <a:cxn ang="0">
                <a:pos x="60710" y="228192"/>
              </a:cxn>
              <a:cxn ang="0">
                <a:pos x="93738" y="249208"/>
              </a:cxn>
              <a:cxn ang="0">
                <a:pos x="128286" y="266591"/>
              </a:cxn>
            </a:cxnLst>
            <a:rect l="0" t="0" r="r" b="b"/>
            <a:pathLst>
              <a:path w="128904" h="266700">
                <a:moveTo>
                  <a:pt x="0" y="0"/>
                </a:moveTo>
                <a:lnTo>
                  <a:pt x="0" y="175816"/>
                </a:lnTo>
                <a:lnTo>
                  <a:pt x="29397" y="203682"/>
                </a:lnTo>
                <a:lnTo>
                  <a:pt x="60710" y="228192"/>
                </a:lnTo>
                <a:lnTo>
                  <a:pt x="93738" y="249208"/>
                </a:lnTo>
                <a:lnTo>
                  <a:pt x="128286" y="266591"/>
                </a:lnTo>
              </a:path>
            </a:pathLst>
          </a:custGeom>
          <a:noFill/>
          <a:ln w="587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8" name="object 71"/>
          <p:cNvSpPr>
            <a:spLocks/>
          </p:cNvSpPr>
          <p:nvPr/>
        </p:nvSpPr>
        <p:spPr bwMode="auto">
          <a:xfrm>
            <a:off x="6350000" y="495300"/>
            <a:ext cx="407988" cy="533400"/>
          </a:xfrm>
          <a:custGeom>
            <a:avLst/>
            <a:gdLst/>
            <a:ahLst/>
            <a:cxnLst>
              <a:cxn ang="0">
                <a:pos x="210499" y="533945"/>
              </a:cxn>
              <a:cxn ang="0">
                <a:pos x="407447" y="397208"/>
              </a:cxn>
              <a:cxn ang="0">
                <a:pos x="407447" y="293023"/>
              </a:cxn>
              <a:cxn ang="0">
                <a:pos x="342401" y="247438"/>
              </a:cxn>
              <a:cxn ang="0">
                <a:pos x="342401" y="104184"/>
              </a:cxn>
              <a:cxn ang="0">
                <a:pos x="205078" y="8678"/>
              </a:cxn>
              <a:cxn ang="0">
                <a:pos x="141837" y="30390"/>
              </a:cxn>
              <a:cxn ang="0">
                <a:pos x="98473" y="0"/>
              </a:cxn>
              <a:cxn ang="0">
                <a:pos x="47877" y="23874"/>
              </a:cxn>
              <a:cxn ang="0">
                <a:pos x="47877" y="251782"/>
              </a:cxn>
              <a:cxn ang="0">
                <a:pos x="0" y="284335"/>
              </a:cxn>
              <a:cxn ang="0">
                <a:pos x="0" y="388519"/>
              </a:cxn>
              <a:cxn ang="0">
                <a:pos x="36951" y="427483"/>
              </a:cxn>
              <a:cxn ang="0">
                <a:pos x="76792" y="461726"/>
              </a:cxn>
              <a:cxn ang="0">
                <a:pos x="119207" y="491028"/>
              </a:cxn>
              <a:cxn ang="0">
                <a:pos x="163881" y="515174"/>
              </a:cxn>
              <a:cxn ang="0">
                <a:pos x="210499" y="533945"/>
              </a:cxn>
            </a:cxnLst>
            <a:rect l="0" t="0" r="r" b="b"/>
            <a:pathLst>
              <a:path w="407670" h="534035">
                <a:moveTo>
                  <a:pt x="210499" y="533945"/>
                </a:moveTo>
                <a:lnTo>
                  <a:pt x="407447" y="397208"/>
                </a:lnTo>
                <a:lnTo>
                  <a:pt x="407447" y="293023"/>
                </a:lnTo>
                <a:lnTo>
                  <a:pt x="342401" y="247438"/>
                </a:lnTo>
                <a:lnTo>
                  <a:pt x="342401" y="104184"/>
                </a:lnTo>
                <a:lnTo>
                  <a:pt x="205078" y="8678"/>
                </a:lnTo>
                <a:lnTo>
                  <a:pt x="141837" y="30390"/>
                </a:lnTo>
                <a:lnTo>
                  <a:pt x="98473" y="0"/>
                </a:lnTo>
                <a:lnTo>
                  <a:pt x="47877" y="23874"/>
                </a:lnTo>
                <a:lnTo>
                  <a:pt x="47877" y="251782"/>
                </a:lnTo>
                <a:lnTo>
                  <a:pt x="0" y="284335"/>
                </a:lnTo>
                <a:lnTo>
                  <a:pt x="0" y="388519"/>
                </a:lnTo>
                <a:lnTo>
                  <a:pt x="36951" y="427483"/>
                </a:lnTo>
                <a:lnTo>
                  <a:pt x="76792" y="461726"/>
                </a:lnTo>
                <a:lnTo>
                  <a:pt x="119207" y="491028"/>
                </a:lnTo>
                <a:lnTo>
                  <a:pt x="163881" y="515174"/>
                </a:lnTo>
                <a:lnTo>
                  <a:pt x="210499" y="533945"/>
                </a:lnTo>
                <a:close/>
              </a:path>
            </a:pathLst>
          </a:custGeom>
          <a:noFill/>
          <a:ln w="12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59" name="object 72"/>
          <p:cNvSpPr>
            <a:spLocks/>
          </p:cNvSpPr>
          <p:nvPr/>
        </p:nvSpPr>
        <p:spPr bwMode="auto">
          <a:xfrm>
            <a:off x="6199188" y="903288"/>
            <a:ext cx="312737" cy="257175"/>
          </a:xfrm>
          <a:custGeom>
            <a:avLst/>
            <a:gdLst/>
            <a:ahLst/>
            <a:cxnLst>
              <a:cxn ang="0">
                <a:pos x="0" y="80310"/>
              </a:cxn>
              <a:cxn ang="0">
                <a:pos x="95763" y="0"/>
              </a:cxn>
              <a:cxn ang="0">
                <a:pos x="312589" y="149760"/>
              </a:cxn>
              <a:cxn ang="0">
                <a:pos x="312589" y="188829"/>
              </a:cxn>
              <a:cxn ang="0">
                <a:pos x="213209" y="258291"/>
              </a:cxn>
              <a:cxn ang="0">
                <a:pos x="0" y="110691"/>
              </a:cxn>
              <a:cxn ang="0">
                <a:pos x="0" y="80310"/>
              </a:cxn>
            </a:cxnLst>
            <a:rect l="0" t="0" r="r" b="b"/>
            <a:pathLst>
              <a:path w="313054" h="258444">
                <a:moveTo>
                  <a:pt x="0" y="80310"/>
                </a:moveTo>
                <a:lnTo>
                  <a:pt x="95763" y="0"/>
                </a:lnTo>
                <a:lnTo>
                  <a:pt x="312589" y="149760"/>
                </a:lnTo>
                <a:lnTo>
                  <a:pt x="312589" y="188829"/>
                </a:lnTo>
                <a:lnTo>
                  <a:pt x="213209" y="258291"/>
                </a:lnTo>
                <a:lnTo>
                  <a:pt x="0" y="110691"/>
                </a:lnTo>
                <a:lnTo>
                  <a:pt x="0" y="80310"/>
                </a:lnTo>
                <a:close/>
              </a:path>
            </a:pathLst>
          </a:custGeom>
          <a:noFill/>
          <a:ln w="13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0" name="object 73"/>
          <p:cNvSpPr>
            <a:spLocks/>
          </p:cNvSpPr>
          <p:nvPr/>
        </p:nvSpPr>
        <p:spPr bwMode="auto">
          <a:xfrm>
            <a:off x="6478588" y="946150"/>
            <a:ext cx="73025" cy="46038"/>
          </a:xfrm>
          <a:custGeom>
            <a:avLst/>
            <a:gdLst/>
            <a:ahLst/>
            <a:cxnLst>
              <a:cxn ang="0">
                <a:pos x="6610" y="0"/>
              </a:cxn>
              <a:cxn ang="0">
                <a:pos x="3647" y="677"/>
              </a:cxn>
              <a:cxn ang="0">
                <a:pos x="1323" y="3460"/>
              </a:cxn>
              <a:cxn ang="0">
                <a:pos x="0" y="11810"/>
              </a:cxn>
              <a:cxn ang="0">
                <a:pos x="2615" y="16445"/>
              </a:cxn>
              <a:cxn ang="0">
                <a:pos x="6610" y="17357"/>
              </a:cxn>
              <a:cxn ang="0">
                <a:pos x="66234" y="45576"/>
              </a:cxn>
              <a:cxn ang="0">
                <a:pos x="68637" y="45134"/>
              </a:cxn>
              <a:cxn ang="0">
                <a:pos x="70686" y="43253"/>
              </a:cxn>
              <a:cxn ang="0">
                <a:pos x="73262" y="36267"/>
              </a:cxn>
              <a:cxn ang="0">
                <a:pos x="71639" y="31208"/>
              </a:cxn>
              <a:cxn ang="0">
                <a:pos x="68039" y="29299"/>
              </a:cxn>
              <a:cxn ang="0">
                <a:pos x="6610" y="0"/>
              </a:cxn>
            </a:cxnLst>
            <a:rect l="0" t="0" r="r" b="b"/>
            <a:pathLst>
              <a:path w="73659" h="45719">
                <a:moveTo>
                  <a:pt x="6610" y="0"/>
                </a:moveTo>
                <a:lnTo>
                  <a:pt x="3647" y="677"/>
                </a:lnTo>
                <a:lnTo>
                  <a:pt x="1323" y="3460"/>
                </a:lnTo>
                <a:lnTo>
                  <a:pt x="0" y="11810"/>
                </a:lnTo>
                <a:lnTo>
                  <a:pt x="2615" y="16445"/>
                </a:lnTo>
                <a:lnTo>
                  <a:pt x="6610" y="17357"/>
                </a:lnTo>
                <a:lnTo>
                  <a:pt x="66234" y="45576"/>
                </a:lnTo>
                <a:lnTo>
                  <a:pt x="68637" y="45134"/>
                </a:lnTo>
                <a:lnTo>
                  <a:pt x="70686" y="43253"/>
                </a:lnTo>
                <a:lnTo>
                  <a:pt x="73262" y="36267"/>
                </a:lnTo>
                <a:lnTo>
                  <a:pt x="71639" y="31208"/>
                </a:lnTo>
                <a:lnTo>
                  <a:pt x="68039" y="29299"/>
                </a:lnTo>
                <a:lnTo>
                  <a:pt x="66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1" name="object 74"/>
          <p:cNvSpPr>
            <a:spLocks/>
          </p:cNvSpPr>
          <p:nvPr/>
        </p:nvSpPr>
        <p:spPr bwMode="auto">
          <a:xfrm>
            <a:off x="6478588" y="946150"/>
            <a:ext cx="73025" cy="46038"/>
          </a:xfrm>
          <a:custGeom>
            <a:avLst/>
            <a:gdLst/>
            <a:ahLst/>
            <a:cxnLst>
              <a:cxn ang="0">
                <a:pos x="6610" y="0"/>
              </a:cxn>
              <a:cxn ang="0">
                <a:pos x="68039" y="29299"/>
              </a:cxn>
              <a:cxn ang="0">
                <a:pos x="71639" y="31208"/>
              </a:cxn>
              <a:cxn ang="0">
                <a:pos x="73262" y="36267"/>
              </a:cxn>
              <a:cxn ang="0">
                <a:pos x="71663" y="40583"/>
              </a:cxn>
              <a:cxn ang="0">
                <a:pos x="70686" y="43253"/>
              </a:cxn>
              <a:cxn ang="0">
                <a:pos x="68637" y="45134"/>
              </a:cxn>
              <a:cxn ang="0">
                <a:pos x="66234" y="45576"/>
              </a:cxn>
              <a:cxn ang="0">
                <a:pos x="6610" y="17357"/>
              </a:cxn>
              <a:cxn ang="0">
                <a:pos x="2615" y="16445"/>
              </a:cxn>
              <a:cxn ang="0">
                <a:pos x="0" y="11810"/>
              </a:cxn>
              <a:cxn ang="0">
                <a:pos x="764" y="7023"/>
              </a:cxn>
              <a:cxn ang="0">
                <a:pos x="1323" y="3460"/>
              </a:cxn>
              <a:cxn ang="0">
                <a:pos x="3647" y="677"/>
              </a:cxn>
              <a:cxn ang="0">
                <a:pos x="6610" y="0"/>
              </a:cxn>
            </a:cxnLst>
            <a:rect l="0" t="0" r="r" b="b"/>
            <a:pathLst>
              <a:path w="73659" h="45719">
                <a:moveTo>
                  <a:pt x="6610" y="0"/>
                </a:moveTo>
                <a:lnTo>
                  <a:pt x="68039" y="29299"/>
                </a:lnTo>
                <a:lnTo>
                  <a:pt x="71639" y="31208"/>
                </a:lnTo>
                <a:lnTo>
                  <a:pt x="73262" y="36267"/>
                </a:lnTo>
                <a:lnTo>
                  <a:pt x="71663" y="40583"/>
                </a:lnTo>
                <a:lnTo>
                  <a:pt x="70686" y="43253"/>
                </a:lnTo>
                <a:lnTo>
                  <a:pt x="68637" y="45134"/>
                </a:lnTo>
                <a:lnTo>
                  <a:pt x="66234" y="45576"/>
                </a:lnTo>
                <a:lnTo>
                  <a:pt x="6610" y="17357"/>
                </a:lnTo>
                <a:lnTo>
                  <a:pt x="2615" y="16445"/>
                </a:lnTo>
                <a:lnTo>
                  <a:pt x="0" y="11810"/>
                </a:lnTo>
                <a:lnTo>
                  <a:pt x="764" y="7023"/>
                </a:lnTo>
                <a:lnTo>
                  <a:pt x="1323" y="3460"/>
                </a:lnTo>
                <a:lnTo>
                  <a:pt x="3647" y="677"/>
                </a:lnTo>
                <a:lnTo>
                  <a:pt x="661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2" name="object 75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83"/>
              </a:cxn>
              <a:cxn ang="0">
                <a:pos x="88539" y="65115"/>
              </a:cxn>
              <a:cxn ang="0">
                <a:pos x="88539" y="43413"/>
              </a:cxn>
              <a:cxn ang="0">
                <a:pos x="0" y="0"/>
              </a:cxn>
            </a:cxnLst>
            <a:rect l="0" t="0" r="r" b="b"/>
            <a:pathLst>
              <a:path w="88900" h="65405">
                <a:moveTo>
                  <a:pt x="0" y="0"/>
                </a:moveTo>
                <a:lnTo>
                  <a:pt x="0" y="23883"/>
                </a:lnTo>
                <a:lnTo>
                  <a:pt x="88539" y="65115"/>
                </a:lnTo>
                <a:lnTo>
                  <a:pt x="88539" y="4341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3" name="object 76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539" y="43413"/>
              </a:cxn>
              <a:cxn ang="0">
                <a:pos x="88539" y="65115"/>
              </a:cxn>
              <a:cxn ang="0">
                <a:pos x="0" y="23883"/>
              </a:cxn>
              <a:cxn ang="0">
                <a:pos x="0" y="0"/>
              </a:cxn>
            </a:cxnLst>
            <a:rect l="0" t="0" r="r" b="b"/>
            <a:pathLst>
              <a:path w="88900" h="65405">
                <a:moveTo>
                  <a:pt x="0" y="0"/>
                </a:moveTo>
                <a:lnTo>
                  <a:pt x="88539" y="43413"/>
                </a:lnTo>
                <a:lnTo>
                  <a:pt x="88539" y="65115"/>
                </a:lnTo>
                <a:lnTo>
                  <a:pt x="0" y="23883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4" name="object 77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539" y="43413"/>
              </a:cxn>
              <a:cxn ang="0">
                <a:pos x="88539" y="65115"/>
              </a:cxn>
            </a:cxnLst>
            <a:rect l="0" t="0" r="r" b="b"/>
            <a:pathLst>
              <a:path w="88900" h="65405">
                <a:moveTo>
                  <a:pt x="0" y="0"/>
                </a:moveTo>
                <a:lnTo>
                  <a:pt x="88539" y="43413"/>
                </a:lnTo>
                <a:lnTo>
                  <a:pt x="88539" y="65115"/>
                </a:lnTo>
              </a:path>
            </a:pathLst>
          </a:custGeom>
          <a:noFill/>
          <a:ln w="3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5" name="object 78"/>
          <p:cNvSpPr>
            <a:spLocks/>
          </p:cNvSpPr>
          <p:nvPr/>
        </p:nvSpPr>
        <p:spPr bwMode="auto">
          <a:xfrm>
            <a:off x="6461125" y="904875"/>
            <a:ext cx="8890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539" y="43403"/>
              </a:cxn>
            </a:cxnLst>
            <a:rect l="0" t="0" r="r" b="b"/>
            <a:pathLst>
              <a:path w="88900" h="43815">
                <a:moveTo>
                  <a:pt x="0" y="0"/>
                </a:moveTo>
                <a:lnTo>
                  <a:pt x="88539" y="43403"/>
                </a:lnTo>
              </a:path>
            </a:pathLst>
          </a:custGeom>
          <a:noFill/>
          <a:ln w="32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6" name="object 79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883"/>
              </a:cxn>
              <a:cxn ang="0">
                <a:pos x="88539" y="65115"/>
              </a:cxn>
            </a:cxnLst>
            <a:rect l="0" t="0" r="r" b="b"/>
            <a:pathLst>
              <a:path w="88900" h="65405">
                <a:moveTo>
                  <a:pt x="0" y="0"/>
                </a:moveTo>
                <a:lnTo>
                  <a:pt x="0" y="23883"/>
                </a:lnTo>
                <a:lnTo>
                  <a:pt x="88539" y="65115"/>
                </a:lnTo>
              </a:path>
            </a:pathLst>
          </a:custGeom>
          <a:noFill/>
          <a:ln w="319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7" name="object 80"/>
          <p:cNvSpPr>
            <a:spLocks noChangeArrowheads="1"/>
          </p:cNvSpPr>
          <p:nvPr/>
        </p:nvSpPr>
        <p:spPr bwMode="auto">
          <a:xfrm>
            <a:off x="6523038" y="839788"/>
            <a:ext cx="14287" cy="20637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68" name="object 81"/>
          <p:cNvSpPr>
            <a:spLocks/>
          </p:cNvSpPr>
          <p:nvPr/>
        </p:nvSpPr>
        <p:spPr bwMode="auto">
          <a:xfrm>
            <a:off x="6523038" y="839788"/>
            <a:ext cx="14287" cy="20637"/>
          </a:xfrm>
          <a:custGeom>
            <a:avLst/>
            <a:gdLst/>
            <a:ahLst/>
            <a:cxnLst>
              <a:cxn ang="0">
                <a:pos x="12731" y="6751"/>
              </a:cxn>
              <a:cxn ang="0">
                <a:pos x="10494" y="2125"/>
              </a:cxn>
              <a:cxn ang="0">
                <a:pos x="6326" y="0"/>
              </a:cxn>
              <a:cxn ang="0">
                <a:pos x="3435" y="1993"/>
              </a:cxn>
              <a:cxn ang="0">
                <a:pos x="535" y="3986"/>
              </a:cxn>
              <a:cxn ang="0">
                <a:pos x="0" y="9355"/>
              </a:cxn>
              <a:cxn ang="0">
                <a:pos x="2237" y="13991"/>
              </a:cxn>
              <a:cxn ang="0">
                <a:pos x="4475" y="18617"/>
              </a:cxn>
              <a:cxn ang="0">
                <a:pos x="8634" y="20742"/>
              </a:cxn>
              <a:cxn ang="0">
                <a:pos x="11534" y="18749"/>
              </a:cxn>
              <a:cxn ang="0">
                <a:pos x="14433" y="16756"/>
              </a:cxn>
              <a:cxn ang="0">
                <a:pos x="14969" y="11386"/>
              </a:cxn>
              <a:cxn ang="0">
                <a:pos x="12731" y="6751"/>
              </a:cxn>
            </a:cxnLst>
            <a:rect l="0" t="0" r="r" b="b"/>
            <a:pathLst>
              <a:path w="15240" h="20955">
                <a:moveTo>
                  <a:pt x="12731" y="6751"/>
                </a:moveTo>
                <a:lnTo>
                  <a:pt x="10494" y="2125"/>
                </a:lnTo>
                <a:lnTo>
                  <a:pt x="6326" y="0"/>
                </a:lnTo>
                <a:lnTo>
                  <a:pt x="3435" y="1993"/>
                </a:lnTo>
                <a:lnTo>
                  <a:pt x="535" y="3986"/>
                </a:lnTo>
                <a:lnTo>
                  <a:pt x="0" y="9355"/>
                </a:lnTo>
                <a:lnTo>
                  <a:pt x="2237" y="13991"/>
                </a:lnTo>
                <a:lnTo>
                  <a:pt x="4475" y="18617"/>
                </a:lnTo>
                <a:lnTo>
                  <a:pt x="8634" y="20742"/>
                </a:lnTo>
                <a:lnTo>
                  <a:pt x="11534" y="18749"/>
                </a:lnTo>
                <a:lnTo>
                  <a:pt x="14433" y="16756"/>
                </a:lnTo>
                <a:lnTo>
                  <a:pt x="14969" y="11386"/>
                </a:lnTo>
                <a:lnTo>
                  <a:pt x="12731" y="67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69" name="object 82"/>
          <p:cNvSpPr>
            <a:spLocks noChangeArrowheads="1"/>
          </p:cNvSpPr>
          <p:nvPr/>
        </p:nvSpPr>
        <p:spPr bwMode="auto">
          <a:xfrm>
            <a:off x="6419850" y="573088"/>
            <a:ext cx="128588" cy="2587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70" name="object 83"/>
          <p:cNvSpPr>
            <a:spLocks/>
          </p:cNvSpPr>
          <p:nvPr/>
        </p:nvSpPr>
        <p:spPr bwMode="auto">
          <a:xfrm>
            <a:off x="6419850" y="573088"/>
            <a:ext cx="128588" cy="266700"/>
          </a:xfrm>
          <a:custGeom>
            <a:avLst/>
            <a:gdLst/>
            <a:ahLst/>
            <a:cxnLst>
              <a:cxn ang="0">
                <a:pos x="5436" y="171744"/>
              </a:cxn>
              <a:cxn ang="0">
                <a:pos x="5436" y="6488"/>
              </a:cxn>
              <a:cxn ang="0">
                <a:pos x="0" y="0"/>
              </a:cxn>
              <a:cxn ang="0">
                <a:pos x="28443" y="29667"/>
              </a:cxn>
              <a:cxn ang="0">
                <a:pos x="59543" y="54917"/>
              </a:cxn>
              <a:cxn ang="0">
                <a:pos x="92942" y="75499"/>
              </a:cxn>
              <a:cxn ang="0">
                <a:pos x="128286" y="91161"/>
              </a:cxn>
              <a:cxn ang="0">
                <a:pos x="128286" y="266591"/>
              </a:cxn>
              <a:cxn ang="0">
                <a:pos x="128286" y="258749"/>
              </a:cxn>
              <a:cxn ang="0">
                <a:pos x="95189" y="242115"/>
              </a:cxn>
              <a:cxn ang="0">
                <a:pos x="63555" y="221978"/>
              </a:cxn>
              <a:cxn ang="0">
                <a:pos x="33573" y="198476"/>
              </a:cxn>
              <a:cxn ang="0">
                <a:pos x="5436" y="171744"/>
              </a:cxn>
            </a:cxnLst>
            <a:rect l="0" t="0" r="r" b="b"/>
            <a:pathLst>
              <a:path w="128904" h="266700">
                <a:moveTo>
                  <a:pt x="5436" y="171744"/>
                </a:moveTo>
                <a:lnTo>
                  <a:pt x="5436" y="6488"/>
                </a:lnTo>
                <a:lnTo>
                  <a:pt x="0" y="0"/>
                </a:lnTo>
                <a:lnTo>
                  <a:pt x="28443" y="29667"/>
                </a:lnTo>
                <a:lnTo>
                  <a:pt x="59543" y="54917"/>
                </a:lnTo>
                <a:lnTo>
                  <a:pt x="92942" y="75499"/>
                </a:lnTo>
                <a:lnTo>
                  <a:pt x="128286" y="91161"/>
                </a:lnTo>
                <a:lnTo>
                  <a:pt x="128286" y="266591"/>
                </a:lnTo>
                <a:lnTo>
                  <a:pt x="128286" y="258749"/>
                </a:lnTo>
                <a:lnTo>
                  <a:pt x="95189" y="242115"/>
                </a:lnTo>
                <a:lnTo>
                  <a:pt x="63555" y="221978"/>
                </a:lnTo>
                <a:lnTo>
                  <a:pt x="33573" y="198476"/>
                </a:lnTo>
                <a:lnTo>
                  <a:pt x="5436" y="171744"/>
                </a:lnTo>
                <a:close/>
              </a:path>
            </a:pathLst>
          </a:custGeom>
          <a:noFill/>
          <a:ln w="5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6837363" y="846138"/>
            <a:ext cx="527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Client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372" name="object 85"/>
          <p:cNvSpPr>
            <a:spLocks/>
          </p:cNvSpPr>
          <p:nvPr/>
        </p:nvSpPr>
        <p:spPr bwMode="auto">
          <a:xfrm>
            <a:off x="6985000" y="1125538"/>
            <a:ext cx="727075" cy="725487"/>
          </a:xfrm>
          <a:custGeom>
            <a:avLst/>
            <a:gdLst/>
            <a:ahLst/>
            <a:cxnLst>
              <a:cxn ang="0">
                <a:pos x="177546" y="0"/>
              </a:cxn>
              <a:cxn ang="0">
                <a:pos x="0" y="178308"/>
              </a:cxn>
              <a:cxn ang="0">
                <a:pos x="459867" y="636016"/>
              </a:cxn>
              <a:cxn ang="0">
                <a:pos x="371094" y="725170"/>
              </a:cxn>
              <a:cxn ang="0">
                <a:pos x="701929" y="699516"/>
              </a:cxn>
              <a:cxn ang="0">
                <a:pos x="719651" y="457708"/>
              </a:cxn>
              <a:cxn ang="0">
                <a:pos x="637413" y="457708"/>
              </a:cxn>
              <a:cxn ang="0">
                <a:pos x="177546" y="0"/>
              </a:cxn>
              <a:cxn ang="0">
                <a:pos x="726186" y="368554"/>
              </a:cxn>
              <a:cxn ang="0">
                <a:pos x="637413" y="457708"/>
              </a:cxn>
              <a:cxn ang="0">
                <a:pos x="719651" y="457708"/>
              </a:cxn>
              <a:cxn ang="0">
                <a:pos x="726186" y="368554"/>
              </a:cxn>
            </a:cxnLst>
            <a:rect l="0" t="0" r="r" b="b"/>
            <a:pathLst>
              <a:path w="726440" h="725169">
                <a:moveTo>
                  <a:pt x="177546" y="0"/>
                </a:moveTo>
                <a:lnTo>
                  <a:pt x="0" y="178308"/>
                </a:lnTo>
                <a:lnTo>
                  <a:pt x="459867" y="636016"/>
                </a:lnTo>
                <a:lnTo>
                  <a:pt x="371094" y="725170"/>
                </a:lnTo>
                <a:lnTo>
                  <a:pt x="701929" y="699516"/>
                </a:lnTo>
                <a:lnTo>
                  <a:pt x="719651" y="457708"/>
                </a:lnTo>
                <a:lnTo>
                  <a:pt x="637413" y="457708"/>
                </a:lnTo>
                <a:lnTo>
                  <a:pt x="177546" y="0"/>
                </a:lnTo>
                <a:close/>
              </a:path>
              <a:path w="726440" h="725169">
                <a:moveTo>
                  <a:pt x="726186" y="368554"/>
                </a:moveTo>
                <a:lnTo>
                  <a:pt x="637413" y="457708"/>
                </a:lnTo>
                <a:lnTo>
                  <a:pt x="719651" y="457708"/>
                </a:lnTo>
                <a:lnTo>
                  <a:pt x="726186" y="36855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73" name="object 86"/>
          <p:cNvSpPr>
            <a:spLocks/>
          </p:cNvSpPr>
          <p:nvPr/>
        </p:nvSpPr>
        <p:spPr bwMode="auto">
          <a:xfrm>
            <a:off x="6985000" y="1125538"/>
            <a:ext cx="727075" cy="725487"/>
          </a:xfrm>
          <a:custGeom>
            <a:avLst/>
            <a:gdLst/>
            <a:ahLst/>
            <a:cxnLst>
              <a:cxn ang="0">
                <a:pos x="177546" y="0"/>
              </a:cxn>
              <a:cxn ang="0">
                <a:pos x="637413" y="457708"/>
              </a:cxn>
              <a:cxn ang="0">
                <a:pos x="726186" y="368554"/>
              </a:cxn>
              <a:cxn ang="0">
                <a:pos x="701929" y="699516"/>
              </a:cxn>
              <a:cxn ang="0">
                <a:pos x="371094" y="725170"/>
              </a:cxn>
              <a:cxn ang="0">
                <a:pos x="459867" y="636016"/>
              </a:cxn>
              <a:cxn ang="0">
                <a:pos x="0" y="178308"/>
              </a:cxn>
              <a:cxn ang="0">
                <a:pos x="177546" y="0"/>
              </a:cxn>
            </a:cxnLst>
            <a:rect l="0" t="0" r="r" b="b"/>
            <a:pathLst>
              <a:path w="726440" h="725169">
                <a:moveTo>
                  <a:pt x="177546" y="0"/>
                </a:moveTo>
                <a:lnTo>
                  <a:pt x="637413" y="457708"/>
                </a:lnTo>
                <a:lnTo>
                  <a:pt x="726186" y="368554"/>
                </a:lnTo>
                <a:lnTo>
                  <a:pt x="701929" y="699516"/>
                </a:lnTo>
                <a:lnTo>
                  <a:pt x="371094" y="725170"/>
                </a:lnTo>
                <a:lnTo>
                  <a:pt x="459867" y="636016"/>
                </a:lnTo>
                <a:lnTo>
                  <a:pt x="0" y="178308"/>
                </a:lnTo>
                <a:lnTo>
                  <a:pt x="17754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74" name="object 8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2952B4C-7CCF-4C2E-BFCB-8E0E05E1BB77}" type="slidenum">
              <a:rPr lang="th-TH"/>
              <a:pPr marL="111125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Connection</a:t>
            </a:r>
            <a:r>
              <a:rPr spc="-15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663" y="2992438"/>
            <a:ext cx="1314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5188" y="301148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238" y="2944813"/>
            <a:ext cx="11430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4125" y="294481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746125" y="1800225"/>
            <a:ext cx="2349500" cy="1257300"/>
          </a:xfrm>
          <a:custGeom>
            <a:avLst/>
            <a:gdLst/>
            <a:ahLst/>
            <a:cxnLst>
              <a:cxn ang="0">
                <a:pos x="1804795" y="33"/>
              </a:cxn>
              <a:cxn ang="0">
                <a:pos x="1703570" y="4709"/>
              </a:cxn>
              <a:cxn ang="0">
                <a:pos x="1596786" y="15552"/>
              </a:cxn>
              <a:cxn ang="0">
                <a:pos x="1485179" y="32584"/>
              </a:cxn>
              <a:cxn ang="0">
                <a:pos x="1369484" y="55830"/>
              </a:cxn>
              <a:cxn ang="0">
                <a:pos x="1250440" y="85313"/>
              </a:cxn>
              <a:cxn ang="0">
                <a:pos x="1128781" y="121057"/>
              </a:cxn>
              <a:cxn ang="0">
                <a:pos x="1005244" y="163086"/>
              </a:cxn>
              <a:cxn ang="0">
                <a:pos x="883571" y="210232"/>
              </a:cxn>
              <a:cxn ang="0">
                <a:pos x="767374" y="260986"/>
              </a:cxn>
              <a:cxn ang="0">
                <a:pos x="657203" y="314857"/>
              </a:cxn>
              <a:cxn ang="0">
                <a:pos x="553605" y="371354"/>
              </a:cxn>
              <a:cxn ang="0">
                <a:pos x="457131" y="429987"/>
              </a:cxn>
              <a:cxn ang="0">
                <a:pos x="368330" y="490265"/>
              </a:cxn>
              <a:cxn ang="0">
                <a:pos x="287749" y="551698"/>
              </a:cxn>
              <a:cxn ang="0">
                <a:pos x="215939" y="613795"/>
              </a:cxn>
              <a:cxn ang="0">
                <a:pos x="153448" y="676067"/>
              </a:cxn>
              <a:cxn ang="0">
                <a:pos x="100826" y="738022"/>
              </a:cxn>
              <a:cxn ang="0">
                <a:pos x="27382" y="859020"/>
              </a:cxn>
              <a:cxn ang="0">
                <a:pos x="0" y="972866"/>
              </a:cxn>
              <a:cxn ang="0">
                <a:pos x="12333" y="1051197"/>
              </a:cxn>
              <a:cxn ang="0">
                <a:pos x="72646" y="1138787"/>
              </a:cxn>
              <a:cxn ang="0">
                <a:pos x="177283" y="1202424"/>
              </a:cxn>
              <a:cxn ang="0">
                <a:pos x="320354" y="1241919"/>
              </a:cxn>
              <a:cxn ang="0">
                <a:pos x="404462" y="1252554"/>
              </a:cxn>
              <a:cxn ang="0">
                <a:pos x="495970" y="1257083"/>
              </a:cxn>
              <a:cxn ang="0">
                <a:pos x="594141" y="1255480"/>
              </a:cxn>
              <a:cxn ang="0">
                <a:pos x="698239" y="1247724"/>
              </a:cxn>
              <a:cxn ang="0">
                <a:pos x="807528" y="1233789"/>
              </a:cxn>
              <a:cxn ang="0">
                <a:pos x="921272" y="1213653"/>
              </a:cxn>
              <a:cxn ang="0">
                <a:pos x="1038734" y="1187292"/>
              </a:cxn>
              <a:cxn ang="0">
                <a:pos x="1159178" y="1154681"/>
              </a:cxn>
              <a:cxn ang="0">
                <a:pos x="1281869" y="1115798"/>
              </a:cxn>
              <a:cxn ang="0">
                <a:pos x="1405314" y="1070904"/>
              </a:cxn>
              <a:cxn ang="0">
                <a:pos x="1524318" y="1021893"/>
              </a:cxn>
              <a:cxn ang="0">
                <a:pos x="1637571" y="969520"/>
              </a:cxn>
              <a:cxn ang="0">
                <a:pos x="1744522" y="914274"/>
              </a:cxn>
              <a:cxn ang="0">
                <a:pos x="1844624" y="856648"/>
              </a:cxn>
              <a:cxn ang="0">
                <a:pos x="1937328" y="797131"/>
              </a:cxn>
              <a:cxn ang="0">
                <a:pos x="2022084" y="736214"/>
              </a:cxn>
              <a:cxn ang="0">
                <a:pos x="2098344" y="674388"/>
              </a:cxn>
              <a:cxn ang="0">
                <a:pos x="2165560" y="612142"/>
              </a:cxn>
              <a:cxn ang="0">
                <a:pos x="2223182" y="549967"/>
              </a:cxn>
              <a:cxn ang="0">
                <a:pos x="2290426" y="457912"/>
              </a:cxn>
              <a:cxn ang="0">
                <a:pos x="2341384" y="339999"/>
              </a:cxn>
              <a:cxn ang="0">
                <a:pos x="2348177" y="257331"/>
              </a:cxn>
              <a:cxn ang="0">
                <a:pos x="2312467" y="159108"/>
              </a:cxn>
              <a:cxn ang="0">
                <a:pos x="2229260" y="83471"/>
              </a:cxn>
              <a:cxn ang="0">
                <a:pos x="2104674" y="31881"/>
              </a:cxn>
              <a:cxn ang="0">
                <a:pos x="1987622" y="9083"/>
              </a:cxn>
              <a:cxn ang="0">
                <a:pos x="1899725" y="1499"/>
              </a:cxn>
            </a:cxnLst>
            <a:rect l="0" t="0" r="r" b="b"/>
            <a:pathLst>
              <a:path w="2349500" h="1257300">
                <a:moveTo>
                  <a:pt x="1853093" y="0"/>
                </a:moveTo>
                <a:lnTo>
                  <a:pt x="1804795" y="33"/>
                </a:lnTo>
                <a:lnTo>
                  <a:pt x="1754924" y="1602"/>
                </a:lnTo>
                <a:lnTo>
                  <a:pt x="1703570" y="4709"/>
                </a:lnTo>
                <a:lnTo>
                  <a:pt x="1650827" y="9358"/>
                </a:lnTo>
                <a:lnTo>
                  <a:pt x="1596786" y="15552"/>
                </a:lnTo>
                <a:lnTo>
                  <a:pt x="1541539" y="23293"/>
                </a:lnTo>
                <a:lnTo>
                  <a:pt x="1485179" y="32584"/>
                </a:lnTo>
                <a:lnTo>
                  <a:pt x="1427796" y="43429"/>
                </a:lnTo>
                <a:lnTo>
                  <a:pt x="1369484" y="55830"/>
                </a:lnTo>
                <a:lnTo>
                  <a:pt x="1310335" y="69790"/>
                </a:lnTo>
                <a:lnTo>
                  <a:pt x="1250440" y="85313"/>
                </a:lnTo>
                <a:lnTo>
                  <a:pt x="1189891" y="102401"/>
                </a:lnTo>
                <a:lnTo>
                  <a:pt x="1128781" y="121057"/>
                </a:lnTo>
                <a:lnTo>
                  <a:pt x="1067201" y="141284"/>
                </a:lnTo>
                <a:lnTo>
                  <a:pt x="1005244" y="163086"/>
                </a:lnTo>
                <a:lnTo>
                  <a:pt x="943757" y="186178"/>
                </a:lnTo>
                <a:lnTo>
                  <a:pt x="883571" y="210232"/>
                </a:lnTo>
                <a:lnTo>
                  <a:pt x="824754" y="235189"/>
                </a:lnTo>
                <a:lnTo>
                  <a:pt x="767374" y="260986"/>
                </a:lnTo>
                <a:lnTo>
                  <a:pt x="711501" y="287562"/>
                </a:lnTo>
                <a:lnTo>
                  <a:pt x="657203" y="314857"/>
                </a:lnTo>
                <a:lnTo>
                  <a:pt x="604548" y="342808"/>
                </a:lnTo>
                <a:lnTo>
                  <a:pt x="553605" y="371354"/>
                </a:lnTo>
                <a:lnTo>
                  <a:pt x="504444" y="400434"/>
                </a:lnTo>
                <a:lnTo>
                  <a:pt x="457131" y="429987"/>
                </a:lnTo>
                <a:lnTo>
                  <a:pt x="411737" y="459951"/>
                </a:lnTo>
                <a:lnTo>
                  <a:pt x="368330" y="490265"/>
                </a:lnTo>
                <a:lnTo>
                  <a:pt x="326978" y="520868"/>
                </a:lnTo>
                <a:lnTo>
                  <a:pt x="287749" y="551698"/>
                </a:lnTo>
                <a:lnTo>
                  <a:pt x="250714" y="582694"/>
                </a:lnTo>
                <a:lnTo>
                  <a:pt x="215939" y="613795"/>
                </a:lnTo>
                <a:lnTo>
                  <a:pt x="183495" y="644940"/>
                </a:lnTo>
                <a:lnTo>
                  <a:pt x="153448" y="676067"/>
                </a:lnTo>
                <a:lnTo>
                  <a:pt x="125869" y="707115"/>
                </a:lnTo>
                <a:lnTo>
                  <a:pt x="100826" y="738022"/>
                </a:lnTo>
                <a:lnTo>
                  <a:pt x="58621" y="799170"/>
                </a:lnTo>
                <a:lnTo>
                  <a:pt x="27382" y="859020"/>
                </a:lnTo>
                <a:lnTo>
                  <a:pt x="7659" y="917083"/>
                </a:lnTo>
                <a:lnTo>
                  <a:pt x="0" y="972866"/>
                </a:lnTo>
                <a:lnTo>
                  <a:pt x="866" y="999751"/>
                </a:lnTo>
                <a:lnTo>
                  <a:pt x="12333" y="1051197"/>
                </a:lnTo>
                <a:lnTo>
                  <a:pt x="36580" y="1097974"/>
                </a:lnTo>
                <a:lnTo>
                  <a:pt x="72646" y="1138787"/>
                </a:lnTo>
                <a:lnTo>
                  <a:pt x="119792" y="1173611"/>
                </a:lnTo>
                <a:lnTo>
                  <a:pt x="177283" y="1202424"/>
                </a:lnTo>
                <a:lnTo>
                  <a:pt x="244382" y="1225201"/>
                </a:lnTo>
                <a:lnTo>
                  <a:pt x="320354" y="1241919"/>
                </a:lnTo>
                <a:lnTo>
                  <a:pt x="361437" y="1247999"/>
                </a:lnTo>
                <a:lnTo>
                  <a:pt x="404462" y="1252554"/>
                </a:lnTo>
                <a:lnTo>
                  <a:pt x="449337" y="1255583"/>
                </a:lnTo>
                <a:lnTo>
                  <a:pt x="495970" y="1257083"/>
                </a:lnTo>
                <a:lnTo>
                  <a:pt x="544268" y="1257049"/>
                </a:lnTo>
                <a:lnTo>
                  <a:pt x="594141" y="1255480"/>
                </a:lnTo>
                <a:lnTo>
                  <a:pt x="645495" y="1252373"/>
                </a:lnTo>
                <a:lnTo>
                  <a:pt x="698239" y="1247724"/>
                </a:lnTo>
                <a:lnTo>
                  <a:pt x="752281" y="1241530"/>
                </a:lnTo>
                <a:lnTo>
                  <a:pt x="807528" y="1233789"/>
                </a:lnTo>
                <a:lnTo>
                  <a:pt x="863889" y="1224498"/>
                </a:lnTo>
                <a:lnTo>
                  <a:pt x="921272" y="1213653"/>
                </a:lnTo>
                <a:lnTo>
                  <a:pt x="979584" y="1201252"/>
                </a:lnTo>
                <a:lnTo>
                  <a:pt x="1038734" y="1187292"/>
                </a:lnTo>
                <a:lnTo>
                  <a:pt x="1098629" y="1171769"/>
                </a:lnTo>
                <a:lnTo>
                  <a:pt x="1159178" y="1154681"/>
                </a:lnTo>
                <a:lnTo>
                  <a:pt x="1220289" y="1136025"/>
                </a:lnTo>
                <a:lnTo>
                  <a:pt x="1281869" y="1115798"/>
                </a:lnTo>
                <a:lnTo>
                  <a:pt x="1343826" y="1093996"/>
                </a:lnTo>
                <a:lnTo>
                  <a:pt x="1405314" y="1070904"/>
                </a:lnTo>
                <a:lnTo>
                  <a:pt x="1465501" y="1046850"/>
                </a:lnTo>
                <a:lnTo>
                  <a:pt x="1524318" y="1021893"/>
                </a:lnTo>
                <a:lnTo>
                  <a:pt x="1581698" y="996096"/>
                </a:lnTo>
                <a:lnTo>
                  <a:pt x="1637571" y="969520"/>
                </a:lnTo>
                <a:lnTo>
                  <a:pt x="1691868" y="942225"/>
                </a:lnTo>
                <a:lnTo>
                  <a:pt x="1744522" y="914274"/>
                </a:lnTo>
                <a:lnTo>
                  <a:pt x="1795464" y="885728"/>
                </a:lnTo>
                <a:lnTo>
                  <a:pt x="1844624" y="856648"/>
                </a:lnTo>
                <a:lnTo>
                  <a:pt x="1891935" y="827095"/>
                </a:lnTo>
                <a:lnTo>
                  <a:pt x="1937328" y="797131"/>
                </a:lnTo>
                <a:lnTo>
                  <a:pt x="1980734" y="766817"/>
                </a:lnTo>
                <a:lnTo>
                  <a:pt x="2022084" y="736214"/>
                </a:lnTo>
                <a:lnTo>
                  <a:pt x="2061311" y="705384"/>
                </a:lnTo>
                <a:lnTo>
                  <a:pt x="2098344" y="674388"/>
                </a:lnTo>
                <a:lnTo>
                  <a:pt x="2133117" y="643287"/>
                </a:lnTo>
                <a:lnTo>
                  <a:pt x="2165560" y="612142"/>
                </a:lnTo>
                <a:lnTo>
                  <a:pt x="2195604" y="581015"/>
                </a:lnTo>
                <a:lnTo>
                  <a:pt x="2223182" y="549967"/>
                </a:lnTo>
                <a:lnTo>
                  <a:pt x="2248223" y="519060"/>
                </a:lnTo>
                <a:lnTo>
                  <a:pt x="2290426" y="457912"/>
                </a:lnTo>
                <a:lnTo>
                  <a:pt x="2321662" y="398062"/>
                </a:lnTo>
                <a:lnTo>
                  <a:pt x="2341384" y="339999"/>
                </a:lnTo>
                <a:lnTo>
                  <a:pt x="2349043" y="284216"/>
                </a:lnTo>
                <a:lnTo>
                  <a:pt x="2348177" y="257331"/>
                </a:lnTo>
                <a:lnTo>
                  <a:pt x="2336712" y="205885"/>
                </a:lnTo>
                <a:lnTo>
                  <a:pt x="2312467" y="159108"/>
                </a:lnTo>
                <a:lnTo>
                  <a:pt x="2276404" y="118295"/>
                </a:lnTo>
                <a:lnTo>
                  <a:pt x="2229260" y="83471"/>
                </a:lnTo>
                <a:lnTo>
                  <a:pt x="2171771" y="54658"/>
                </a:lnTo>
                <a:lnTo>
                  <a:pt x="2104674" y="31881"/>
                </a:lnTo>
                <a:lnTo>
                  <a:pt x="2028704" y="15163"/>
                </a:lnTo>
                <a:lnTo>
                  <a:pt x="1987622" y="9083"/>
                </a:lnTo>
                <a:lnTo>
                  <a:pt x="1944598" y="4528"/>
                </a:lnTo>
                <a:lnTo>
                  <a:pt x="1899725" y="1499"/>
                </a:lnTo>
                <a:lnTo>
                  <a:pt x="1853093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2193925" y="2254250"/>
            <a:ext cx="419100" cy="290513"/>
          </a:xfrm>
          <a:custGeom>
            <a:avLst/>
            <a:gdLst/>
            <a:ahLst/>
            <a:cxnLst>
              <a:cxn ang="0">
                <a:pos x="323679" y="0"/>
              </a:cxn>
              <a:cxn ang="0">
                <a:pos x="0" y="289586"/>
              </a:cxn>
              <a:cxn ang="0">
                <a:pos x="126250" y="289779"/>
              </a:cxn>
              <a:cxn ang="0">
                <a:pos x="174540" y="288365"/>
              </a:cxn>
              <a:cxn ang="0">
                <a:pos x="221838" y="280927"/>
              </a:cxn>
              <a:cxn ang="0">
                <a:pos x="267549" y="267681"/>
              </a:cxn>
              <a:cxn ang="0">
                <a:pos x="311079" y="248838"/>
              </a:cxn>
              <a:cxn ang="0">
                <a:pos x="351831" y="224615"/>
              </a:cxn>
              <a:cxn ang="0">
                <a:pos x="389211" y="195224"/>
              </a:cxn>
              <a:cxn ang="0">
                <a:pos x="413595" y="153266"/>
              </a:cxn>
              <a:cxn ang="0">
                <a:pos x="418992" y="107264"/>
              </a:cxn>
              <a:cxn ang="0">
                <a:pos x="405872" y="62694"/>
              </a:cxn>
              <a:cxn ang="0">
                <a:pos x="374703" y="25030"/>
              </a:cxn>
              <a:cxn ang="0">
                <a:pos x="337506" y="4142"/>
              </a:cxn>
              <a:cxn ang="0">
                <a:pos x="323679" y="0"/>
              </a:cxn>
            </a:cxnLst>
            <a:rect l="0" t="0" r="r" b="b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1971675" y="1652588"/>
            <a:ext cx="590550" cy="3492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/>
            <a:ahLst/>
            <a:cxnLst>
              <a:cxn ang="0">
                <a:pos x="224028" y="348840"/>
              </a:cxn>
              <a:cxn ang="0">
                <a:pos x="590343" y="132158"/>
              </a:cxn>
              <a:cxn ang="0">
                <a:pos x="363283" y="0"/>
              </a:cxn>
              <a:cxn ang="0">
                <a:pos x="0" y="215135"/>
              </a:cxn>
              <a:cxn ang="0">
                <a:pos x="37071" y="253857"/>
              </a:cxn>
              <a:cxn ang="0">
                <a:pos x="78642" y="286958"/>
              </a:cxn>
              <a:cxn ang="0">
                <a:pos x="124094" y="314070"/>
              </a:cxn>
              <a:cxn ang="0">
                <a:pos x="172808" y="334824"/>
              </a:cxn>
              <a:cxn ang="0">
                <a:pos x="224167" y="348853"/>
              </a:cxn>
            </a:cxnLst>
            <a:rect l="0" t="0" r="r" b="b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1973263" y="1866900"/>
            <a:ext cx="223837" cy="677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1973263" y="1866900"/>
            <a:ext cx="223837" cy="677863"/>
          </a:xfrm>
          <a:custGeom>
            <a:avLst/>
            <a:gdLst/>
            <a:ahLst/>
            <a:cxnLst>
              <a:cxn ang="0">
                <a:pos x="224032" y="134334"/>
              </a:cxn>
              <a:cxn ang="0">
                <a:pos x="172591" y="120339"/>
              </a:cxn>
              <a:cxn ang="0">
                <a:pos x="123833" y="99527"/>
              </a:cxn>
              <a:cxn ang="0">
                <a:pos x="78393" y="72280"/>
              </a:cxn>
              <a:cxn ang="0">
                <a:pos x="36904" y="38978"/>
              </a:cxn>
              <a:cxn ang="0">
                <a:pos x="0" y="0"/>
              </a:cxn>
              <a:cxn ang="0">
                <a:pos x="0" y="553247"/>
              </a:cxn>
              <a:cxn ang="0">
                <a:pos x="37486" y="590105"/>
              </a:cxn>
              <a:cxn ang="0">
                <a:pos x="79267" y="621240"/>
              </a:cxn>
              <a:cxn ang="0">
                <a:pos x="124707" y="646304"/>
              </a:cxn>
              <a:cxn ang="0">
                <a:pos x="173174" y="664946"/>
              </a:cxn>
              <a:cxn ang="0">
                <a:pos x="224032" y="676817"/>
              </a:cxn>
              <a:cxn ang="0">
                <a:pos x="223894" y="134321"/>
              </a:cxn>
            </a:cxnLst>
            <a:rect l="0" t="0" r="r" b="b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 noChangeArrowheads="1"/>
          </p:cNvSpPr>
          <p:nvPr/>
        </p:nvSpPr>
        <p:spPr bwMode="auto">
          <a:xfrm>
            <a:off x="2197100" y="1784350"/>
            <a:ext cx="365125" cy="7588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2197100" y="1784350"/>
            <a:ext cx="365125" cy="758825"/>
          </a:xfrm>
          <a:custGeom>
            <a:avLst/>
            <a:gdLst/>
            <a:ahLst/>
            <a:cxnLst>
              <a:cxn ang="0">
                <a:pos x="0" y="216682"/>
              </a:cxn>
              <a:cxn ang="0">
                <a:pos x="0" y="758564"/>
              </a:cxn>
              <a:cxn ang="0">
                <a:pos x="366315" y="544015"/>
              </a:cxn>
              <a:cxn ang="0">
                <a:pos x="366315" y="0"/>
              </a:cxn>
              <a:cxn ang="0">
                <a:pos x="0" y="216682"/>
              </a:cxn>
            </a:cxnLst>
            <a:rect l="0" t="0" r="r" b="b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/>
            <a:ahLst/>
            <a:cxnLst>
              <a:cxn ang="0">
                <a:pos x="590343" y="132158"/>
              </a:cxn>
              <a:cxn ang="0">
                <a:pos x="363283" y="0"/>
              </a:cxn>
              <a:cxn ang="0">
                <a:pos x="0" y="215148"/>
              </a:cxn>
              <a:cxn ang="0">
                <a:pos x="134" y="767766"/>
              </a:cxn>
              <a:cxn ang="0">
                <a:pos x="37620" y="804626"/>
              </a:cxn>
              <a:cxn ang="0">
                <a:pos x="79401" y="835764"/>
              </a:cxn>
              <a:cxn ang="0">
                <a:pos x="124842" y="860828"/>
              </a:cxn>
              <a:cxn ang="0">
                <a:pos x="173308" y="879471"/>
              </a:cxn>
              <a:cxn ang="0">
                <a:pos x="224167" y="891341"/>
              </a:cxn>
              <a:cxn ang="0">
                <a:pos x="590343" y="676173"/>
              </a:cxn>
              <a:cxn ang="0">
                <a:pos x="590343" y="132158"/>
              </a:cxn>
            </a:cxnLst>
            <a:rect l="0" t="0" r="r" b="b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 noChangeArrowheads="1"/>
          </p:cNvSpPr>
          <p:nvPr/>
        </p:nvSpPr>
        <p:spPr bwMode="auto">
          <a:xfrm>
            <a:off x="2057400" y="2203450"/>
            <a:ext cx="36513" cy="476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2057400" y="2203450"/>
            <a:ext cx="36513" cy="49213"/>
          </a:xfrm>
          <a:custGeom>
            <a:avLst/>
            <a:gdLst/>
            <a:ahLst/>
            <a:cxnLst>
              <a:cxn ang="0">
                <a:pos x="34073" y="18091"/>
              </a:cxn>
              <a:cxn ang="0">
                <a:pos x="29694" y="9303"/>
              </a:cxn>
              <a:cxn ang="0">
                <a:pos x="23702" y="3085"/>
              </a:cxn>
              <a:cxn ang="0">
                <a:pos x="16871" y="0"/>
              </a:cxn>
              <a:cxn ang="0">
                <a:pos x="9973" y="607"/>
              </a:cxn>
              <a:cxn ang="0">
                <a:pos x="4326" y="4964"/>
              </a:cxn>
              <a:cxn ang="0">
                <a:pos x="915" y="12102"/>
              </a:cxn>
              <a:cxn ang="0">
                <a:pos x="0" y="21049"/>
              </a:cxn>
              <a:cxn ang="0">
                <a:pos x="1842" y="30832"/>
              </a:cxn>
              <a:cxn ang="0">
                <a:pos x="6216" y="39620"/>
              </a:cxn>
              <a:cxn ang="0">
                <a:pos x="12208" y="45838"/>
              </a:cxn>
              <a:cxn ang="0">
                <a:pos x="19041" y="48924"/>
              </a:cxn>
              <a:cxn ang="0">
                <a:pos x="25939" y="48316"/>
              </a:cxn>
              <a:cxn ang="0">
                <a:pos x="31584" y="43959"/>
              </a:cxn>
              <a:cxn ang="0">
                <a:pos x="34996" y="36821"/>
              </a:cxn>
              <a:cxn ang="0">
                <a:pos x="35913" y="27874"/>
              </a:cxn>
              <a:cxn ang="0">
                <a:pos x="34073" y="18091"/>
              </a:cxn>
            </a:cxnLst>
            <a:rect l="0" t="0" r="r" b="b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2008188" y="2314575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2008188" y="2347913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81"/>
              </a:cxn>
              <a:cxn ang="0">
                <a:pos x="151370" y="84524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2008188" y="2381250"/>
            <a:ext cx="152400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07" y="28045"/>
              </a:cxn>
              <a:cxn ang="0">
                <a:pos x="72112" y="51596"/>
              </a:cxn>
              <a:cxn ang="0">
                <a:pos x="111003" y="70478"/>
              </a:cxn>
              <a:cxn ang="0">
                <a:pos x="151370" y="84518"/>
              </a:cxn>
            </a:cxnLst>
            <a:rect l="0" t="0" r="r" b="b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2001838" y="1971675"/>
            <a:ext cx="165100" cy="100013"/>
          </a:xfrm>
          <a:custGeom>
            <a:avLst/>
            <a:gdLst/>
            <a:ahLst/>
            <a:cxnLst>
              <a:cxn ang="0">
                <a:pos x="6509" y="0"/>
              </a:cxn>
              <a:cxn ang="0">
                <a:pos x="3329" y="138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</a:cxnLst>
            <a:rect l="0" t="0" r="r" b="b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2001838" y="1971675"/>
            <a:ext cx="165100" cy="100013"/>
          </a:xfrm>
          <a:custGeom>
            <a:avLst/>
            <a:gdLst/>
            <a:ahLst/>
            <a:cxnLst>
              <a:cxn ang="0">
                <a:pos x="5526" y="14816"/>
              </a:cxn>
              <a:cxn ang="0">
                <a:pos x="39604" y="42448"/>
              </a:cxn>
              <a:cxn ang="0">
                <a:pos x="76439" y="65885"/>
              </a:cxn>
              <a:cxn ang="0">
                <a:pos x="115660" y="84919"/>
              </a:cxn>
              <a:cxn ang="0">
                <a:pos x="156897" y="99341"/>
              </a:cxn>
              <a:cxn ang="0">
                <a:pos x="161074" y="98385"/>
              </a:cxn>
              <a:cxn ang="0">
                <a:pos x="163700" y="94172"/>
              </a:cxn>
              <a:cxn ang="0">
                <a:pos x="162763" y="89920"/>
              </a:cxn>
              <a:cxn ang="0">
                <a:pos x="162103" y="86952"/>
              </a:cxn>
              <a:cxn ang="0">
                <a:pos x="159824" y="84637"/>
              </a:cxn>
              <a:cxn ang="0">
                <a:pos x="156897" y="83971"/>
              </a:cxn>
              <a:cxn ang="0">
                <a:pos x="116502" y="70065"/>
              </a:cxn>
              <a:cxn ang="0">
                <a:pos x="78067" y="51615"/>
              </a:cxn>
              <a:cxn ang="0">
                <a:pos x="41962" y="28829"/>
              </a:cxn>
              <a:cxn ang="0">
                <a:pos x="8554" y="1911"/>
              </a:cxn>
              <a:cxn ang="0">
                <a:pos x="6509" y="0"/>
              </a:cxn>
              <a:cxn ang="0">
                <a:pos x="3329" y="138"/>
              </a:cxn>
              <a:cxn ang="0">
                <a:pos x="1453" y="2213"/>
              </a:cxn>
              <a:cxn ang="0">
                <a:pos x="469" y="3308"/>
              </a:cxn>
              <a:cxn ang="0">
                <a:pos x="0" y="4779"/>
              </a:cxn>
              <a:cxn ang="0">
                <a:pos x="164" y="6238"/>
              </a:cxn>
              <a:cxn ang="0">
                <a:pos x="487" y="9810"/>
              </a:cxn>
              <a:cxn ang="0">
                <a:pos x="2484" y="13005"/>
              </a:cxn>
              <a:cxn ang="0">
                <a:pos x="5526" y="14816"/>
              </a:cxn>
            </a:cxnLst>
            <a:rect l="0" t="0" r="r" b="b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 noChangeArrowheads="1"/>
          </p:cNvSpPr>
          <p:nvPr/>
        </p:nvSpPr>
        <p:spPr bwMode="auto">
          <a:xfrm>
            <a:off x="2051050" y="2020888"/>
            <a:ext cx="46038" cy="301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2051050" y="2020888"/>
            <a:ext cx="46038" cy="31750"/>
          </a:xfrm>
          <a:custGeom>
            <a:avLst/>
            <a:gdLst/>
            <a:ahLst/>
            <a:cxnLst>
              <a:cxn ang="0">
                <a:pos x="46150" y="30766"/>
              </a:cxn>
              <a:cxn ang="0">
                <a:pos x="37395" y="13014"/>
              </a:cxn>
              <a:cxn ang="0">
                <a:pos x="26021" y="2519"/>
              </a:cxn>
              <a:cxn ang="0">
                <a:pos x="13359" y="0"/>
              </a:cxn>
              <a:cxn ang="0">
                <a:pos x="738" y="6176"/>
              </a:cxn>
              <a:cxn ang="0">
                <a:pos x="0" y="14199"/>
              </a:cxn>
              <a:cxn ang="0">
                <a:pos x="4827" y="21499"/>
              </a:cxn>
              <a:cxn ang="0">
                <a:pos x="14352" y="27285"/>
              </a:cxn>
              <a:cxn ang="0">
                <a:pos x="27708" y="30766"/>
              </a:cxn>
              <a:cxn ang="0">
                <a:pos x="33759" y="31596"/>
              </a:cxn>
              <a:cxn ang="0">
                <a:pos x="40099" y="31596"/>
              </a:cxn>
              <a:cxn ang="0">
                <a:pos x="46150" y="30766"/>
              </a:cxn>
            </a:cxnLst>
            <a:rect l="0" t="0" r="r" b="b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 noChangeArrowheads="1"/>
          </p:cNvSpPr>
          <p:nvPr/>
        </p:nvSpPr>
        <p:spPr bwMode="auto">
          <a:xfrm>
            <a:off x="2008188" y="2032000"/>
            <a:ext cx="152400" cy="127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2008188" y="2039938"/>
            <a:ext cx="15240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766"/>
              </a:cxn>
              <a:cxn ang="0">
                <a:pos x="33967" y="38573"/>
              </a:cxn>
              <a:cxn ang="0">
                <a:pos x="70779" y="62074"/>
              </a:cxn>
              <a:cxn ang="0">
                <a:pos x="110045" y="81049"/>
              </a:cxn>
              <a:cxn ang="0">
                <a:pos x="151370" y="95279"/>
              </a:cxn>
              <a:cxn ang="0">
                <a:pos x="151370" y="84524"/>
              </a:cxn>
              <a:cxn ang="0">
                <a:pos x="110367" y="69609"/>
              </a:cxn>
              <a:cxn ang="0">
                <a:pos x="71258" y="50431"/>
              </a:cxn>
              <a:cxn ang="0">
                <a:pos x="34362" y="27169"/>
              </a:cxn>
              <a:cxn ang="0">
                <a:pos x="0" y="0"/>
              </a:cxn>
            </a:cxnLst>
            <a:rect l="0" t="0" r="r" b="b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2008188" y="2030413"/>
            <a:ext cx="152400" cy="128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029"/>
              </a:cxn>
              <a:cxn ang="0">
                <a:pos x="34361" y="70201"/>
              </a:cxn>
              <a:cxn ang="0">
                <a:pos x="71257" y="93466"/>
              </a:cxn>
              <a:cxn ang="0">
                <a:pos x="110367" y="112644"/>
              </a:cxn>
              <a:cxn ang="0">
                <a:pos x="151370" y="127554"/>
              </a:cxn>
            </a:cxnLst>
            <a:rect l="0" t="0" r="r" b="b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2008188" y="2032000"/>
            <a:ext cx="152400" cy="128588"/>
          </a:xfrm>
          <a:custGeom>
            <a:avLst/>
            <a:gdLst/>
            <a:ahLst/>
            <a:cxnLst>
              <a:cxn ang="0">
                <a:pos x="151370" y="127554"/>
              </a:cxn>
              <a:cxn ang="0">
                <a:pos x="151370" y="84524"/>
              </a:cxn>
              <a:cxn ang="0">
                <a:pos x="110462" y="69409"/>
              </a:cxn>
              <a:cxn ang="0">
                <a:pos x="71399" y="50172"/>
              </a:cxn>
              <a:cxn ang="0">
                <a:pos x="34478" y="26980"/>
              </a:cxn>
              <a:cxn ang="0">
                <a:pos x="0" y="0"/>
              </a:cxn>
            </a:cxnLst>
            <a:rect l="0" t="0" r="r" b="b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974725" y="2247900"/>
            <a:ext cx="8826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5929313" y="1720850"/>
            <a:ext cx="2349500" cy="1257300"/>
          </a:xfrm>
          <a:custGeom>
            <a:avLst/>
            <a:gdLst/>
            <a:ahLst/>
            <a:cxnLst>
              <a:cxn ang="0">
                <a:pos x="1804891" y="33"/>
              </a:cxn>
              <a:cxn ang="0">
                <a:pos x="1703666" y="4709"/>
              </a:cxn>
              <a:cxn ang="0">
                <a:pos x="1596882" y="15552"/>
              </a:cxn>
              <a:cxn ang="0">
                <a:pos x="1485275" y="32584"/>
              </a:cxn>
              <a:cxn ang="0">
                <a:pos x="1369581" y="55830"/>
              </a:cxn>
              <a:cxn ang="0">
                <a:pos x="1250536" y="85313"/>
              </a:cxn>
              <a:cxn ang="0">
                <a:pos x="1128877" y="121057"/>
              </a:cxn>
              <a:cxn ang="0">
                <a:pos x="1005340" y="163086"/>
              </a:cxn>
              <a:cxn ang="0">
                <a:pos x="883664" y="210234"/>
              </a:cxn>
              <a:cxn ang="0">
                <a:pos x="767463" y="260992"/>
              </a:cxn>
              <a:cxn ang="0">
                <a:pos x="657285" y="314868"/>
              </a:cxn>
              <a:cxn ang="0">
                <a:pos x="553681" y="371373"/>
              </a:cxn>
              <a:cxn ang="0">
                <a:pos x="457200" y="430013"/>
              </a:cxn>
              <a:cxn ang="0">
                <a:pos x="368390" y="490300"/>
              </a:cxn>
              <a:cxn ang="0">
                <a:pos x="287801" y="551741"/>
              </a:cxn>
              <a:cxn ang="0">
                <a:pos x="215982" y="613845"/>
              </a:cxn>
              <a:cxn ang="0">
                <a:pos x="153483" y="676121"/>
              </a:cxn>
              <a:cxn ang="0">
                <a:pos x="100852" y="738078"/>
              </a:cxn>
              <a:cxn ang="0">
                <a:pos x="27394" y="859072"/>
              </a:cxn>
              <a:cxn ang="0">
                <a:pos x="0" y="972896"/>
              </a:cxn>
              <a:cxn ang="0">
                <a:pos x="12327" y="1051197"/>
              </a:cxn>
              <a:cxn ang="0">
                <a:pos x="72635" y="1138787"/>
              </a:cxn>
              <a:cxn ang="0">
                <a:pos x="177268" y="1202424"/>
              </a:cxn>
              <a:cxn ang="0">
                <a:pos x="320335" y="1241919"/>
              </a:cxn>
              <a:cxn ang="0">
                <a:pos x="404441" y="1252554"/>
              </a:cxn>
              <a:cxn ang="0">
                <a:pos x="495946" y="1257083"/>
              </a:cxn>
              <a:cxn ang="0">
                <a:pos x="594116" y="1255480"/>
              </a:cxn>
              <a:cxn ang="0">
                <a:pos x="698212" y="1247724"/>
              </a:cxn>
              <a:cxn ang="0">
                <a:pos x="807500" y="1233789"/>
              </a:cxn>
              <a:cxn ang="0">
                <a:pos x="921243" y="1213653"/>
              </a:cxn>
              <a:cxn ang="0">
                <a:pos x="1038704" y="1187292"/>
              </a:cxn>
              <a:cxn ang="0">
                <a:pos x="1159148" y="1154681"/>
              </a:cxn>
              <a:cxn ang="0">
                <a:pos x="1281838" y="1115798"/>
              </a:cxn>
              <a:cxn ang="0">
                <a:pos x="1405283" y="1070904"/>
              </a:cxn>
              <a:cxn ang="0">
                <a:pos x="1524291" y="1021890"/>
              </a:cxn>
              <a:cxn ang="0">
                <a:pos x="1637549" y="969511"/>
              </a:cxn>
              <a:cxn ang="0">
                <a:pos x="1744508" y="914259"/>
              </a:cxn>
              <a:cxn ang="0">
                <a:pos x="1844619" y="856625"/>
              </a:cxn>
              <a:cxn ang="0">
                <a:pos x="1937334" y="797100"/>
              </a:cxn>
              <a:cxn ang="0">
                <a:pos x="2022102" y="736175"/>
              </a:cxn>
              <a:cxn ang="0">
                <a:pos x="2098374" y="674342"/>
              </a:cxn>
              <a:cxn ang="0">
                <a:pos x="2165602" y="612090"/>
              </a:cxn>
              <a:cxn ang="0">
                <a:pos x="2223235" y="549912"/>
              </a:cxn>
              <a:cxn ang="0">
                <a:pos x="2290496" y="457856"/>
              </a:cxn>
              <a:cxn ang="0">
                <a:pos x="2341472" y="339956"/>
              </a:cxn>
              <a:cxn ang="0">
                <a:pos x="2348272" y="257310"/>
              </a:cxn>
              <a:cxn ang="0">
                <a:pos x="2312563" y="159108"/>
              </a:cxn>
              <a:cxn ang="0">
                <a:pos x="2229356" y="83471"/>
              </a:cxn>
              <a:cxn ang="0">
                <a:pos x="2104770" y="31881"/>
              </a:cxn>
              <a:cxn ang="0">
                <a:pos x="1987719" y="9083"/>
              </a:cxn>
              <a:cxn ang="0">
                <a:pos x="1899821" y="1499"/>
              </a:cxn>
            </a:cxnLst>
            <a:rect l="0" t="0" r="r" b="b"/>
            <a:pathLst>
              <a:path w="2349500" h="1257300">
                <a:moveTo>
                  <a:pt x="1853189" y="0"/>
                </a:moveTo>
                <a:lnTo>
                  <a:pt x="1804891" y="33"/>
                </a:lnTo>
                <a:lnTo>
                  <a:pt x="1755020" y="1602"/>
                </a:lnTo>
                <a:lnTo>
                  <a:pt x="1703666" y="4709"/>
                </a:lnTo>
                <a:lnTo>
                  <a:pt x="1650923" y="9358"/>
                </a:lnTo>
                <a:lnTo>
                  <a:pt x="1596882" y="15552"/>
                </a:lnTo>
                <a:lnTo>
                  <a:pt x="1541635" y="23293"/>
                </a:lnTo>
                <a:lnTo>
                  <a:pt x="1485275" y="32584"/>
                </a:lnTo>
                <a:lnTo>
                  <a:pt x="1427893" y="43429"/>
                </a:lnTo>
                <a:lnTo>
                  <a:pt x="1369581" y="55830"/>
                </a:lnTo>
                <a:lnTo>
                  <a:pt x="1310431" y="69790"/>
                </a:lnTo>
                <a:lnTo>
                  <a:pt x="1250536" y="85313"/>
                </a:lnTo>
                <a:lnTo>
                  <a:pt x="1189987" y="102401"/>
                </a:lnTo>
                <a:lnTo>
                  <a:pt x="1128877" y="121057"/>
                </a:lnTo>
                <a:lnTo>
                  <a:pt x="1067297" y="141284"/>
                </a:lnTo>
                <a:lnTo>
                  <a:pt x="1005340" y="163086"/>
                </a:lnTo>
                <a:lnTo>
                  <a:pt x="943852" y="186178"/>
                </a:lnTo>
                <a:lnTo>
                  <a:pt x="883664" y="210234"/>
                </a:lnTo>
                <a:lnTo>
                  <a:pt x="824845" y="235192"/>
                </a:lnTo>
                <a:lnTo>
                  <a:pt x="767463" y="260992"/>
                </a:lnTo>
                <a:lnTo>
                  <a:pt x="711587" y="287571"/>
                </a:lnTo>
                <a:lnTo>
                  <a:pt x="657285" y="314868"/>
                </a:lnTo>
                <a:lnTo>
                  <a:pt x="604627" y="342823"/>
                </a:lnTo>
                <a:lnTo>
                  <a:pt x="553681" y="371373"/>
                </a:lnTo>
                <a:lnTo>
                  <a:pt x="504516" y="400457"/>
                </a:lnTo>
                <a:lnTo>
                  <a:pt x="457200" y="430013"/>
                </a:lnTo>
                <a:lnTo>
                  <a:pt x="411802" y="459982"/>
                </a:lnTo>
                <a:lnTo>
                  <a:pt x="368390" y="490300"/>
                </a:lnTo>
                <a:lnTo>
                  <a:pt x="327034" y="520907"/>
                </a:lnTo>
                <a:lnTo>
                  <a:pt x="287801" y="551741"/>
                </a:lnTo>
                <a:lnTo>
                  <a:pt x="250761" y="582740"/>
                </a:lnTo>
                <a:lnTo>
                  <a:pt x="215982" y="613845"/>
                </a:lnTo>
                <a:lnTo>
                  <a:pt x="183534" y="644992"/>
                </a:lnTo>
                <a:lnTo>
                  <a:pt x="153483" y="676121"/>
                </a:lnTo>
                <a:lnTo>
                  <a:pt x="125900" y="707170"/>
                </a:lnTo>
                <a:lnTo>
                  <a:pt x="100852" y="738078"/>
                </a:lnTo>
                <a:lnTo>
                  <a:pt x="58639" y="799226"/>
                </a:lnTo>
                <a:lnTo>
                  <a:pt x="27394" y="859072"/>
                </a:lnTo>
                <a:lnTo>
                  <a:pt x="7664" y="917126"/>
                </a:lnTo>
                <a:lnTo>
                  <a:pt x="0" y="972896"/>
                </a:lnTo>
                <a:lnTo>
                  <a:pt x="864" y="999772"/>
                </a:lnTo>
                <a:lnTo>
                  <a:pt x="12327" y="1051197"/>
                </a:lnTo>
                <a:lnTo>
                  <a:pt x="36573" y="1097974"/>
                </a:lnTo>
                <a:lnTo>
                  <a:pt x="72635" y="1138787"/>
                </a:lnTo>
                <a:lnTo>
                  <a:pt x="119779" y="1173611"/>
                </a:lnTo>
                <a:lnTo>
                  <a:pt x="177268" y="1202424"/>
                </a:lnTo>
                <a:lnTo>
                  <a:pt x="244365" y="1225201"/>
                </a:lnTo>
                <a:lnTo>
                  <a:pt x="320335" y="1241919"/>
                </a:lnTo>
                <a:lnTo>
                  <a:pt x="361417" y="1247999"/>
                </a:lnTo>
                <a:lnTo>
                  <a:pt x="404441" y="1252554"/>
                </a:lnTo>
                <a:lnTo>
                  <a:pt x="449315" y="1255583"/>
                </a:lnTo>
                <a:lnTo>
                  <a:pt x="495946" y="1257083"/>
                </a:lnTo>
                <a:lnTo>
                  <a:pt x="544244" y="1257049"/>
                </a:lnTo>
                <a:lnTo>
                  <a:pt x="594116" y="1255480"/>
                </a:lnTo>
                <a:lnTo>
                  <a:pt x="645469" y="1252373"/>
                </a:lnTo>
                <a:lnTo>
                  <a:pt x="698212" y="1247724"/>
                </a:lnTo>
                <a:lnTo>
                  <a:pt x="752253" y="1241530"/>
                </a:lnTo>
                <a:lnTo>
                  <a:pt x="807500" y="1233789"/>
                </a:lnTo>
                <a:lnTo>
                  <a:pt x="863861" y="1224498"/>
                </a:lnTo>
                <a:lnTo>
                  <a:pt x="921243" y="1213653"/>
                </a:lnTo>
                <a:lnTo>
                  <a:pt x="979555" y="1201252"/>
                </a:lnTo>
                <a:lnTo>
                  <a:pt x="1038704" y="1187292"/>
                </a:lnTo>
                <a:lnTo>
                  <a:pt x="1098599" y="1171769"/>
                </a:lnTo>
                <a:lnTo>
                  <a:pt x="1159148" y="1154681"/>
                </a:lnTo>
                <a:lnTo>
                  <a:pt x="1220258" y="1136025"/>
                </a:lnTo>
                <a:lnTo>
                  <a:pt x="1281838" y="1115798"/>
                </a:lnTo>
                <a:lnTo>
                  <a:pt x="1343795" y="1093996"/>
                </a:lnTo>
                <a:lnTo>
                  <a:pt x="1405283" y="1070904"/>
                </a:lnTo>
                <a:lnTo>
                  <a:pt x="1465471" y="1046848"/>
                </a:lnTo>
                <a:lnTo>
                  <a:pt x="1524291" y="1021890"/>
                </a:lnTo>
                <a:lnTo>
                  <a:pt x="1581673" y="996090"/>
                </a:lnTo>
                <a:lnTo>
                  <a:pt x="1637549" y="969511"/>
                </a:lnTo>
                <a:lnTo>
                  <a:pt x="1691850" y="942214"/>
                </a:lnTo>
                <a:lnTo>
                  <a:pt x="1744508" y="914259"/>
                </a:lnTo>
                <a:lnTo>
                  <a:pt x="1795454" y="885709"/>
                </a:lnTo>
                <a:lnTo>
                  <a:pt x="1844619" y="856625"/>
                </a:lnTo>
                <a:lnTo>
                  <a:pt x="1891936" y="827069"/>
                </a:lnTo>
                <a:lnTo>
                  <a:pt x="1937334" y="797100"/>
                </a:lnTo>
                <a:lnTo>
                  <a:pt x="1980745" y="766782"/>
                </a:lnTo>
                <a:lnTo>
                  <a:pt x="2022102" y="736175"/>
                </a:lnTo>
                <a:lnTo>
                  <a:pt x="2061334" y="705341"/>
                </a:lnTo>
                <a:lnTo>
                  <a:pt x="2098374" y="674342"/>
                </a:lnTo>
                <a:lnTo>
                  <a:pt x="2133153" y="643237"/>
                </a:lnTo>
                <a:lnTo>
                  <a:pt x="2165602" y="612090"/>
                </a:lnTo>
                <a:lnTo>
                  <a:pt x="2195652" y="580961"/>
                </a:lnTo>
                <a:lnTo>
                  <a:pt x="2223235" y="549912"/>
                </a:lnTo>
                <a:lnTo>
                  <a:pt x="2248283" y="519004"/>
                </a:lnTo>
                <a:lnTo>
                  <a:pt x="2290496" y="457856"/>
                </a:lnTo>
                <a:lnTo>
                  <a:pt x="2321742" y="398010"/>
                </a:lnTo>
                <a:lnTo>
                  <a:pt x="2341472" y="339956"/>
                </a:lnTo>
                <a:lnTo>
                  <a:pt x="2349136" y="284186"/>
                </a:lnTo>
                <a:lnTo>
                  <a:pt x="2348272" y="257310"/>
                </a:lnTo>
                <a:lnTo>
                  <a:pt x="2336808" y="205885"/>
                </a:lnTo>
                <a:lnTo>
                  <a:pt x="2312563" y="159108"/>
                </a:lnTo>
                <a:lnTo>
                  <a:pt x="2276500" y="118295"/>
                </a:lnTo>
                <a:lnTo>
                  <a:pt x="2229356" y="83471"/>
                </a:lnTo>
                <a:lnTo>
                  <a:pt x="2171867" y="54658"/>
                </a:lnTo>
                <a:lnTo>
                  <a:pt x="2104770" y="31881"/>
                </a:lnTo>
                <a:lnTo>
                  <a:pt x="2028800" y="15163"/>
                </a:lnTo>
                <a:lnTo>
                  <a:pt x="1987719" y="9083"/>
                </a:lnTo>
                <a:lnTo>
                  <a:pt x="1944695" y="4528"/>
                </a:lnTo>
                <a:lnTo>
                  <a:pt x="1899821" y="1499"/>
                </a:lnTo>
                <a:lnTo>
                  <a:pt x="1853189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6988175" y="2498725"/>
            <a:ext cx="193675" cy="119063"/>
          </a:xfrm>
          <a:custGeom>
            <a:avLst/>
            <a:gdLst/>
            <a:ahLst/>
            <a:cxnLst>
              <a:cxn ang="0">
                <a:pos x="150898" y="0"/>
              </a:cxn>
              <a:cxn ang="0">
                <a:pos x="143732" y="387"/>
              </a:cxn>
              <a:cxn ang="0">
                <a:pos x="0" y="118817"/>
              </a:cxn>
              <a:cxn ang="0">
                <a:pos x="88873" y="118222"/>
              </a:cxn>
              <a:cxn ang="0">
                <a:pos x="142427" y="105047"/>
              </a:cxn>
              <a:cxn ang="0">
                <a:pos x="187629" y="71277"/>
              </a:cxn>
              <a:cxn ang="0">
                <a:pos x="193142" y="53332"/>
              </a:cxn>
              <a:cxn ang="0">
                <a:pos x="191916" y="35123"/>
              </a:cxn>
              <a:cxn ang="0">
                <a:pos x="164843" y="2975"/>
              </a:cxn>
              <a:cxn ang="0">
                <a:pos x="150898" y="0"/>
              </a:cxn>
            </a:cxnLst>
            <a:rect l="0" t="0" r="r" b="b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 noChangeArrowheads="1"/>
          </p:cNvSpPr>
          <p:nvPr/>
        </p:nvSpPr>
        <p:spPr bwMode="auto">
          <a:xfrm>
            <a:off x="6988175" y="2471738"/>
            <a:ext cx="146050" cy="1460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6988175" y="2471738"/>
            <a:ext cx="146050" cy="146050"/>
          </a:xfrm>
          <a:custGeom>
            <a:avLst/>
            <a:gdLst/>
            <a:ahLst/>
            <a:cxnLst>
              <a:cxn ang="0">
                <a:pos x="0" y="145178"/>
              </a:cxn>
              <a:cxn ang="0">
                <a:pos x="0" y="104900"/>
              </a:cxn>
              <a:cxn ang="0">
                <a:pos x="146484" y="0"/>
              </a:cxn>
              <a:cxn ang="0">
                <a:pos x="146484" y="52261"/>
              </a:cxn>
              <a:cxn ang="0">
                <a:pos x="0" y="145178"/>
              </a:cxn>
            </a:cxnLst>
            <a:rect l="0" t="0" r="r" b="b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 noChangeArrowheads="1"/>
          </p:cNvSpPr>
          <p:nvPr/>
        </p:nvSpPr>
        <p:spPr bwMode="auto">
          <a:xfrm>
            <a:off x="6673850" y="2271713"/>
            <a:ext cx="460375" cy="3048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6673850" y="2271713"/>
            <a:ext cx="461963" cy="304800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314267" y="305231"/>
              </a:cxn>
              <a:cxn ang="0">
                <a:pos x="0" y="107429"/>
              </a:cxn>
            </a:cxnLst>
            <a:rect l="0" t="0" r="r" b="b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7207250" y="2181225"/>
            <a:ext cx="371475" cy="276225"/>
          </a:xfrm>
          <a:custGeom>
            <a:avLst/>
            <a:gdLst/>
            <a:ahLst/>
            <a:cxnLst>
              <a:cxn ang="0">
                <a:pos x="290937" y="0"/>
              </a:cxn>
              <a:cxn ang="0">
                <a:pos x="0" y="258404"/>
              </a:cxn>
              <a:cxn ang="0">
                <a:pos x="106536" y="275825"/>
              </a:cxn>
              <a:cxn ang="0">
                <a:pos x="158695" y="275616"/>
              </a:cxn>
              <a:cxn ang="0">
                <a:pos x="209681" y="266461"/>
              </a:cxn>
              <a:cxn ang="0">
                <a:pos x="258558" y="248700"/>
              </a:cxn>
              <a:cxn ang="0">
                <a:pos x="304385" y="222674"/>
              </a:cxn>
              <a:cxn ang="0">
                <a:pos x="346226" y="188721"/>
              </a:cxn>
              <a:cxn ang="0">
                <a:pos x="366801" y="148164"/>
              </a:cxn>
              <a:cxn ang="0">
                <a:pos x="371355" y="103696"/>
              </a:cxn>
              <a:cxn ang="0">
                <a:pos x="360282" y="60611"/>
              </a:cxn>
              <a:cxn ang="0">
                <a:pos x="333975" y="24200"/>
              </a:cxn>
              <a:cxn ang="0">
                <a:pos x="290937" y="0"/>
              </a:cxn>
            </a:cxnLst>
            <a:rect l="0" t="0" r="r" b="b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 noChangeArrowheads="1"/>
          </p:cNvSpPr>
          <p:nvPr/>
        </p:nvSpPr>
        <p:spPr bwMode="auto">
          <a:xfrm>
            <a:off x="6896100" y="1920875"/>
            <a:ext cx="601663" cy="3794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6896100" y="1920875"/>
            <a:ext cx="601663" cy="379413"/>
          </a:xfrm>
          <a:custGeom>
            <a:avLst/>
            <a:gdLst/>
            <a:ahLst/>
            <a:cxnLst>
              <a:cxn ang="0">
                <a:pos x="310273" y="380147"/>
              </a:cxn>
              <a:cxn ang="0">
                <a:pos x="600572" y="197438"/>
              </a:cxn>
              <a:cxn ang="0">
                <a:pos x="288963" y="0"/>
              </a:cxn>
              <a:cxn ang="0">
                <a:pos x="0" y="185816"/>
              </a:cxn>
              <a:cxn ang="0">
                <a:pos x="38490" y="223593"/>
              </a:cxn>
              <a:cxn ang="0">
                <a:pos x="79204" y="258205"/>
              </a:cxn>
              <a:cxn ang="0">
                <a:pos x="121975" y="289548"/>
              </a:cxn>
              <a:cxn ang="0">
                <a:pos x="166635" y="317519"/>
              </a:cxn>
              <a:cxn ang="0">
                <a:pos x="213016" y="342011"/>
              </a:cxn>
              <a:cxn ang="0">
                <a:pos x="260951" y="362922"/>
              </a:cxn>
              <a:cxn ang="0">
                <a:pos x="310273" y="380147"/>
              </a:cxn>
            </a:cxnLst>
            <a:rect l="0" t="0" r="r" b="b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 noChangeArrowheads="1"/>
          </p:cNvSpPr>
          <p:nvPr/>
        </p:nvSpPr>
        <p:spPr bwMode="auto">
          <a:xfrm>
            <a:off x="7227888" y="1881188"/>
            <a:ext cx="60325" cy="365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7227888" y="1881188"/>
            <a:ext cx="61912" cy="365125"/>
          </a:xfrm>
          <a:custGeom>
            <a:avLst/>
            <a:gdLst/>
            <a:ahLst/>
            <a:cxnLst>
              <a:cxn ang="0">
                <a:pos x="0" y="363859"/>
              </a:cxn>
              <a:cxn ang="0">
                <a:pos x="0" y="38677"/>
              </a:cxn>
              <a:cxn ang="0">
                <a:pos x="60990" y="0"/>
              </a:cxn>
              <a:cxn ang="0">
                <a:pos x="58587" y="308704"/>
              </a:cxn>
              <a:cxn ang="0">
                <a:pos x="0" y="363859"/>
              </a:cxn>
            </a:cxnLst>
            <a:rect l="0" t="0" r="r" b="b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 noChangeArrowheads="1"/>
          </p:cNvSpPr>
          <p:nvPr/>
        </p:nvSpPr>
        <p:spPr bwMode="auto">
          <a:xfrm>
            <a:off x="7286625" y="1865313"/>
            <a:ext cx="114300" cy="29368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7286625" y="1865313"/>
            <a:ext cx="114300" cy="293687"/>
          </a:xfrm>
          <a:custGeom>
            <a:avLst/>
            <a:gdLst/>
            <a:ahLst/>
            <a:cxnLst>
              <a:cxn ang="0">
                <a:pos x="2159" y="46916"/>
              </a:cxn>
              <a:cxn ang="0">
                <a:pos x="114526" y="0"/>
              </a:cxn>
              <a:cxn ang="0">
                <a:pos x="114526" y="191627"/>
              </a:cxn>
              <a:cxn ang="0">
                <a:pos x="0" y="293245"/>
              </a:cxn>
              <a:cxn ang="0">
                <a:pos x="2159" y="46916"/>
              </a:cxn>
            </a:cxnLst>
            <a:rect l="0" t="0" r="r" b="b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 noChangeArrowheads="1"/>
          </p:cNvSpPr>
          <p:nvPr/>
        </p:nvSpPr>
        <p:spPr bwMode="auto">
          <a:xfrm>
            <a:off x="7105650" y="1736725"/>
            <a:ext cx="295275" cy="1746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7105650" y="1736725"/>
            <a:ext cx="295275" cy="176213"/>
          </a:xfrm>
          <a:custGeom>
            <a:avLst/>
            <a:gdLst/>
            <a:ahLst/>
            <a:cxnLst>
              <a:cxn ang="0">
                <a:pos x="183262" y="174671"/>
              </a:cxn>
              <a:cxn ang="0">
                <a:pos x="183506" y="144245"/>
              </a:cxn>
              <a:cxn ang="0">
                <a:pos x="0" y="29042"/>
              </a:cxn>
              <a:cxn ang="0">
                <a:pos x="93216" y="0"/>
              </a:cxn>
              <a:cxn ang="0">
                <a:pos x="295629" y="127755"/>
              </a:cxn>
              <a:cxn ang="0">
                <a:pos x="183262" y="174671"/>
              </a:cxn>
            </a:cxnLst>
            <a:rect l="0" t="0" r="r" b="b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 noChangeArrowheads="1"/>
          </p:cNvSpPr>
          <p:nvPr/>
        </p:nvSpPr>
        <p:spPr bwMode="auto">
          <a:xfrm>
            <a:off x="7207250" y="2117725"/>
            <a:ext cx="290513" cy="32226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7207250" y="2117725"/>
            <a:ext cx="290513" cy="322263"/>
          </a:xfrm>
          <a:custGeom>
            <a:avLst/>
            <a:gdLst/>
            <a:ahLst/>
            <a:cxnLst>
              <a:cxn ang="0">
                <a:pos x="0" y="182709"/>
              </a:cxn>
              <a:cxn ang="0">
                <a:pos x="290298" y="0"/>
              </a:cxn>
              <a:cxn ang="0">
                <a:pos x="290298" y="139365"/>
              </a:cxn>
              <a:cxn ang="0">
                <a:pos x="0" y="322275"/>
              </a:cxn>
              <a:cxn ang="0">
                <a:pos x="0" y="182709"/>
              </a:cxn>
            </a:cxnLst>
            <a:rect l="0" t="0" r="r" b="b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 noChangeArrowheads="1"/>
          </p:cNvSpPr>
          <p:nvPr/>
        </p:nvSpPr>
        <p:spPr bwMode="auto">
          <a:xfrm>
            <a:off x="6967538" y="1725613"/>
            <a:ext cx="320675" cy="19526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6967538" y="1725613"/>
            <a:ext cx="322262" cy="195262"/>
          </a:xfrm>
          <a:custGeom>
            <a:avLst/>
            <a:gdLst/>
            <a:ahLst/>
            <a:cxnLst>
              <a:cxn ang="0">
                <a:pos x="0" y="31935"/>
              </a:cxn>
              <a:cxn ang="0">
                <a:pos x="74577" y="0"/>
              </a:cxn>
              <a:cxn ang="0">
                <a:pos x="138669" y="40702"/>
              </a:cxn>
              <a:cxn ang="0">
                <a:pos x="322002" y="156006"/>
              </a:cxn>
              <a:cxn ang="0">
                <a:pos x="261011" y="194532"/>
              </a:cxn>
              <a:cxn ang="0">
                <a:pos x="213464" y="175810"/>
              </a:cxn>
              <a:cxn ang="0">
                <a:pos x="167326" y="153607"/>
              </a:cxn>
              <a:cxn ang="0">
                <a:pos x="122754" y="128021"/>
              </a:cxn>
              <a:cxn ang="0">
                <a:pos x="79904" y="99148"/>
              </a:cxn>
              <a:cxn ang="0">
                <a:pos x="38934" y="67087"/>
              </a:cxn>
              <a:cxn ang="0">
                <a:pos x="0" y="31935"/>
              </a:cxn>
            </a:cxnLst>
            <a:rect l="0" t="0" r="r" b="b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 noChangeArrowheads="1"/>
          </p:cNvSpPr>
          <p:nvPr/>
        </p:nvSpPr>
        <p:spPr bwMode="auto">
          <a:xfrm>
            <a:off x="6673850" y="2379663"/>
            <a:ext cx="314325" cy="23812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6673850" y="2379663"/>
            <a:ext cx="314325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267" y="197801"/>
              </a:cxn>
              <a:cxn ang="0">
                <a:pos x="314267" y="238080"/>
              </a:cxn>
              <a:cxn ang="0">
                <a:pos x="0" y="40639"/>
              </a:cxn>
              <a:cxn ang="0">
                <a:pos x="0" y="0"/>
              </a:cxn>
            </a:cxnLst>
            <a:rect l="0" t="0" r="r" b="b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6708775" y="2292350"/>
            <a:ext cx="384175" cy="258763"/>
          </a:xfrm>
          <a:custGeom>
            <a:avLst/>
            <a:gdLst/>
            <a:ahLst/>
            <a:cxnLst>
              <a:cxn ang="0">
                <a:pos x="279798" y="258498"/>
              </a:cxn>
              <a:cxn ang="0">
                <a:pos x="304499" y="209173"/>
              </a:cxn>
              <a:cxn ang="0">
                <a:pos x="327539" y="224028"/>
              </a:cxn>
              <a:cxn ang="0">
                <a:pos x="213965" y="215714"/>
              </a:cxn>
              <a:cxn ang="0">
                <a:pos x="233172" y="202041"/>
              </a:cxn>
              <a:cxn ang="0">
                <a:pos x="336864" y="216896"/>
              </a:cxn>
              <a:cxn ang="0">
                <a:pos x="261705" y="181237"/>
              </a:cxn>
              <a:cxn ang="0">
                <a:pos x="284745" y="196105"/>
              </a:cxn>
              <a:cxn ang="0">
                <a:pos x="85584" y="131931"/>
              </a:cxn>
              <a:cxn ang="0">
                <a:pos x="104792" y="118259"/>
              </a:cxn>
              <a:cxn ang="0">
                <a:pos x="365397" y="196092"/>
              </a:cxn>
              <a:cxn ang="0">
                <a:pos x="290226" y="160446"/>
              </a:cxn>
              <a:cxn ang="0">
                <a:pos x="313278" y="175300"/>
              </a:cxn>
              <a:cxn ang="0">
                <a:pos x="199704" y="166986"/>
              </a:cxn>
              <a:cxn ang="0">
                <a:pos x="218912" y="153314"/>
              </a:cxn>
              <a:cxn ang="0">
                <a:pos x="322603" y="168156"/>
              </a:cxn>
              <a:cxn ang="0">
                <a:pos x="247433" y="132510"/>
              </a:cxn>
              <a:cxn ang="0">
                <a:pos x="270485" y="147364"/>
              </a:cxn>
              <a:cxn ang="0">
                <a:pos x="156911" y="139063"/>
              </a:cxn>
              <a:cxn ang="0">
                <a:pos x="176118" y="125391"/>
              </a:cxn>
              <a:cxn ang="0">
                <a:pos x="279810" y="140233"/>
              </a:cxn>
              <a:cxn ang="0">
                <a:pos x="204639" y="104586"/>
              </a:cxn>
              <a:cxn ang="0">
                <a:pos x="227691" y="119441"/>
              </a:cxn>
              <a:cxn ang="0">
                <a:pos x="114117" y="111127"/>
              </a:cxn>
              <a:cxn ang="0">
                <a:pos x="133325" y="97455"/>
              </a:cxn>
              <a:cxn ang="0">
                <a:pos x="65831" y="118850"/>
              </a:cxn>
              <a:cxn ang="0">
                <a:pos x="233172" y="83782"/>
              </a:cxn>
              <a:cxn ang="0">
                <a:pos x="256224" y="98637"/>
              </a:cxn>
              <a:cxn ang="0">
                <a:pos x="142650" y="90323"/>
              </a:cxn>
              <a:cxn ang="0">
                <a:pos x="161846" y="76650"/>
              </a:cxn>
              <a:cxn ang="0">
                <a:pos x="94363" y="98058"/>
              </a:cxn>
              <a:cxn ang="0">
                <a:pos x="19200" y="62399"/>
              </a:cxn>
              <a:cxn ang="0">
                <a:pos x="42243" y="77267"/>
              </a:cxn>
              <a:cxn ang="0">
                <a:pos x="171183" y="69531"/>
              </a:cxn>
              <a:cxn ang="0">
                <a:pos x="190379" y="55859"/>
              </a:cxn>
              <a:cxn ang="0">
                <a:pos x="122896" y="77254"/>
              </a:cxn>
              <a:cxn ang="0">
                <a:pos x="47732" y="41595"/>
              </a:cxn>
              <a:cxn ang="0">
                <a:pos x="70778" y="56463"/>
              </a:cxn>
              <a:cxn ang="0">
                <a:pos x="128389" y="41595"/>
              </a:cxn>
              <a:cxn ang="0">
                <a:pos x="147585" y="27923"/>
              </a:cxn>
              <a:cxn ang="0">
                <a:pos x="80103" y="49318"/>
              </a:cxn>
              <a:cxn ang="0">
                <a:pos x="104792" y="0"/>
              </a:cxn>
              <a:cxn ang="0">
                <a:pos x="127832" y="14854"/>
              </a:cxn>
            </a:cxnLst>
            <a:rect l="0" t="0" r="r" b="b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6708775" y="2305050"/>
            <a:ext cx="384175" cy="250825"/>
          </a:xfrm>
          <a:custGeom>
            <a:avLst/>
            <a:gdLst/>
            <a:ahLst/>
            <a:cxnLst>
              <a:cxn ang="0">
                <a:pos x="108620" y="14854"/>
              </a:cxn>
              <a:cxn ang="0">
                <a:pos x="108639" y="20795"/>
              </a:cxn>
              <a:cxn ang="0">
                <a:pos x="128393" y="33885"/>
              </a:cxn>
              <a:cxn ang="0">
                <a:pos x="170629" y="29118"/>
              </a:cxn>
              <a:cxn ang="0">
                <a:pos x="171175" y="55859"/>
              </a:cxn>
              <a:cxn ang="0">
                <a:pos x="213422" y="57054"/>
              </a:cxn>
              <a:cxn ang="0">
                <a:pos x="213968" y="83795"/>
              </a:cxn>
              <a:cxn ang="0">
                <a:pos x="256216" y="84990"/>
              </a:cxn>
              <a:cxn ang="0">
                <a:pos x="256762" y="111718"/>
              </a:cxn>
              <a:cxn ang="0">
                <a:pos x="299009" y="112913"/>
              </a:cxn>
              <a:cxn ang="0">
                <a:pos x="299555" y="139654"/>
              </a:cxn>
              <a:cxn ang="0">
                <a:pos x="341791" y="140849"/>
              </a:cxn>
              <a:cxn ang="0">
                <a:pos x="342349" y="167577"/>
              </a:cxn>
              <a:cxn ang="0">
                <a:pos x="384585" y="168772"/>
              </a:cxn>
              <a:cxn ang="0">
                <a:pos x="80106" y="41595"/>
              </a:cxn>
              <a:cxn ang="0">
                <a:pos x="57064" y="20804"/>
              </a:cxn>
              <a:cxn ang="0">
                <a:pos x="99302" y="27935"/>
              </a:cxn>
              <a:cxn ang="0">
                <a:pos x="122861" y="69531"/>
              </a:cxn>
              <a:cxn ang="0">
                <a:pos x="122888" y="63594"/>
              </a:cxn>
              <a:cxn ang="0">
                <a:pos x="142653" y="82612"/>
              </a:cxn>
              <a:cxn ang="0">
                <a:pos x="165682" y="91518"/>
              </a:cxn>
              <a:cxn ang="0">
                <a:pos x="256750" y="235934"/>
              </a:cxn>
              <a:cxn ang="0">
                <a:pos x="279790" y="244850"/>
              </a:cxn>
              <a:cxn ang="0">
                <a:pos x="285283" y="215135"/>
              </a:cxn>
              <a:cxn ang="0">
                <a:pos x="308323" y="224048"/>
              </a:cxn>
              <a:cxn ang="0">
                <a:pos x="213956" y="202067"/>
              </a:cxn>
              <a:cxn ang="0">
                <a:pos x="237008" y="222854"/>
              </a:cxn>
              <a:cxn ang="0">
                <a:pos x="256204" y="203249"/>
              </a:cxn>
              <a:cxn ang="0">
                <a:pos x="313816" y="188382"/>
              </a:cxn>
              <a:cxn ang="0">
                <a:pos x="356063" y="189577"/>
              </a:cxn>
              <a:cxn ang="0">
                <a:pos x="242489" y="181262"/>
              </a:cxn>
              <a:cxn ang="0">
                <a:pos x="284737" y="182457"/>
              </a:cxn>
              <a:cxn ang="0">
                <a:pos x="85588" y="118271"/>
              </a:cxn>
              <a:cxn ang="0">
                <a:pos x="213411" y="175326"/>
              </a:cxn>
              <a:cxn ang="0">
                <a:pos x="271022" y="160458"/>
              </a:cxn>
              <a:cxn ang="0">
                <a:pos x="313270" y="161653"/>
              </a:cxn>
              <a:cxn ang="0">
                <a:pos x="199696" y="153326"/>
              </a:cxn>
              <a:cxn ang="0">
                <a:pos x="241944" y="154521"/>
              </a:cxn>
              <a:cxn ang="0">
                <a:pos x="228229" y="132522"/>
              </a:cxn>
              <a:cxn ang="0">
                <a:pos x="270476" y="133717"/>
              </a:cxn>
              <a:cxn ang="0">
                <a:pos x="179948" y="140254"/>
              </a:cxn>
              <a:cxn ang="0">
                <a:pos x="179954" y="146186"/>
              </a:cxn>
              <a:cxn ang="0">
                <a:pos x="185447" y="110536"/>
              </a:cxn>
              <a:cxn ang="0">
                <a:pos x="227683" y="105781"/>
              </a:cxn>
              <a:cxn ang="0">
                <a:pos x="114120" y="97467"/>
              </a:cxn>
              <a:cxn ang="0">
                <a:pos x="156357" y="98662"/>
              </a:cxn>
              <a:cxn ang="0">
                <a:pos x="51576" y="62399"/>
              </a:cxn>
              <a:cxn ang="0">
                <a:pos x="28531" y="41608"/>
              </a:cxn>
              <a:cxn ang="0">
                <a:pos x="70770" y="42790"/>
              </a:cxn>
              <a:cxn ang="0">
                <a:pos x="94328" y="84386"/>
              </a:cxn>
              <a:cxn ang="0">
                <a:pos x="94367" y="90327"/>
              </a:cxn>
              <a:cxn ang="0">
                <a:pos x="3" y="68361"/>
              </a:cxn>
              <a:cxn ang="0">
                <a:pos x="23032" y="77267"/>
              </a:cxn>
              <a:cxn ang="0">
                <a:pos x="42792" y="90348"/>
              </a:cxn>
              <a:cxn ang="0">
                <a:pos x="65834" y="111131"/>
              </a:cxn>
              <a:cxn ang="0">
                <a:pos x="85030" y="91530"/>
              </a:cxn>
            </a:cxnLst>
            <a:rect l="0" t="0" r="r" b="b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7429500" y="2162175"/>
            <a:ext cx="36513" cy="96838"/>
          </a:xfrm>
          <a:custGeom>
            <a:avLst/>
            <a:gdLst/>
            <a:ahLst/>
            <a:cxnLst>
              <a:cxn ang="0">
                <a:pos x="36464" y="0"/>
              </a:cxn>
              <a:cxn ang="0">
                <a:pos x="19858" y="11332"/>
              </a:cxn>
              <a:cxn ang="0">
                <a:pos x="19858" y="85518"/>
              </a:cxn>
              <a:cxn ang="0">
                <a:pos x="36464" y="74185"/>
              </a:cxn>
              <a:cxn ang="0">
                <a:pos x="36464" y="0"/>
              </a:cxn>
              <a:cxn ang="0">
                <a:pos x="9209" y="17143"/>
              </a:cxn>
              <a:cxn ang="0">
                <a:pos x="0" y="22955"/>
              </a:cxn>
              <a:cxn ang="0">
                <a:pos x="0" y="97140"/>
              </a:cxn>
              <a:cxn ang="0">
                <a:pos x="9209" y="91329"/>
              </a:cxn>
              <a:cxn ang="0">
                <a:pos x="9209" y="17143"/>
              </a:cxn>
            </a:cxnLst>
            <a:rect l="0" t="0" r="r" b="b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0" name="object 59"/>
          <p:cNvSpPr>
            <a:spLocks/>
          </p:cNvSpPr>
          <p:nvPr/>
        </p:nvSpPr>
        <p:spPr bwMode="auto">
          <a:xfrm>
            <a:off x="7448550" y="2162175"/>
            <a:ext cx="17463" cy="85725"/>
          </a:xfrm>
          <a:custGeom>
            <a:avLst/>
            <a:gdLst/>
            <a:ahLst/>
            <a:cxnLst>
              <a:cxn ang="0">
                <a:pos x="0" y="11332"/>
              </a:cxn>
              <a:cxn ang="0">
                <a:pos x="16606" y="0"/>
              </a:cxn>
              <a:cxn ang="0">
                <a:pos x="16606" y="74185"/>
              </a:cxn>
              <a:cxn ang="0">
                <a:pos x="0" y="85518"/>
              </a:cxn>
              <a:cxn ang="0">
                <a:pos x="0" y="11332"/>
              </a:cxn>
            </a:cxnLst>
            <a:rect l="0" t="0" r="r" b="b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7429500" y="2178050"/>
            <a:ext cx="9525" cy="80963"/>
          </a:xfrm>
          <a:custGeom>
            <a:avLst/>
            <a:gdLst/>
            <a:ahLst/>
            <a:cxnLst>
              <a:cxn ang="0">
                <a:pos x="0" y="5811"/>
              </a:cxn>
              <a:cxn ang="0">
                <a:pos x="9209" y="0"/>
              </a:cxn>
              <a:cxn ang="0">
                <a:pos x="9209" y="74185"/>
              </a:cxn>
              <a:cxn ang="0">
                <a:pos x="0" y="79996"/>
              </a:cxn>
              <a:cxn ang="0">
                <a:pos x="0" y="5811"/>
              </a:cxn>
            </a:cxnLst>
            <a:rect l="0" t="0" r="r" b="b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 noChangeArrowheads="1"/>
          </p:cNvSpPr>
          <p:nvPr/>
        </p:nvSpPr>
        <p:spPr bwMode="auto">
          <a:xfrm>
            <a:off x="6896100" y="1757363"/>
            <a:ext cx="331788" cy="6826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6967538" y="1757363"/>
            <a:ext cx="260350" cy="488950"/>
          </a:xfrm>
          <a:custGeom>
            <a:avLst/>
            <a:gdLst/>
            <a:ahLst/>
            <a:cxnLst>
              <a:cxn ang="0">
                <a:pos x="261011" y="487778"/>
              </a:cxn>
              <a:cxn ang="0">
                <a:pos x="212690" y="471539"/>
              </a:cxn>
              <a:cxn ang="0">
                <a:pos x="165979" y="450955"/>
              </a:cxn>
              <a:cxn ang="0">
                <a:pos x="121116" y="426172"/>
              </a:cxn>
              <a:cxn ang="0">
                <a:pos x="78340" y="397336"/>
              </a:cxn>
              <a:cxn ang="0">
                <a:pos x="37888" y="364592"/>
              </a:cxn>
              <a:cxn ang="0">
                <a:pos x="0" y="328086"/>
              </a:cxn>
              <a:cxn ang="0">
                <a:pos x="0" y="0"/>
              </a:cxn>
              <a:cxn ang="0">
                <a:pos x="38855" y="35285"/>
              </a:cxn>
              <a:cxn ang="0">
                <a:pos x="79785" y="67431"/>
              </a:cxn>
              <a:cxn ang="0">
                <a:pos x="122627" y="96335"/>
              </a:cxn>
              <a:cxn ang="0">
                <a:pos x="167220" y="121898"/>
              </a:cxn>
              <a:cxn ang="0">
                <a:pos x="213402" y="144019"/>
              </a:cxn>
              <a:cxn ang="0">
                <a:pos x="261011" y="162597"/>
              </a:cxn>
              <a:cxn ang="0">
                <a:pos x="261011" y="487778"/>
              </a:cxn>
            </a:cxnLst>
            <a:rect l="0" t="0" r="r" b="b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6896100" y="2106613"/>
            <a:ext cx="311150" cy="333375"/>
          </a:xfrm>
          <a:custGeom>
            <a:avLst/>
            <a:gdLst/>
            <a:ahLst/>
            <a:cxnLst>
              <a:cxn ang="0">
                <a:pos x="0" y="139365"/>
              </a:cxn>
              <a:cxn ang="0">
                <a:pos x="38339" y="177400"/>
              </a:cxn>
              <a:cxn ang="0">
                <a:pos x="78965" y="212203"/>
              </a:cxn>
              <a:cxn ang="0">
                <a:pos x="121703" y="243664"/>
              </a:cxn>
              <a:cxn ang="0">
                <a:pos x="166378" y="271673"/>
              </a:cxn>
              <a:cxn ang="0">
                <a:pos x="212814" y="296121"/>
              </a:cxn>
              <a:cxn ang="0">
                <a:pos x="260837" y="316899"/>
              </a:cxn>
              <a:cxn ang="0">
                <a:pos x="310273" y="333898"/>
              </a:cxn>
              <a:cxn ang="0">
                <a:pos x="310273" y="194331"/>
              </a:cxn>
              <a:cxn ang="0">
                <a:pos x="260874" y="177287"/>
              </a:cxn>
              <a:cxn ang="0">
                <a:pos x="212879" y="156490"/>
              </a:cxn>
              <a:cxn ang="0">
                <a:pos x="166460" y="132048"/>
              </a:cxn>
              <a:cxn ang="0">
                <a:pos x="121791" y="104070"/>
              </a:cxn>
              <a:cxn ang="0">
                <a:pos x="79042" y="72664"/>
              </a:cxn>
              <a:cxn ang="0">
                <a:pos x="38388" y="37938"/>
              </a:cxn>
              <a:cxn ang="0">
                <a:pos x="0" y="0"/>
              </a:cxn>
              <a:cxn ang="0">
                <a:pos x="0" y="139365"/>
              </a:cxn>
            </a:cxnLst>
            <a:rect l="0" t="0" r="r" b="b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6918325" y="2163763"/>
            <a:ext cx="69850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8"/>
              </a:cxn>
              <a:cxn ang="0">
                <a:pos x="33151" y="32475"/>
              </a:cxn>
              <a:cxn ang="0">
                <a:pos x="50850" y="47239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6918325" y="2184400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6918325" y="2205038"/>
            <a:ext cx="698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17"/>
              </a:cxn>
              <a:cxn ang="0">
                <a:pos x="33151" y="32473"/>
              </a:cxn>
              <a:cxn ang="0">
                <a:pos x="50850" y="47233"/>
              </a:cxn>
              <a:cxn ang="0">
                <a:pos x="69247" y="60966"/>
              </a:cxn>
            </a:cxnLst>
            <a:rect l="0" t="0" r="r" b="b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6918325" y="2225675"/>
            <a:ext cx="69850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89" y="16725"/>
              </a:cxn>
              <a:cxn ang="0">
                <a:pos x="33151" y="32484"/>
              </a:cxn>
              <a:cxn ang="0">
                <a:pos x="50850" y="47246"/>
              </a:cxn>
              <a:cxn ang="0">
                <a:pos x="69247" y="60978"/>
              </a:cxn>
            </a:cxnLst>
            <a:rect l="0" t="0" r="r" b="b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7169150" y="1790700"/>
            <a:ext cx="12223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7185025" y="1785938"/>
            <a:ext cx="122238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16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7200900" y="1781175"/>
            <a:ext cx="12223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7216775" y="1776413"/>
            <a:ext cx="123825" cy="77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15" y="77103"/>
              </a:cxn>
            </a:cxnLst>
            <a:rect l="0" t="0" r="r" b="b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6999288" y="1830388"/>
            <a:ext cx="188912" cy="357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5185"/>
              </a:cxn>
              <a:cxn ang="0">
                <a:pos x="43332" y="272461"/>
              </a:cxn>
              <a:cxn ang="0">
                <a:pos x="89486" y="305248"/>
              </a:cxn>
              <a:cxn ang="0">
                <a:pos x="138170" y="333360"/>
              </a:cxn>
              <a:cxn ang="0">
                <a:pos x="189092" y="356614"/>
              </a:cxn>
            </a:cxnLst>
            <a:rect l="0" t="0" r="r" b="b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6896100" y="1725613"/>
            <a:ext cx="601663" cy="714375"/>
          </a:xfrm>
          <a:custGeom>
            <a:avLst/>
            <a:gdLst/>
            <a:ahLst/>
            <a:cxnLst>
              <a:cxn ang="0">
                <a:pos x="310273" y="714247"/>
              </a:cxn>
              <a:cxn ang="0">
                <a:pos x="600572" y="531336"/>
              </a:cxn>
              <a:cxn ang="0">
                <a:pos x="600572" y="391971"/>
              </a:cxn>
              <a:cxn ang="0">
                <a:pos x="504696" y="330992"/>
              </a:cxn>
              <a:cxn ang="0">
                <a:pos x="504696" y="139365"/>
              </a:cxn>
              <a:cxn ang="0">
                <a:pos x="302283" y="11609"/>
              </a:cxn>
              <a:cxn ang="0">
                <a:pos x="209066" y="40652"/>
              </a:cxn>
              <a:cxn ang="0">
                <a:pos x="145149" y="0"/>
              </a:cxn>
              <a:cxn ang="0">
                <a:pos x="70571" y="31935"/>
              </a:cxn>
              <a:cxn ang="0">
                <a:pos x="70571" y="336803"/>
              </a:cxn>
              <a:cxn ang="0">
                <a:pos x="0" y="380348"/>
              </a:cxn>
              <a:cxn ang="0">
                <a:pos x="0" y="519714"/>
              </a:cxn>
              <a:cxn ang="0">
                <a:pos x="38449" y="557575"/>
              </a:cxn>
              <a:cxn ang="0">
                <a:pos x="79139" y="592256"/>
              </a:cxn>
              <a:cxn ang="0">
                <a:pos x="121900" y="623651"/>
              </a:cxn>
              <a:cxn ang="0">
                <a:pos x="166564" y="651654"/>
              </a:cxn>
              <a:cxn ang="0">
                <a:pos x="212960" y="676158"/>
              </a:cxn>
              <a:cxn ang="0">
                <a:pos x="260920" y="697057"/>
              </a:cxn>
              <a:cxn ang="0">
                <a:pos x="310273" y="714247"/>
              </a:cxn>
            </a:cxnLst>
            <a:rect l="0" t="0" r="r" b="b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6673850" y="2271713"/>
            <a:ext cx="461963" cy="346075"/>
          </a:xfrm>
          <a:custGeom>
            <a:avLst/>
            <a:gdLst/>
            <a:ahLst/>
            <a:cxnLst>
              <a:cxn ang="0">
                <a:pos x="0" y="107429"/>
              </a:cxn>
              <a:cxn ang="0">
                <a:pos x="141154" y="0"/>
              </a:cxn>
              <a:cxn ang="0">
                <a:pos x="460752" y="200331"/>
              </a:cxn>
              <a:cxn ang="0">
                <a:pos x="460752" y="252593"/>
              </a:cxn>
              <a:cxn ang="0">
                <a:pos x="314267" y="345510"/>
              </a:cxn>
              <a:cxn ang="0">
                <a:pos x="0" y="148069"/>
              </a:cxn>
              <a:cxn ang="0">
                <a:pos x="0" y="107429"/>
              </a:cxn>
            </a:cxnLst>
            <a:rect l="0" t="0" r="r" b="b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6" name="object 75"/>
          <p:cNvSpPr>
            <a:spLocks/>
          </p:cNvSpPr>
          <p:nvPr/>
        </p:nvSpPr>
        <p:spPr bwMode="auto">
          <a:xfrm>
            <a:off x="7085013" y="2330450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5376" y="905"/>
              </a:cxn>
              <a:cxn ang="0">
                <a:pos x="1950" y="4628"/>
              </a:cxn>
              <a:cxn ang="0">
                <a:pos x="0" y="15798"/>
              </a:cxn>
              <a:cxn ang="0">
                <a:pos x="3855" y="21999"/>
              </a:cxn>
              <a:cxn ang="0">
                <a:pos x="9743" y="23219"/>
              </a:cxn>
              <a:cxn ang="0">
                <a:pos x="97629" y="60966"/>
              </a:cxn>
              <a:cxn ang="0">
                <a:pos x="101171" y="60374"/>
              </a:cxn>
              <a:cxn ang="0">
                <a:pos x="104190" y="57859"/>
              </a:cxn>
              <a:cxn ang="0">
                <a:pos x="107988" y="48513"/>
              </a:cxn>
              <a:cxn ang="0">
                <a:pos x="105595" y="41746"/>
              </a:cxn>
              <a:cxn ang="0">
                <a:pos x="100288" y="39193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7085013" y="2330450"/>
            <a:ext cx="107950" cy="60325"/>
          </a:xfrm>
          <a:custGeom>
            <a:avLst/>
            <a:gdLst/>
            <a:ahLst/>
            <a:cxnLst>
              <a:cxn ang="0">
                <a:pos x="9743" y="0"/>
              </a:cxn>
              <a:cxn ang="0">
                <a:pos x="100288" y="39193"/>
              </a:cxn>
              <a:cxn ang="0">
                <a:pos x="105595" y="41746"/>
              </a:cxn>
              <a:cxn ang="0">
                <a:pos x="107988" y="48513"/>
              </a:cxn>
              <a:cxn ang="0">
                <a:pos x="105630" y="54287"/>
              </a:cxn>
              <a:cxn ang="0">
                <a:pos x="104190" y="57859"/>
              </a:cxn>
              <a:cxn ang="0">
                <a:pos x="101171" y="60374"/>
              </a:cxn>
              <a:cxn ang="0">
                <a:pos x="97629" y="60966"/>
              </a:cxn>
              <a:cxn ang="0">
                <a:pos x="9743" y="23219"/>
              </a:cxn>
              <a:cxn ang="0">
                <a:pos x="3855" y="21999"/>
              </a:cxn>
              <a:cxn ang="0">
                <a:pos x="0" y="15798"/>
              </a:cxn>
              <a:cxn ang="0">
                <a:pos x="1126" y="9395"/>
              </a:cxn>
              <a:cxn ang="0">
                <a:pos x="1950" y="4628"/>
              </a:cxn>
              <a:cxn ang="0">
                <a:pos x="5376" y="905"/>
              </a:cxn>
              <a:cxn ang="0">
                <a:pos x="9743" y="0"/>
              </a:cxn>
            </a:cxnLst>
            <a:rect l="0" t="0" r="r" b="b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  <a:cxn ang="0">
                <a:pos x="130505" y="58073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  <a:cxn ang="0">
                <a:pos x="0" y="31948"/>
              </a:cxn>
              <a:cxn ang="0">
                <a:pos x="0" y="0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73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/>
          </p:cNvSpPr>
          <p:nvPr/>
        </p:nvSpPr>
        <p:spPr bwMode="auto">
          <a:xfrm>
            <a:off x="7059613" y="2274888"/>
            <a:ext cx="131762" cy="58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505" y="58060"/>
              </a:cxn>
            </a:cxnLst>
            <a:rect l="0" t="0" r="r" b="b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948"/>
              </a:cxn>
              <a:cxn ang="0">
                <a:pos x="130505" y="87103"/>
              </a:cxn>
            </a:cxnLst>
            <a:rect l="0" t="0" r="r" b="b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 noChangeArrowheads="1"/>
          </p:cNvSpPr>
          <p:nvPr/>
        </p:nvSpPr>
        <p:spPr bwMode="auto">
          <a:xfrm>
            <a:off x="7151688" y="2187575"/>
            <a:ext cx="20637" cy="285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7151688" y="2187575"/>
            <a:ext cx="22225" cy="28575"/>
          </a:xfrm>
          <a:custGeom>
            <a:avLst/>
            <a:gdLst/>
            <a:ahLst/>
            <a:cxnLst>
              <a:cxn ang="0">
                <a:pos x="18766" y="9031"/>
              </a:cxn>
              <a:cxn ang="0">
                <a:pos x="15468" y="2842"/>
              </a:cxn>
              <a:cxn ang="0">
                <a:pos x="9325" y="0"/>
              </a:cxn>
              <a:cxn ang="0">
                <a:pos x="5063" y="2666"/>
              </a:cxn>
              <a:cxn ang="0">
                <a:pos x="789" y="5333"/>
              </a:cxn>
              <a:cxn ang="0">
                <a:pos x="0" y="12515"/>
              </a:cxn>
              <a:cxn ang="0">
                <a:pos x="3298" y="18716"/>
              </a:cxn>
              <a:cxn ang="0">
                <a:pos x="6596" y="24904"/>
              </a:cxn>
              <a:cxn ang="0">
                <a:pos x="12727" y="27747"/>
              </a:cxn>
              <a:cxn ang="0">
                <a:pos x="17001" y="25080"/>
              </a:cxn>
              <a:cxn ang="0">
                <a:pos x="21274" y="22414"/>
              </a:cxn>
              <a:cxn ang="0">
                <a:pos x="22064" y="15232"/>
              </a:cxn>
              <a:cxn ang="0">
                <a:pos x="18766" y="9031"/>
              </a:cxn>
            </a:cxnLst>
            <a:rect l="0" t="0" r="r" b="b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5" name="object 84"/>
          <p:cNvSpPr>
            <a:spLocks noChangeArrowheads="1"/>
          </p:cNvSpPr>
          <p:nvPr/>
        </p:nvSpPr>
        <p:spPr bwMode="auto">
          <a:xfrm>
            <a:off x="6999288" y="1830388"/>
            <a:ext cx="188912" cy="34607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6999288" y="1830388"/>
            <a:ext cx="188912" cy="357187"/>
          </a:xfrm>
          <a:custGeom>
            <a:avLst/>
            <a:gdLst/>
            <a:ahLst/>
            <a:cxnLst>
              <a:cxn ang="0">
                <a:pos x="8012" y="229738"/>
              </a:cxn>
              <a:cxn ang="0">
                <a:pos x="8012" y="8678"/>
              </a:cxn>
              <a:cxn ang="0">
                <a:pos x="0" y="0"/>
              </a:cxn>
              <a:cxn ang="0">
                <a:pos x="33210" y="32209"/>
              </a:cxn>
              <a:cxn ang="0">
                <a:pos x="68993" y="60681"/>
              </a:cxn>
              <a:cxn ang="0">
                <a:pos x="107080" y="85243"/>
              </a:cxn>
              <a:cxn ang="0">
                <a:pos x="147202" y="105721"/>
              </a:cxn>
              <a:cxn ang="0">
                <a:pos x="189092" y="121944"/>
              </a:cxn>
              <a:cxn ang="0">
                <a:pos x="189092" y="356614"/>
              </a:cxn>
              <a:cxn ang="0">
                <a:pos x="189092" y="346123"/>
              </a:cxn>
              <a:cxn ang="0">
                <a:pos x="140308" y="323872"/>
              </a:cxn>
              <a:cxn ang="0">
                <a:pos x="93679" y="296935"/>
              </a:cxn>
              <a:cxn ang="0">
                <a:pos x="49487" y="265497"/>
              </a:cxn>
              <a:cxn ang="0">
                <a:pos x="8012" y="229738"/>
              </a:cxn>
            </a:cxnLst>
            <a:rect l="0" t="0" r="r" b="b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13398" name="object 87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00" name="object 89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3772" y="0"/>
              </a:cxn>
            </a:cxnLst>
            <a:rect l="0" t="0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1" name="object 90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39" y="0"/>
              </a:cxn>
            </a:cxnLst>
            <a:rect l="0" t="0" r="r" b="b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2" name="object 91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3" name="object 92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4" name="object 93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5" name="object 94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98291"/>
              </a:cxn>
            </a:cxnLst>
            <a:rect l="0" t="0" r="r" b="b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6" name="object 95"/>
          <p:cNvSpPr>
            <a:spLocks/>
          </p:cNvSpPr>
          <p:nvPr/>
        </p:nvSpPr>
        <p:spPr bwMode="auto">
          <a:xfrm>
            <a:off x="1116013" y="3602038"/>
            <a:ext cx="1439862" cy="228600"/>
          </a:xfrm>
          <a:custGeom>
            <a:avLst/>
            <a:gdLst/>
            <a:ahLst/>
            <a:cxnLst>
              <a:cxn ang="0">
                <a:pos x="1211580" y="0"/>
              </a:cxn>
              <a:cxn ang="0">
                <a:pos x="1211580" y="228600"/>
              </a:cxn>
              <a:cxn ang="0">
                <a:pos x="1363980" y="152400"/>
              </a:cxn>
              <a:cxn ang="0">
                <a:pos x="1249680" y="152400"/>
              </a:cxn>
              <a:cxn ang="0">
                <a:pos x="1249680" y="76200"/>
              </a:cxn>
              <a:cxn ang="0">
                <a:pos x="1363980" y="76200"/>
              </a:cxn>
              <a:cxn ang="0">
                <a:pos x="1211580" y="0"/>
              </a:cxn>
              <a:cxn ang="0">
                <a:pos x="121158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1580" y="152400"/>
              </a:cxn>
              <a:cxn ang="0">
                <a:pos x="1211580" y="76200"/>
              </a:cxn>
              <a:cxn ang="0">
                <a:pos x="1363980" y="76200"/>
              </a:cxn>
              <a:cxn ang="0">
                <a:pos x="1249680" y="76200"/>
              </a:cxn>
              <a:cxn ang="0">
                <a:pos x="1249680" y="152400"/>
              </a:cxn>
              <a:cxn ang="0">
                <a:pos x="1363980" y="152400"/>
              </a:cxn>
              <a:cxn ang="0">
                <a:pos x="1440180" y="114300"/>
              </a:cxn>
              <a:cxn ang="0">
                <a:pos x="1363980" y="76200"/>
              </a:cxn>
            </a:cxnLst>
            <a:rect l="0" t="0" r="r" b="b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7" name="object 96"/>
          <p:cNvSpPr>
            <a:spLocks/>
          </p:cNvSpPr>
          <p:nvPr/>
        </p:nvSpPr>
        <p:spPr bwMode="auto">
          <a:xfrm>
            <a:off x="6588125" y="3819525"/>
            <a:ext cx="1439863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299"/>
              </a:cxn>
              <a:cxn ang="0">
                <a:pos x="228600" y="228599"/>
              </a:cxn>
              <a:cxn ang="0">
                <a:pos x="228600" y="152399"/>
              </a:cxn>
              <a:cxn ang="0">
                <a:pos x="190500" y="152399"/>
              </a:cxn>
              <a:cxn ang="0">
                <a:pos x="190500" y="76199"/>
              </a:cxn>
              <a:cxn ang="0">
                <a:pos x="228600" y="76199"/>
              </a:cxn>
              <a:cxn ang="0">
                <a:pos x="228600" y="0"/>
              </a:cxn>
              <a:cxn ang="0">
                <a:pos x="228600" y="76199"/>
              </a:cxn>
              <a:cxn ang="0">
                <a:pos x="190500" y="76199"/>
              </a:cxn>
              <a:cxn ang="0">
                <a:pos x="190500" y="152399"/>
              </a:cxn>
              <a:cxn ang="0">
                <a:pos x="228600" y="152399"/>
              </a:cxn>
              <a:cxn ang="0">
                <a:pos x="228600" y="76199"/>
              </a:cxn>
              <a:cxn ang="0">
                <a:pos x="1440179" y="76199"/>
              </a:cxn>
              <a:cxn ang="0">
                <a:pos x="228600" y="76199"/>
              </a:cxn>
              <a:cxn ang="0">
                <a:pos x="228600" y="152399"/>
              </a:cxn>
              <a:cxn ang="0">
                <a:pos x="1440179" y="152399"/>
              </a:cxn>
              <a:cxn ang="0">
                <a:pos x="1440179" y="76199"/>
              </a:cxn>
            </a:cxnLst>
            <a:rect l="0" t="0" r="r" b="b"/>
            <a:pathLst>
              <a:path w="1440179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440179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440179" h="228600">
                <a:moveTo>
                  <a:pt x="1440179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440179" y="152399"/>
                </a:lnTo>
                <a:lnTo>
                  <a:pt x="14401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8" name="object 97"/>
          <p:cNvSpPr>
            <a:spLocks/>
          </p:cNvSpPr>
          <p:nvPr/>
        </p:nvSpPr>
        <p:spPr bwMode="auto">
          <a:xfrm>
            <a:off x="2555875" y="3967163"/>
            <a:ext cx="4035425" cy="423862"/>
          </a:xfrm>
          <a:custGeom>
            <a:avLst/>
            <a:gdLst/>
            <a:ahLst/>
            <a:cxnLst>
              <a:cxn ang="0">
                <a:pos x="219837" y="195706"/>
              </a:cxn>
              <a:cxn ang="0">
                <a:pos x="0" y="326008"/>
              </a:cxn>
              <a:cxn ang="0">
                <a:pos x="236219" y="423671"/>
              </a:cxn>
              <a:cxn ang="0">
                <a:pos x="230953" y="350393"/>
              </a:cxn>
              <a:cxn ang="0">
                <a:pos x="192785" y="350393"/>
              </a:cxn>
              <a:cxn ang="0">
                <a:pos x="187325" y="274446"/>
              </a:cxn>
              <a:cxn ang="0">
                <a:pos x="225300" y="271734"/>
              </a:cxn>
              <a:cxn ang="0">
                <a:pos x="219837" y="195706"/>
              </a:cxn>
              <a:cxn ang="0">
                <a:pos x="225300" y="271734"/>
              </a:cxn>
              <a:cxn ang="0">
                <a:pos x="187325" y="274446"/>
              </a:cxn>
              <a:cxn ang="0">
                <a:pos x="192785" y="350393"/>
              </a:cxn>
              <a:cxn ang="0">
                <a:pos x="230758" y="347680"/>
              </a:cxn>
              <a:cxn ang="0">
                <a:pos x="225300" y="271734"/>
              </a:cxn>
              <a:cxn ang="0">
                <a:pos x="230758" y="347680"/>
              </a:cxn>
              <a:cxn ang="0">
                <a:pos x="192785" y="350393"/>
              </a:cxn>
              <a:cxn ang="0">
                <a:pos x="230953" y="350393"/>
              </a:cxn>
              <a:cxn ang="0">
                <a:pos x="230758" y="347680"/>
              </a:cxn>
              <a:cxn ang="0">
                <a:pos x="4029836" y="0"/>
              </a:cxn>
              <a:cxn ang="0">
                <a:pos x="225300" y="271734"/>
              </a:cxn>
              <a:cxn ang="0">
                <a:pos x="230758" y="347680"/>
              </a:cxn>
              <a:cxn ang="0">
                <a:pos x="4035171" y="75945"/>
              </a:cxn>
              <a:cxn ang="0">
                <a:pos x="4029836" y="0"/>
              </a:cxn>
            </a:cxnLst>
            <a:rect l="0" t="0" r="r" b="b"/>
            <a:pathLst>
              <a:path w="4035425" h="424179">
                <a:moveTo>
                  <a:pt x="219837" y="195706"/>
                </a:moveTo>
                <a:lnTo>
                  <a:pt x="0" y="326008"/>
                </a:lnTo>
                <a:lnTo>
                  <a:pt x="236219" y="423671"/>
                </a:lnTo>
                <a:lnTo>
                  <a:pt x="230953" y="350393"/>
                </a:lnTo>
                <a:lnTo>
                  <a:pt x="192785" y="350393"/>
                </a:lnTo>
                <a:lnTo>
                  <a:pt x="187325" y="274446"/>
                </a:lnTo>
                <a:lnTo>
                  <a:pt x="225300" y="271734"/>
                </a:lnTo>
                <a:lnTo>
                  <a:pt x="219837" y="195706"/>
                </a:lnTo>
                <a:close/>
              </a:path>
              <a:path w="4035425" h="424179">
                <a:moveTo>
                  <a:pt x="225300" y="271734"/>
                </a:moveTo>
                <a:lnTo>
                  <a:pt x="187325" y="274446"/>
                </a:lnTo>
                <a:lnTo>
                  <a:pt x="192785" y="350393"/>
                </a:lnTo>
                <a:lnTo>
                  <a:pt x="230758" y="347680"/>
                </a:lnTo>
                <a:lnTo>
                  <a:pt x="225300" y="271734"/>
                </a:lnTo>
                <a:close/>
              </a:path>
              <a:path w="4035425" h="424179">
                <a:moveTo>
                  <a:pt x="230758" y="347680"/>
                </a:moveTo>
                <a:lnTo>
                  <a:pt x="192785" y="350393"/>
                </a:lnTo>
                <a:lnTo>
                  <a:pt x="230953" y="350393"/>
                </a:lnTo>
                <a:lnTo>
                  <a:pt x="230758" y="347680"/>
                </a:lnTo>
                <a:close/>
              </a:path>
              <a:path w="4035425" h="424179">
                <a:moveTo>
                  <a:pt x="4029836" y="0"/>
                </a:moveTo>
                <a:lnTo>
                  <a:pt x="225300" y="271734"/>
                </a:lnTo>
                <a:lnTo>
                  <a:pt x="230758" y="347680"/>
                </a:lnTo>
                <a:lnTo>
                  <a:pt x="4035171" y="75945"/>
                </a:lnTo>
                <a:lnTo>
                  <a:pt x="40298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9" name="object 98"/>
          <p:cNvSpPr>
            <a:spLocks/>
          </p:cNvSpPr>
          <p:nvPr/>
        </p:nvSpPr>
        <p:spPr bwMode="auto">
          <a:xfrm>
            <a:off x="1116013" y="4394200"/>
            <a:ext cx="14398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299"/>
              </a:cxn>
              <a:cxn ang="0">
                <a:pos x="228600" y="228599"/>
              </a:cxn>
              <a:cxn ang="0">
                <a:pos x="228600" y="152399"/>
              </a:cxn>
              <a:cxn ang="0">
                <a:pos x="190500" y="152399"/>
              </a:cxn>
              <a:cxn ang="0">
                <a:pos x="190500" y="76199"/>
              </a:cxn>
              <a:cxn ang="0">
                <a:pos x="228600" y="76199"/>
              </a:cxn>
              <a:cxn ang="0">
                <a:pos x="228600" y="0"/>
              </a:cxn>
              <a:cxn ang="0">
                <a:pos x="228600" y="76199"/>
              </a:cxn>
              <a:cxn ang="0">
                <a:pos x="190500" y="76199"/>
              </a:cxn>
              <a:cxn ang="0">
                <a:pos x="190500" y="152399"/>
              </a:cxn>
              <a:cxn ang="0">
                <a:pos x="228600" y="152399"/>
              </a:cxn>
              <a:cxn ang="0">
                <a:pos x="228600" y="76199"/>
              </a:cxn>
              <a:cxn ang="0">
                <a:pos x="1440180" y="76199"/>
              </a:cxn>
              <a:cxn ang="0">
                <a:pos x="228600" y="76199"/>
              </a:cxn>
              <a:cxn ang="0">
                <a:pos x="228600" y="152399"/>
              </a:cxn>
              <a:cxn ang="0">
                <a:pos x="1440180" y="152399"/>
              </a:cxn>
              <a:cxn ang="0">
                <a:pos x="1440180" y="76199"/>
              </a:cxn>
            </a:cxnLst>
            <a:rect l="0" t="0" r="r" b="b"/>
            <a:pathLst>
              <a:path w="144018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440180" h="228600">
                <a:moveTo>
                  <a:pt x="144018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440180" y="152399"/>
                </a:lnTo>
                <a:lnTo>
                  <a:pt x="1440180" y="7619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0" name="object 99"/>
          <p:cNvSpPr>
            <a:spLocks/>
          </p:cNvSpPr>
          <p:nvPr/>
        </p:nvSpPr>
        <p:spPr bwMode="auto">
          <a:xfrm>
            <a:off x="2552700" y="4543425"/>
            <a:ext cx="4035425" cy="492125"/>
          </a:xfrm>
          <a:custGeom>
            <a:avLst/>
            <a:gdLst/>
            <a:ahLst/>
            <a:cxnLst>
              <a:cxn ang="0">
                <a:pos x="3804836" y="416718"/>
              </a:cxn>
              <a:cxn ang="0">
                <a:pos x="3798061" y="492632"/>
              </a:cxn>
              <a:cxn ang="0">
                <a:pos x="3982605" y="420115"/>
              </a:cxn>
              <a:cxn ang="0">
                <a:pos x="3842766" y="420115"/>
              </a:cxn>
              <a:cxn ang="0">
                <a:pos x="3804836" y="416718"/>
              </a:cxn>
              <a:cxn ang="0">
                <a:pos x="3811614" y="340765"/>
              </a:cxn>
              <a:cxn ang="0">
                <a:pos x="3804836" y="416718"/>
              </a:cxn>
              <a:cxn ang="0">
                <a:pos x="3842766" y="420115"/>
              </a:cxn>
              <a:cxn ang="0">
                <a:pos x="3849624" y="344169"/>
              </a:cxn>
              <a:cxn ang="0">
                <a:pos x="3811614" y="340765"/>
              </a:cxn>
              <a:cxn ang="0">
                <a:pos x="3818381" y="264921"/>
              </a:cxn>
              <a:cxn ang="0">
                <a:pos x="3811614" y="340765"/>
              </a:cxn>
              <a:cxn ang="0">
                <a:pos x="3849624" y="344169"/>
              </a:cxn>
              <a:cxn ang="0">
                <a:pos x="3842766" y="420115"/>
              </a:cxn>
              <a:cxn ang="0">
                <a:pos x="3982605" y="420115"/>
              </a:cxn>
              <a:cxn ang="0">
                <a:pos x="4035932" y="399160"/>
              </a:cxn>
              <a:cxn ang="0">
                <a:pos x="3818381" y="264921"/>
              </a:cxn>
              <a:cxn ang="0">
                <a:pos x="6857" y="0"/>
              </a:cxn>
              <a:cxn ang="0">
                <a:pos x="0" y="75945"/>
              </a:cxn>
              <a:cxn ang="0">
                <a:pos x="3804836" y="416718"/>
              </a:cxn>
              <a:cxn ang="0">
                <a:pos x="3811614" y="340765"/>
              </a:cxn>
              <a:cxn ang="0">
                <a:pos x="6857" y="0"/>
              </a:cxn>
            </a:cxnLst>
            <a:rect l="0" t="0" r="r" b="b"/>
            <a:pathLst>
              <a:path w="4036059" h="492760">
                <a:moveTo>
                  <a:pt x="3804836" y="416718"/>
                </a:moveTo>
                <a:lnTo>
                  <a:pt x="3798061" y="492632"/>
                </a:lnTo>
                <a:lnTo>
                  <a:pt x="3982605" y="420115"/>
                </a:lnTo>
                <a:lnTo>
                  <a:pt x="3842766" y="420115"/>
                </a:lnTo>
                <a:lnTo>
                  <a:pt x="3804836" y="416718"/>
                </a:lnTo>
                <a:close/>
              </a:path>
              <a:path w="4036059" h="492760">
                <a:moveTo>
                  <a:pt x="3811614" y="340765"/>
                </a:moveTo>
                <a:lnTo>
                  <a:pt x="3804836" y="416718"/>
                </a:lnTo>
                <a:lnTo>
                  <a:pt x="3842766" y="420115"/>
                </a:lnTo>
                <a:lnTo>
                  <a:pt x="3849624" y="344169"/>
                </a:lnTo>
                <a:lnTo>
                  <a:pt x="3811614" y="340765"/>
                </a:lnTo>
                <a:close/>
              </a:path>
              <a:path w="4036059" h="492760">
                <a:moveTo>
                  <a:pt x="3818381" y="264921"/>
                </a:moveTo>
                <a:lnTo>
                  <a:pt x="3811614" y="340765"/>
                </a:lnTo>
                <a:lnTo>
                  <a:pt x="3849624" y="344169"/>
                </a:lnTo>
                <a:lnTo>
                  <a:pt x="3842766" y="420115"/>
                </a:lnTo>
                <a:lnTo>
                  <a:pt x="3982605" y="420115"/>
                </a:lnTo>
                <a:lnTo>
                  <a:pt x="4035932" y="399160"/>
                </a:lnTo>
                <a:lnTo>
                  <a:pt x="3818381" y="264921"/>
                </a:lnTo>
                <a:close/>
              </a:path>
              <a:path w="4036059" h="492760">
                <a:moveTo>
                  <a:pt x="6857" y="0"/>
                </a:moveTo>
                <a:lnTo>
                  <a:pt x="0" y="75945"/>
                </a:lnTo>
                <a:lnTo>
                  <a:pt x="3804836" y="416718"/>
                </a:lnTo>
                <a:lnTo>
                  <a:pt x="3811614" y="340765"/>
                </a:lnTo>
                <a:lnTo>
                  <a:pt x="685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1" name="object 100"/>
          <p:cNvSpPr>
            <a:spLocks/>
          </p:cNvSpPr>
          <p:nvPr/>
        </p:nvSpPr>
        <p:spPr bwMode="auto">
          <a:xfrm>
            <a:off x="6588125" y="5186363"/>
            <a:ext cx="1439863" cy="228600"/>
          </a:xfrm>
          <a:custGeom>
            <a:avLst/>
            <a:gdLst/>
            <a:ahLst/>
            <a:cxnLst>
              <a:cxn ang="0">
                <a:pos x="1211579" y="0"/>
              </a:cxn>
              <a:cxn ang="0">
                <a:pos x="1211579" y="228599"/>
              </a:cxn>
              <a:cxn ang="0">
                <a:pos x="1363979" y="152399"/>
              </a:cxn>
              <a:cxn ang="0">
                <a:pos x="1249679" y="152399"/>
              </a:cxn>
              <a:cxn ang="0">
                <a:pos x="1249679" y="76199"/>
              </a:cxn>
              <a:cxn ang="0">
                <a:pos x="1363979" y="76199"/>
              </a:cxn>
              <a:cxn ang="0">
                <a:pos x="1211579" y="0"/>
              </a:cxn>
              <a:cxn ang="0">
                <a:pos x="1211579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1211579" y="152399"/>
              </a:cxn>
              <a:cxn ang="0">
                <a:pos x="1211579" y="76199"/>
              </a:cxn>
              <a:cxn ang="0">
                <a:pos x="1363979" y="76199"/>
              </a:cxn>
              <a:cxn ang="0">
                <a:pos x="1249679" y="76199"/>
              </a:cxn>
              <a:cxn ang="0">
                <a:pos x="1249679" y="152399"/>
              </a:cxn>
              <a:cxn ang="0">
                <a:pos x="1363979" y="152399"/>
              </a:cxn>
              <a:cxn ang="0">
                <a:pos x="1440179" y="114299"/>
              </a:cxn>
              <a:cxn ang="0">
                <a:pos x="1363979" y="76199"/>
              </a:cxn>
            </a:cxnLst>
            <a:rect l="0" t="0" r="r" b="b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2" name="object 101"/>
          <p:cNvSpPr>
            <a:spLocks/>
          </p:cNvSpPr>
          <p:nvPr/>
        </p:nvSpPr>
        <p:spPr bwMode="auto">
          <a:xfrm>
            <a:off x="2555875" y="5191125"/>
            <a:ext cx="4035425" cy="425450"/>
          </a:xfrm>
          <a:custGeom>
            <a:avLst/>
            <a:gdLst/>
            <a:ahLst/>
            <a:cxnLst>
              <a:cxn ang="0">
                <a:pos x="219837" y="197103"/>
              </a:cxn>
              <a:cxn ang="0">
                <a:pos x="0" y="327532"/>
              </a:cxn>
              <a:cxn ang="0">
                <a:pos x="236219" y="425170"/>
              </a:cxn>
              <a:cxn ang="0">
                <a:pos x="230957" y="351916"/>
              </a:cxn>
              <a:cxn ang="0">
                <a:pos x="192785" y="351916"/>
              </a:cxn>
              <a:cxn ang="0">
                <a:pos x="187325" y="275843"/>
              </a:cxn>
              <a:cxn ang="0">
                <a:pos x="225297" y="273118"/>
              </a:cxn>
              <a:cxn ang="0">
                <a:pos x="219837" y="197103"/>
              </a:cxn>
              <a:cxn ang="0">
                <a:pos x="225297" y="273118"/>
              </a:cxn>
              <a:cxn ang="0">
                <a:pos x="187325" y="275843"/>
              </a:cxn>
              <a:cxn ang="0">
                <a:pos x="192785" y="351916"/>
              </a:cxn>
              <a:cxn ang="0">
                <a:pos x="230761" y="349189"/>
              </a:cxn>
              <a:cxn ang="0">
                <a:pos x="225297" y="273118"/>
              </a:cxn>
              <a:cxn ang="0">
                <a:pos x="230761" y="349189"/>
              </a:cxn>
              <a:cxn ang="0">
                <a:pos x="192785" y="351916"/>
              </a:cxn>
              <a:cxn ang="0">
                <a:pos x="230957" y="351916"/>
              </a:cxn>
              <a:cxn ang="0">
                <a:pos x="230761" y="349189"/>
              </a:cxn>
              <a:cxn ang="0">
                <a:pos x="4029836" y="0"/>
              </a:cxn>
              <a:cxn ang="0">
                <a:pos x="225297" y="273118"/>
              </a:cxn>
              <a:cxn ang="0">
                <a:pos x="230761" y="349189"/>
              </a:cxn>
              <a:cxn ang="0">
                <a:pos x="4035171" y="75945"/>
              </a:cxn>
              <a:cxn ang="0">
                <a:pos x="4029836" y="0"/>
              </a:cxn>
            </a:cxnLst>
            <a:rect l="0" t="0" r="r" b="b"/>
            <a:pathLst>
              <a:path w="4035425" h="425450">
                <a:moveTo>
                  <a:pt x="219837" y="197103"/>
                </a:moveTo>
                <a:lnTo>
                  <a:pt x="0" y="327532"/>
                </a:lnTo>
                <a:lnTo>
                  <a:pt x="236219" y="425170"/>
                </a:lnTo>
                <a:lnTo>
                  <a:pt x="230957" y="351916"/>
                </a:lnTo>
                <a:lnTo>
                  <a:pt x="192785" y="351916"/>
                </a:lnTo>
                <a:lnTo>
                  <a:pt x="187325" y="275843"/>
                </a:lnTo>
                <a:lnTo>
                  <a:pt x="225297" y="273118"/>
                </a:lnTo>
                <a:lnTo>
                  <a:pt x="219837" y="197103"/>
                </a:lnTo>
                <a:close/>
              </a:path>
              <a:path w="4035425" h="425450">
                <a:moveTo>
                  <a:pt x="225297" y="273118"/>
                </a:moveTo>
                <a:lnTo>
                  <a:pt x="187325" y="275843"/>
                </a:lnTo>
                <a:lnTo>
                  <a:pt x="192785" y="351916"/>
                </a:lnTo>
                <a:lnTo>
                  <a:pt x="230761" y="349189"/>
                </a:lnTo>
                <a:lnTo>
                  <a:pt x="225297" y="273118"/>
                </a:lnTo>
                <a:close/>
              </a:path>
              <a:path w="4035425" h="425450">
                <a:moveTo>
                  <a:pt x="230761" y="349189"/>
                </a:moveTo>
                <a:lnTo>
                  <a:pt x="192785" y="351916"/>
                </a:lnTo>
                <a:lnTo>
                  <a:pt x="230957" y="351916"/>
                </a:lnTo>
                <a:lnTo>
                  <a:pt x="230761" y="349189"/>
                </a:lnTo>
                <a:close/>
              </a:path>
              <a:path w="4035425" h="425450">
                <a:moveTo>
                  <a:pt x="4029836" y="0"/>
                </a:moveTo>
                <a:lnTo>
                  <a:pt x="225297" y="273118"/>
                </a:lnTo>
                <a:lnTo>
                  <a:pt x="230761" y="349189"/>
                </a:lnTo>
                <a:lnTo>
                  <a:pt x="4035171" y="75945"/>
                </a:lnTo>
                <a:lnTo>
                  <a:pt x="40298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3" name="object 102"/>
          <p:cNvSpPr>
            <a:spLocks/>
          </p:cNvSpPr>
          <p:nvPr/>
        </p:nvSpPr>
        <p:spPr bwMode="auto">
          <a:xfrm>
            <a:off x="1116013" y="5475288"/>
            <a:ext cx="1439862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440180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440180" y="152400"/>
              </a:cxn>
              <a:cxn ang="0">
                <a:pos x="1440180" y="76200"/>
              </a:cxn>
            </a:cxnLst>
            <a:rect l="0" t="0" r="r" b="b"/>
            <a:pathLst>
              <a:path w="144018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80" h="228600">
                <a:moveTo>
                  <a:pt x="144018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80" y="152400"/>
                </a:lnTo>
                <a:lnTo>
                  <a:pt x="14401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1195388" y="3368675"/>
            <a:ext cx="13636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66FF"/>
                </a:solidFill>
                <a:latin typeface="Tahoma"/>
                <a:cs typeface="Tahoma"/>
              </a:rPr>
              <a:t>Passive</a:t>
            </a:r>
            <a:r>
              <a:rPr sz="1800" spc="-8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8938" y="3519488"/>
            <a:ext cx="12382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Active</a:t>
            </a:r>
            <a:r>
              <a:rPr sz="18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16" name="object 105"/>
          <p:cNvSpPr>
            <a:spLocks noChangeArrowheads="1"/>
          </p:cNvSpPr>
          <p:nvPr/>
        </p:nvSpPr>
        <p:spPr bwMode="auto">
          <a:xfrm>
            <a:off x="4022725" y="3849688"/>
            <a:ext cx="1192213" cy="255587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7" name="object 106"/>
          <p:cNvSpPr>
            <a:spLocks noChangeArrowheads="1"/>
          </p:cNvSpPr>
          <p:nvPr/>
        </p:nvSpPr>
        <p:spPr bwMode="auto">
          <a:xfrm>
            <a:off x="3940175" y="4514850"/>
            <a:ext cx="2073275" cy="306388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8" name="object 107"/>
          <p:cNvSpPr>
            <a:spLocks/>
          </p:cNvSpPr>
          <p:nvPr/>
        </p:nvSpPr>
        <p:spPr bwMode="auto">
          <a:xfrm>
            <a:off x="3921125" y="5102225"/>
            <a:ext cx="361950" cy="187325"/>
          </a:xfrm>
          <a:custGeom>
            <a:avLst/>
            <a:gdLst/>
            <a:ahLst/>
            <a:cxnLst>
              <a:cxn ang="0">
                <a:pos x="47498" y="18923"/>
              </a:cxn>
              <a:cxn ang="0">
                <a:pos x="22351" y="186690"/>
              </a:cxn>
              <a:cxn ang="0">
                <a:pos x="98425" y="136271"/>
              </a:cxn>
              <a:cxn ang="0">
                <a:pos x="115325" y="120268"/>
              </a:cxn>
              <a:cxn ang="0">
                <a:pos x="61595" y="40767"/>
              </a:cxn>
              <a:cxn ang="0">
                <a:pos x="74675" y="17525"/>
              </a:cxn>
              <a:cxn ang="0">
                <a:pos x="98425" y="136271"/>
              </a:cxn>
              <a:cxn ang="0">
                <a:pos x="139192" y="180594"/>
              </a:cxn>
              <a:cxn ang="0">
                <a:pos x="83871" y="40767"/>
              </a:cxn>
              <a:cxn ang="0">
                <a:pos x="91312" y="117729"/>
              </a:cxn>
              <a:cxn ang="0">
                <a:pos x="115325" y="120268"/>
              </a:cxn>
              <a:cxn ang="0">
                <a:pos x="203073" y="49530"/>
              </a:cxn>
              <a:cxn ang="0">
                <a:pos x="187833" y="50292"/>
              </a:cxn>
              <a:cxn ang="0">
                <a:pos x="146938" y="81533"/>
              </a:cxn>
              <a:cxn ang="0">
                <a:pos x="141477" y="118237"/>
              </a:cxn>
              <a:cxn ang="0">
                <a:pos x="194437" y="180594"/>
              </a:cxn>
              <a:cxn ang="0">
                <a:pos x="211074" y="179450"/>
              </a:cxn>
              <a:cxn ang="0">
                <a:pos x="216662" y="178053"/>
              </a:cxn>
              <a:cxn ang="0">
                <a:pos x="223265" y="175894"/>
              </a:cxn>
              <a:cxn ang="0">
                <a:pos x="228600" y="173862"/>
              </a:cxn>
              <a:cxn ang="0">
                <a:pos x="239268" y="168402"/>
              </a:cxn>
              <a:cxn ang="0">
                <a:pos x="201675" y="161925"/>
              </a:cxn>
              <a:cxn ang="0">
                <a:pos x="164336" y="127500"/>
              </a:cxn>
              <a:cxn ang="0">
                <a:pos x="164687" y="97012"/>
              </a:cxn>
              <a:cxn ang="0">
                <a:pos x="200406" y="67944"/>
              </a:cxn>
              <a:cxn ang="0">
                <a:pos x="233552" y="57657"/>
              </a:cxn>
              <a:cxn ang="0">
                <a:pos x="222631" y="53467"/>
              </a:cxn>
              <a:cxn ang="0">
                <a:pos x="203073" y="49530"/>
              </a:cxn>
              <a:cxn ang="0">
                <a:pos x="236727" y="144906"/>
              </a:cxn>
              <a:cxn ang="0">
                <a:pos x="226949" y="153543"/>
              </a:cxn>
              <a:cxn ang="0">
                <a:pos x="214884" y="159893"/>
              </a:cxn>
              <a:cxn ang="0">
                <a:pos x="201675" y="161925"/>
              </a:cxn>
              <a:cxn ang="0">
                <a:pos x="237998" y="144906"/>
              </a:cxn>
              <a:cxn ang="0">
                <a:pos x="200406" y="67944"/>
              </a:cxn>
              <a:cxn ang="0">
                <a:pos x="212217" y="70104"/>
              </a:cxn>
              <a:cxn ang="0">
                <a:pos x="233552" y="81152"/>
              </a:cxn>
              <a:cxn ang="0">
                <a:pos x="234053" y="67944"/>
              </a:cxn>
              <a:cxn ang="0">
                <a:pos x="249427" y="1016"/>
              </a:cxn>
              <a:cxn ang="0">
                <a:pos x="279273" y="173355"/>
              </a:cxn>
              <a:cxn ang="0">
                <a:pos x="284480" y="112902"/>
              </a:cxn>
              <a:cxn ang="0">
                <a:pos x="301302" y="101473"/>
              </a:cxn>
              <a:cxn ang="0">
                <a:pos x="270383" y="0"/>
              </a:cxn>
              <a:cxn ang="0">
                <a:pos x="284480" y="112902"/>
              </a:cxn>
              <a:cxn ang="0">
                <a:pos x="361569" y="169163"/>
              </a:cxn>
              <a:cxn ang="0">
                <a:pos x="348234" y="44957"/>
              </a:cxn>
              <a:cxn ang="0">
                <a:pos x="275589" y="101473"/>
              </a:cxn>
              <a:cxn ang="0">
                <a:pos x="299720" y="99694"/>
              </a:cxn>
            </a:cxnLst>
            <a:rect l="0" t="0" r="r" b="b"/>
            <a:pathLst>
              <a:path w="361950" h="187960">
                <a:moveTo>
                  <a:pt x="74675" y="17525"/>
                </a:moveTo>
                <a:lnTo>
                  <a:pt x="47498" y="18923"/>
                </a:lnTo>
                <a:lnTo>
                  <a:pt x="0" y="187833"/>
                </a:lnTo>
                <a:lnTo>
                  <a:pt x="22351" y="186690"/>
                </a:lnTo>
                <a:lnTo>
                  <a:pt x="35051" y="139446"/>
                </a:lnTo>
                <a:lnTo>
                  <a:pt x="98425" y="136271"/>
                </a:lnTo>
                <a:lnTo>
                  <a:pt x="121656" y="136271"/>
                </a:lnTo>
                <a:lnTo>
                  <a:pt x="115325" y="120268"/>
                </a:lnTo>
                <a:lnTo>
                  <a:pt x="40132" y="120268"/>
                </a:lnTo>
                <a:lnTo>
                  <a:pt x="61595" y="40767"/>
                </a:lnTo>
                <a:lnTo>
                  <a:pt x="83871" y="40767"/>
                </a:lnTo>
                <a:lnTo>
                  <a:pt x="74675" y="17525"/>
                </a:lnTo>
                <a:close/>
              </a:path>
              <a:path w="361950" h="187960">
                <a:moveTo>
                  <a:pt x="121656" y="136271"/>
                </a:moveTo>
                <a:lnTo>
                  <a:pt x="98425" y="136271"/>
                </a:lnTo>
                <a:lnTo>
                  <a:pt x="115824" y="181863"/>
                </a:lnTo>
                <a:lnTo>
                  <a:pt x="139192" y="180594"/>
                </a:lnTo>
                <a:lnTo>
                  <a:pt x="121656" y="136271"/>
                </a:lnTo>
                <a:close/>
              </a:path>
              <a:path w="361950" h="187960">
                <a:moveTo>
                  <a:pt x="83871" y="40767"/>
                </a:moveTo>
                <a:lnTo>
                  <a:pt x="61595" y="40767"/>
                </a:lnTo>
                <a:lnTo>
                  <a:pt x="91312" y="117729"/>
                </a:lnTo>
                <a:lnTo>
                  <a:pt x="40132" y="120268"/>
                </a:lnTo>
                <a:lnTo>
                  <a:pt x="115325" y="120268"/>
                </a:lnTo>
                <a:lnTo>
                  <a:pt x="83871" y="40767"/>
                </a:lnTo>
                <a:close/>
              </a:path>
              <a:path w="361950" h="187960">
                <a:moveTo>
                  <a:pt x="203073" y="49530"/>
                </a:moveTo>
                <a:lnTo>
                  <a:pt x="196214" y="49911"/>
                </a:lnTo>
                <a:lnTo>
                  <a:pt x="187833" y="50292"/>
                </a:lnTo>
                <a:lnTo>
                  <a:pt x="180086" y="52197"/>
                </a:lnTo>
                <a:lnTo>
                  <a:pt x="146938" y="81533"/>
                </a:lnTo>
                <a:lnTo>
                  <a:pt x="141380" y="110307"/>
                </a:lnTo>
                <a:lnTo>
                  <a:pt x="141477" y="118237"/>
                </a:lnTo>
                <a:lnTo>
                  <a:pt x="154812" y="161290"/>
                </a:lnTo>
                <a:lnTo>
                  <a:pt x="194437" y="180594"/>
                </a:lnTo>
                <a:lnTo>
                  <a:pt x="207390" y="179831"/>
                </a:lnTo>
                <a:lnTo>
                  <a:pt x="211074" y="179450"/>
                </a:lnTo>
                <a:lnTo>
                  <a:pt x="213868" y="178688"/>
                </a:lnTo>
                <a:lnTo>
                  <a:pt x="216662" y="178053"/>
                </a:lnTo>
                <a:lnTo>
                  <a:pt x="219710" y="177037"/>
                </a:lnTo>
                <a:lnTo>
                  <a:pt x="223265" y="175894"/>
                </a:lnTo>
                <a:lnTo>
                  <a:pt x="225806" y="175006"/>
                </a:lnTo>
                <a:lnTo>
                  <a:pt x="228600" y="173862"/>
                </a:lnTo>
                <a:lnTo>
                  <a:pt x="237236" y="169544"/>
                </a:lnTo>
                <a:lnTo>
                  <a:pt x="239268" y="168402"/>
                </a:lnTo>
                <a:lnTo>
                  <a:pt x="238917" y="161925"/>
                </a:lnTo>
                <a:lnTo>
                  <a:pt x="201675" y="161925"/>
                </a:lnTo>
                <a:lnTo>
                  <a:pt x="193625" y="161593"/>
                </a:lnTo>
                <a:lnTo>
                  <a:pt x="164336" y="127500"/>
                </a:lnTo>
                <a:lnTo>
                  <a:pt x="163286" y="106451"/>
                </a:lnTo>
                <a:lnTo>
                  <a:pt x="164687" y="97012"/>
                </a:lnTo>
                <a:lnTo>
                  <a:pt x="196850" y="68072"/>
                </a:lnTo>
                <a:lnTo>
                  <a:pt x="200406" y="67944"/>
                </a:lnTo>
                <a:lnTo>
                  <a:pt x="234053" y="67944"/>
                </a:lnTo>
                <a:lnTo>
                  <a:pt x="233552" y="57657"/>
                </a:lnTo>
                <a:lnTo>
                  <a:pt x="228346" y="55372"/>
                </a:lnTo>
                <a:lnTo>
                  <a:pt x="222631" y="53467"/>
                </a:lnTo>
                <a:lnTo>
                  <a:pt x="209676" y="50164"/>
                </a:lnTo>
                <a:lnTo>
                  <a:pt x="203073" y="49530"/>
                </a:lnTo>
                <a:close/>
              </a:path>
              <a:path w="361950" h="187960">
                <a:moveTo>
                  <a:pt x="237998" y="144906"/>
                </a:moveTo>
                <a:lnTo>
                  <a:pt x="236727" y="144906"/>
                </a:lnTo>
                <a:lnTo>
                  <a:pt x="232283" y="149606"/>
                </a:lnTo>
                <a:lnTo>
                  <a:pt x="226949" y="153543"/>
                </a:lnTo>
                <a:lnTo>
                  <a:pt x="220980" y="156718"/>
                </a:lnTo>
                <a:lnTo>
                  <a:pt x="214884" y="159893"/>
                </a:lnTo>
                <a:lnTo>
                  <a:pt x="208534" y="161671"/>
                </a:lnTo>
                <a:lnTo>
                  <a:pt x="201675" y="161925"/>
                </a:lnTo>
                <a:lnTo>
                  <a:pt x="238917" y="161925"/>
                </a:lnTo>
                <a:lnTo>
                  <a:pt x="237998" y="144906"/>
                </a:lnTo>
                <a:close/>
              </a:path>
              <a:path w="361950" h="187960">
                <a:moveTo>
                  <a:pt x="234053" y="67944"/>
                </a:moveTo>
                <a:lnTo>
                  <a:pt x="200406" y="67944"/>
                </a:lnTo>
                <a:lnTo>
                  <a:pt x="204343" y="68325"/>
                </a:lnTo>
                <a:lnTo>
                  <a:pt x="212217" y="70104"/>
                </a:lnTo>
                <a:lnTo>
                  <a:pt x="231901" y="80010"/>
                </a:lnTo>
                <a:lnTo>
                  <a:pt x="233552" y="81152"/>
                </a:lnTo>
                <a:lnTo>
                  <a:pt x="234696" y="81152"/>
                </a:lnTo>
                <a:lnTo>
                  <a:pt x="234053" y="67944"/>
                </a:lnTo>
                <a:close/>
              </a:path>
              <a:path w="361950" h="187960">
                <a:moveTo>
                  <a:pt x="270383" y="0"/>
                </a:moveTo>
                <a:lnTo>
                  <a:pt x="249427" y="1016"/>
                </a:lnTo>
                <a:lnTo>
                  <a:pt x="258318" y="174497"/>
                </a:lnTo>
                <a:lnTo>
                  <a:pt x="279273" y="173355"/>
                </a:lnTo>
                <a:lnTo>
                  <a:pt x="276606" y="121285"/>
                </a:lnTo>
                <a:lnTo>
                  <a:pt x="284480" y="112902"/>
                </a:lnTo>
                <a:lnTo>
                  <a:pt x="311479" y="112902"/>
                </a:lnTo>
                <a:lnTo>
                  <a:pt x="301302" y="101473"/>
                </a:lnTo>
                <a:lnTo>
                  <a:pt x="275589" y="101473"/>
                </a:lnTo>
                <a:lnTo>
                  <a:pt x="270383" y="0"/>
                </a:lnTo>
                <a:close/>
              </a:path>
              <a:path w="361950" h="187960">
                <a:moveTo>
                  <a:pt x="311479" y="112902"/>
                </a:moveTo>
                <a:lnTo>
                  <a:pt x="284480" y="112902"/>
                </a:lnTo>
                <a:lnTo>
                  <a:pt x="334010" y="170561"/>
                </a:lnTo>
                <a:lnTo>
                  <a:pt x="361569" y="169163"/>
                </a:lnTo>
                <a:lnTo>
                  <a:pt x="311479" y="112902"/>
                </a:lnTo>
                <a:close/>
              </a:path>
              <a:path w="361950" h="187960">
                <a:moveTo>
                  <a:pt x="348234" y="44957"/>
                </a:moveTo>
                <a:lnTo>
                  <a:pt x="322072" y="46355"/>
                </a:lnTo>
                <a:lnTo>
                  <a:pt x="275589" y="101473"/>
                </a:lnTo>
                <a:lnTo>
                  <a:pt x="301302" y="101473"/>
                </a:lnTo>
                <a:lnTo>
                  <a:pt x="299720" y="99694"/>
                </a:lnTo>
                <a:lnTo>
                  <a:pt x="348234" y="4495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1195388" y="4160838"/>
            <a:ext cx="6691312" cy="1289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0025"/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Open Req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200025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200025" algn="r">
              <a:spcBef>
                <a:spcPts val="1500"/>
              </a:spcBef>
            </a:pP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Open Ready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200025">
              <a:spcBef>
                <a:spcPts val="50"/>
              </a:spcBef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Open Ready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420" name="object 1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129FBD6-F567-4CDE-B710-E9DED9F6566E}" type="slidenum">
              <a:rPr lang="th-TH"/>
              <a:pPr marL="111125"/>
              <a:t>7</a:t>
            </a:fld>
            <a:endParaRPr lang="th-TH"/>
          </a:p>
        </p:txBody>
      </p:sp>
      <p:sp>
        <p:nvSpPr>
          <p:cNvPr id="109" name="object 109"/>
          <p:cNvSpPr txBox="1"/>
          <p:nvPr/>
        </p:nvSpPr>
        <p:spPr>
          <a:xfrm>
            <a:off x="3419475" y="5949950"/>
            <a:ext cx="2590800" cy="4667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6350" rIns="0" bIns="0">
            <a:spAutoFit/>
          </a:bodyPr>
          <a:lstStyle/>
          <a:p>
            <a:pPr marL="86995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60" dirty="0"/>
              <a:t> </a:t>
            </a:r>
            <a:r>
              <a:rPr spc="-10" dirty="0"/>
              <a:t>Segment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786437" cy="1987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Segment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size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at source node = MTU local link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fit </a:t>
            </a:r>
            <a:r>
              <a:rPr spc="-10" dirty="0">
                <a:latin typeface="Tahoma"/>
                <a:cs typeface="Tahoma"/>
              </a:rPr>
              <a:t>in </a:t>
            </a:r>
            <a:r>
              <a:rPr spc="-5" dirty="0">
                <a:latin typeface="Tahoma"/>
                <a:cs typeface="Tahoma"/>
              </a:rPr>
              <a:t>IP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may be </a:t>
            </a:r>
            <a:r>
              <a:rPr spc="-10" dirty="0">
                <a:latin typeface="Tahoma"/>
                <a:cs typeface="Tahoma"/>
              </a:rPr>
              <a:t>fragment </a:t>
            </a:r>
            <a:r>
              <a:rPr spc="-5" dirty="0">
                <a:latin typeface="Tahoma"/>
                <a:cs typeface="Tahoma"/>
              </a:rPr>
              <a:t>along </a:t>
            </a:r>
            <a:r>
              <a:rPr spc="-10" dirty="0">
                <a:latin typeface="Tahoma"/>
                <a:cs typeface="Tahoma"/>
              </a:rPr>
              <a:t>the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way</a:t>
            </a:r>
            <a:endParaRPr>
              <a:latin typeface="Tahoma"/>
              <a:cs typeface="Tahoma"/>
            </a:endParaRPr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2771775" y="5483225"/>
            <a:ext cx="920750" cy="395288"/>
          </a:xfrm>
          <a:custGeom>
            <a:avLst/>
            <a:gdLst/>
            <a:ahLst/>
            <a:cxnLst>
              <a:cxn ang="0">
                <a:pos x="0" y="394716"/>
              </a:cxn>
              <a:cxn ang="0">
                <a:pos x="920495" y="394716"/>
              </a:cxn>
              <a:cxn ang="0">
                <a:pos x="920495" y="0"/>
              </a:cxn>
              <a:cxn ang="0">
                <a:pos x="0" y="0"/>
              </a:cxn>
              <a:cxn ang="0">
                <a:pos x="0" y="394716"/>
              </a:cxn>
            </a:cxnLst>
            <a:rect l="0" t="0" r="r" b="b"/>
            <a:pathLst>
              <a:path w="920750" h="394970">
                <a:moveTo>
                  <a:pt x="0" y="394716"/>
                </a:moveTo>
                <a:lnTo>
                  <a:pt x="920495" y="394716"/>
                </a:lnTo>
                <a:lnTo>
                  <a:pt x="9204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2771775" y="5483225"/>
            <a:ext cx="920750" cy="395288"/>
          </a:xfrm>
          <a:custGeom>
            <a:avLst/>
            <a:gdLst/>
            <a:ahLst/>
            <a:cxnLst>
              <a:cxn ang="0">
                <a:pos x="0" y="394716"/>
              </a:cxn>
              <a:cxn ang="0">
                <a:pos x="920495" y="394716"/>
              </a:cxn>
              <a:cxn ang="0">
                <a:pos x="920495" y="0"/>
              </a:cxn>
              <a:cxn ang="0">
                <a:pos x="0" y="0"/>
              </a:cxn>
              <a:cxn ang="0">
                <a:pos x="0" y="394716"/>
              </a:cxn>
            </a:cxnLst>
            <a:rect l="0" t="0" r="r" b="b"/>
            <a:pathLst>
              <a:path w="920750" h="394970">
                <a:moveTo>
                  <a:pt x="0" y="394716"/>
                </a:moveTo>
                <a:lnTo>
                  <a:pt x="920495" y="394716"/>
                </a:lnTo>
                <a:lnTo>
                  <a:pt x="9204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771775" y="5535613"/>
            <a:ext cx="9207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5854700" y="5483225"/>
            <a:ext cx="920750" cy="395288"/>
          </a:xfrm>
          <a:custGeom>
            <a:avLst/>
            <a:gdLst/>
            <a:ahLst/>
            <a:cxnLst>
              <a:cxn ang="0">
                <a:pos x="0" y="394716"/>
              </a:cxn>
              <a:cxn ang="0">
                <a:pos x="918971" y="394716"/>
              </a:cxn>
              <a:cxn ang="0">
                <a:pos x="918971" y="0"/>
              </a:cxn>
              <a:cxn ang="0">
                <a:pos x="0" y="0"/>
              </a:cxn>
              <a:cxn ang="0">
                <a:pos x="0" y="394716"/>
              </a:cxn>
            </a:cxnLst>
            <a:rect l="0" t="0" r="r" b="b"/>
            <a:pathLst>
              <a:path w="919479" h="394970">
                <a:moveTo>
                  <a:pt x="0" y="394716"/>
                </a:moveTo>
                <a:lnTo>
                  <a:pt x="918971" y="394716"/>
                </a:lnTo>
                <a:lnTo>
                  <a:pt x="91897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8" name="object 13"/>
          <p:cNvSpPr>
            <a:spLocks/>
          </p:cNvSpPr>
          <p:nvPr/>
        </p:nvSpPr>
        <p:spPr bwMode="auto">
          <a:xfrm>
            <a:off x="5854700" y="5483225"/>
            <a:ext cx="920750" cy="395288"/>
          </a:xfrm>
          <a:custGeom>
            <a:avLst/>
            <a:gdLst/>
            <a:ahLst/>
            <a:cxnLst>
              <a:cxn ang="0">
                <a:pos x="0" y="394716"/>
              </a:cxn>
              <a:cxn ang="0">
                <a:pos x="918971" y="394716"/>
              </a:cxn>
              <a:cxn ang="0">
                <a:pos x="918971" y="0"/>
              </a:cxn>
              <a:cxn ang="0">
                <a:pos x="0" y="0"/>
              </a:cxn>
              <a:cxn ang="0">
                <a:pos x="0" y="394716"/>
              </a:cxn>
            </a:cxnLst>
            <a:rect l="0" t="0" r="r" b="b"/>
            <a:pathLst>
              <a:path w="919479" h="394970">
                <a:moveTo>
                  <a:pt x="0" y="394716"/>
                </a:moveTo>
                <a:lnTo>
                  <a:pt x="918971" y="394716"/>
                </a:lnTo>
                <a:lnTo>
                  <a:pt x="91897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854700" y="5535613"/>
            <a:ext cx="9207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350" name="object 15"/>
          <p:cNvSpPr>
            <a:spLocks noChangeArrowheads="1"/>
          </p:cNvSpPr>
          <p:nvPr/>
        </p:nvSpPr>
        <p:spPr bwMode="auto">
          <a:xfrm>
            <a:off x="3690938" y="5483225"/>
            <a:ext cx="1838325" cy="3952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1" name="object 16"/>
          <p:cNvSpPr>
            <a:spLocks/>
          </p:cNvSpPr>
          <p:nvPr/>
        </p:nvSpPr>
        <p:spPr bwMode="auto">
          <a:xfrm>
            <a:off x="3690938" y="5483225"/>
            <a:ext cx="1838325" cy="395288"/>
          </a:xfrm>
          <a:custGeom>
            <a:avLst/>
            <a:gdLst/>
            <a:ahLst/>
            <a:cxnLst>
              <a:cxn ang="0">
                <a:pos x="0" y="394716"/>
              </a:cxn>
              <a:cxn ang="0">
                <a:pos x="1837944" y="394716"/>
              </a:cxn>
              <a:cxn ang="0">
                <a:pos x="1837944" y="0"/>
              </a:cxn>
              <a:cxn ang="0">
                <a:pos x="0" y="0"/>
              </a:cxn>
              <a:cxn ang="0">
                <a:pos x="0" y="394716"/>
              </a:cxn>
            </a:cxnLst>
            <a:rect l="0" t="0" r="r" b="b"/>
            <a:pathLst>
              <a:path w="1838325" h="394970">
                <a:moveTo>
                  <a:pt x="0" y="394716"/>
                </a:moveTo>
                <a:lnTo>
                  <a:pt x="1837944" y="394716"/>
                </a:lnTo>
                <a:lnTo>
                  <a:pt x="1837944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4254500" y="5535613"/>
            <a:ext cx="712788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Payload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353" name="object 18"/>
          <p:cNvSpPr>
            <a:spLocks noChangeArrowheads="1"/>
          </p:cNvSpPr>
          <p:nvPr/>
        </p:nvSpPr>
        <p:spPr bwMode="auto">
          <a:xfrm>
            <a:off x="6775450" y="5483225"/>
            <a:ext cx="1404938" cy="3952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4" name="object 19"/>
          <p:cNvSpPr>
            <a:spLocks/>
          </p:cNvSpPr>
          <p:nvPr/>
        </p:nvSpPr>
        <p:spPr bwMode="auto">
          <a:xfrm>
            <a:off x="6775450" y="5483225"/>
            <a:ext cx="1404938" cy="395288"/>
          </a:xfrm>
          <a:custGeom>
            <a:avLst/>
            <a:gdLst/>
            <a:ahLst/>
            <a:cxnLst>
              <a:cxn ang="0">
                <a:pos x="0" y="394716"/>
              </a:cxn>
              <a:cxn ang="0">
                <a:pos x="1405127" y="394716"/>
              </a:cxn>
              <a:cxn ang="0">
                <a:pos x="1405127" y="0"/>
              </a:cxn>
              <a:cxn ang="0">
                <a:pos x="0" y="0"/>
              </a:cxn>
              <a:cxn ang="0">
                <a:pos x="0" y="394716"/>
              </a:cxn>
            </a:cxnLst>
            <a:rect l="0" t="0" r="r" b="b"/>
            <a:pathLst>
              <a:path w="1405254" h="394970">
                <a:moveTo>
                  <a:pt x="0" y="394716"/>
                </a:moveTo>
                <a:lnTo>
                  <a:pt x="1405127" y="394716"/>
                </a:lnTo>
                <a:lnTo>
                  <a:pt x="1405127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256463" y="5535613"/>
            <a:ext cx="4429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Dat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356" name="object 21"/>
          <p:cNvSpPr>
            <a:spLocks/>
          </p:cNvSpPr>
          <p:nvPr/>
        </p:nvSpPr>
        <p:spPr bwMode="auto">
          <a:xfrm>
            <a:off x="6937375" y="4687888"/>
            <a:ext cx="1244600" cy="796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3584" y="795527"/>
              </a:cxn>
            </a:cxnLst>
            <a:rect l="0" t="0" r="r" b="b"/>
            <a:pathLst>
              <a:path w="1243965" h="795654">
                <a:moveTo>
                  <a:pt x="0" y="0"/>
                </a:moveTo>
                <a:lnTo>
                  <a:pt x="1243584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7" name="object 22"/>
          <p:cNvSpPr>
            <a:spLocks/>
          </p:cNvSpPr>
          <p:nvPr/>
        </p:nvSpPr>
        <p:spPr bwMode="auto">
          <a:xfrm>
            <a:off x="3694113" y="4687888"/>
            <a:ext cx="0" cy="796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95527"/>
              </a:cxn>
            </a:cxnLst>
            <a:rect l="0" t="0" r="r" b="b"/>
            <a:pathLst>
              <a:path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8" name="object 23"/>
          <p:cNvSpPr>
            <a:spLocks/>
          </p:cNvSpPr>
          <p:nvPr/>
        </p:nvSpPr>
        <p:spPr bwMode="auto">
          <a:xfrm>
            <a:off x="5530850" y="4687888"/>
            <a:ext cx="0" cy="796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95527"/>
              </a:cxn>
            </a:cxnLst>
            <a:rect l="0" t="0" r="r" b="b"/>
            <a:pathLst>
              <a:path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9" name="object 24"/>
          <p:cNvSpPr>
            <a:spLocks/>
          </p:cNvSpPr>
          <p:nvPr/>
        </p:nvSpPr>
        <p:spPr bwMode="auto">
          <a:xfrm>
            <a:off x="5530850" y="4687888"/>
            <a:ext cx="1244600" cy="796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3584" y="795527"/>
              </a:cxn>
            </a:cxnLst>
            <a:rect l="0" t="0" r="r" b="b"/>
            <a:pathLst>
              <a:path w="1243965" h="795654">
                <a:moveTo>
                  <a:pt x="0" y="0"/>
                </a:moveTo>
                <a:lnTo>
                  <a:pt x="1243584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0" name="object 25"/>
          <p:cNvSpPr>
            <a:spLocks/>
          </p:cNvSpPr>
          <p:nvPr/>
        </p:nvSpPr>
        <p:spPr bwMode="auto">
          <a:xfrm>
            <a:off x="3692525" y="4292600"/>
            <a:ext cx="1082675" cy="395288"/>
          </a:xfrm>
          <a:custGeom>
            <a:avLst/>
            <a:gdLst/>
            <a:ahLst/>
            <a:cxnLst>
              <a:cxn ang="0">
                <a:pos x="0" y="394715"/>
              </a:cxn>
              <a:cxn ang="0">
                <a:pos x="1082039" y="394715"/>
              </a:cxn>
              <a:cxn ang="0">
                <a:pos x="1082039" y="0"/>
              </a:cxn>
              <a:cxn ang="0">
                <a:pos x="0" y="0"/>
              </a:cxn>
              <a:cxn ang="0">
                <a:pos x="0" y="394715"/>
              </a:cxn>
            </a:cxnLst>
            <a:rect l="0" t="0" r="r" b="b"/>
            <a:pathLst>
              <a:path w="1082039" h="394970">
                <a:moveTo>
                  <a:pt x="0" y="394715"/>
                </a:moveTo>
                <a:lnTo>
                  <a:pt x="1082039" y="394715"/>
                </a:lnTo>
                <a:lnTo>
                  <a:pt x="108203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3692525" y="4292600"/>
            <a:ext cx="1082675" cy="395288"/>
          </a:xfrm>
          <a:custGeom>
            <a:avLst/>
            <a:gdLst/>
            <a:ahLst/>
            <a:cxnLst>
              <a:cxn ang="0">
                <a:pos x="0" y="394715"/>
              </a:cxn>
              <a:cxn ang="0">
                <a:pos x="1082039" y="394715"/>
              </a:cxn>
              <a:cxn ang="0">
                <a:pos x="1082039" y="0"/>
              </a:cxn>
              <a:cxn ang="0">
                <a:pos x="0" y="0"/>
              </a:cxn>
              <a:cxn ang="0">
                <a:pos x="0" y="394715"/>
              </a:cxn>
            </a:cxnLst>
            <a:rect l="0" t="0" r="r" b="b"/>
            <a:pathLst>
              <a:path w="1082039" h="394970">
                <a:moveTo>
                  <a:pt x="0" y="394715"/>
                </a:moveTo>
                <a:lnTo>
                  <a:pt x="1082039" y="394715"/>
                </a:lnTo>
                <a:lnTo>
                  <a:pt x="108203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3695700" y="4344988"/>
            <a:ext cx="10795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TCP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363" name="object 28"/>
          <p:cNvSpPr>
            <a:spLocks noChangeArrowheads="1"/>
          </p:cNvSpPr>
          <p:nvPr/>
        </p:nvSpPr>
        <p:spPr bwMode="auto">
          <a:xfrm>
            <a:off x="4775200" y="4292600"/>
            <a:ext cx="2163763" cy="3952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4" name="object 29"/>
          <p:cNvSpPr>
            <a:spLocks/>
          </p:cNvSpPr>
          <p:nvPr/>
        </p:nvSpPr>
        <p:spPr bwMode="auto">
          <a:xfrm>
            <a:off x="4775200" y="4292600"/>
            <a:ext cx="2163763" cy="395288"/>
          </a:xfrm>
          <a:custGeom>
            <a:avLst/>
            <a:gdLst/>
            <a:ahLst/>
            <a:cxnLst>
              <a:cxn ang="0">
                <a:pos x="0" y="394715"/>
              </a:cxn>
              <a:cxn ang="0">
                <a:pos x="2164080" y="394715"/>
              </a:cxn>
              <a:cxn ang="0">
                <a:pos x="2164080" y="0"/>
              </a:cxn>
              <a:cxn ang="0">
                <a:pos x="0" y="0"/>
              </a:cxn>
              <a:cxn ang="0">
                <a:pos x="0" y="394715"/>
              </a:cxn>
            </a:cxnLst>
            <a:rect l="0" t="0" r="r" b="b"/>
            <a:pathLst>
              <a:path w="2164079" h="394970">
                <a:moveTo>
                  <a:pt x="0" y="394715"/>
                </a:moveTo>
                <a:lnTo>
                  <a:pt x="2164080" y="394715"/>
                </a:lnTo>
                <a:lnTo>
                  <a:pt x="216408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5635625" y="4344988"/>
            <a:ext cx="44291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Dat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5300" y="4668838"/>
            <a:ext cx="1422400" cy="754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5" dirty="0">
                <a:latin typeface="Tahoma"/>
                <a:cs typeface="Tahoma"/>
              </a:rPr>
              <a:t>Transport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75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367" name="object 32"/>
          <p:cNvSpPr>
            <a:spLocks/>
          </p:cNvSpPr>
          <p:nvPr/>
        </p:nvSpPr>
        <p:spPr bwMode="auto">
          <a:xfrm>
            <a:off x="1690688" y="5075238"/>
            <a:ext cx="655320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53200" y="12192"/>
              </a:cxn>
            </a:cxnLst>
            <a:rect l="0" t="0" r="r" b="b"/>
            <a:pathLst>
              <a:path w="6553200" h="12700">
                <a:moveTo>
                  <a:pt x="0" y="0"/>
                </a:moveTo>
                <a:lnTo>
                  <a:pt x="6553200" y="1219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8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570B2D-47B5-45C0-938E-BCCAC7A4D630}" type="slidenum">
              <a:rPr lang="th-TH"/>
              <a:pPr marL="111125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/>
            <a:ahLst/>
            <a:cxnLst>
              <a:cxn ang="0">
                <a:pos x="0" y="475488"/>
              </a:cxn>
              <a:cxn ang="0">
                <a:pos x="422148" y="475488"/>
              </a:cxn>
              <a:cxn ang="0">
                <a:pos x="422148" y="0"/>
              </a:cxn>
              <a:cxn ang="0">
                <a:pos x="0" y="0"/>
              </a:cxn>
              <a:cxn ang="0">
                <a:pos x="0" y="475488"/>
              </a:cxn>
            </a:cxnLst>
            <a:rect l="0" t="0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60" dirty="0"/>
              <a:t> </a:t>
            </a:r>
            <a:r>
              <a:rPr spc="-10" dirty="0"/>
              <a:t>Checksum</a:t>
            </a:r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6988175" y="3862388"/>
            <a:ext cx="190500" cy="1152525"/>
          </a:xfrm>
          <a:custGeom>
            <a:avLst/>
            <a:gdLst/>
            <a:ahLst/>
            <a:cxnLst>
              <a:cxn ang="0">
                <a:pos x="76200" y="961644"/>
              </a:cxn>
              <a:cxn ang="0">
                <a:pos x="0" y="961644"/>
              </a:cxn>
              <a:cxn ang="0">
                <a:pos x="95250" y="1152144"/>
              </a:cxn>
              <a:cxn ang="0">
                <a:pos x="180975" y="980694"/>
              </a:cxn>
              <a:cxn ang="0">
                <a:pos x="76200" y="980694"/>
              </a:cxn>
              <a:cxn ang="0">
                <a:pos x="76200" y="961644"/>
              </a:cxn>
              <a:cxn ang="0">
                <a:pos x="114300" y="171450"/>
              </a:cxn>
              <a:cxn ang="0">
                <a:pos x="76200" y="171450"/>
              </a:cxn>
              <a:cxn ang="0">
                <a:pos x="76200" y="980694"/>
              </a:cxn>
              <a:cxn ang="0">
                <a:pos x="114300" y="980694"/>
              </a:cxn>
              <a:cxn ang="0">
                <a:pos x="114300" y="171450"/>
              </a:cxn>
              <a:cxn ang="0">
                <a:pos x="190500" y="961644"/>
              </a:cxn>
              <a:cxn ang="0">
                <a:pos x="114300" y="961644"/>
              </a:cxn>
              <a:cxn ang="0">
                <a:pos x="114300" y="980694"/>
              </a:cxn>
              <a:cxn ang="0">
                <a:pos x="180975" y="980694"/>
              </a:cxn>
              <a:cxn ang="0">
                <a:pos x="190500" y="961644"/>
              </a:cxn>
              <a:cxn ang="0">
                <a:pos x="95250" y="0"/>
              </a:cxn>
              <a:cxn ang="0">
                <a:pos x="0" y="190500"/>
              </a:cxn>
              <a:cxn ang="0">
                <a:pos x="76200" y="190500"/>
              </a:cxn>
              <a:cxn ang="0">
                <a:pos x="76200" y="171450"/>
              </a:cxn>
              <a:cxn ang="0">
                <a:pos x="180975" y="171450"/>
              </a:cxn>
              <a:cxn ang="0">
                <a:pos x="95250" y="0"/>
              </a:cxn>
              <a:cxn ang="0">
                <a:pos x="180975" y="171450"/>
              </a:cxn>
              <a:cxn ang="0">
                <a:pos x="114300" y="171450"/>
              </a:cxn>
              <a:cxn ang="0">
                <a:pos x="114300" y="190500"/>
              </a:cxn>
              <a:cxn ang="0">
                <a:pos x="190500" y="190500"/>
              </a:cxn>
              <a:cxn ang="0">
                <a:pos x="180975" y="171450"/>
              </a:cxn>
            </a:cxnLst>
            <a:rect l="0" t="0" r="r" b="b"/>
            <a:pathLst>
              <a:path w="190500" h="1152525">
                <a:moveTo>
                  <a:pt x="76200" y="961644"/>
                </a:moveTo>
                <a:lnTo>
                  <a:pt x="0" y="961644"/>
                </a:lnTo>
                <a:lnTo>
                  <a:pt x="95250" y="1152144"/>
                </a:lnTo>
                <a:lnTo>
                  <a:pt x="180975" y="980694"/>
                </a:lnTo>
                <a:lnTo>
                  <a:pt x="76200" y="980694"/>
                </a:lnTo>
                <a:lnTo>
                  <a:pt x="76200" y="961644"/>
                </a:lnTo>
                <a:close/>
              </a:path>
              <a:path w="190500" h="1152525">
                <a:moveTo>
                  <a:pt x="114300" y="171450"/>
                </a:moveTo>
                <a:lnTo>
                  <a:pt x="76200" y="171450"/>
                </a:lnTo>
                <a:lnTo>
                  <a:pt x="76200" y="980694"/>
                </a:lnTo>
                <a:lnTo>
                  <a:pt x="114300" y="980694"/>
                </a:lnTo>
                <a:lnTo>
                  <a:pt x="114300" y="171450"/>
                </a:lnTo>
                <a:close/>
              </a:path>
              <a:path w="190500" h="1152525">
                <a:moveTo>
                  <a:pt x="190500" y="961644"/>
                </a:moveTo>
                <a:lnTo>
                  <a:pt x="114300" y="961644"/>
                </a:lnTo>
                <a:lnTo>
                  <a:pt x="114300" y="980694"/>
                </a:lnTo>
                <a:lnTo>
                  <a:pt x="180975" y="980694"/>
                </a:lnTo>
                <a:lnTo>
                  <a:pt x="190500" y="961644"/>
                </a:lnTo>
                <a:close/>
              </a:path>
              <a:path w="190500" h="1152525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152525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8" name="object 9"/>
          <p:cNvSpPr>
            <a:spLocks/>
          </p:cNvSpPr>
          <p:nvPr/>
        </p:nvSpPr>
        <p:spPr bwMode="auto">
          <a:xfrm>
            <a:off x="7212013" y="4265613"/>
            <a:ext cx="1485900" cy="406400"/>
          </a:xfrm>
          <a:custGeom>
            <a:avLst/>
            <a:gdLst/>
            <a:ahLst/>
            <a:cxnLst>
              <a:cxn ang="0">
                <a:pos x="0" y="406907"/>
              </a:cxn>
              <a:cxn ang="0">
                <a:pos x="1485900" y="406907"/>
              </a:cxn>
              <a:cxn ang="0">
                <a:pos x="1485900" y="0"/>
              </a:cxn>
              <a:cxn ang="0">
                <a:pos x="0" y="0"/>
              </a:cxn>
              <a:cxn ang="0">
                <a:pos x="0" y="406907"/>
              </a:cxn>
            </a:cxnLst>
            <a:rect l="0" t="0" r="r" b="b"/>
            <a:pathLst>
              <a:path w="1485900" h="407035">
                <a:moveTo>
                  <a:pt x="0" y="406907"/>
                </a:moveTo>
                <a:lnTo>
                  <a:pt x="1485900" y="406907"/>
                </a:lnTo>
                <a:lnTo>
                  <a:pt x="1485900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9" name="object 10"/>
          <p:cNvSpPr>
            <a:spLocks/>
          </p:cNvSpPr>
          <p:nvPr/>
        </p:nvSpPr>
        <p:spPr bwMode="auto">
          <a:xfrm>
            <a:off x="7212013" y="4265613"/>
            <a:ext cx="1485900" cy="406400"/>
          </a:xfrm>
          <a:custGeom>
            <a:avLst/>
            <a:gdLst/>
            <a:ahLst/>
            <a:cxnLst>
              <a:cxn ang="0">
                <a:pos x="0" y="406907"/>
              </a:cxn>
              <a:cxn ang="0">
                <a:pos x="1485900" y="406907"/>
              </a:cxn>
              <a:cxn ang="0">
                <a:pos x="1485900" y="0"/>
              </a:cxn>
              <a:cxn ang="0">
                <a:pos x="0" y="0"/>
              </a:cxn>
              <a:cxn ang="0">
                <a:pos x="0" y="406907"/>
              </a:cxn>
            </a:cxnLst>
            <a:rect l="0" t="0" r="r" b="b"/>
            <a:pathLst>
              <a:path w="1485900" h="407035">
                <a:moveTo>
                  <a:pt x="0" y="406907"/>
                </a:moveTo>
                <a:lnTo>
                  <a:pt x="1485900" y="406907"/>
                </a:lnTo>
                <a:lnTo>
                  <a:pt x="1485900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6988175" y="2133600"/>
            <a:ext cx="190500" cy="1727200"/>
          </a:xfrm>
          <a:custGeom>
            <a:avLst/>
            <a:gdLst/>
            <a:ahLst/>
            <a:cxnLst>
              <a:cxn ang="0">
                <a:pos x="76200" y="1536192"/>
              </a:cxn>
              <a:cxn ang="0">
                <a:pos x="0" y="1536192"/>
              </a:cxn>
              <a:cxn ang="0">
                <a:pos x="95250" y="1726692"/>
              </a:cxn>
              <a:cxn ang="0">
                <a:pos x="180975" y="1555242"/>
              </a:cxn>
              <a:cxn ang="0">
                <a:pos x="76200" y="1555242"/>
              </a:cxn>
              <a:cxn ang="0">
                <a:pos x="76200" y="1536192"/>
              </a:cxn>
              <a:cxn ang="0">
                <a:pos x="114300" y="171450"/>
              </a:cxn>
              <a:cxn ang="0">
                <a:pos x="76200" y="171450"/>
              </a:cxn>
              <a:cxn ang="0">
                <a:pos x="76200" y="1555242"/>
              </a:cxn>
              <a:cxn ang="0">
                <a:pos x="114300" y="1555242"/>
              </a:cxn>
              <a:cxn ang="0">
                <a:pos x="114300" y="171450"/>
              </a:cxn>
              <a:cxn ang="0">
                <a:pos x="190500" y="1536192"/>
              </a:cxn>
              <a:cxn ang="0">
                <a:pos x="114300" y="1536192"/>
              </a:cxn>
              <a:cxn ang="0">
                <a:pos x="114300" y="1555242"/>
              </a:cxn>
              <a:cxn ang="0">
                <a:pos x="180975" y="1555242"/>
              </a:cxn>
              <a:cxn ang="0">
                <a:pos x="190500" y="1536192"/>
              </a:cxn>
              <a:cxn ang="0">
                <a:pos x="95250" y="0"/>
              </a:cxn>
              <a:cxn ang="0">
                <a:pos x="0" y="190500"/>
              </a:cxn>
              <a:cxn ang="0">
                <a:pos x="76200" y="190500"/>
              </a:cxn>
              <a:cxn ang="0">
                <a:pos x="76200" y="171450"/>
              </a:cxn>
              <a:cxn ang="0">
                <a:pos x="180975" y="171450"/>
              </a:cxn>
              <a:cxn ang="0">
                <a:pos x="95250" y="0"/>
              </a:cxn>
              <a:cxn ang="0">
                <a:pos x="180975" y="171450"/>
              </a:cxn>
              <a:cxn ang="0">
                <a:pos x="114300" y="171450"/>
              </a:cxn>
              <a:cxn ang="0">
                <a:pos x="114300" y="190500"/>
              </a:cxn>
              <a:cxn ang="0">
                <a:pos x="190500" y="190500"/>
              </a:cxn>
              <a:cxn ang="0">
                <a:pos x="180975" y="171450"/>
              </a:cxn>
            </a:cxnLst>
            <a:rect l="0" t="0" r="r" b="b"/>
            <a:pathLst>
              <a:path w="190500" h="1727200">
                <a:moveTo>
                  <a:pt x="76200" y="1536192"/>
                </a:moveTo>
                <a:lnTo>
                  <a:pt x="0" y="1536192"/>
                </a:lnTo>
                <a:lnTo>
                  <a:pt x="95250" y="1726692"/>
                </a:lnTo>
                <a:lnTo>
                  <a:pt x="180975" y="1555242"/>
                </a:lnTo>
                <a:lnTo>
                  <a:pt x="76200" y="1555242"/>
                </a:lnTo>
                <a:lnTo>
                  <a:pt x="76200" y="1536192"/>
                </a:lnTo>
                <a:close/>
              </a:path>
              <a:path w="190500" h="1727200">
                <a:moveTo>
                  <a:pt x="114300" y="171450"/>
                </a:moveTo>
                <a:lnTo>
                  <a:pt x="76200" y="171450"/>
                </a:lnTo>
                <a:lnTo>
                  <a:pt x="76200" y="1555242"/>
                </a:lnTo>
                <a:lnTo>
                  <a:pt x="114300" y="1555242"/>
                </a:lnTo>
                <a:lnTo>
                  <a:pt x="114300" y="171450"/>
                </a:lnTo>
                <a:close/>
              </a:path>
              <a:path w="190500" h="1727200">
                <a:moveTo>
                  <a:pt x="190500" y="1536192"/>
                </a:moveTo>
                <a:lnTo>
                  <a:pt x="114300" y="1536192"/>
                </a:lnTo>
                <a:lnTo>
                  <a:pt x="114300" y="1555242"/>
                </a:lnTo>
                <a:lnTo>
                  <a:pt x="180975" y="1555242"/>
                </a:lnTo>
                <a:lnTo>
                  <a:pt x="190500" y="1536192"/>
                </a:lnTo>
                <a:close/>
              </a:path>
              <a:path w="190500" h="17272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7272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/>
            <a:ahLst/>
            <a:cxnLst>
              <a:cxn ang="0">
                <a:pos x="0" y="406908"/>
              </a:cxn>
              <a:cxn ang="0">
                <a:pos x="1770887" y="406908"/>
              </a:cxn>
              <a:cxn ang="0">
                <a:pos x="1770887" y="0"/>
              </a:cxn>
              <a:cxn ang="0">
                <a:pos x="0" y="0"/>
              </a:cxn>
              <a:cxn ang="0">
                <a:pos x="0" y="406908"/>
              </a:cxn>
            </a:cxnLst>
            <a:rect l="0" t="0" r="r" b="b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/>
            <a:ahLst/>
            <a:cxnLst>
              <a:cxn ang="0">
                <a:pos x="0" y="406908"/>
              </a:cxn>
              <a:cxn ang="0">
                <a:pos x="1770887" y="406908"/>
              </a:cxn>
              <a:cxn ang="0">
                <a:pos x="1770887" y="0"/>
              </a:cxn>
              <a:cxn ang="0">
                <a:pos x="0" y="0"/>
              </a:cxn>
              <a:cxn ang="0">
                <a:pos x="0" y="406908"/>
              </a:cxn>
            </a:cxnLst>
            <a:rect l="0" t="0" r="r" b="b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7272338" y="2840038"/>
            <a:ext cx="16081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Pseudoheader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374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3FD8824-FCAF-4065-8ABE-F61F8A5DDFDE}" type="slidenum">
              <a:rPr lang="th-TH"/>
              <a:pPr marL="111125"/>
              <a:t>9</a:t>
            </a:fld>
            <a:endParaRPr lang="th-TH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4025" y="2128838"/>
          <a:ext cx="8355013" cy="3529012"/>
        </p:xfrm>
        <a:graphic>
          <a:graphicData uri="http://schemas.openxmlformats.org/drawingml/2006/table">
            <a:tbl>
              <a:tblPr/>
              <a:tblGrid>
                <a:gridCol w="1511300"/>
                <a:gridCol w="1655763"/>
                <a:gridCol w="3170237"/>
                <a:gridCol w="2017713"/>
              </a:tblGrid>
              <a:tr h="576263">
                <a:tc gridSpan="3">
                  <a:txBody>
                    <a:bodyPr/>
                    <a:lstStyle/>
                    <a:p>
                      <a:pPr marL="197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gridSpan="3">
                  <a:txBody>
                    <a:bodyPr/>
                    <a:lstStyle/>
                    <a:p>
                      <a:pPr marL="1708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rsev (0)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Type  (TCP = 6)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Header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bytes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Options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477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1602</Words>
  <Application>Microsoft Office PowerPoint</Application>
  <PresentationFormat>On-screen Show (4:3)</PresentationFormat>
  <Paragraphs>649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Calibri</vt:lpstr>
      <vt:lpstr>Cordia New</vt:lpstr>
      <vt:lpstr>Arial</vt:lpstr>
      <vt:lpstr>Angsana New</vt:lpstr>
      <vt:lpstr>Tahoma</vt:lpstr>
      <vt:lpstr>Times New Roman</vt:lpstr>
      <vt:lpstr>Wingdings</vt:lpstr>
      <vt:lpstr>Symbol</vt:lpstr>
      <vt:lpstr>Office Theme</vt:lpstr>
      <vt:lpstr>Office Theme</vt:lpstr>
      <vt:lpstr>Transport Over IP (II)</vt:lpstr>
      <vt:lpstr>Outline</vt:lpstr>
      <vt:lpstr>Transmission Control Protocol (TCP)</vt:lpstr>
      <vt:lpstr>TCP Messages (Segment)</vt:lpstr>
      <vt:lpstr>Connection Establishment</vt:lpstr>
      <vt:lpstr>Making connection</vt:lpstr>
      <vt:lpstr>TCP Connection Establishment</vt:lpstr>
      <vt:lpstr>TCP Segment</vt:lpstr>
      <vt:lpstr>TCP Checksum</vt:lpstr>
      <vt:lpstr>Data Transmission (I)</vt:lpstr>
      <vt:lpstr>PHS (Push) Flag</vt:lpstr>
      <vt:lpstr>PHS (Push) Flag</vt:lpstr>
      <vt:lpstr>Data Transmission (II)</vt:lpstr>
      <vt:lpstr>Data Transmission (III)</vt:lpstr>
      <vt:lpstr>TCP Window Control</vt:lpstr>
      <vt:lpstr>Poor TCP Window Control</vt:lpstr>
      <vt:lpstr>Urgent Data</vt:lpstr>
      <vt:lpstr>Closing Connection (By either end)</vt:lpstr>
      <vt:lpstr>Example: 3-way Handshake</vt:lpstr>
      <vt:lpstr>TCP State Machine</vt:lpstr>
      <vt:lpstr>Errors in TCP</vt:lpstr>
      <vt:lpstr>Error Control in TCP</vt:lpstr>
      <vt:lpstr>Acknowledgement</vt:lpstr>
      <vt:lpstr>Lost Segment</vt:lpstr>
      <vt:lpstr>Fast Retransmission</vt:lpstr>
      <vt:lpstr>Congestion Control</vt:lpstr>
      <vt:lpstr>Congestion Window</vt:lpstr>
      <vt:lpstr>Slow Start</vt:lpstr>
      <vt:lpstr>Understanding TCP Characteristics</vt:lpstr>
      <vt:lpstr>TCP Options</vt:lpstr>
      <vt:lpstr>TCP Options</vt:lpstr>
      <vt:lpstr>TCP Options</vt:lpstr>
      <vt:lpstr>Choosing between TCP and UDP</vt:lpstr>
      <vt:lpstr>Protocols that use TCP</vt:lpstr>
      <vt:lpstr>TCP well-known ports</vt:lpstr>
      <vt:lpstr>Outline</vt:lpstr>
      <vt:lpstr>Stream Control Transmission Protocol (SCTP)</vt:lpstr>
      <vt:lpstr>Multiple Streams</vt:lpstr>
      <vt:lpstr>Performance Enhancements</vt:lpstr>
      <vt:lpstr>SCTP Message Formats</vt:lpstr>
      <vt:lpstr>SCTP Message Formats</vt:lpstr>
      <vt:lpstr>Association and Management</vt:lpstr>
      <vt:lpstr>State Cookie</vt:lpstr>
      <vt:lpstr>Association and Management</vt:lpstr>
      <vt:lpstr>Data Transfer</vt:lpstr>
      <vt:lpstr>Multiplexing Data Streams</vt:lpstr>
      <vt:lpstr>Note on SCTP</vt:lpstr>
      <vt:lpstr>Outline</vt:lpstr>
      <vt:lpstr>Real-Time Transport Protocol (RTP)</vt:lpstr>
      <vt:lpstr>RTP Header</vt:lpstr>
      <vt:lpstr>RTP over UDP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2</cp:revision>
  <dcterms:created xsi:type="dcterms:W3CDTF">2017-04-27T04:19:01Z</dcterms:created>
  <dcterms:modified xsi:type="dcterms:W3CDTF">2017-04-27T04:54:46Z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2017-04-27T00:00:00Z</vt:filetime>
  </property>
</Properties>
</file>