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3CCF556-94ED-4D14-81FF-87763876401E}" type="datetimeFigureOut">
              <a:rPr lang="th-TH"/>
              <a:pPr/>
              <a:t>09/02/60</a:t>
            </a:fld>
            <a:endParaRPr lang="th-TH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0D94DB0A-9070-4241-A4B2-8DC4BEF219B7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ทั้งหมดจะถูก </a:t>
            </a:r>
            <a:r>
              <a:rPr lang="en-US"/>
              <a:t>Dedicate </a:t>
            </a:r>
            <a:r>
              <a:rPr lang="th-TH"/>
              <a:t>ให้คู่นั้นคู่เดียว</a:t>
            </a:r>
            <a:r>
              <a:rPr lang="en-US"/>
              <a:t>.</a:t>
            </a:r>
            <a:r>
              <a:rPr lang="th-TH"/>
              <a:t>ในตามเส้น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พอกำหนดเส้นทางเสร็จก็จะทำการส่งข้อมูลโดยแปะหัว</a:t>
            </a:r>
            <a:r>
              <a:rPr lang="en-US"/>
              <a:t>Label</a:t>
            </a:r>
            <a:r>
              <a:rPr lang="th-TH"/>
              <a:t>แล้วเปลี่ยนหัวไปเรื่อยๆจนปลายทางแล้วเอา </a:t>
            </a:r>
            <a:r>
              <a:rPr lang="en-US"/>
              <a:t>Label</a:t>
            </a:r>
            <a:r>
              <a:rPr lang="th-TH"/>
              <a:t>ออก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กำหนดเส้นทางมาก่อน จนได้เส้นทางตอบกลับมาแล้ว ถึงจะเริ่ม </a:t>
            </a:r>
            <a:r>
              <a:rPr lang="en-US"/>
              <a:t>Forward data</a:t>
            </a:r>
            <a:r>
              <a:rPr lang="th-TH"/>
              <a:t> ใช้เสร็จต้อง </a:t>
            </a:r>
            <a:r>
              <a:rPr lang="en-US"/>
              <a:t>Close Connection </a:t>
            </a:r>
            <a:r>
              <a:rPr lang="th-TH"/>
              <a:t>ด้วย</a:t>
            </a:r>
            <a:endParaRPr lang="en-US"/>
          </a:p>
          <a:p>
            <a:r>
              <a:rPr lang="th-TH"/>
              <a:t>แล้วเมื่อไหร่จะใช้อันไหน</a:t>
            </a:r>
          </a:p>
          <a:p>
            <a:r>
              <a:rPr lang="th-TH"/>
              <a:t>เช่นจะส่ง </a:t>
            </a:r>
            <a:r>
              <a:rPr lang="en-US"/>
              <a:t>Ping</a:t>
            </a:r>
            <a:r>
              <a:rPr lang="th-TH"/>
              <a:t> </a:t>
            </a:r>
          </a:p>
          <a:p>
            <a:r>
              <a:rPr lang="en-US"/>
              <a:t>[Connecless </a:t>
            </a:r>
            <a:r>
              <a:rPr lang="th-TH"/>
              <a:t>จะส่งไวแต่หายป่าวไม่รู้ </a:t>
            </a:r>
            <a:r>
              <a:rPr lang="en-US"/>
              <a:t>ConecOriented</a:t>
            </a:r>
            <a:r>
              <a:rPr lang="th-TH"/>
              <a:t> ส่งช้าแต่แน่นอน</a:t>
            </a:r>
            <a:r>
              <a:rPr lang="en-US"/>
              <a:t>]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คือจากต้นทางไปถึงปลายทางจาก</a:t>
            </a:r>
            <a:r>
              <a:rPr lang="en-US"/>
              <a:t>A</a:t>
            </a:r>
            <a:r>
              <a:rPr lang="th-TH"/>
              <a:t>ไปคุยกับโหนด</a:t>
            </a:r>
            <a:r>
              <a:rPr lang="en-US"/>
              <a:t>F</a:t>
            </a:r>
            <a:r>
              <a:rPr lang="th-TH"/>
              <a:t>เริ่มที่</a:t>
            </a:r>
            <a:r>
              <a:rPr lang="en-US"/>
              <a:t>A</a:t>
            </a:r>
            <a:r>
              <a:rPr lang="th-TH"/>
              <a:t>กับ</a:t>
            </a:r>
            <a:r>
              <a:rPr lang="en-US"/>
              <a:t>B</a:t>
            </a:r>
            <a:r>
              <a:rPr lang="th-TH"/>
              <a:t>คุยกันที่</a:t>
            </a:r>
            <a:r>
              <a:rPr lang="en-US"/>
              <a:t>Datalink Hob</a:t>
            </a:r>
            <a:r>
              <a:rPr lang="th-TH"/>
              <a:t> แล้ว</a:t>
            </a:r>
            <a:r>
              <a:rPr lang="en-US"/>
              <a:t>B</a:t>
            </a:r>
            <a:r>
              <a:rPr lang="th-TH"/>
              <a:t>จะรู้ได้ไงว่าส่งลงล่าง ต้องส่งไปยังชั้น</a:t>
            </a:r>
            <a:r>
              <a:rPr lang="en-US"/>
              <a:t>3(NetworkLayer)</a:t>
            </a:r>
            <a:r>
              <a:rPr lang="th-TH"/>
              <a:t>แล้วให้</a:t>
            </a:r>
            <a:r>
              <a:rPr lang="en-US"/>
              <a:t>NetworkCard</a:t>
            </a:r>
            <a:r>
              <a:rPr lang="th-TH"/>
              <a:t>คุยกัน</a:t>
            </a:r>
            <a:r>
              <a:rPr lang="en-US"/>
              <a:t> </a:t>
            </a:r>
            <a:r>
              <a:rPr lang="th-TH"/>
              <a:t>การส่งจะเป็น</a:t>
            </a:r>
            <a:r>
              <a:rPr lang="en-US"/>
              <a:t>Node2Node Delivery</a:t>
            </a:r>
            <a:r>
              <a:rPr lang="th-TH"/>
              <a:t>ทั้งหมด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เป็นการกำหนดเป็น</a:t>
            </a:r>
            <a:r>
              <a:rPr lang="en-US"/>
              <a:t>Function</a:t>
            </a:r>
            <a:r>
              <a:rPr lang="th-TH"/>
              <a:t>แล้วส่งไปเรื่อยๆ ส่วนการจะไปออก</a:t>
            </a:r>
            <a:r>
              <a:rPr lang="en-US"/>
              <a:t>Hop</a:t>
            </a:r>
            <a:r>
              <a:rPr lang="th-TH"/>
              <a:t>ไหนจะใช้</a:t>
            </a:r>
            <a:r>
              <a:rPr lang="en-US"/>
              <a:t>NetworkLayer</a:t>
            </a:r>
            <a:r>
              <a:rPr lang="th-TH"/>
              <a:t>เลือกเส้นทาง</a:t>
            </a:r>
            <a:r>
              <a:rPr lang="en-US"/>
              <a:t> </a:t>
            </a:r>
            <a:r>
              <a:rPr lang="th-TH"/>
              <a:t>ตรงวงกลม</a:t>
            </a:r>
            <a:r>
              <a:rPr lang="en-US"/>
              <a:t>B</a:t>
            </a:r>
            <a:r>
              <a:rPr lang="th-TH"/>
              <a:t>คือการ</a:t>
            </a:r>
            <a:r>
              <a:rPr lang="en-US"/>
              <a:t>Routing</a:t>
            </a:r>
            <a:r>
              <a:rPr lang="th-TH"/>
              <a:t>ว่าจะไปยังไงแล้วดูตาม</a:t>
            </a:r>
            <a:r>
              <a:rPr lang="en-US"/>
              <a:t>ForwardingTable</a:t>
            </a:r>
            <a:r>
              <a:rPr lang="th-TH"/>
              <a:t>ถ้ามีวิ่งตามนั้นไม่มี</a:t>
            </a:r>
            <a:r>
              <a:rPr lang="en-US"/>
              <a:t>Drop</a:t>
            </a:r>
            <a:r>
              <a:rPr lang="th-TH"/>
              <a:t>ทิ้งไม่ก็วิ่งไปตาม</a:t>
            </a:r>
            <a:r>
              <a:rPr lang="en-US"/>
              <a:t>Default</a:t>
            </a:r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</a:t>
            </a:r>
            <a:r>
              <a:rPr lang="th-TH"/>
              <a:t>ทำหน้าที่แค่ถึง</a:t>
            </a:r>
            <a:r>
              <a:rPr lang="en-US"/>
              <a:t>3</a:t>
            </a:r>
            <a:r>
              <a:rPr lang="th-TH"/>
              <a:t>จะไปไหนอ่ะ แล้วส่งให้ ทำแค่นั้น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การต่ออาจใช้คนละแบบ </a:t>
            </a:r>
            <a:r>
              <a:rPr lang="en-US"/>
              <a:t>Cable ADSL </a:t>
            </a:r>
            <a:r>
              <a:rPr lang="th-TH"/>
              <a:t>ไม่จำเป็นต้องเป็นเนื้อเดียวกันทำให้ต้องมี</a:t>
            </a:r>
            <a:r>
              <a:rPr lang="en-US"/>
              <a:t>Protocol</a:t>
            </a:r>
            <a:r>
              <a:rPr lang="th-TH"/>
              <a:t>อะไรบางอย่างที่ทำให้ทุกคนสามารถคุยกันได้ แต่ที่</a:t>
            </a:r>
            <a:r>
              <a:rPr lang="en-US"/>
              <a:t>Share Common</a:t>
            </a:r>
            <a:r>
              <a:rPr lang="th-TH"/>
              <a:t>ก็คือ </a:t>
            </a:r>
            <a:r>
              <a:rPr lang="en-US"/>
              <a:t>Router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10 28</a:t>
            </a:r>
            <a:r>
              <a:rPr lang="th-TH"/>
              <a:t> เลขพวกนี้จริงๆคือ </a:t>
            </a:r>
            <a:r>
              <a:rPr lang="en-US"/>
              <a:t>MACAddress </a:t>
            </a:r>
            <a:r>
              <a:rPr lang="th-TH"/>
              <a:t>ส่งจากเบอร์</a:t>
            </a:r>
            <a:r>
              <a:rPr lang="en-US"/>
              <a:t>10</a:t>
            </a:r>
            <a:r>
              <a:rPr lang="th-TH"/>
              <a:t>หาเบอร์</a:t>
            </a:r>
            <a:r>
              <a:rPr lang="en-US"/>
              <a:t>87</a:t>
            </a:r>
            <a:r>
              <a:rPr lang="th-TH"/>
              <a:t>ตัวที่ไม่ใช่ก็</a:t>
            </a:r>
            <a:r>
              <a:rPr lang="en-US"/>
              <a:t>Drop</a:t>
            </a:r>
            <a:r>
              <a:rPr lang="th-TH"/>
              <a:t>ทิ้งไป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จะคุยกับท้ายห้องอะไรคงที่อะไรไม่คงที่</a:t>
            </a:r>
          </a:p>
          <a:p>
            <a:r>
              <a:rPr lang="en-US"/>
              <a:t>Mac :</a:t>
            </a:r>
            <a:r>
              <a:rPr lang="th-TH"/>
              <a:t>เปลี่ยนทุก</a:t>
            </a:r>
            <a:r>
              <a:rPr lang="en-US"/>
              <a:t>Hop</a:t>
            </a:r>
          </a:p>
          <a:p>
            <a:r>
              <a:rPr lang="en-US"/>
              <a:t>IP: </a:t>
            </a:r>
            <a:r>
              <a:rPr lang="th-TH"/>
              <a:t>ไม่เปลี่ยน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จากข้อมูลส่งมาทำ</a:t>
            </a:r>
            <a:r>
              <a:rPr lang="en-US"/>
              <a:t>Packetize</a:t>
            </a:r>
            <a:r>
              <a:rPr lang="th-TH"/>
              <a:t>สับเป็นท่อนๆแล้วเช็ค</a:t>
            </a:r>
            <a:r>
              <a:rPr lang="en-US"/>
              <a:t>RoutingTable</a:t>
            </a:r>
            <a:r>
              <a:rPr lang="th-TH"/>
              <a:t>แล้วไปยัง</a:t>
            </a:r>
            <a:r>
              <a:rPr lang="en-US"/>
              <a:t>GateWay</a:t>
            </a:r>
            <a:r>
              <a:rPr lang="th-TH"/>
              <a:t>แล้วไปยัง</a:t>
            </a:r>
            <a:r>
              <a:rPr lang="en-US"/>
              <a:t>ARP</a:t>
            </a:r>
            <a:r>
              <a:rPr lang="th-TH"/>
              <a:t>เพื่อหา</a:t>
            </a:r>
            <a:r>
              <a:rPr lang="en-US"/>
              <a:t>Mac</a:t>
            </a:r>
            <a:r>
              <a:rPr lang="th-TH"/>
              <a:t>แล้วเอาไปใส่</a:t>
            </a:r>
            <a:r>
              <a:rPr lang="en-US"/>
              <a:t>Packet</a:t>
            </a:r>
            <a:r>
              <a:rPr lang="th-TH"/>
              <a:t>แล้วก็เริ่มส่ง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ได้รับ</a:t>
            </a:r>
            <a:r>
              <a:rPr lang="en-US"/>
              <a:t>Data</a:t>
            </a:r>
            <a:r>
              <a:rPr lang="th-TH"/>
              <a:t>มาแล้วก็ทำคล้ายๆ</a:t>
            </a:r>
            <a:r>
              <a:rPr lang="en-US"/>
              <a:t>Host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มีการ</a:t>
            </a:r>
            <a:r>
              <a:rPr lang="en-US"/>
              <a:t>Share</a:t>
            </a:r>
            <a:r>
              <a:rPr lang="th-TH"/>
              <a:t>กัน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สามารถแปลได้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เทียบ</a:t>
            </a:r>
            <a:r>
              <a:rPr lang="en-US"/>
              <a:t>Byte</a:t>
            </a:r>
            <a:r>
              <a:rPr lang="th-TH"/>
              <a:t>กันได้ แล้วแปลงเป็นเลขได้ ฐ</a:t>
            </a:r>
            <a:r>
              <a:rPr lang="en-US"/>
              <a:t>16</a:t>
            </a: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Concept:</a:t>
            </a:r>
          </a:p>
          <a:p>
            <a:r>
              <a:rPr lang="th-TH"/>
              <a:t>ไม่ต้องมีการเชื่อมต่อ </a:t>
            </a:r>
            <a:r>
              <a:rPr lang="en-US"/>
              <a:t>Dedicate</a:t>
            </a:r>
            <a:r>
              <a:rPr lang="th-TH"/>
              <a:t> </a:t>
            </a:r>
            <a:r>
              <a:rPr lang="en-US"/>
              <a:t>Message</a:t>
            </a:r>
            <a:endParaRPr lang="th-TH"/>
          </a:p>
          <a:p>
            <a:r>
              <a:rPr lang="th-TH"/>
              <a:t>เชื่อมต่อแล้วจะเชื่อมต่อตลอดเวลา เช่น โทรศัพท์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ส่งมาก็ไปตรงไหนก็ได้ไปเส้นทางไหนก็ได้ ปัญหที่ตามมาคือ ปลายทางอาจจะ</a:t>
            </a:r>
            <a:r>
              <a:rPr lang="en-US"/>
              <a:t> Out of order / </a:t>
            </a:r>
            <a:r>
              <a:rPr lang="th-TH"/>
              <a:t>ไม่เรียงกัน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 </a:t>
            </a:r>
            <a:r>
              <a:rPr lang="th-TH"/>
              <a:t>เอา </a:t>
            </a:r>
            <a:r>
              <a:rPr lang="en-US"/>
              <a:t>Package</a:t>
            </a:r>
            <a:r>
              <a:rPr lang="th-TH"/>
              <a:t>มาดู </a:t>
            </a:r>
            <a:r>
              <a:rPr lang="en-US"/>
              <a:t>SD Address </a:t>
            </a:r>
            <a:r>
              <a:rPr lang="th-TH"/>
              <a:t>ตรงกับตารางมั้ย </a:t>
            </a:r>
            <a:r>
              <a:rPr lang="en-US"/>
              <a:t>(S</a:t>
            </a:r>
            <a:r>
              <a:rPr lang="th-TH"/>
              <a:t>ไม่จำเป็นเท่าไหร่</a:t>
            </a:r>
            <a:r>
              <a:rPr lang="en-US"/>
              <a:t>)</a:t>
            </a:r>
            <a:r>
              <a:rPr lang="th-TH"/>
              <a:t> ถ้าตรงแล้วจับโยนอีกขานึงแล้วอาจจะออกด้วยสถาปัตอื่นได้ อื่นได้</a:t>
            </a:r>
          </a:p>
          <a:p>
            <a:r>
              <a:rPr lang="th-TH"/>
              <a:t>เอา</a:t>
            </a:r>
            <a:r>
              <a:rPr lang="en-US"/>
              <a:t>packet</a:t>
            </a:r>
            <a:r>
              <a:rPr lang="th-TH"/>
              <a:t>มา ตรวจตาราง ถ้ามีก็ส่งไป ถ้าไม่มีก็</a:t>
            </a:r>
            <a:r>
              <a:rPr lang="en-US"/>
              <a:t>Drop</a:t>
            </a:r>
            <a:r>
              <a:rPr lang="th-TH"/>
              <a:t>ทิ้ง หรืออาจะมี </a:t>
            </a:r>
            <a:r>
              <a:rPr lang="en-US"/>
              <a:t>Default Route </a:t>
            </a:r>
            <a:r>
              <a:rPr lang="th-TH"/>
              <a:t>คือถ้าไม่มีก็ให้ </a:t>
            </a:r>
            <a:r>
              <a:rPr lang="en-US"/>
              <a:t>Default Route </a:t>
            </a:r>
            <a:r>
              <a:rPr lang="th-TH"/>
              <a:t>แทน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เวลาที่เดินทางจากคอมไป</a:t>
            </a:r>
            <a:r>
              <a:rPr lang="en-US"/>
              <a:t>Router </a:t>
            </a:r>
            <a:r>
              <a:rPr lang="th-TH"/>
              <a:t>คือ </a:t>
            </a:r>
            <a:r>
              <a:rPr lang="en-US"/>
              <a:t>Propagation Delay </a:t>
            </a:r>
          </a:p>
          <a:p>
            <a:r>
              <a:rPr lang="th-TH"/>
              <a:t>อยากส่งเมื่อไหร่ก็ส่งแล้ว</a:t>
            </a:r>
            <a:r>
              <a:rPr lang="en-US"/>
              <a:t>Router </a:t>
            </a:r>
            <a:r>
              <a:rPr lang="th-TH"/>
              <a:t>จะส่งเมื่อไหร่ทางไหนกส่งไปแล้ว</a:t>
            </a:r>
            <a:r>
              <a:rPr lang="en-US"/>
              <a:t>Assume </a:t>
            </a:r>
            <a:r>
              <a:rPr lang="th-TH"/>
              <a:t>ว่าส่งถูก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เป็นท่อต้องกำหนดเส้นทางขึ้นมาแล้วต้องวิ่งตามทางเท่านั้น จะได้ </a:t>
            </a:r>
            <a:r>
              <a:rPr lang="en-US"/>
              <a:t>Package </a:t>
            </a:r>
            <a:r>
              <a:rPr lang="th-TH"/>
              <a:t>ที่ไม่เปลี่ยนแปลง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ถ้าเห็น </a:t>
            </a:r>
            <a:r>
              <a:rPr lang="en-US"/>
              <a:t>Package </a:t>
            </a:r>
            <a:r>
              <a:rPr lang="th-TH"/>
              <a:t>ที่ใช่เข้ามาก็โยนๆๆต่อไป ถ้าไม่ใช่ก็</a:t>
            </a:r>
            <a:r>
              <a:rPr lang="en-US"/>
              <a:t>Drop</a:t>
            </a:r>
            <a:r>
              <a:rPr lang="th-TH"/>
              <a:t>ทิ้งไม่ก็ไป</a:t>
            </a:r>
            <a:r>
              <a:rPr lang="en-US"/>
              <a:t>Default</a:t>
            </a:r>
            <a:r>
              <a:rPr lang="th-TH"/>
              <a:t> </a:t>
            </a:r>
          </a:p>
          <a:p>
            <a:r>
              <a:rPr lang="th-TH"/>
              <a:t>ดังนั้นทุกคนที่มาจากทิศเดียวกันไปที่เดียวกัน ทั้ง</a:t>
            </a:r>
            <a:r>
              <a:rPr lang="en-US"/>
              <a:t>Stream</a:t>
            </a:r>
            <a:r>
              <a:rPr lang="th-TH"/>
              <a:t>จะถูก</a:t>
            </a:r>
            <a:r>
              <a:rPr lang="en-US"/>
              <a:t>Mark</a:t>
            </a:r>
            <a:r>
              <a:rPr lang="th-TH"/>
              <a:t>แล้วทำแบบเดียวกันหมดเลย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ต้องมีการ </a:t>
            </a:r>
            <a:r>
              <a:rPr lang="en-US"/>
              <a:t>Path-Setup </a:t>
            </a:r>
            <a:r>
              <a:rPr lang="th-TH"/>
              <a:t>คือมีการส่ง </a:t>
            </a:r>
            <a:r>
              <a:rPr lang="en-US"/>
              <a:t>Request </a:t>
            </a:r>
            <a:r>
              <a:rPr lang="th-TH"/>
              <a:t>ไปยัง</a:t>
            </a:r>
            <a:r>
              <a:rPr lang="en-US"/>
              <a:t>Router</a:t>
            </a:r>
            <a:r>
              <a:rPr lang="th-TH"/>
              <a:t>แล้ว</a:t>
            </a:r>
            <a:r>
              <a:rPr lang="en-US"/>
              <a:t>Router</a:t>
            </a:r>
            <a:r>
              <a:rPr lang="th-TH"/>
              <a:t>จะหาเส้นทาง ดังนั้นจาก</a:t>
            </a:r>
            <a:r>
              <a:rPr lang="en-US"/>
              <a:t>A</a:t>
            </a:r>
            <a:r>
              <a:rPr lang="th-TH"/>
              <a:t>ไป</a:t>
            </a:r>
            <a:r>
              <a:rPr lang="en-US"/>
              <a:t>B Mark</a:t>
            </a:r>
            <a:r>
              <a:rPr lang="th-TH"/>
              <a:t>ไว้เลยแล้ว</a:t>
            </a:r>
            <a:r>
              <a:rPr lang="en-US"/>
              <a:t>Set Label</a:t>
            </a:r>
            <a:r>
              <a:rPr lang="th-TH"/>
              <a:t>ไปเรื่อยๆ </a:t>
            </a:r>
            <a:r>
              <a:rPr lang="en-US"/>
              <a:t>(Data </a:t>
            </a:r>
            <a:r>
              <a:rPr lang="th-TH"/>
              <a:t>ยังไม่ได้ส่งนะแค่หาเส้นทาง</a:t>
            </a:r>
            <a:r>
              <a:rPr lang="en-US"/>
              <a:t>)</a:t>
            </a:r>
          </a:p>
          <a:p>
            <a:r>
              <a:rPr lang="th-TH"/>
              <a:t>ถ้ามีใครเข้ามา </a:t>
            </a:r>
            <a:r>
              <a:rPr lang="en-US"/>
              <a:t>Port 4 </a:t>
            </a:r>
            <a:r>
              <a:rPr lang="th-TH"/>
              <a:t>ก็จะ</a:t>
            </a:r>
            <a:r>
              <a:rPr lang="en-US"/>
              <a:t>Set</a:t>
            </a:r>
            <a:r>
              <a:rPr lang="th-TH"/>
              <a:t>ให้เป็น </a:t>
            </a:r>
            <a:r>
              <a:rPr lang="en-US"/>
              <a:t>77 </a:t>
            </a:r>
            <a:r>
              <a:rPr lang="th-TH"/>
              <a:t>แล้วส่ง</a:t>
            </a:r>
            <a:r>
              <a:rPr lang="en-US"/>
              <a:t>22</a:t>
            </a:r>
            <a:r>
              <a:rPr lang="th-TH"/>
              <a:t>กลับไปให้</a:t>
            </a:r>
            <a:r>
              <a:rPr lang="en-US"/>
              <a:t>R3</a:t>
            </a:r>
            <a:r>
              <a:rPr lang="th-TH"/>
              <a:t> </a:t>
            </a:r>
            <a:r>
              <a:rPr lang="en-US"/>
              <a:t>R3</a:t>
            </a:r>
            <a:r>
              <a:rPr lang="th-TH"/>
              <a:t>ส่ง</a:t>
            </a:r>
            <a:r>
              <a:rPr lang="en-US"/>
              <a:t>66</a:t>
            </a:r>
            <a:r>
              <a:rPr lang="th-TH"/>
              <a:t>ให้ </a:t>
            </a:r>
            <a:r>
              <a:rPr lang="en-US"/>
              <a:t>R1</a:t>
            </a:r>
            <a:r>
              <a:rPr lang="th-TH"/>
              <a:t> ถ้าไม่ใช่คนที่คุย </a:t>
            </a:r>
            <a:r>
              <a:rPr lang="en-US"/>
              <a:t>Label</a:t>
            </a:r>
            <a:r>
              <a:rPr lang="th-TH"/>
              <a:t>จะไม่ตรงแต่จะสามารถไปหาเส้นทางอื่นๆได้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D4C3-6658-4C02-8203-E7DA070270A0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B279-2B62-4143-AEB1-F441398E928D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36F-3556-47DF-9E8E-E5222943E904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1DC18-8457-45B4-9D74-CF2BD606550D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64F13-C908-4DD4-8908-28F3BC330C06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046C1-44BC-4A29-BDDF-35F32235A42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7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8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20"/>
          <p:cNvSpPr/>
          <p:nvPr/>
        </p:nvSpPr>
        <p:spPr>
          <a:xfrm>
            <a:off x="0" y="188913"/>
            <a:ext cx="8750300" cy="3095625"/>
          </a:xfrm>
          <a:custGeom>
            <a:avLst/>
            <a:gdLst/>
            <a:ahLst/>
            <a:cxnLst/>
            <a:rect l="l" t="t" r="r" b="b"/>
            <a:pathLst>
              <a:path w="8749665" h="3095625">
                <a:moveTo>
                  <a:pt x="0" y="3095244"/>
                </a:moveTo>
                <a:lnTo>
                  <a:pt x="8749284" y="3095244"/>
                </a:lnTo>
                <a:lnTo>
                  <a:pt x="8749284" y="0"/>
                </a:lnTo>
                <a:lnTo>
                  <a:pt x="0" y="0"/>
                </a:lnTo>
                <a:lnTo>
                  <a:pt x="0" y="309524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1"/>
          <p:cNvSpPr/>
          <p:nvPr/>
        </p:nvSpPr>
        <p:spPr>
          <a:xfrm>
            <a:off x="2124075" y="836613"/>
            <a:ext cx="4716463" cy="572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2"/>
          <p:cNvSpPr/>
          <p:nvPr/>
        </p:nvSpPr>
        <p:spPr>
          <a:xfrm>
            <a:off x="2227263" y="1179513"/>
            <a:ext cx="4214812" cy="5443537"/>
          </a:xfrm>
          <a:custGeom>
            <a:avLst/>
            <a:gdLst/>
            <a:ahLst/>
            <a:cxnLst/>
            <a:rect l="l" t="t" r="r" b="b"/>
            <a:pathLst>
              <a:path w="4214495" h="5443220">
                <a:moveTo>
                  <a:pt x="2776060" y="4644562"/>
                </a:moveTo>
                <a:lnTo>
                  <a:pt x="2776060" y="5431108"/>
                </a:lnTo>
                <a:lnTo>
                  <a:pt x="2787871" y="5442906"/>
                </a:lnTo>
                <a:lnTo>
                  <a:pt x="4202098" y="5442906"/>
                </a:lnTo>
                <a:lnTo>
                  <a:pt x="4213909" y="5431108"/>
                </a:lnTo>
                <a:lnTo>
                  <a:pt x="2799638" y="5431108"/>
                </a:lnTo>
                <a:lnTo>
                  <a:pt x="2787871" y="5419310"/>
                </a:lnTo>
                <a:lnTo>
                  <a:pt x="2799638" y="5419310"/>
                </a:lnTo>
                <a:lnTo>
                  <a:pt x="2799638" y="4656375"/>
                </a:lnTo>
                <a:lnTo>
                  <a:pt x="2787871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5419310"/>
                </a:moveTo>
                <a:lnTo>
                  <a:pt x="2787871" y="5419310"/>
                </a:lnTo>
                <a:lnTo>
                  <a:pt x="2799638" y="5431108"/>
                </a:lnTo>
                <a:lnTo>
                  <a:pt x="2799638" y="5419310"/>
                </a:lnTo>
                <a:close/>
              </a:path>
              <a:path w="4214495" h="5443220">
                <a:moveTo>
                  <a:pt x="4190287" y="5419310"/>
                </a:moveTo>
                <a:lnTo>
                  <a:pt x="2799638" y="5419310"/>
                </a:lnTo>
                <a:lnTo>
                  <a:pt x="2799638" y="5431108"/>
                </a:lnTo>
                <a:lnTo>
                  <a:pt x="4190287" y="5431108"/>
                </a:lnTo>
                <a:lnTo>
                  <a:pt x="4190287" y="5419310"/>
                </a:lnTo>
                <a:close/>
              </a:path>
              <a:path w="4214495" h="5443220">
                <a:moveTo>
                  <a:pt x="4213909" y="4898872"/>
                </a:moveTo>
                <a:lnTo>
                  <a:pt x="4190287" y="4898872"/>
                </a:lnTo>
                <a:lnTo>
                  <a:pt x="4190287" y="5431108"/>
                </a:lnTo>
                <a:lnTo>
                  <a:pt x="4202098" y="5419310"/>
                </a:lnTo>
                <a:lnTo>
                  <a:pt x="4213909" y="5419310"/>
                </a:lnTo>
                <a:lnTo>
                  <a:pt x="4213909" y="4898872"/>
                </a:lnTo>
                <a:close/>
              </a:path>
              <a:path w="4214495" h="5443220">
                <a:moveTo>
                  <a:pt x="4213909" y="5419310"/>
                </a:moveTo>
                <a:lnTo>
                  <a:pt x="4202098" y="5419310"/>
                </a:lnTo>
                <a:lnTo>
                  <a:pt x="4190287" y="5431108"/>
                </a:lnTo>
                <a:lnTo>
                  <a:pt x="4213909" y="5431108"/>
                </a:lnTo>
                <a:lnTo>
                  <a:pt x="4213909" y="5419310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574166" y="5001118"/>
                </a:lnTo>
                <a:lnTo>
                  <a:pt x="1585933" y="5012926"/>
                </a:lnTo>
                <a:lnTo>
                  <a:pt x="2561117" y="5012926"/>
                </a:lnTo>
                <a:lnTo>
                  <a:pt x="2572884" y="5001118"/>
                </a:lnTo>
                <a:lnTo>
                  <a:pt x="1597744" y="5001118"/>
                </a:lnTo>
                <a:lnTo>
                  <a:pt x="1585933" y="4989349"/>
                </a:lnTo>
                <a:lnTo>
                  <a:pt x="1597744" y="4989349"/>
                </a:lnTo>
                <a:lnTo>
                  <a:pt x="1597744" y="3958969"/>
                </a:lnTo>
                <a:lnTo>
                  <a:pt x="1585933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4989349"/>
                </a:moveTo>
                <a:lnTo>
                  <a:pt x="1585933" y="4989349"/>
                </a:lnTo>
                <a:lnTo>
                  <a:pt x="1597744" y="5001118"/>
                </a:lnTo>
                <a:lnTo>
                  <a:pt x="1597744" y="4989349"/>
                </a:lnTo>
                <a:close/>
              </a:path>
              <a:path w="4214495" h="5443220">
                <a:moveTo>
                  <a:pt x="2549306" y="4989349"/>
                </a:moveTo>
                <a:lnTo>
                  <a:pt x="1597744" y="4989349"/>
                </a:lnTo>
                <a:lnTo>
                  <a:pt x="1597744" y="5001118"/>
                </a:lnTo>
                <a:lnTo>
                  <a:pt x="2549306" y="5001118"/>
                </a:lnTo>
                <a:lnTo>
                  <a:pt x="2549306" y="4989349"/>
                </a:lnTo>
                <a:close/>
              </a:path>
              <a:path w="4214495" h="5443220">
                <a:moveTo>
                  <a:pt x="2787871" y="4632749"/>
                </a:moveTo>
                <a:lnTo>
                  <a:pt x="2561117" y="4632749"/>
                </a:lnTo>
                <a:lnTo>
                  <a:pt x="2549306" y="4644562"/>
                </a:lnTo>
                <a:lnTo>
                  <a:pt x="2549306" y="5001118"/>
                </a:lnTo>
                <a:lnTo>
                  <a:pt x="2561117" y="4989349"/>
                </a:lnTo>
                <a:lnTo>
                  <a:pt x="2572884" y="4989349"/>
                </a:lnTo>
                <a:lnTo>
                  <a:pt x="2572884" y="4656375"/>
                </a:lnTo>
                <a:lnTo>
                  <a:pt x="2561117" y="4656375"/>
                </a:lnTo>
                <a:lnTo>
                  <a:pt x="2572884" y="4644562"/>
                </a:lnTo>
                <a:lnTo>
                  <a:pt x="2799638" y="4644562"/>
                </a:lnTo>
                <a:lnTo>
                  <a:pt x="2787871" y="4632749"/>
                </a:lnTo>
                <a:close/>
              </a:path>
              <a:path w="4214495" h="5443220">
                <a:moveTo>
                  <a:pt x="2572884" y="4989349"/>
                </a:moveTo>
                <a:lnTo>
                  <a:pt x="2561117" y="4989349"/>
                </a:lnTo>
                <a:lnTo>
                  <a:pt x="2549306" y="5001118"/>
                </a:lnTo>
                <a:lnTo>
                  <a:pt x="2572884" y="5001118"/>
                </a:lnTo>
                <a:lnTo>
                  <a:pt x="2572884" y="4989349"/>
                </a:lnTo>
                <a:close/>
              </a:path>
              <a:path w="4214495" h="5443220">
                <a:moveTo>
                  <a:pt x="2572884" y="4644562"/>
                </a:moveTo>
                <a:lnTo>
                  <a:pt x="2561117" y="4656375"/>
                </a:lnTo>
                <a:lnTo>
                  <a:pt x="2572884" y="4656375"/>
                </a:lnTo>
                <a:lnTo>
                  <a:pt x="2572884" y="4644562"/>
                </a:lnTo>
                <a:close/>
              </a:path>
              <a:path w="4214495" h="5443220">
                <a:moveTo>
                  <a:pt x="2776060" y="4644562"/>
                </a:moveTo>
                <a:lnTo>
                  <a:pt x="2572884" y="4644562"/>
                </a:lnTo>
                <a:lnTo>
                  <a:pt x="2572884" y="4656375"/>
                </a:lnTo>
                <a:lnTo>
                  <a:pt x="2776060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4644562"/>
                </a:moveTo>
                <a:lnTo>
                  <a:pt x="2776060" y="4644562"/>
                </a:lnTo>
                <a:lnTo>
                  <a:pt x="2787871" y="4656375"/>
                </a:lnTo>
                <a:lnTo>
                  <a:pt x="2799638" y="4656375"/>
                </a:lnTo>
                <a:lnTo>
                  <a:pt x="2799638" y="4644562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1180952" y="4308977"/>
                </a:lnTo>
                <a:lnTo>
                  <a:pt x="1192718" y="4320746"/>
                </a:lnTo>
                <a:lnTo>
                  <a:pt x="1359179" y="4320746"/>
                </a:lnTo>
                <a:lnTo>
                  <a:pt x="1370990" y="4308977"/>
                </a:lnTo>
                <a:lnTo>
                  <a:pt x="1204529" y="4308977"/>
                </a:lnTo>
                <a:lnTo>
                  <a:pt x="1192718" y="4297164"/>
                </a:lnTo>
                <a:lnTo>
                  <a:pt x="1204529" y="4297164"/>
                </a:lnTo>
                <a:lnTo>
                  <a:pt x="1204529" y="3513263"/>
                </a:lnTo>
                <a:lnTo>
                  <a:pt x="1192718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4297164"/>
                </a:moveTo>
                <a:lnTo>
                  <a:pt x="1192718" y="4297164"/>
                </a:lnTo>
                <a:lnTo>
                  <a:pt x="1204529" y="4308977"/>
                </a:lnTo>
                <a:lnTo>
                  <a:pt x="1204529" y="4297164"/>
                </a:lnTo>
                <a:close/>
              </a:path>
              <a:path w="4214495" h="5443220">
                <a:moveTo>
                  <a:pt x="1347412" y="4297164"/>
                </a:moveTo>
                <a:lnTo>
                  <a:pt x="1204529" y="4297164"/>
                </a:lnTo>
                <a:lnTo>
                  <a:pt x="1204529" y="4308977"/>
                </a:lnTo>
                <a:lnTo>
                  <a:pt x="1347412" y="4308977"/>
                </a:lnTo>
                <a:lnTo>
                  <a:pt x="1347412" y="4297164"/>
                </a:lnTo>
                <a:close/>
              </a:path>
              <a:path w="4214495" h="5443220">
                <a:moveTo>
                  <a:pt x="1585933" y="3935343"/>
                </a:moveTo>
                <a:lnTo>
                  <a:pt x="1359179" y="3935343"/>
                </a:lnTo>
                <a:lnTo>
                  <a:pt x="1347412" y="3947156"/>
                </a:lnTo>
                <a:lnTo>
                  <a:pt x="1347412" y="4308977"/>
                </a:lnTo>
                <a:lnTo>
                  <a:pt x="1359179" y="4297164"/>
                </a:lnTo>
                <a:lnTo>
                  <a:pt x="1370990" y="4297164"/>
                </a:lnTo>
                <a:lnTo>
                  <a:pt x="1370990" y="3958969"/>
                </a:lnTo>
                <a:lnTo>
                  <a:pt x="1359179" y="3958969"/>
                </a:lnTo>
                <a:lnTo>
                  <a:pt x="1370990" y="3947156"/>
                </a:lnTo>
                <a:lnTo>
                  <a:pt x="1597744" y="3947156"/>
                </a:lnTo>
                <a:lnTo>
                  <a:pt x="1585933" y="3935343"/>
                </a:lnTo>
                <a:close/>
              </a:path>
              <a:path w="4214495" h="5443220">
                <a:moveTo>
                  <a:pt x="1370990" y="4297164"/>
                </a:moveTo>
                <a:lnTo>
                  <a:pt x="1359179" y="4297164"/>
                </a:lnTo>
                <a:lnTo>
                  <a:pt x="1347412" y="4308977"/>
                </a:lnTo>
                <a:lnTo>
                  <a:pt x="1370990" y="4308977"/>
                </a:lnTo>
                <a:lnTo>
                  <a:pt x="1370990" y="4297164"/>
                </a:lnTo>
                <a:close/>
              </a:path>
              <a:path w="4214495" h="5443220">
                <a:moveTo>
                  <a:pt x="1370990" y="3947156"/>
                </a:moveTo>
                <a:lnTo>
                  <a:pt x="1359179" y="3958969"/>
                </a:lnTo>
                <a:lnTo>
                  <a:pt x="1370990" y="3958969"/>
                </a:lnTo>
                <a:lnTo>
                  <a:pt x="1370990" y="3947156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370990" y="3947156"/>
                </a:lnTo>
                <a:lnTo>
                  <a:pt x="1370990" y="3958969"/>
                </a:lnTo>
                <a:lnTo>
                  <a:pt x="1574166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3947156"/>
                </a:moveTo>
                <a:lnTo>
                  <a:pt x="1574166" y="3947156"/>
                </a:lnTo>
                <a:lnTo>
                  <a:pt x="1585933" y="3958969"/>
                </a:lnTo>
                <a:lnTo>
                  <a:pt x="1597744" y="3958969"/>
                </a:lnTo>
                <a:lnTo>
                  <a:pt x="1597744" y="3947156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714350" y="3863271"/>
                </a:lnTo>
                <a:lnTo>
                  <a:pt x="726116" y="3875040"/>
                </a:lnTo>
                <a:lnTo>
                  <a:pt x="968618" y="3875040"/>
                </a:lnTo>
                <a:lnTo>
                  <a:pt x="980385" y="3863271"/>
                </a:lnTo>
                <a:lnTo>
                  <a:pt x="737927" y="3863271"/>
                </a:lnTo>
                <a:lnTo>
                  <a:pt x="726116" y="3851458"/>
                </a:lnTo>
                <a:lnTo>
                  <a:pt x="737927" y="3851458"/>
                </a:lnTo>
                <a:lnTo>
                  <a:pt x="737927" y="2113187"/>
                </a:lnTo>
                <a:lnTo>
                  <a:pt x="726116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3851458"/>
                </a:moveTo>
                <a:lnTo>
                  <a:pt x="726116" y="3851458"/>
                </a:lnTo>
                <a:lnTo>
                  <a:pt x="737927" y="3863271"/>
                </a:lnTo>
                <a:lnTo>
                  <a:pt x="737927" y="3851458"/>
                </a:lnTo>
                <a:close/>
              </a:path>
              <a:path w="4214495" h="5443220">
                <a:moveTo>
                  <a:pt x="956807" y="3851458"/>
                </a:moveTo>
                <a:lnTo>
                  <a:pt x="737927" y="3851458"/>
                </a:lnTo>
                <a:lnTo>
                  <a:pt x="737927" y="3863271"/>
                </a:lnTo>
                <a:lnTo>
                  <a:pt x="956807" y="3863271"/>
                </a:lnTo>
                <a:lnTo>
                  <a:pt x="956807" y="3851458"/>
                </a:lnTo>
                <a:close/>
              </a:path>
              <a:path w="4214495" h="5443220">
                <a:moveTo>
                  <a:pt x="1192718" y="3489637"/>
                </a:moveTo>
                <a:lnTo>
                  <a:pt x="968618" y="3489637"/>
                </a:lnTo>
                <a:lnTo>
                  <a:pt x="956807" y="3501450"/>
                </a:lnTo>
                <a:lnTo>
                  <a:pt x="956807" y="3863271"/>
                </a:lnTo>
                <a:lnTo>
                  <a:pt x="968618" y="3851458"/>
                </a:lnTo>
                <a:lnTo>
                  <a:pt x="980385" y="3851458"/>
                </a:lnTo>
                <a:lnTo>
                  <a:pt x="980385" y="3513263"/>
                </a:lnTo>
                <a:lnTo>
                  <a:pt x="968618" y="3513263"/>
                </a:lnTo>
                <a:lnTo>
                  <a:pt x="980385" y="3501450"/>
                </a:lnTo>
                <a:lnTo>
                  <a:pt x="1204529" y="3501450"/>
                </a:lnTo>
                <a:lnTo>
                  <a:pt x="1192718" y="3489637"/>
                </a:lnTo>
                <a:close/>
              </a:path>
              <a:path w="4214495" h="5443220">
                <a:moveTo>
                  <a:pt x="980385" y="3851458"/>
                </a:moveTo>
                <a:lnTo>
                  <a:pt x="968618" y="3851458"/>
                </a:lnTo>
                <a:lnTo>
                  <a:pt x="956807" y="3863271"/>
                </a:lnTo>
                <a:lnTo>
                  <a:pt x="980385" y="3863271"/>
                </a:lnTo>
                <a:lnTo>
                  <a:pt x="980385" y="3851458"/>
                </a:lnTo>
                <a:close/>
              </a:path>
              <a:path w="4214495" h="5443220">
                <a:moveTo>
                  <a:pt x="980385" y="3501450"/>
                </a:moveTo>
                <a:lnTo>
                  <a:pt x="968618" y="3513263"/>
                </a:lnTo>
                <a:lnTo>
                  <a:pt x="980385" y="3513263"/>
                </a:lnTo>
                <a:lnTo>
                  <a:pt x="980385" y="3501450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980385" y="3501450"/>
                </a:lnTo>
                <a:lnTo>
                  <a:pt x="980385" y="3513263"/>
                </a:lnTo>
                <a:lnTo>
                  <a:pt x="1180952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3501450"/>
                </a:moveTo>
                <a:lnTo>
                  <a:pt x="1180952" y="3501450"/>
                </a:lnTo>
                <a:lnTo>
                  <a:pt x="1192718" y="3513263"/>
                </a:lnTo>
                <a:lnTo>
                  <a:pt x="1204529" y="3513263"/>
                </a:lnTo>
                <a:lnTo>
                  <a:pt x="1204529" y="3501450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357820" y="2457975"/>
                </a:lnTo>
                <a:lnTo>
                  <a:pt x="369618" y="2469743"/>
                </a:lnTo>
                <a:lnTo>
                  <a:pt x="503299" y="2469743"/>
                </a:lnTo>
                <a:lnTo>
                  <a:pt x="515110" y="2457975"/>
                </a:lnTo>
                <a:lnTo>
                  <a:pt x="381411" y="2457975"/>
                </a:lnTo>
                <a:lnTo>
                  <a:pt x="369618" y="2446162"/>
                </a:lnTo>
                <a:lnTo>
                  <a:pt x="381411" y="2446162"/>
                </a:lnTo>
                <a:lnTo>
                  <a:pt x="381411" y="1468210"/>
                </a:lnTo>
                <a:lnTo>
                  <a:pt x="369618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2446162"/>
                </a:moveTo>
                <a:lnTo>
                  <a:pt x="369618" y="2446162"/>
                </a:lnTo>
                <a:lnTo>
                  <a:pt x="381411" y="2457975"/>
                </a:lnTo>
                <a:lnTo>
                  <a:pt x="381411" y="2446162"/>
                </a:lnTo>
                <a:close/>
              </a:path>
              <a:path w="4214495" h="5443220">
                <a:moveTo>
                  <a:pt x="491532" y="2446162"/>
                </a:moveTo>
                <a:lnTo>
                  <a:pt x="381411" y="2446162"/>
                </a:lnTo>
                <a:lnTo>
                  <a:pt x="381411" y="2457975"/>
                </a:lnTo>
                <a:lnTo>
                  <a:pt x="491532" y="2457975"/>
                </a:lnTo>
                <a:lnTo>
                  <a:pt x="491532" y="2446162"/>
                </a:lnTo>
                <a:close/>
              </a:path>
              <a:path w="4214495" h="5443220">
                <a:moveTo>
                  <a:pt x="726116" y="2089606"/>
                </a:moveTo>
                <a:lnTo>
                  <a:pt x="503299" y="2089606"/>
                </a:lnTo>
                <a:lnTo>
                  <a:pt x="491532" y="2101419"/>
                </a:lnTo>
                <a:lnTo>
                  <a:pt x="491532" y="2457975"/>
                </a:lnTo>
                <a:lnTo>
                  <a:pt x="503299" y="2446162"/>
                </a:lnTo>
                <a:lnTo>
                  <a:pt x="515110" y="2446162"/>
                </a:lnTo>
                <a:lnTo>
                  <a:pt x="515110" y="2113187"/>
                </a:lnTo>
                <a:lnTo>
                  <a:pt x="503299" y="2113187"/>
                </a:lnTo>
                <a:lnTo>
                  <a:pt x="515110" y="2101419"/>
                </a:lnTo>
                <a:lnTo>
                  <a:pt x="737927" y="2101419"/>
                </a:lnTo>
                <a:lnTo>
                  <a:pt x="726116" y="2089606"/>
                </a:lnTo>
                <a:close/>
              </a:path>
              <a:path w="4214495" h="5443220">
                <a:moveTo>
                  <a:pt x="515110" y="2446162"/>
                </a:moveTo>
                <a:lnTo>
                  <a:pt x="503299" y="2446162"/>
                </a:lnTo>
                <a:lnTo>
                  <a:pt x="491532" y="2457975"/>
                </a:lnTo>
                <a:lnTo>
                  <a:pt x="515110" y="2457975"/>
                </a:lnTo>
                <a:lnTo>
                  <a:pt x="515110" y="2446162"/>
                </a:lnTo>
                <a:close/>
              </a:path>
              <a:path w="4214495" h="5443220">
                <a:moveTo>
                  <a:pt x="515110" y="2101419"/>
                </a:moveTo>
                <a:lnTo>
                  <a:pt x="503299" y="2113187"/>
                </a:lnTo>
                <a:lnTo>
                  <a:pt x="515110" y="2113187"/>
                </a:lnTo>
                <a:lnTo>
                  <a:pt x="515110" y="2101419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515110" y="2101419"/>
                </a:lnTo>
                <a:lnTo>
                  <a:pt x="515110" y="2113187"/>
                </a:lnTo>
                <a:lnTo>
                  <a:pt x="714350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2101419"/>
                </a:moveTo>
                <a:lnTo>
                  <a:pt x="714350" y="2101419"/>
                </a:lnTo>
                <a:lnTo>
                  <a:pt x="726116" y="2113187"/>
                </a:lnTo>
                <a:lnTo>
                  <a:pt x="737927" y="2113187"/>
                </a:lnTo>
                <a:lnTo>
                  <a:pt x="737927" y="2101419"/>
                </a:lnTo>
                <a:close/>
              </a:path>
              <a:path w="4214495" h="5443220">
                <a:moveTo>
                  <a:pt x="23592" y="0"/>
                </a:moveTo>
                <a:lnTo>
                  <a:pt x="0" y="0"/>
                </a:lnTo>
                <a:lnTo>
                  <a:pt x="0" y="1812997"/>
                </a:lnTo>
                <a:lnTo>
                  <a:pt x="11796" y="1824810"/>
                </a:lnTo>
                <a:lnTo>
                  <a:pt x="146796" y="1824810"/>
                </a:lnTo>
                <a:lnTo>
                  <a:pt x="158594" y="1812997"/>
                </a:lnTo>
                <a:lnTo>
                  <a:pt x="23592" y="1812997"/>
                </a:lnTo>
                <a:lnTo>
                  <a:pt x="11796" y="1801184"/>
                </a:lnTo>
                <a:lnTo>
                  <a:pt x="23592" y="1801184"/>
                </a:lnTo>
                <a:lnTo>
                  <a:pt x="23592" y="0"/>
                </a:lnTo>
                <a:close/>
              </a:path>
              <a:path w="4214495" h="5443220">
                <a:moveTo>
                  <a:pt x="23592" y="1801184"/>
                </a:moveTo>
                <a:lnTo>
                  <a:pt x="11796" y="1801184"/>
                </a:lnTo>
                <a:lnTo>
                  <a:pt x="23592" y="1812997"/>
                </a:lnTo>
                <a:lnTo>
                  <a:pt x="23592" y="1801184"/>
                </a:lnTo>
                <a:close/>
              </a:path>
              <a:path w="4214495" h="5443220">
                <a:moveTo>
                  <a:pt x="135003" y="1801184"/>
                </a:moveTo>
                <a:lnTo>
                  <a:pt x="23592" y="1801184"/>
                </a:lnTo>
                <a:lnTo>
                  <a:pt x="23592" y="1812997"/>
                </a:lnTo>
                <a:lnTo>
                  <a:pt x="135003" y="1812997"/>
                </a:lnTo>
                <a:lnTo>
                  <a:pt x="135003" y="1801184"/>
                </a:lnTo>
                <a:close/>
              </a:path>
              <a:path w="4214495" h="5443220">
                <a:moveTo>
                  <a:pt x="369618" y="1444628"/>
                </a:moveTo>
                <a:lnTo>
                  <a:pt x="146796" y="1444628"/>
                </a:lnTo>
                <a:lnTo>
                  <a:pt x="135003" y="1456441"/>
                </a:lnTo>
                <a:lnTo>
                  <a:pt x="135003" y="1812997"/>
                </a:lnTo>
                <a:lnTo>
                  <a:pt x="146796" y="1801184"/>
                </a:lnTo>
                <a:lnTo>
                  <a:pt x="158594" y="1801184"/>
                </a:lnTo>
                <a:lnTo>
                  <a:pt x="158594" y="1468210"/>
                </a:lnTo>
                <a:lnTo>
                  <a:pt x="146796" y="1468210"/>
                </a:lnTo>
                <a:lnTo>
                  <a:pt x="158594" y="1456441"/>
                </a:lnTo>
                <a:lnTo>
                  <a:pt x="381411" y="1456441"/>
                </a:lnTo>
                <a:lnTo>
                  <a:pt x="369618" y="1444628"/>
                </a:lnTo>
                <a:close/>
              </a:path>
              <a:path w="4214495" h="5443220">
                <a:moveTo>
                  <a:pt x="158594" y="1801184"/>
                </a:moveTo>
                <a:lnTo>
                  <a:pt x="146796" y="1801184"/>
                </a:lnTo>
                <a:lnTo>
                  <a:pt x="135003" y="1812997"/>
                </a:lnTo>
                <a:lnTo>
                  <a:pt x="158594" y="1812997"/>
                </a:lnTo>
                <a:lnTo>
                  <a:pt x="158594" y="1801184"/>
                </a:lnTo>
                <a:close/>
              </a:path>
              <a:path w="4214495" h="5443220">
                <a:moveTo>
                  <a:pt x="158594" y="1456441"/>
                </a:moveTo>
                <a:lnTo>
                  <a:pt x="146796" y="1468210"/>
                </a:lnTo>
                <a:lnTo>
                  <a:pt x="158594" y="1468210"/>
                </a:lnTo>
                <a:lnTo>
                  <a:pt x="158594" y="1456441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158594" y="1456441"/>
                </a:lnTo>
                <a:lnTo>
                  <a:pt x="158594" y="1468210"/>
                </a:lnTo>
                <a:lnTo>
                  <a:pt x="357820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1456441"/>
                </a:moveTo>
                <a:lnTo>
                  <a:pt x="357820" y="1456441"/>
                </a:lnTo>
                <a:lnTo>
                  <a:pt x="369618" y="1468210"/>
                </a:lnTo>
                <a:lnTo>
                  <a:pt x="381411" y="1468210"/>
                </a:lnTo>
                <a:lnTo>
                  <a:pt x="381411" y="1456441"/>
                </a:lnTo>
                <a:close/>
              </a:path>
            </a:pathLst>
          </a:custGeom>
          <a:solidFill>
            <a:srgbClr val="EB008B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3"/>
          <p:cNvSpPr/>
          <p:nvPr/>
        </p:nvSpPr>
        <p:spPr>
          <a:xfrm>
            <a:off x="6397625" y="6035675"/>
            <a:ext cx="66675" cy="60325"/>
          </a:xfrm>
          <a:custGeom>
            <a:avLst/>
            <a:gdLst/>
            <a:ahLst/>
            <a:cxnLst/>
            <a:rect l="l" t="t" r="r" b="b"/>
            <a:pathLst>
              <a:path w="67310" h="60325">
                <a:moveTo>
                  <a:pt x="32778" y="0"/>
                </a:moveTo>
                <a:lnTo>
                  <a:pt x="26742" y="16241"/>
                </a:lnTo>
                <a:lnTo>
                  <a:pt x="18861" y="32607"/>
                </a:lnTo>
                <a:lnTo>
                  <a:pt x="9743" y="47745"/>
                </a:lnTo>
                <a:lnTo>
                  <a:pt x="0" y="60303"/>
                </a:lnTo>
                <a:lnTo>
                  <a:pt x="32778" y="48534"/>
                </a:lnTo>
                <a:lnTo>
                  <a:pt x="57714" y="48534"/>
                </a:lnTo>
                <a:lnTo>
                  <a:pt x="57101" y="47745"/>
                </a:lnTo>
                <a:lnTo>
                  <a:pt x="47852" y="32607"/>
                </a:lnTo>
                <a:lnTo>
                  <a:pt x="39581" y="16241"/>
                </a:lnTo>
                <a:lnTo>
                  <a:pt x="32778" y="0"/>
                </a:lnTo>
                <a:close/>
              </a:path>
              <a:path w="67310" h="60325">
                <a:moveTo>
                  <a:pt x="57714" y="48534"/>
                </a:moveTo>
                <a:lnTo>
                  <a:pt x="32778" y="48534"/>
                </a:lnTo>
                <a:lnTo>
                  <a:pt x="66840" y="60303"/>
                </a:lnTo>
                <a:lnTo>
                  <a:pt x="57714" y="48534"/>
                </a:lnTo>
                <a:close/>
              </a:path>
            </a:pathLst>
          </a:custGeom>
          <a:solidFill>
            <a:srgbClr val="EB008B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6A2E25-1C46-4CAA-946F-B1CC7DFF2D67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13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2FF02-D4BF-494D-B58E-817D1C6976C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293688" y="2546350"/>
            <a:ext cx="439737" cy="474663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k object 17"/>
          <p:cNvSpPr/>
          <p:nvPr/>
        </p:nvSpPr>
        <p:spPr>
          <a:xfrm>
            <a:off x="677863" y="2546350"/>
            <a:ext cx="328612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8"/>
          <p:cNvSpPr/>
          <p:nvPr/>
        </p:nvSpPr>
        <p:spPr>
          <a:xfrm>
            <a:off x="417513" y="29686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9"/>
          <p:cNvSpPr/>
          <p:nvPr/>
        </p:nvSpPr>
        <p:spPr>
          <a:xfrm>
            <a:off x="787400" y="2968625"/>
            <a:ext cx="369888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20"/>
          <p:cNvSpPr/>
          <p:nvPr/>
        </p:nvSpPr>
        <p:spPr>
          <a:xfrm>
            <a:off x="0" y="28956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21"/>
          <p:cNvSpPr/>
          <p:nvPr/>
        </p:nvSpPr>
        <p:spPr>
          <a:xfrm>
            <a:off x="650875" y="24384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2"/>
          <p:cNvSpPr/>
          <p:nvPr/>
        </p:nvSpPr>
        <p:spPr>
          <a:xfrm>
            <a:off x="315913" y="3260725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3"/>
          <p:cNvSpPr/>
          <p:nvPr/>
        </p:nvSpPr>
        <p:spPr>
          <a:xfrm>
            <a:off x="1073150" y="2338388"/>
            <a:ext cx="7023100" cy="109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4"/>
          <p:cNvSpPr/>
          <p:nvPr/>
        </p:nvSpPr>
        <p:spPr>
          <a:xfrm>
            <a:off x="1082675" y="2374900"/>
            <a:ext cx="6967538" cy="0"/>
          </a:xfrm>
          <a:custGeom>
            <a:avLst/>
            <a:gdLst/>
            <a:ahLst/>
            <a:cxnLst/>
            <a:rect l="l" t="t" r="r" b="b"/>
            <a:pathLst>
              <a:path w="6967855">
                <a:moveTo>
                  <a:pt x="0" y="0"/>
                </a:moveTo>
                <a:lnTo>
                  <a:pt x="6967728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5"/>
          <p:cNvSpPr/>
          <p:nvPr/>
        </p:nvSpPr>
        <p:spPr>
          <a:xfrm>
            <a:off x="738188" y="1574800"/>
            <a:ext cx="7856537" cy="1228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2" name="bk object 26"/>
          <p:cNvSpPr/>
          <p:nvPr/>
        </p:nvSpPr>
        <p:spPr>
          <a:xfrm>
            <a:off x="738188" y="2244725"/>
            <a:ext cx="4856162" cy="1228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3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505C53-38CE-4882-8427-E214A02379CD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15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8D13D-1F18-4141-A265-B134909275D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298450" y="957263"/>
            <a:ext cx="85471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22275" y="2062163"/>
            <a:ext cx="82994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B127C-6515-48F9-8255-0E0C34E401D4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13696153-DF6A-4A15-B587-42E9B1932894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4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749425"/>
            <a:ext cx="54229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</a:t>
            </a:r>
            <a:r>
              <a:rPr dirty="0"/>
              <a:t>Layer &amp;</a:t>
            </a:r>
            <a:r>
              <a:rPr spc="-90" dirty="0"/>
              <a:t> </a:t>
            </a:r>
            <a:r>
              <a:rPr spc="-5" dirty="0"/>
              <a:t>IPv4</a:t>
            </a:r>
          </a:p>
        </p:txBody>
      </p:sp>
      <p:sp>
        <p:nvSpPr>
          <p:cNvPr id="7177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C296094-AA1B-4939-957B-672398680A50}" type="slidenum">
              <a:rPr lang="th-TH"/>
              <a:pPr marL="207963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069975" y="2420938"/>
            <a:ext cx="1828800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sz="44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9163" y="3613150"/>
            <a:ext cx="5819775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80" name="object 12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520700" y="2205038"/>
            <a:ext cx="8299450" cy="3922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1504950" y="2827338"/>
            <a:ext cx="1535113" cy="808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192" y="0"/>
              </a:cxn>
              <a:cxn ang="0">
                <a:pos x="128192" y="808161"/>
              </a:cxn>
              <a:cxn ang="0">
                <a:pos x="1533836" y="808161"/>
              </a:cxn>
            </a:cxnLst>
            <a:rect l="0" t="0" r="r" b="b"/>
            <a:pathLst>
              <a:path w="1534160" h="808354">
                <a:moveTo>
                  <a:pt x="0" y="0"/>
                </a:moveTo>
                <a:lnTo>
                  <a:pt x="128192" y="0"/>
                </a:lnTo>
                <a:lnTo>
                  <a:pt x="128192" y="808161"/>
                </a:lnTo>
                <a:lnTo>
                  <a:pt x="1533836" y="808161"/>
                </a:lnTo>
              </a:path>
            </a:pathLst>
          </a:custGeom>
          <a:noFill/>
          <a:ln w="1868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3013075" y="3581400"/>
            <a:ext cx="95250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90" y="53652"/>
              </a:cxn>
              <a:cxn ang="0">
                <a:pos x="0" y="107471"/>
              </a:cxn>
              <a:cxn ang="0">
                <a:pos x="21011" y="91203"/>
              </a:cxn>
              <a:cxn ang="0">
                <a:pos x="45280" y="76703"/>
              </a:cxn>
              <a:cxn ang="0">
                <a:pos x="70672" y="64133"/>
              </a:cxn>
              <a:cxn ang="0">
                <a:pos x="95058" y="53652"/>
              </a:cxn>
              <a:cxn ang="0">
                <a:pos x="70672" y="43243"/>
              </a:cxn>
              <a:cxn ang="0">
                <a:pos x="45280" y="30681"/>
              </a:cxn>
              <a:cxn ang="0">
                <a:pos x="21011" y="16192"/>
              </a:cxn>
              <a:cxn ang="0">
                <a:pos x="0" y="0"/>
              </a:cxn>
            </a:cxnLst>
            <a:rect l="0" t="0" r="r" b="b"/>
            <a:pathLst>
              <a:path w="95250" h="107950">
                <a:moveTo>
                  <a:pt x="0" y="0"/>
                </a:moveTo>
                <a:lnTo>
                  <a:pt x="18690" y="53652"/>
                </a:lnTo>
                <a:lnTo>
                  <a:pt x="0" y="107471"/>
                </a:lnTo>
                <a:lnTo>
                  <a:pt x="21011" y="91203"/>
                </a:lnTo>
                <a:lnTo>
                  <a:pt x="45280" y="76703"/>
                </a:lnTo>
                <a:lnTo>
                  <a:pt x="70672" y="64133"/>
                </a:lnTo>
                <a:lnTo>
                  <a:pt x="95058" y="53652"/>
                </a:lnTo>
                <a:lnTo>
                  <a:pt x="70672" y="43243"/>
                </a:lnTo>
                <a:lnTo>
                  <a:pt x="45280" y="30681"/>
                </a:lnTo>
                <a:lnTo>
                  <a:pt x="21011" y="1619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809750" y="3781425"/>
            <a:ext cx="198438" cy="285750"/>
          </a:xfrm>
          <a:prstGeom prst="rect">
            <a:avLst/>
          </a:prstGeom>
          <a:solidFill>
            <a:srgbClr val="000000"/>
          </a:solidFill>
        </p:spPr>
        <p:txBody>
          <a:bodyPr lIns="0" tIns="36830" rIns="0" bIns="0">
            <a:spAutoFit/>
          </a:bodyPr>
          <a:lstStyle/>
          <a:p>
            <a:pPr marL="55244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788" y="3781425"/>
            <a:ext cx="198437" cy="285750"/>
          </a:xfrm>
          <a:prstGeom prst="rect">
            <a:avLst/>
          </a:prstGeom>
          <a:solidFill>
            <a:srgbClr val="00ADEE"/>
          </a:solidFill>
          <a:ln w="12522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8895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825" y="3781425"/>
            <a:ext cx="196850" cy="285750"/>
          </a:xfrm>
          <a:prstGeom prst="rect">
            <a:avLst/>
          </a:prstGeom>
          <a:solidFill>
            <a:srgbClr val="BBBDC0"/>
          </a:solidFill>
          <a:ln w="12523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8260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706688" y="3781425"/>
            <a:ext cx="198437" cy="285750"/>
          </a:xfrm>
          <a:custGeom>
            <a:avLst/>
            <a:gdLst/>
            <a:ahLst/>
            <a:cxnLst>
              <a:cxn ang="0">
                <a:pos x="0" y="285390"/>
              </a:cxn>
              <a:cxn ang="0">
                <a:pos x="198381" y="285390"/>
              </a:cxn>
              <a:cxn ang="0">
                <a:pos x="198381" y="0"/>
              </a:cxn>
              <a:cxn ang="0">
                <a:pos x="0" y="0"/>
              </a:cxn>
              <a:cxn ang="0">
                <a:pos x="0" y="285390"/>
              </a:cxn>
            </a:cxnLst>
            <a:rect l="0" t="0" r="r" b="b"/>
            <a:pathLst>
              <a:path w="198755" h="285750">
                <a:moveTo>
                  <a:pt x="0" y="285390"/>
                </a:moveTo>
                <a:lnTo>
                  <a:pt x="198381" y="285390"/>
                </a:lnTo>
                <a:lnTo>
                  <a:pt x="198381" y="0"/>
                </a:lnTo>
                <a:lnTo>
                  <a:pt x="0" y="0"/>
                </a:lnTo>
                <a:lnTo>
                  <a:pt x="0" y="2853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06688" y="3781425"/>
            <a:ext cx="198437" cy="285750"/>
          </a:xfrm>
          <a:prstGeom prst="rect">
            <a:avLst/>
          </a:prstGeom>
          <a:ln w="12522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9530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3233738" y="4251325"/>
            <a:ext cx="0" cy="931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0987"/>
              </a:cxn>
            </a:cxnLst>
            <a:rect l="0" t="0" r="r" b="b"/>
            <a:pathLst>
              <a:path h="931545">
                <a:moveTo>
                  <a:pt x="0" y="0"/>
                </a:moveTo>
                <a:lnTo>
                  <a:pt x="0" y="930987"/>
                </a:lnTo>
              </a:path>
            </a:pathLst>
          </a:custGeom>
          <a:noFill/>
          <a:ln w="18272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3181350" y="5156200"/>
            <a:ext cx="104775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78" y="20634"/>
              </a:cxn>
              <a:cxn ang="0">
                <a:pos x="29398" y="44555"/>
              </a:cxn>
              <a:cxn ang="0">
                <a:pos x="41701" y="69651"/>
              </a:cxn>
              <a:cxn ang="0">
                <a:pos x="51128" y="93812"/>
              </a:cxn>
              <a:cxn ang="0">
                <a:pos x="61692" y="69651"/>
              </a:cxn>
              <a:cxn ang="0">
                <a:pos x="74534" y="44555"/>
              </a:cxn>
              <a:cxn ang="0">
                <a:pos x="88917" y="20634"/>
              </a:cxn>
              <a:cxn ang="0">
                <a:pos x="90641" y="18291"/>
              </a:cxn>
              <a:cxn ang="0">
                <a:pos x="51128" y="18291"/>
              </a:cxn>
              <a:cxn ang="0">
                <a:pos x="0" y="0"/>
              </a:cxn>
              <a:cxn ang="0">
                <a:pos x="104101" y="0"/>
              </a:cxn>
              <a:cxn ang="0">
                <a:pos x="51128" y="18291"/>
              </a:cxn>
              <a:cxn ang="0">
                <a:pos x="90641" y="18291"/>
              </a:cxn>
              <a:cxn ang="0">
                <a:pos x="104101" y="0"/>
              </a:cxn>
            </a:cxnLst>
            <a:rect l="0" t="0" r="r" b="b"/>
            <a:pathLst>
              <a:path w="104139" h="93979">
                <a:moveTo>
                  <a:pt x="0" y="0"/>
                </a:moveTo>
                <a:lnTo>
                  <a:pt x="15178" y="20634"/>
                </a:lnTo>
                <a:lnTo>
                  <a:pt x="29398" y="44555"/>
                </a:lnTo>
                <a:lnTo>
                  <a:pt x="41701" y="69651"/>
                </a:lnTo>
                <a:lnTo>
                  <a:pt x="51128" y="93812"/>
                </a:lnTo>
                <a:lnTo>
                  <a:pt x="61692" y="69651"/>
                </a:lnTo>
                <a:lnTo>
                  <a:pt x="74534" y="44555"/>
                </a:lnTo>
                <a:lnTo>
                  <a:pt x="88917" y="20634"/>
                </a:lnTo>
                <a:lnTo>
                  <a:pt x="90641" y="18291"/>
                </a:lnTo>
                <a:lnTo>
                  <a:pt x="51128" y="18291"/>
                </a:lnTo>
                <a:lnTo>
                  <a:pt x="0" y="0"/>
                </a:lnTo>
                <a:close/>
              </a:path>
              <a:path w="104139" h="93979">
                <a:moveTo>
                  <a:pt x="104101" y="0"/>
                </a:moveTo>
                <a:lnTo>
                  <a:pt x="51128" y="18291"/>
                </a:lnTo>
                <a:lnTo>
                  <a:pt x="90641" y="18291"/>
                </a:lnTo>
                <a:lnTo>
                  <a:pt x="10410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3421063" y="4113213"/>
            <a:ext cx="193675" cy="282575"/>
          </a:xfrm>
          <a:prstGeom prst="rect">
            <a:avLst/>
          </a:prstGeom>
          <a:solidFill>
            <a:srgbClr val="000000"/>
          </a:solidFill>
        </p:spPr>
        <p:txBody>
          <a:bodyPr lIns="0" tIns="34925" rIns="0" bIns="0">
            <a:spAutoFit/>
          </a:bodyPr>
          <a:lstStyle/>
          <a:p>
            <a:pPr marL="5397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3421063" y="4465638"/>
            <a:ext cx="195262" cy="280987"/>
          </a:xfrm>
          <a:custGeom>
            <a:avLst/>
            <a:gdLst/>
            <a:ahLst/>
            <a:cxnLst>
              <a:cxn ang="0">
                <a:pos x="0" y="279744"/>
              </a:cxn>
              <a:cxn ang="0">
                <a:pos x="195796" y="279744"/>
              </a:cxn>
              <a:cxn ang="0">
                <a:pos x="195796" y="0"/>
              </a:cxn>
              <a:cxn ang="0">
                <a:pos x="0" y="0"/>
              </a:cxn>
              <a:cxn ang="0">
                <a:pos x="0" y="279744"/>
              </a:cxn>
            </a:cxnLst>
            <a:rect l="0" t="0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3421063" y="4465638"/>
            <a:ext cx="195262" cy="280987"/>
          </a:xfrm>
          <a:custGeom>
            <a:avLst/>
            <a:gdLst/>
            <a:ahLst/>
            <a:cxnLst>
              <a:cxn ang="0">
                <a:pos x="0" y="279744"/>
              </a:cxn>
              <a:cxn ang="0">
                <a:pos x="195796" y="279744"/>
              </a:cxn>
              <a:cxn ang="0">
                <a:pos x="195796" y="0"/>
              </a:cxn>
              <a:cxn ang="0">
                <a:pos x="0" y="0"/>
              </a:cxn>
              <a:cxn ang="0">
                <a:pos x="0" y="279744"/>
              </a:cxn>
            </a:cxnLst>
            <a:rect l="0" t="0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noFill/>
          <a:ln w="12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3422650" y="4784725"/>
            <a:ext cx="196850" cy="279400"/>
          </a:xfrm>
          <a:custGeom>
            <a:avLst/>
            <a:gdLst/>
            <a:ahLst/>
            <a:cxnLst>
              <a:cxn ang="0">
                <a:pos x="0" y="279744"/>
              </a:cxn>
              <a:cxn ang="0">
                <a:pos x="195796" y="279744"/>
              </a:cxn>
              <a:cxn ang="0">
                <a:pos x="195796" y="0"/>
              </a:cxn>
              <a:cxn ang="0">
                <a:pos x="0" y="0"/>
              </a:cxn>
              <a:cxn ang="0">
                <a:pos x="0" y="279744"/>
              </a:cxn>
            </a:cxnLst>
            <a:rect l="0" t="0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3422650" y="4784725"/>
            <a:ext cx="196850" cy="279400"/>
          </a:xfrm>
          <a:custGeom>
            <a:avLst/>
            <a:gdLst/>
            <a:ahLst/>
            <a:cxnLst>
              <a:cxn ang="0">
                <a:pos x="0" y="279744"/>
              </a:cxn>
              <a:cxn ang="0">
                <a:pos x="195796" y="279744"/>
              </a:cxn>
              <a:cxn ang="0">
                <a:pos x="195796" y="0"/>
              </a:cxn>
              <a:cxn ang="0">
                <a:pos x="0" y="0"/>
              </a:cxn>
              <a:cxn ang="0">
                <a:pos x="0" y="279744"/>
              </a:cxn>
            </a:cxnLst>
            <a:rect l="0" t="0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noFill/>
          <a:ln w="12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3463925" y="4498975"/>
            <a:ext cx="112713" cy="536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13970" fontAlgn="auto">
              <a:spcBef>
                <a:spcPts val="885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3424238" y="5118100"/>
            <a:ext cx="196850" cy="280988"/>
          </a:xfrm>
          <a:custGeom>
            <a:avLst/>
            <a:gdLst/>
            <a:ahLst/>
            <a:cxnLst>
              <a:cxn ang="0">
                <a:pos x="0" y="281774"/>
              </a:cxn>
              <a:cxn ang="0">
                <a:pos x="195796" y="281774"/>
              </a:cxn>
              <a:cxn ang="0">
                <a:pos x="195796" y="0"/>
              </a:cxn>
              <a:cxn ang="0">
                <a:pos x="0" y="0"/>
              </a:cxn>
              <a:cxn ang="0">
                <a:pos x="0" y="281774"/>
              </a:cxn>
            </a:cxnLst>
            <a:rect l="0" t="0" r="r" b="b"/>
            <a:pathLst>
              <a:path w="196214" h="281939">
                <a:moveTo>
                  <a:pt x="0" y="281774"/>
                </a:moveTo>
                <a:lnTo>
                  <a:pt x="195796" y="281774"/>
                </a:lnTo>
                <a:lnTo>
                  <a:pt x="195796" y="0"/>
                </a:lnTo>
                <a:lnTo>
                  <a:pt x="0" y="0"/>
                </a:lnTo>
                <a:lnTo>
                  <a:pt x="0" y="2817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424238" y="5118100"/>
            <a:ext cx="196850" cy="280988"/>
          </a:xfrm>
          <a:prstGeom prst="rect">
            <a:avLst/>
          </a:prstGeom>
          <a:ln w="12110">
            <a:solidFill>
              <a:srgbClr val="000000"/>
            </a:solidFill>
          </a:ln>
        </p:spPr>
        <p:txBody>
          <a:bodyPr lIns="0" tIns="28575" rIns="0" bIns="0">
            <a:spAutoFit/>
          </a:bodyPr>
          <a:lstStyle/>
          <a:p>
            <a:pPr marL="48260" fontAlgn="auto">
              <a:spcBef>
                <a:spcPts val="225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9238" y="5153025"/>
            <a:ext cx="14716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57325" algn="l"/>
              </a:tabLst>
              <a:defRPr/>
            </a:pPr>
            <a:r>
              <a:rPr sz="1350" u="heavy" spc="-5" dirty="0">
                <a:latin typeface="Times New Roman"/>
                <a:cs typeface="Times New Roman"/>
              </a:rPr>
              <a:t> 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5448300" y="5253038"/>
            <a:ext cx="9525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514" y="53689"/>
              </a:cxn>
              <a:cxn ang="0">
                <a:pos x="0" y="105170"/>
              </a:cxn>
              <a:cxn ang="0">
                <a:pos x="20893" y="89861"/>
              </a:cxn>
              <a:cxn ang="0">
                <a:pos x="45046" y="75553"/>
              </a:cxn>
              <a:cxn ang="0">
                <a:pos x="70372" y="63183"/>
              </a:cxn>
              <a:cxn ang="0">
                <a:pos x="94786" y="53689"/>
              </a:cxn>
              <a:cxn ang="0">
                <a:pos x="70372" y="42988"/>
              </a:cxn>
              <a:cxn ang="0">
                <a:pos x="45046" y="29954"/>
              </a:cxn>
              <a:cxn ang="0">
                <a:pos x="20893" y="15366"/>
              </a:cxn>
              <a:cxn ang="0">
                <a:pos x="0" y="0"/>
              </a:cxn>
            </a:cxnLst>
            <a:rect l="0" t="0" r="r" b="b"/>
            <a:pathLst>
              <a:path w="95250" h="105410">
                <a:moveTo>
                  <a:pt x="0" y="0"/>
                </a:moveTo>
                <a:lnTo>
                  <a:pt x="20514" y="53689"/>
                </a:lnTo>
                <a:lnTo>
                  <a:pt x="0" y="105170"/>
                </a:lnTo>
                <a:lnTo>
                  <a:pt x="20893" y="89861"/>
                </a:lnTo>
                <a:lnTo>
                  <a:pt x="45046" y="75553"/>
                </a:lnTo>
                <a:lnTo>
                  <a:pt x="70372" y="63183"/>
                </a:lnTo>
                <a:lnTo>
                  <a:pt x="94786" y="53689"/>
                </a:lnTo>
                <a:lnTo>
                  <a:pt x="70372" y="42988"/>
                </a:lnTo>
                <a:lnTo>
                  <a:pt x="45046" y="29954"/>
                </a:lnTo>
                <a:lnTo>
                  <a:pt x="20893" y="1536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202113" y="5413375"/>
            <a:ext cx="198437" cy="284163"/>
          </a:xfrm>
          <a:prstGeom prst="rect">
            <a:avLst/>
          </a:prstGeom>
          <a:solidFill>
            <a:srgbClr val="000000"/>
          </a:solidFill>
        </p:spPr>
        <p:txBody>
          <a:bodyPr lIns="0" tIns="36195" rIns="0" bIns="0">
            <a:spAutoFit/>
          </a:bodyPr>
          <a:lstStyle/>
          <a:p>
            <a:pPr marL="5588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0563" y="5413375"/>
            <a:ext cx="198437" cy="284163"/>
          </a:xfrm>
          <a:prstGeom prst="rect">
            <a:avLst/>
          </a:prstGeom>
          <a:solidFill>
            <a:srgbClr val="00ADEE"/>
          </a:solidFill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953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0600" y="5413375"/>
            <a:ext cx="196850" cy="284163"/>
          </a:xfrm>
          <a:prstGeom prst="rect">
            <a:avLst/>
          </a:prstGeom>
          <a:solidFill>
            <a:srgbClr val="BBBDC0"/>
          </a:solidFill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8895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09" name="object 26"/>
          <p:cNvSpPr>
            <a:spLocks/>
          </p:cNvSpPr>
          <p:nvPr/>
        </p:nvSpPr>
        <p:spPr bwMode="auto">
          <a:xfrm>
            <a:off x="5099050" y="5413375"/>
            <a:ext cx="196850" cy="284163"/>
          </a:xfrm>
          <a:custGeom>
            <a:avLst/>
            <a:gdLst/>
            <a:ahLst/>
            <a:cxnLst>
              <a:cxn ang="0">
                <a:pos x="0" y="284340"/>
              </a:cxn>
              <a:cxn ang="0">
                <a:pos x="195928" y="284340"/>
              </a:cxn>
              <a:cxn ang="0">
                <a:pos x="195928" y="0"/>
              </a:cxn>
              <a:cxn ang="0">
                <a:pos x="0" y="0"/>
              </a:cxn>
              <a:cxn ang="0">
                <a:pos x="0" y="284340"/>
              </a:cxn>
            </a:cxnLst>
            <a:rect l="0" t="0" r="r" b="b"/>
            <a:pathLst>
              <a:path w="196214" h="284479">
                <a:moveTo>
                  <a:pt x="0" y="284340"/>
                </a:moveTo>
                <a:lnTo>
                  <a:pt x="195928" y="284340"/>
                </a:lnTo>
                <a:lnTo>
                  <a:pt x="195928" y="0"/>
                </a:lnTo>
                <a:lnTo>
                  <a:pt x="0" y="0"/>
                </a:lnTo>
                <a:lnTo>
                  <a:pt x="0" y="2843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5099050" y="5413375"/>
            <a:ext cx="196850" cy="284163"/>
          </a:xfrm>
          <a:prstGeom prst="rect">
            <a:avLst/>
          </a:prstGeom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826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3675" y="5421313"/>
            <a:ext cx="195263" cy="285750"/>
          </a:xfrm>
          <a:prstGeom prst="rect">
            <a:avLst/>
          </a:prstGeom>
          <a:solidFill>
            <a:srgbClr val="000000"/>
          </a:solidFill>
        </p:spPr>
        <p:txBody>
          <a:bodyPr lIns="0" tIns="36195" rIns="0" bIns="0">
            <a:spAutoFit/>
          </a:bodyPr>
          <a:lstStyle/>
          <a:p>
            <a:pPr marL="5461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2125" y="5421313"/>
            <a:ext cx="195263" cy="285750"/>
          </a:xfrm>
          <a:prstGeom prst="rect">
            <a:avLst/>
          </a:prstGeom>
          <a:solidFill>
            <a:srgbClr val="00ADEE"/>
          </a:solidFill>
          <a:ln w="12243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7625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8988" y="5421313"/>
            <a:ext cx="198437" cy="285750"/>
          </a:xfrm>
          <a:prstGeom prst="rect">
            <a:avLst/>
          </a:prstGeom>
          <a:solidFill>
            <a:srgbClr val="BBBDC0"/>
          </a:solidFill>
          <a:ln w="12242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9530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7437438" y="5421313"/>
            <a:ext cx="198437" cy="285750"/>
          </a:xfrm>
          <a:custGeom>
            <a:avLst/>
            <a:gdLst/>
            <a:ahLst/>
            <a:cxnLst>
              <a:cxn ang="0">
                <a:pos x="0" y="284884"/>
              </a:cxn>
              <a:cxn ang="0">
                <a:pos x="197923" y="284884"/>
              </a:cxn>
              <a:cxn ang="0">
                <a:pos x="197923" y="0"/>
              </a:cxn>
              <a:cxn ang="0">
                <a:pos x="0" y="0"/>
              </a:cxn>
              <a:cxn ang="0">
                <a:pos x="0" y="284884"/>
              </a:cxn>
            </a:cxnLst>
            <a:rect l="0" t="0" r="r" b="b"/>
            <a:pathLst>
              <a:path w="198120" h="285114">
                <a:moveTo>
                  <a:pt x="0" y="284884"/>
                </a:moveTo>
                <a:lnTo>
                  <a:pt x="197923" y="284884"/>
                </a:lnTo>
                <a:lnTo>
                  <a:pt x="197923" y="0"/>
                </a:lnTo>
                <a:lnTo>
                  <a:pt x="0" y="0"/>
                </a:lnTo>
                <a:lnTo>
                  <a:pt x="0" y="2848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437438" y="5421313"/>
            <a:ext cx="198437" cy="285750"/>
          </a:xfrm>
          <a:prstGeom prst="rect">
            <a:avLst/>
          </a:prstGeom>
          <a:ln w="12242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8895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6457950" y="4608513"/>
            <a:ext cx="1298575" cy="647700"/>
          </a:xfrm>
          <a:custGeom>
            <a:avLst/>
            <a:gdLst/>
            <a:ahLst/>
            <a:cxnLst>
              <a:cxn ang="0">
                <a:pos x="1181907" y="628599"/>
              </a:cxn>
              <a:cxn ang="0">
                <a:pos x="0" y="628599"/>
              </a:cxn>
              <a:cxn ang="0">
                <a:pos x="0" y="646967"/>
              </a:cxn>
              <a:cxn ang="0">
                <a:pos x="1191110" y="646967"/>
              </a:cxn>
              <a:cxn ang="0">
                <a:pos x="1200312" y="637783"/>
              </a:cxn>
              <a:cxn ang="0">
                <a:pos x="1181907" y="637783"/>
              </a:cxn>
              <a:cxn ang="0">
                <a:pos x="1181907" y="628599"/>
              </a:cxn>
              <a:cxn ang="0">
                <a:pos x="1297734" y="0"/>
              </a:cxn>
              <a:cxn ang="0">
                <a:pos x="1191110" y="0"/>
              </a:cxn>
              <a:cxn ang="0">
                <a:pos x="1181907" y="9181"/>
              </a:cxn>
              <a:cxn ang="0">
                <a:pos x="1181907" y="637783"/>
              </a:cxn>
              <a:cxn ang="0">
                <a:pos x="1191110" y="628599"/>
              </a:cxn>
              <a:cxn ang="0">
                <a:pos x="1200312" y="628599"/>
              </a:cxn>
              <a:cxn ang="0">
                <a:pos x="1200312" y="18363"/>
              </a:cxn>
              <a:cxn ang="0">
                <a:pos x="1191110" y="18363"/>
              </a:cxn>
              <a:cxn ang="0">
                <a:pos x="1200312" y="9181"/>
              </a:cxn>
              <a:cxn ang="0">
                <a:pos x="1297734" y="9181"/>
              </a:cxn>
              <a:cxn ang="0">
                <a:pos x="1297734" y="0"/>
              </a:cxn>
              <a:cxn ang="0">
                <a:pos x="1200312" y="628599"/>
              </a:cxn>
              <a:cxn ang="0">
                <a:pos x="1191110" y="628599"/>
              </a:cxn>
              <a:cxn ang="0">
                <a:pos x="1181907" y="637783"/>
              </a:cxn>
              <a:cxn ang="0">
                <a:pos x="1200312" y="637783"/>
              </a:cxn>
              <a:cxn ang="0">
                <a:pos x="1200312" y="628599"/>
              </a:cxn>
              <a:cxn ang="0">
                <a:pos x="1200312" y="9181"/>
              </a:cxn>
              <a:cxn ang="0">
                <a:pos x="1191110" y="18363"/>
              </a:cxn>
              <a:cxn ang="0">
                <a:pos x="1200312" y="18363"/>
              </a:cxn>
              <a:cxn ang="0">
                <a:pos x="1200312" y="9181"/>
              </a:cxn>
              <a:cxn ang="0">
                <a:pos x="1297734" y="9181"/>
              </a:cxn>
              <a:cxn ang="0">
                <a:pos x="1200312" y="9181"/>
              </a:cxn>
              <a:cxn ang="0">
                <a:pos x="1200312" y="18363"/>
              </a:cxn>
              <a:cxn ang="0">
                <a:pos x="1297734" y="18363"/>
              </a:cxn>
              <a:cxn ang="0">
                <a:pos x="1297734" y="9181"/>
              </a:cxn>
            </a:cxnLst>
            <a:rect l="0" t="0" r="r" b="b"/>
            <a:pathLst>
              <a:path w="1297940" h="647064">
                <a:moveTo>
                  <a:pt x="1181907" y="628599"/>
                </a:moveTo>
                <a:lnTo>
                  <a:pt x="0" y="628599"/>
                </a:lnTo>
                <a:lnTo>
                  <a:pt x="0" y="646967"/>
                </a:lnTo>
                <a:lnTo>
                  <a:pt x="1191110" y="646967"/>
                </a:lnTo>
                <a:lnTo>
                  <a:pt x="1200312" y="637783"/>
                </a:lnTo>
                <a:lnTo>
                  <a:pt x="1181907" y="637783"/>
                </a:lnTo>
                <a:lnTo>
                  <a:pt x="1181907" y="628599"/>
                </a:lnTo>
                <a:close/>
              </a:path>
              <a:path w="1297940" h="647064">
                <a:moveTo>
                  <a:pt x="1297734" y="0"/>
                </a:moveTo>
                <a:lnTo>
                  <a:pt x="1191110" y="0"/>
                </a:lnTo>
                <a:lnTo>
                  <a:pt x="1181907" y="9181"/>
                </a:lnTo>
                <a:lnTo>
                  <a:pt x="1181907" y="637783"/>
                </a:lnTo>
                <a:lnTo>
                  <a:pt x="1191110" y="628599"/>
                </a:lnTo>
                <a:lnTo>
                  <a:pt x="1200312" y="628599"/>
                </a:lnTo>
                <a:lnTo>
                  <a:pt x="1200312" y="18363"/>
                </a:lnTo>
                <a:lnTo>
                  <a:pt x="1191110" y="18363"/>
                </a:lnTo>
                <a:lnTo>
                  <a:pt x="1200312" y="9181"/>
                </a:lnTo>
                <a:lnTo>
                  <a:pt x="1297734" y="9181"/>
                </a:lnTo>
                <a:lnTo>
                  <a:pt x="1297734" y="0"/>
                </a:lnTo>
                <a:close/>
              </a:path>
              <a:path w="1297940" h="647064">
                <a:moveTo>
                  <a:pt x="1200312" y="628599"/>
                </a:moveTo>
                <a:lnTo>
                  <a:pt x="1191110" y="628599"/>
                </a:lnTo>
                <a:lnTo>
                  <a:pt x="1181907" y="637783"/>
                </a:lnTo>
                <a:lnTo>
                  <a:pt x="1200312" y="637783"/>
                </a:lnTo>
                <a:lnTo>
                  <a:pt x="1200312" y="628599"/>
                </a:lnTo>
                <a:close/>
              </a:path>
              <a:path w="1297940" h="647064">
                <a:moveTo>
                  <a:pt x="1200312" y="9181"/>
                </a:moveTo>
                <a:lnTo>
                  <a:pt x="1191110" y="18363"/>
                </a:lnTo>
                <a:lnTo>
                  <a:pt x="1200312" y="18363"/>
                </a:lnTo>
                <a:lnTo>
                  <a:pt x="1200312" y="9181"/>
                </a:lnTo>
                <a:close/>
              </a:path>
              <a:path w="1297940" h="647064">
                <a:moveTo>
                  <a:pt x="1297734" y="9181"/>
                </a:moveTo>
                <a:lnTo>
                  <a:pt x="1200312" y="9181"/>
                </a:lnTo>
                <a:lnTo>
                  <a:pt x="1200312" y="18363"/>
                </a:lnTo>
                <a:lnTo>
                  <a:pt x="1297734" y="18363"/>
                </a:lnTo>
                <a:lnTo>
                  <a:pt x="1297734" y="918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/>
          </p:cNvSpPr>
          <p:nvPr/>
        </p:nvSpPr>
        <p:spPr bwMode="auto">
          <a:xfrm>
            <a:off x="7727950" y="4567238"/>
            <a:ext cx="93663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74" y="50999"/>
              </a:cxn>
              <a:cxn ang="0">
                <a:pos x="0" y="104065"/>
              </a:cxn>
              <a:cxn ang="0">
                <a:pos x="20807" y="88885"/>
              </a:cxn>
              <a:cxn ang="0">
                <a:pos x="44870" y="74471"/>
              </a:cxn>
              <a:cxn ang="0">
                <a:pos x="70075" y="61587"/>
              </a:cxn>
              <a:cxn ang="0">
                <a:pos x="94308" y="50999"/>
              </a:cxn>
              <a:cxn ang="0">
                <a:pos x="70075" y="41594"/>
              </a:cxn>
              <a:cxn ang="0">
                <a:pos x="44870" y="29319"/>
              </a:cxn>
              <a:cxn ang="0">
                <a:pos x="20807" y="15135"/>
              </a:cxn>
              <a:cxn ang="0">
                <a:pos x="0" y="0"/>
              </a:cxn>
            </a:cxnLst>
            <a:rect l="0" t="0" r="r" b="b"/>
            <a:pathLst>
              <a:path w="94615" h="104139">
                <a:moveTo>
                  <a:pt x="0" y="0"/>
                </a:moveTo>
                <a:lnTo>
                  <a:pt x="18474" y="50999"/>
                </a:lnTo>
                <a:lnTo>
                  <a:pt x="0" y="104065"/>
                </a:lnTo>
                <a:lnTo>
                  <a:pt x="20807" y="88885"/>
                </a:lnTo>
                <a:lnTo>
                  <a:pt x="44870" y="74471"/>
                </a:lnTo>
                <a:lnTo>
                  <a:pt x="70075" y="61587"/>
                </a:lnTo>
                <a:lnTo>
                  <a:pt x="94308" y="50999"/>
                </a:lnTo>
                <a:lnTo>
                  <a:pt x="70075" y="41594"/>
                </a:lnTo>
                <a:lnTo>
                  <a:pt x="44870" y="29319"/>
                </a:lnTo>
                <a:lnTo>
                  <a:pt x="20807" y="15135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B8EA2E79-D8E3-442F-9E30-7F142DD0C0A6}" type="slidenum">
              <a:rPr lang="th-TH"/>
              <a:pPr marL="207963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Connection-Oriented:</a:t>
            </a:r>
            <a:r>
              <a:rPr spc="-45" dirty="0"/>
              <a:t> </a:t>
            </a:r>
            <a:r>
              <a:rPr spc="-5" dirty="0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4062413"/>
            <a:ext cx="24765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381885" algn="l"/>
              </a:tabLst>
              <a:defRPr/>
            </a:pPr>
            <a:r>
              <a:rPr sz="1250" u="heavy" spc="5" dirty="0">
                <a:latin typeface="Times New Roman"/>
                <a:cs typeface="Times New Roman"/>
              </a:rPr>
              <a:t> 	</a:t>
            </a:r>
            <a:r>
              <a:rPr sz="1250" u="heavy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088" y="4052888"/>
            <a:ext cx="1079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213" y="4440238"/>
            <a:ext cx="1063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450" y="4422775"/>
            <a:ext cx="10636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4106863" y="4330700"/>
            <a:ext cx="0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03701"/>
              </a:cxn>
            </a:cxnLst>
            <a:rect l="0" t="0" r="r" b="b"/>
            <a:pathLst>
              <a:path h="504189">
                <a:moveTo>
                  <a:pt x="0" y="0"/>
                </a:moveTo>
                <a:lnTo>
                  <a:pt x="0" y="503701"/>
                </a:lnTo>
              </a:path>
            </a:pathLst>
          </a:custGeom>
          <a:noFill/>
          <a:ln w="202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4573588" y="4386263"/>
            <a:ext cx="0" cy="447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7608"/>
              </a:cxn>
            </a:cxnLst>
            <a:rect l="0" t="0" r="r" b="b"/>
            <a:pathLst>
              <a:path h="447675">
                <a:moveTo>
                  <a:pt x="0" y="0"/>
                </a:moveTo>
                <a:lnTo>
                  <a:pt x="0" y="447608"/>
                </a:lnTo>
              </a:path>
            </a:pathLst>
          </a:custGeom>
          <a:noFill/>
          <a:ln w="202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871913" y="2182813"/>
            <a:ext cx="9572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" dirty="0">
                <a:latin typeface="Times New Roman"/>
                <a:cs typeface="Times New Roman"/>
              </a:rPr>
              <a:t>Routing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Table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32163" y="2419350"/>
          <a:ext cx="2000250" cy="1144588"/>
        </p:xfrm>
        <a:graphic>
          <a:graphicData uri="http://schemas.openxmlformats.org/drawingml/2006/table">
            <a:tbl>
              <a:tblPr/>
              <a:tblGrid>
                <a:gridCol w="546100"/>
                <a:gridCol w="452437"/>
                <a:gridCol w="560388"/>
                <a:gridCol w="441325"/>
              </a:tblGrid>
              <a:tr h="317500">
                <a:tc gridSpan="2"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317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7" name="object 11"/>
          <p:cNvSpPr>
            <a:spLocks noChangeArrowheads="1"/>
          </p:cNvSpPr>
          <p:nvPr/>
        </p:nvSpPr>
        <p:spPr bwMode="auto">
          <a:xfrm>
            <a:off x="3333750" y="3568700"/>
            <a:ext cx="2011363" cy="4587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8" name="object 12"/>
          <p:cNvSpPr>
            <a:spLocks/>
          </p:cNvSpPr>
          <p:nvPr/>
        </p:nvSpPr>
        <p:spPr bwMode="auto">
          <a:xfrm>
            <a:off x="3333750" y="3568700"/>
            <a:ext cx="2012950" cy="458788"/>
          </a:xfrm>
          <a:custGeom>
            <a:avLst/>
            <a:gdLst/>
            <a:ahLst/>
            <a:cxnLst>
              <a:cxn ang="0">
                <a:pos x="1001161" y="459029"/>
              </a:cxn>
              <a:cxn ang="0">
                <a:pos x="2011382" y="0"/>
              </a:cxn>
              <a:cxn ang="0">
                <a:pos x="0" y="0"/>
              </a:cxn>
              <a:cxn ang="0">
                <a:pos x="1001161" y="459029"/>
              </a:cxn>
            </a:cxnLst>
            <a:rect l="0" t="0" r="r" b="b"/>
            <a:pathLst>
              <a:path w="2011679" h="459104">
                <a:moveTo>
                  <a:pt x="1001161" y="459029"/>
                </a:moveTo>
                <a:lnTo>
                  <a:pt x="2011382" y="0"/>
                </a:lnTo>
                <a:lnTo>
                  <a:pt x="0" y="0"/>
                </a:lnTo>
                <a:lnTo>
                  <a:pt x="1001161" y="459029"/>
                </a:lnTo>
                <a:close/>
              </a:path>
            </a:pathLst>
          </a:custGeom>
          <a:noFill/>
          <a:ln w="13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9" name="object 13"/>
          <p:cNvSpPr>
            <a:spLocks/>
          </p:cNvSpPr>
          <p:nvPr/>
        </p:nvSpPr>
        <p:spPr bwMode="auto">
          <a:xfrm>
            <a:off x="4692650" y="4265613"/>
            <a:ext cx="2487613" cy="0"/>
          </a:xfrm>
          <a:custGeom>
            <a:avLst/>
            <a:gdLst/>
            <a:ahLst/>
            <a:cxnLst>
              <a:cxn ang="0">
                <a:pos x="2486157" y="0"/>
              </a:cxn>
              <a:cxn ang="0">
                <a:pos x="0" y="0"/>
              </a:cxn>
            </a:cxnLst>
            <a:rect l="0" t="0" r="r" b="b"/>
            <a:pathLst>
              <a:path w="2486659">
                <a:moveTo>
                  <a:pt x="2486157" y="0"/>
                </a:moveTo>
                <a:lnTo>
                  <a:pt x="0" y="0"/>
                </a:lnTo>
              </a:path>
            </a:pathLst>
          </a:custGeom>
          <a:noFill/>
          <a:ln w="201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14"/>
          <p:cNvSpPr>
            <a:spLocks/>
          </p:cNvSpPr>
          <p:nvPr/>
        </p:nvSpPr>
        <p:spPr bwMode="auto">
          <a:xfrm>
            <a:off x="3602038" y="3300413"/>
            <a:ext cx="46037" cy="46037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11"/>
              </a:cxn>
              <a:cxn ang="0">
                <a:pos x="7031" y="6164"/>
              </a:cxn>
              <a:cxn ang="0">
                <a:pos x="1935" y="13239"/>
              </a:cxn>
              <a:cxn ang="0">
                <a:pos x="0" y="22415"/>
              </a:cxn>
              <a:cxn ang="0">
                <a:pos x="1935" y="30662"/>
              </a:cxn>
              <a:cxn ang="0">
                <a:pos x="7031" y="37840"/>
              </a:cxn>
              <a:cxn ang="0">
                <a:pos x="14226" y="42910"/>
              </a:cxn>
              <a:cxn ang="0">
                <a:pos x="22456" y="44831"/>
              </a:cxn>
              <a:cxn ang="0">
                <a:pos x="31660" y="42910"/>
              </a:cxn>
              <a:cxn ang="0">
                <a:pos x="38774" y="37840"/>
              </a:cxn>
              <a:cxn ang="0">
                <a:pos x="43362" y="30662"/>
              </a:cxn>
              <a:cxn ang="0">
                <a:pos x="44988" y="22415"/>
              </a:cxn>
              <a:cxn ang="0">
                <a:pos x="43362" y="13239"/>
              </a:cxn>
              <a:cxn ang="0">
                <a:pos x="38774" y="6164"/>
              </a:cxn>
              <a:cxn ang="0">
                <a:pos x="31660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15"/>
          <p:cNvSpPr>
            <a:spLocks/>
          </p:cNvSpPr>
          <p:nvPr/>
        </p:nvSpPr>
        <p:spPr bwMode="auto">
          <a:xfrm>
            <a:off x="3602038" y="3379788"/>
            <a:ext cx="46037" cy="44450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11"/>
              </a:cxn>
              <a:cxn ang="0">
                <a:pos x="7031" y="6164"/>
              </a:cxn>
              <a:cxn ang="0">
                <a:pos x="1935" y="13239"/>
              </a:cxn>
              <a:cxn ang="0">
                <a:pos x="0" y="22415"/>
              </a:cxn>
              <a:cxn ang="0">
                <a:pos x="1935" y="30630"/>
              </a:cxn>
              <a:cxn ang="0">
                <a:pos x="7031" y="37812"/>
              </a:cxn>
              <a:cxn ang="0">
                <a:pos x="14226" y="42899"/>
              </a:cxn>
              <a:cxn ang="0">
                <a:pos x="22456" y="44831"/>
              </a:cxn>
              <a:cxn ang="0">
                <a:pos x="31660" y="42899"/>
              </a:cxn>
              <a:cxn ang="0">
                <a:pos x="38774" y="37812"/>
              </a:cxn>
              <a:cxn ang="0">
                <a:pos x="43362" y="30630"/>
              </a:cxn>
              <a:cxn ang="0">
                <a:pos x="44988" y="22415"/>
              </a:cxn>
              <a:cxn ang="0">
                <a:pos x="43362" y="13239"/>
              </a:cxn>
              <a:cxn ang="0">
                <a:pos x="38774" y="6164"/>
              </a:cxn>
              <a:cxn ang="0">
                <a:pos x="31660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16"/>
          <p:cNvSpPr>
            <a:spLocks/>
          </p:cNvSpPr>
          <p:nvPr/>
        </p:nvSpPr>
        <p:spPr bwMode="auto">
          <a:xfrm>
            <a:off x="3602038" y="3457575"/>
            <a:ext cx="46037" cy="46038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23"/>
              </a:cxn>
              <a:cxn ang="0">
                <a:pos x="7031" y="6202"/>
              </a:cxn>
              <a:cxn ang="0">
                <a:pos x="1935" y="13303"/>
              </a:cxn>
              <a:cxn ang="0">
                <a:pos x="0" y="22491"/>
              </a:cxn>
              <a:cxn ang="0">
                <a:pos x="1935" y="30706"/>
              </a:cxn>
              <a:cxn ang="0">
                <a:pos x="7031" y="37888"/>
              </a:cxn>
              <a:cxn ang="0">
                <a:pos x="14226" y="42975"/>
              </a:cxn>
              <a:cxn ang="0">
                <a:pos x="22456" y="44907"/>
              </a:cxn>
              <a:cxn ang="0">
                <a:pos x="31660" y="42975"/>
              </a:cxn>
              <a:cxn ang="0">
                <a:pos x="38774" y="37888"/>
              </a:cxn>
              <a:cxn ang="0">
                <a:pos x="43362" y="30706"/>
              </a:cxn>
              <a:cxn ang="0">
                <a:pos x="44988" y="22491"/>
              </a:cxn>
              <a:cxn ang="0">
                <a:pos x="43362" y="13303"/>
              </a:cxn>
              <a:cxn ang="0">
                <a:pos x="38774" y="6202"/>
              </a:cxn>
              <a:cxn ang="0">
                <a:pos x="31660" y="1623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3" name="object 17"/>
          <p:cNvSpPr>
            <a:spLocks/>
          </p:cNvSpPr>
          <p:nvPr/>
        </p:nvSpPr>
        <p:spPr bwMode="auto">
          <a:xfrm>
            <a:off x="4060825" y="3300413"/>
            <a:ext cx="46038" cy="46037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194" y="1611"/>
              </a:cxn>
              <a:cxn ang="0">
                <a:pos x="7003" y="6164"/>
              </a:cxn>
              <a:cxn ang="0">
                <a:pos x="1924" y="13239"/>
              </a:cxn>
              <a:cxn ang="0">
                <a:pos x="0" y="22415"/>
              </a:cxn>
              <a:cxn ang="0">
                <a:pos x="1924" y="30662"/>
              </a:cxn>
              <a:cxn ang="0">
                <a:pos x="7003" y="37840"/>
              </a:cxn>
              <a:cxn ang="0">
                <a:pos x="14194" y="42910"/>
              </a:cxn>
              <a:cxn ang="0">
                <a:pos x="22456" y="44831"/>
              </a:cxn>
              <a:cxn ang="0">
                <a:pos x="31649" y="42910"/>
              </a:cxn>
              <a:cxn ang="0">
                <a:pos x="38736" y="37840"/>
              </a:cxn>
              <a:cxn ang="0">
                <a:pos x="43298" y="30662"/>
              </a:cxn>
              <a:cxn ang="0">
                <a:pos x="44912" y="22415"/>
              </a:cxn>
              <a:cxn ang="0">
                <a:pos x="43298" y="13239"/>
              </a:cxn>
              <a:cxn ang="0">
                <a:pos x="38736" y="6164"/>
              </a:cxn>
              <a:cxn ang="0">
                <a:pos x="31649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62"/>
                </a:lnTo>
                <a:lnTo>
                  <a:pt x="7003" y="37840"/>
                </a:lnTo>
                <a:lnTo>
                  <a:pt x="14194" y="42910"/>
                </a:lnTo>
                <a:lnTo>
                  <a:pt x="22456" y="44831"/>
                </a:lnTo>
                <a:lnTo>
                  <a:pt x="31649" y="42910"/>
                </a:lnTo>
                <a:lnTo>
                  <a:pt x="38736" y="37840"/>
                </a:lnTo>
                <a:lnTo>
                  <a:pt x="43298" y="30662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18"/>
          <p:cNvSpPr>
            <a:spLocks/>
          </p:cNvSpPr>
          <p:nvPr/>
        </p:nvSpPr>
        <p:spPr bwMode="auto">
          <a:xfrm>
            <a:off x="4060825" y="3379788"/>
            <a:ext cx="46038" cy="44450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194" y="1611"/>
              </a:cxn>
              <a:cxn ang="0">
                <a:pos x="7003" y="6164"/>
              </a:cxn>
              <a:cxn ang="0">
                <a:pos x="1924" y="13239"/>
              </a:cxn>
              <a:cxn ang="0">
                <a:pos x="0" y="22415"/>
              </a:cxn>
              <a:cxn ang="0">
                <a:pos x="1924" y="30630"/>
              </a:cxn>
              <a:cxn ang="0">
                <a:pos x="7003" y="37812"/>
              </a:cxn>
              <a:cxn ang="0">
                <a:pos x="14194" y="42899"/>
              </a:cxn>
              <a:cxn ang="0">
                <a:pos x="22456" y="44831"/>
              </a:cxn>
              <a:cxn ang="0">
                <a:pos x="31649" y="42899"/>
              </a:cxn>
              <a:cxn ang="0">
                <a:pos x="38736" y="37812"/>
              </a:cxn>
              <a:cxn ang="0">
                <a:pos x="43298" y="30630"/>
              </a:cxn>
              <a:cxn ang="0">
                <a:pos x="44912" y="22415"/>
              </a:cxn>
              <a:cxn ang="0">
                <a:pos x="43298" y="13239"/>
              </a:cxn>
              <a:cxn ang="0">
                <a:pos x="38736" y="6164"/>
              </a:cxn>
              <a:cxn ang="0">
                <a:pos x="31649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30"/>
                </a:lnTo>
                <a:lnTo>
                  <a:pt x="7003" y="37812"/>
                </a:lnTo>
                <a:lnTo>
                  <a:pt x="14194" y="42899"/>
                </a:lnTo>
                <a:lnTo>
                  <a:pt x="22456" y="44831"/>
                </a:lnTo>
                <a:lnTo>
                  <a:pt x="31649" y="42899"/>
                </a:lnTo>
                <a:lnTo>
                  <a:pt x="38736" y="37812"/>
                </a:lnTo>
                <a:lnTo>
                  <a:pt x="43298" y="30630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19"/>
          <p:cNvSpPr>
            <a:spLocks/>
          </p:cNvSpPr>
          <p:nvPr/>
        </p:nvSpPr>
        <p:spPr bwMode="auto">
          <a:xfrm>
            <a:off x="4060825" y="3457575"/>
            <a:ext cx="46038" cy="46038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194" y="1623"/>
              </a:cxn>
              <a:cxn ang="0">
                <a:pos x="7003" y="6202"/>
              </a:cxn>
              <a:cxn ang="0">
                <a:pos x="1924" y="13303"/>
              </a:cxn>
              <a:cxn ang="0">
                <a:pos x="0" y="22491"/>
              </a:cxn>
              <a:cxn ang="0">
                <a:pos x="1924" y="30706"/>
              </a:cxn>
              <a:cxn ang="0">
                <a:pos x="7003" y="37888"/>
              </a:cxn>
              <a:cxn ang="0">
                <a:pos x="14194" y="42975"/>
              </a:cxn>
              <a:cxn ang="0">
                <a:pos x="22456" y="44907"/>
              </a:cxn>
              <a:cxn ang="0">
                <a:pos x="31649" y="42975"/>
              </a:cxn>
              <a:cxn ang="0">
                <a:pos x="38736" y="37888"/>
              </a:cxn>
              <a:cxn ang="0">
                <a:pos x="43298" y="30706"/>
              </a:cxn>
              <a:cxn ang="0">
                <a:pos x="44912" y="22491"/>
              </a:cxn>
              <a:cxn ang="0">
                <a:pos x="43298" y="13303"/>
              </a:cxn>
              <a:cxn ang="0">
                <a:pos x="38736" y="6202"/>
              </a:cxn>
              <a:cxn ang="0">
                <a:pos x="31649" y="1623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194" y="1623"/>
                </a:lnTo>
                <a:lnTo>
                  <a:pt x="7003" y="6202"/>
                </a:lnTo>
                <a:lnTo>
                  <a:pt x="1924" y="13303"/>
                </a:lnTo>
                <a:lnTo>
                  <a:pt x="0" y="22491"/>
                </a:lnTo>
                <a:lnTo>
                  <a:pt x="1924" y="30706"/>
                </a:lnTo>
                <a:lnTo>
                  <a:pt x="7003" y="37888"/>
                </a:lnTo>
                <a:lnTo>
                  <a:pt x="14194" y="42975"/>
                </a:lnTo>
                <a:lnTo>
                  <a:pt x="22456" y="44907"/>
                </a:lnTo>
                <a:lnTo>
                  <a:pt x="31649" y="42975"/>
                </a:lnTo>
                <a:lnTo>
                  <a:pt x="38736" y="37888"/>
                </a:lnTo>
                <a:lnTo>
                  <a:pt x="43298" y="30706"/>
                </a:lnTo>
                <a:lnTo>
                  <a:pt x="44912" y="22491"/>
                </a:lnTo>
                <a:lnTo>
                  <a:pt x="43298" y="13303"/>
                </a:lnTo>
                <a:lnTo>
                  <a:pt x="38736" y="6202"/>
                </a:lnTo>
                <a:lnTo>
                  <a:pt x="31649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20"/>
          <p:cNvSpPr>
            <a:spLocks/>
          </p:cNvSpPr>
          <p:nvPr/>
        </p:nvSpPr>
        <p:spPr bwMode="auto">
          <a:xfrm>
            <a:off x="4592638" y="3300413"/>
            <a:ext cx="44450" cy="46037"/>
          </a:xfrm>
          <a:custGeom>
            <a:avLst/>
            <a:gdLst/>
            <a:ahLst/>
            <a:cxnLst>
              <a:cxn ang="0">
                <a:pos x="22532" y="0"/>
              </a:cxn>
              <a:cxn ang="0">
                <a:pos x="14258" y="1611"/>
              </a:cxn>
              <a:cxn ang="0">
                <a:pos x="7041" y="6164"/>
              </a:cxn>
              <a:cxn ang="0">
                <a:pos x="1936" y="13239"/>
              </a:cxn>
              <a:cxn ang="0">
                <a:pos x="0" y="22415"/>
              </a:cxn>
              <a:cxn ang="0">
                <a:pos x="1936" y="30662"/>
              </a:cxn>
              <a:cxn ang="0">
                <a:pos x="7041" y="37840"/>
              </a:cxn>
              <a:cxn ang="0">
                <a:pos x="14258" y="42910"/>
              </a:cxn>
              <a:cxn ang="0">
                <a:pos x="22532" y="44831"/>
              </a:cxn>
              <a:cxn ang="0">
                <a:pos x="31725" y="42910"/>
              </a:cxn>
              <a:cxn ang="0">
                <a:pos x="38812" y="37840"/>
              </a:cxn>
              <a:cxn ang="0">
                <a:pos x="43374" y="30662"/>
              </a:cxn>
              <a:cxn ang="0">
                <a:pos x="44988" y="22415"/>
              </a:cxn>
              <a:cxn ang="0">
                <a:pos x="43374" y="13239"/>
              </a:cxn>
              <a:cxn ang="0">
                <a:pos x="38812" y="6164"/>
              </a:cxn>
              <a:cxn ang="0">
                <a:pos x="31725" y="1611"/>
              </a:cxn>
              <a:cxn ang="0">
                <a:pos x="22532" y="0"/>
              </a:cxn>
            </a:cxnLst>
            <a:rect l="0" t="0" r="r" b="b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62"/>
                </a:lnTo>
                <a:lnTo>
                  <a:pt x="7041" y="37840"/>
                </a:lnTo>
                <a:lnTo>
                  <a:pt x="14258" y="42910"/>
                </a:lnTo>
                <a:lnTo>
                  <a:pt x="22532" y="44831"/>
                </a:lnTo>
                <a:lnTo>
                  <a:pt x="31725" y="42910"/>
                </a:lnTo>
                <a:lnTo>
                  <a:pt x="38812" y="37840"/>
                </a:lnTo>
                <a:lnTo>
                  <a:pt x="43374" y="30662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21"/>
          <p:cNvSpPr>
            <a:spLocks/>
          </p:cNvSpPr>
          <p:nvPr/>
        </p:nvSpPr>
        <p:spPr bwMode="auto">
          <a:xfrm>
            <a:off x="4592638" y="3379788"/>
            <a:ext cx="44450" cy="44450"/>
          </a:xfrm>
          <a:custGeom>
            <a:avLst/>
            <a:gdLst/>
            <a:ahLst/>
            <a:cxnLst>
              <a:cxn ang="0">
                <a:pos x="22532" y="0"/>
              </a:cxn>
              <a:cxn ang="0">
                <a:pos x="14258" y="1611"/>
              </a:cxn>
              <a:cxn ang="0">
                <a:pos x="7041" y="6164"/>
              </a:cxn>
              <a:cxn ang="0">
                <a:pos x="1936" y="13239"/>
              </a:cxn>
              <a:cxn ang="0">
                <a:pos x="0" y="22415"/>
              </a:cxn>
              <a:cxn ang="0">
                <a:pos x="1936" y="30630"/>
              </a:cxn>
              <a:cxn ang="0">
                <a:pos x="7041" y="37812"/>
              </a:cxn>
              <a:cxn ang="0">
                <a:pos x="14258" y="42899"/>
              </a:cxn>
              <a:cxn ang="0">
                <a:pos x="22532" y="44831"/>
              </a:cxn>
              <a:cxn ang="0">
                <a:pos x="31725" y="42899"/>
              </a:cxn>
              <a:cxn ang="0">
                <a:pos x="38812" y="37812"/>
              </a:cxn>
              <a:cxn ang="0">
                <a:pos x="43374" y="30630"/>
              </a:cxn>
              <a:cxn ang="0">
                <a:pos x="44988" y="22415"/>
              </a:cxn>
              <a:cxn ang="0">
                <a:pos x="43374" y="13239"/>
              </a:cxn>
              <a:cxn ang="0">
                <a:pos x="38812" y="6164"/>
              </a:cxn>
              <a:cxn ang="0">
                <a:pos x="31725" y="1611"/>
              </a:cxn>
              <a:cxn ang="0">
                <a:pos x="22532" y="0"/>
              </a:cxn>
            </a:cxnLst>
            <a:rect l="0" t="0" r="r" b="b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30"/>
                </a:lnTo>
                <a:lnTo>
                  <a:pt x="7041" y="37812"/>
                </a:lnTo>
                <a:lnTo>
                  <a:pt x="14258" y="42899"/>
                </a:lnTo>
                <a:lnTo>
                  <a:pt x="22532" y="44831"/>
                </a:lnTo>
                <a:lnTo>
                  <a:pt x="31725" y="42899"/>
                </a:lnTo>
                <a:lnTo>
                  <a:pt x="38812" y="37812"/>
                </a:lnTo>
                <a:lnTo>
                  <a:pt x="43374" y="30630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22"/>
          <p:cNvSpPr>
            <a:spLocks/>
          </p:cNvSpPr>
          <p:nvPr/>
        </p:nvSpPr>
        <p:spPr bwMode="auto">
          <a:xfrm>
            <a:off x="4592638" y="3457575"/>
            <a:ext cx="44450" cy="46038"/>
          </a:xfrm>
          <a:custGeom>
            <a:avLst/>
            <a:gdLst/>
            <a:ahLst/>
            <a:cxnLst>
              <a:cxn ang="0">
                <a:pos x="22532" y="0"/>
              </a:cxn>
              <a:cxn ang="0">
                <a:pos x="14258" y="1623"/>
              </a:cxn>
              <a:cxn ang="0">
                <a:pos x="7041" y="6202"/>
              </a:cxn>
              <a:cxn ang="0">
                <a:pos x="1936" y="13303"/>
              </a:cxn>
              <a:cxn ang="0">
                <a:pos x="0" y="22491"/>
              </a:cxn>
              <a:cxn ang="0">
                <a:pos x="1936" y="30706"/>
              </a:cxn>
              <a:cxn ang="0">
                <a:pos x="7041" y="37888"/>
              </a:cxn>
              <a:cxn ang="0">
                <a:pos x="14258" y="42975"/>
              </a:cxn>
              <a:cxn ang="0">
                <a:pos x="22532" y="44907"/>
              </a:cxn>
              <a:cxn ang="0">
                <a:pos x="31725" y="42975"/>
              </a:cxn>
              <a:cxn ang="0">
                <a:pos x="38812" y="37888"/>
              </a:cxn>
              <a:cxn ang="0">
                <a:pos x="43374" y="30706"/>
              </a:cxn>
              <a:cxn ang="0">
                <a:pos x="44988" y="22491"/>
              </a:cxn>
              <a:cxn ang="0">
                <a:pos x="43374" y="13303"/>
              </a:cxn>
              <a:cxn ang="0">
                <a:pos x="38812" y="6202"/>
              </a:cxn>
              <a:cxn ang="0">
                <a:pos x="31725" y="1623"/>
              </a:cxn>
              <a:cxn ang="0">
                <a:pos x="22532" y="0"/>
              </a:cxn>
            </a:cxnLst>
            <a:rect l="0" t="0" r="r" b="b"/>
            <a:pathLst>
              <a:path w="45085" h="45085">
                <a:moveTo>
                  <a:pt x="22532" y="0"/>
                </a:moveTo>
                <a:lnTo>
                  <a:pt x="14258" y="1623"/>
                </a:lnTo>
                <a:lnTo>
                  <a:pt x="7041" y="6202"/>
                </a:lnTo>
                <a:lnTo>
                  <a:pt x="1936" y="13303"/>
                </a:lnTo>
                <a:lnTo>
                  <a:pt x="0" y="22491"/>
                </a:lnTo>
                <a:lnTo>
                  <a:pt x="1936" y="30706"/>
                </a:lnTo>
                <a:lnTo>
                  <a:pt x="7041" y="37888"/>
                </a:lnTo>
                <a:lnTo>
                  <a:pt x="14258" y="42975"/>
                </a:lnTo>
                <a:lnTo>
                  <a:pt x="22532" y="44907"/>
                </a:lnTo>
                <a:lnTo>
                  <a:pt x="31725" y="42975"/>
                </a:lnTo>
                <a:lnTo>
                  <a:pt x="38812" y="37888"/>
                </a:lnTo>
                <a:lnTo>
                  <a:pt x="43374" y="30706"/>
                </a:lnTo>
                <a:lnTo>
                  <a:pt x="44988" y="22491"/>
                </a:lnTo>
                <a:lnTo>
                  <a:pt x="43374" y="13303"/>
                </a:lnTo>
                <a:lnTo>
                  <a:pt x="38812" y="6202"/>
                </a:lnTo>
                <a:lnTo>
                  <a:pt x="31725" y="1623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23"/>
          <p:cNvSpPr>
            <a:spLocks/>
          </p:cNvSpPr>
          <p:nvPr/>
        </p:nvSpPr>
        <p:spPr bwMode="auto">
          <a:xfrm>
            <a:off x="5051425" y="3300413"/>
            <a:ext cx="44450" cy="46037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11"/>
              </a:cxn>
              <a:cxn ang="0">
                <a:pos x="7031" y="6164"/>
              </a:cxn>
              <a:cxn ang="0">
                <a:pos x="1935" y="13239"/>
              </a:cxn>
              <a:cxn ang="0">
                <a:pos x="0" y="22415"/>
              </a:cxn>
              <a:cxn ang="0">
                <a:pos x="1935" y="30662"/>
              </a:cxn>
              <a:cxn ang="0">
                <a:pos x="7031" y="37840"/>
              </a:cxn>
              <a:cxn ang="0">
                <a:pos x="14226" y="42910"/>
              </a:cxn>
              <a:cxn ang="0">
                <a:pos x="22456" y="44831"/>
              </a:cxn>
              <a:cxn ang="0">
                <a:pos x="31660" y="42910"/>
              </a:cxn>
              <a:cxn ang="0">
                <a:pos x="38774" y="37840"/>
              </a:cxn>
              <a:cxn ang="0">
                <a:pos x="43362" y="30662"/>
              </a:cxn>
              <a:cxn ang="0">
                <a:pos x="44988" y="22415"/>
              </a:cxn>
              <a:cxn ang="0">
                <a:pos x="43362" y="13239"/>
              </a:cxn>
              <a:cxn ang="0">
                <a:pos x="38774" y="6164"/>
              </a:cxn>
              <a:cxn ang="0">
                <a:pos x="31660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0" name="object 24"/>
          <p:cNvSpPr>
            <a:spLocks/>
          </p:cNvSpPr>
          <p:nvPr/>
        </p:nvSpPr>
        <p:spPr bwMode="auto">
          <a:xfrm>
            <a:off x="5051425" y="3379788"/>
            <a:ext cx="44450" cy="44450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11"/>
              </a:cxn>
              <a:cxn ang="0">
                <a:pos x="7031" y="6164"/>
              </a:cxn>
              <a:cxn ang="0">
                <a:pos x="1935" y="13239"/>
              </a:cxn>
              <a:cxn ang="0">
                <a:pos x="0" y="22415"/>
              </a:cxn>
              <a:cxn ang="0">
                <a:pos x="1935" y="30630"/>
              </a:cxn>
              <a:cxn ang="0">
                <a:pos x="7031" y="37812"/>
              </a:cxn>
              <a:cxn ang="0">
                <a:pos x="14226" y="42899"/>
              </a:cxn>
              <a:cxn ang="0">
                <a:pos x="22456" y="44831"/>
              </a:cxn>
              <a:cxn ang="0">
                <a:pos x="31660" y="42899"/>
              </a:cxn>
              <a:cxn ang="0">
                <a:pos x="38774" y="37812"/>
              </a:cxn>
              <a:cxn ang="0">
                <a:pos x="43362" y="30630"/>
              </a:cxn>
              <a:cxn ang="0">
                <a:pos x="44988" y="22415"/>
              </a:cxn>
              <a:cxn ang="0">
                <a:pos x="43362" y="13239"/>
              </a:cxn>
              <a:cxn ang="0">
                <a:pos x="38774" y="6164"/>
              </a:cxn>
              <a:cxn ang="0">
                <a:pos x="31660" y="1611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1" name="object 25"/>
          <p:cNvSpPr>
            <a:spLocks/>
          </p:cNvSpPr>
          <p:nvPr/>
        </p:nvSpPr>
        <p:spPr bwMode="auto">
          <a:xfrm>
            <a:off x="5051425" y="3457575"/>
            <a:ext cx="44450" cy="46038"/>
          </a:xfrm>
          <a:custGeom>
            <a:avLst/>
            <a:gdLst/>
            <a:ahLst/>
            <a:cxnLst>
              <a:cxn ang="0">
                <a:pos x="22456" y="0"/>
              </a:cxn>
              <a:cxn ang="0">
                <a:pos x="14226" y="1623"/>
              </a:cxn>
              <a:cxn ang="0">
                <a:pos x="7031" y="6202"/>
              </a:cxn>
              <a:cxn ang="0">
                <a:pos x="1935" y="13303"/>
              </a:cxn>
              <a:cxn ang="0">
                <a:pos x="0" y="22491"/>
              </a:cxn>
              <a:cxn ang="0">
                <a:pos x="1935" y="30706"/>
              </a:cxn>
              <a:cxn ang="0">
                <a:pos x="7031" y="37888"/>
              </a:cxn>
              <a:cxn ang="0">
                <a:pos x="14226" y="42975"/>
              </a:cxn>
              <a:cxn ang="0">
                <a:pos x="22456" y="44907"/>
              </a:cxn>
              <a:cxn ang="0">
                <a:pos x="31660" y="42975"/>
              </a:cxn>
              <a:cxn ang="0">
                <a:pos x="38774" y="37888"/>
              </a:cxn>
              <a:cxn ang="0">
                <a:pos x="43362" y="30706"/>
              </a:cxn>
              <a:cxn ang="0">
                <a:pos x="44988" y="22491"/>
              </a:cxn>
              <a:cxn ang="0">
                <a:pos x="43362" y="13303"/>
              </a:cxn>
              <a:cxn ang="0">
                <a:pos x="38774" y="6202"/>
              </a:cxn>
              <a:cxn ang="0">
                <a:pos x="31660" y="1623"/>
              </a:cxn>
              <a:cxn ang="0">
                <a:pos x="22456" y="0"/>
              </a:cxn>
            </a:cxnLst>
            <a:rect l="0" t="0" r="r" b="b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2" name="object 26"/>
          <p:cNvSpPr>
            <a:spLocks/>
          </p:cNvSpPr>
          <p:nvPr/>
        </p:nvSpPr>
        <p:spPr bwMode="auto">
          <a:xfrm>
            <a:off x="3914775" y="4238625"/>
            <a:ext cx="822325" cy="231775"/>
          </a:xfrm>
          <a:custGeom>
            <a:avLst/>
            <a:gdLst/>
            <a:ahLst/>
            <a:cxnLst>
              <a:cxn ang="0">
                <a:pos x="821132" y="0"/>
              </a:cxn>
              <a:cxn ang="0">
                <a:pos x="0" y="0"/>
              </a:cxn>
              <a:cxn ang="0">
                <a:pos x="0" y="74230"/>
              </a:cxn>
              <a:cxn ang="0">
                <a:pos x="20989" y="124367"/>
              </a:cxn>
              <a:cxn ang="0">
                <a:pos x="79347" y="167674"/>
              </a:cxn>
              <a:cxn ang="0">
                <a:pos x="120378" y="185992"/>
              </a:cxn>
              <a:cxn ang="0">
                <a:pos x="168156" y="201674"/>
              </a:cxn>
              <a:cxn ang="0">
                <a:pos x="221819" y="214410"/>
              </a:cxn>
              <a:cxn ang="0">
                <a:pos x="280500" y="223891"/>
              </a:cxn>
              <a:cxn ang="0">
                <a:pos x="343336" y="229806"/>
              </a:cxn>
              <a:cxn ang="0">
                <a:pos x="409462" y="231847"/>
              </a:cxn>
              <a:cxn ang="0">
                <a:pos x="476204" y="229806"/>
              </a:cxn>
              <a:cxn ang="0">
                <a:pos x="539530" y="223891"/>
              </a:cxn>
              <a:cxn ang="0">
                <a:pos x="598589" y="214410"/>
              </a:cxn>
              <a:cxn ang="0">
                <a:pos x="652531" y="201674"/>
              </a:cxn>
              <a:cxn ang="0">
                <a:pos x="700506" y="185992"/>
              </a:cxn>
              <a:cxn ang="0">
                <a:pos x="741665" y="167674"/>
              </a:cxn>
              <a:cxn ang="0">
                <a:pos x="775157" y="147029"/>
              </a:cxn>
              <a:cxn ang="0">
                <a:pos x="815740" y="99997"/>
              </a:cxn>
              <a:cxn ang="0">
                <a:pos x="821132" y="74230"/>
              </a:cxn>
              <a:cxn ang="0">
                <a:pos x="821132" y="0"/>
              </a:cxn>
            </a:cxnLst>
            <a:rect l="0" t="0" r="r" b="b"/>
            <a:pathLst>
              <a:path w="821689" h="232410">
                <a:moveTo>
                  <a:pt x="821132" y="0"/>
                </a:moveTo>
                <a:lnTo>
                  <a:pt x="0" y="0"/>
                </a:lnTo>
                <a:lnTo>
                  <a:pt x="0" y="74230"/>
                </a:lnTo>
                <a:lnTo>
                  <a:pt x="20989" y="124367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3" name="object 27"/>
          <p:cNvSpPr>
            <a:spLocks/>
          </p:cNvSpPr>
          <p:nvPr/>
        </p:nvSpPr>
        <p:spPr bwMode="auto">
          <a:xfrm>
            <a:off x="3914775" y="4238625"/>
            <a:ext cx="822325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914"/>
              </a:cxn>
              <a:cxn ang="0">
                <a:pos x="0" y="64951"/>
              </a:cxn>
              <a:cxn ang="0">
                <a:pos x="0" y="73070"/>
              </a:cxn>
              <a:cxn ang="0">
                <a:pos x="0" y="74230"/>
              </a:cxn>
              <a:cxn ang="0">
                <a:pos x="5391" y="99997"/>
              </a:cxn>
              <a:cxn ang="0">
                <a:pos x="45929" y="147029"/>
              </a:cxn>
              <a:cxn ang="0">
                <a:pos x="79347" y="167674"/>
              </a:cxn>
              <a:cxn ang="0">
                <a:pos x="120378" y="185992"/>
              </a:cxn>
              <a:cxn ang="0">
                <a:pos x="168156" y="201674"/>
              </a:cxn>
              <a:cxn ang="0">
                <a:pos x="221819" y="214410"/>
              </a:cxn>
              <a:cxn ang="0">
                <a:pos x="280500" y="223891"/>
              </a:cxn>
              <a:cxn ang="0">
                <a:pos x="343336" y="229806"/>
              </a:cxn>
              <a:cxn ang="0">
                <a:pos x="409462" y="231847"/>
              </a:cxn>
              <a:cxn ang="0">
                <a:pos x="476204" y="229806"/>
              </a:cxn>
              <a:cxn ang="0">
                <a:pos x="539530" y="223891"/>
              </a:cxn>
              <a:cxn ang="0">
                <a:pos x="598589" y="214410"/>
              </a:cxn>
              <a:cxn ang="0">
                <a:pos x="652531" y="201674"/>
              </a:cxn>
              <a:cxn ang="0">
                <a:pos x="700506" y="185992"/>
              </a:cxn>
              <a:cxn ang="0">
                <a:pos x="741665" y="167674"/>
              </a:cxn>
              <a:cxn ang="0">
                <a:pos x="775157" y="147029"/>
              </a:cxn>
              <a:cxn ang="0">
                <a:pos x="815740" y="99997"/>
              </a:cxn>
              <a:cxn ang="0">
                <a:pos x="821132" y="74230"/>
              </a:cxn>
              <a:cxn ang="0">
                <a:pos x="821132" y="31315"/>
              </a:cxn>
              <a:cxn ang="0">
                <a:pos x="821132" y="9278"/>
              </a:cxn>
              <a:cxn ang="0">
                <a:pos x="821132" y="1159"/>
              </a:cxn>
              <a:cxn ang="0">
                <a:pos x="821132" y="0"/>
              </a:cxn>
            </a:cxnLst>
            <a:rect l="0" t="0" r="r" b="b"/>
            <a:pathLst>
              <a:path w="821689" h="232410">
                <a:moveTo>
                  <a:pt x="0" y="0"/>
                </a:moveTo>
                <a:lnTo>
                  <a:pt x="0" y="42914"/>
                </a:lnTo>
                <a:lnTo>
                  <a:pt x="0" y="64951"/>
                </a:lnTo>
                <a:lnTo>
                  <a:pt x="0" y="73070"/>
                </a:lnTo>
                <a:lnTo>
                  <a:pt x="0" y="74230"/>
                </a:lnTo>
                <a:lnTo>
                  <a:pt x="5391" y="99997"/>
                </a:lnTo>
                <a:lnTo>
                  <a:pt x="45929" y="147029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31315"/>
                </a:lnTo>
                <a:lnTo>
                  <a:pt x="821132" y="9278"/>
                </a:lnTo>
                <a:lnTo>
                  <a:pt x="821132" y="1159"/>
                </a:lnTo>
                <a:lnTo>
                  <a:pt x="821132" y="0"/>
                </a:lnTo>
              </a:path>
            </a:pathLst>
          </a:custGeom>
          <a:noFill/>
          <a:ln w="8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4" name="object 28"/>
          <p:cNvSpPr>
            <a:spLocks/>
          </p:cNvSpPr>
          <p:nvPr/>
        </p:nvSpPr>
        <p:spPr bwMode="auto">
          <a:xfrm>
            <a:off x="3914775" y="4081463"/>
            <a:ext cx="822325" cy="315912"/>
          </a:xfrm>
          <a:custGeom>
            <a:avLst/>
            <a:gdLst/>
            <a:ahLst/>
            <a:cxnLst>
              <a:cxn ang="0">
                <a:pos x="409462" y="0"/>
              </a:cxn>
              <a:cxn ang="0">
                <a:pos x="343336" y="2100"/>
              </a:cxn>
              <a:cxn ang="0">
                <a:pos x="280500" y="8169"/>
              </a:cxn>
              <a:cxn ang="0">
                <a:pos x="221819" y="17854"/>
              </a:cxn>
              <a:cxn ang="0">
                <a:pos x="168156" y="30805"/>
              </a:cxn>
              <a:cxn ang="0">
                <a:pos x="120378" y="46671"/>
              </a:cxn>
              <a:cxn ang="0">
                <a:pos x="79347" y="65100"/>
              </a:cxn>
              <a:cxn ang="0">
                <a:pos x="45929" y="85741"/>
              </a:cxn>
              <a:cxn ang="0">
                <a:pos x="5391" y="132255"/>
              </a:cxn>
              <a:cxn ang="0">
                <a:pos x="0" y="157427"/>
              </a:cxn>
              <a:cxn ang="0">
                <a:pos x="5391" y="183194"/>
              </a:cxn>
              <a:cxn ang="0">
                <a:pos x="45929" y="230226"/>
              </a:cxn>
              <a:cxn ang="0">
                <a:pos x="79347" y="250871"/>
              </a:cxn>
              <a:cxn ang="0">
                <a:pos x="120378" y="269189"/>
              </a:cxn>
              <a:cxn ang="0">
                <a:pos x="168156" y="284871"/>
              </a:cxn>
              <a:cxn ang="0">
                <a:pos x="221819" y="297607"/>
              </a:cxn>
              <a:cxn ang="0">
                <a:pos x="280500" y="307088"/>
              </a:cxn>
              <a:cxn ang="0">
                <a:pos x="343336" y="313003"/>
              </a:cxn>
              <a:cxn ang="0">
                <a:pos x="409462" y="315044"/>
              </a:cxn>
              <a:cxn ang="0">
                <a:pos x="476204" y="313003"/>
              </a:cxn>
              <a:cxn ang="0">
                <a:pos x="539530" y="307088"/>
              </a:cxn>
              <a:cxn ang="0">
                <a:pos x="598589" y="297607"/>
              </a:cxn>
              <a:cxn ang="0">
                <a:pos x="652531" y="284871"/>
              </a:cxn>
              <a:cxn ang="0">
                <a:pos x="700506" y="269189"/>
              </a:cxn>
              <a:cxn ang="0">
                <a:pos x="741665" y="250871"/>
              </a:cxn>
              <a:cxn ang="0">
                <a:pos x="775157" y="230226"/>
              </a:cxn>
              <a:cxn ang="0">
                <a:pos x="815740" y="183194"/>
              </a:cxn>
              <a:cxn ang="0">
                <a:pos x="821132" y="157427"/>
              </a:cxn>
              <a:cxn ang="0">
                <a:pos x="815740" y="132255"/>
              </a:cxn>
              <a:cxn ang="0">
                <a:pos x="775157" y="85741"/>
              </a:cxn>
              <a:cxn ang="0">
                <a:pos x="741665" y="65100"/>
              </a:cxn>
              <a:cxn ang="0">
                <a:pos x="700506" y="46671"/>
              </a:cxn>
              <a:cxn ang="0">
                <a:pos x="652531" y="30805"/>
              </a:cxn>
              <a:cxn ang="0">
                <a:pos x="598589" y="17854"/>
              </a:cxn>
              <a:cxn ang="0">
                <a:pos x="539530" y="8169"/>
              </a:cxn>
              <a:cxn ang="0">
                <a:pos x="476204" y="2100"/>
              </a:cxn>
              <a:cxn ang="0">
                <a:pos x="409462" y="0"/>
              </a:cxn>
            </a:cxnLst>
            <a:rect l="0" t="0" r="r" b="b"/>
            <a:pathLst>
              <a:path w="821689" h="315595">
                <a:moveTo>
                  <a:pt x="409462" y="0"/>
                </a:moveTo>
                <a:lnTo>
                  <a:pt x="343336" y="2100"/>
                </a:lnTo>
                <a:lnTo>
                  <a:pt x="280500" y="8169"/>
                </a:lnTo>
                <a:lnTo>
                  <a:pt x="221819" y="17854"/>
                </a:lnTo>
                <a:lnTo>
                  <a:pt x="168156" y="30805"/>
                </a:lnTo>
                <a:lnTo>
                  <a:pt x="120378" y="46671"/>
                </a:lnTo>
                <a:lnTo>
                  <a:pt x="79347" y="65100"/>
                </a:lnTo>
                <a:lnTo>
                  <a:pt x="45929" y="85741"/>
                </a:lnTo>
                <a:lnTo>
                  <a:pt x="5391" y="132255"/>
                </a:lnTo>
                <a:lnTo>
                  <a:pt x="0" y="157427"/>
                </a:lnTo>
                <a:lnTo>
                  <a:pt x="5391" y="183194"/>
                </a:lnTo>
                <a:lnTo>
                  <a:pt x="45929" y="230226"/>
                </a:lnTo>
                <a:lnTo>
                  <a:pt x="79347" y="250871"/>
                </a:lnTo>
                <a:lnTo>
                  <a:pt x="120378" y="269189"/>
                </a:lnTo>
                <a:lnTo>
                  <a:pt x="168156" y="284871"/>
                </a:lnTo>
                <a:lnTo>
                  <a:pt x="221819" y="297607"/>
                </a:lnTo>
                <a:lnTo>
                  <a:pt x="280500" y="307088"/>
                </a:lnTo>
                <a:lnTo>
                  <a:pt x="343336" y="313003"/>
                </a:lnTo>
                <a:lnTo>
                  <a:pt x="409462" y="315044"/>
                </a:lnTo>
                <a:lnTo>
                  <a:pt x="476204" y="313003"/>
                </a:lnTo>
                <a:lnTo>
                  <a:pt x="539530" y="307088"/>
                </a:lnTo>
                <a:lnTo>
                  <a:pt x="598589" y="297607"/>
                </a:lnTo>
                <a:lnTo>
                  <a:pt x="652531" y="284871"/>
                </a:lnTo>
                <a:lnTo>
                  <a:pt x="700506" y="269189"/>
                </a:lnTo>
                <a:lnTo>
                  <a:pt x="741665" y="250871"/>
                </a:lnTo>
                <a:lnTo>
                  <a:pt x="775157" y="230226"/>
                </a:lnTo>
                <a:lnTo>
                  <a:pt x="815740" y="183194"/>
                </a:lnTo>
                <a:lnTo>
                  <a:pt x="821132" y="157427"/>
                </a:lnTo>
                <a:lnTo>
                  <a:pt x="815740" y="132255"/>
                </a:lnTo>
                <a:lnTo>
                  <a:pt x="775157" y="85741"/>
                </a:lnTo>
                <a:lnTo>
                  <a:pt x="741665" y="65100"/>
                </a:lnTo>
                <a:lnTo>
                  <a:pt x="700506" y="46671"/>
                </a:lnTo>
                <a:lnTo>
                  <a:pt x="652531" y="30805"/>
                </a:lnTo>
                <a:lnTo>
                  <a:pt x="598589" y="17854"/>
                </a:lnTo>
                <a:lnTo>
                  <a:pt x="539530" y="8169"/>
                </a:lnTo>
                <a:lnTo>
                  <a:pt x="476204" y="2100"/>
                </a:lnTo>
                <a:lnTo>
                  <a:pt x="409462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29"/>
          <p:cNvSpPr>
            <a:spLocks/>
          </p:cNvSpPr>
          <p:nvPr/>
        </p:nvSpPr>
        <p:spPr bwMode="auto">
          <a:xfrm>
            <a:off x="3914775" y="4081463"/>
            <a:ext cx="822325" cy="315912"/>
          </a:xfrm>
          <a:custGeom>
            <a:avLst/>
            <a:gdLst/>
            <a:ahLst/>
            <a:cxnLst>
              <a:cxn ang="0">
                <a:pos x="821132" y="157427"/>
              </a:cxn>
              <a:cxn ang="0">
                <a:pos x="800132" y="207564"/>
              </a:cxn>
              <a:cxn ang="0">
                <a:pos x="741665" y="250871"/>
              </a:cxn>
              <a:cxn ang="0">
                <a:pos x="700506" y="269189"/>
              </a:cxn>
              <a:cxn ang="0">
                <a:pos x="652531" y="284871"/>
              </a:cxn>
              <a:cxn ang="0">
                <a:pos x="598589" y="297607"/>
              </a:cxn>
              <a:cxn ang="0">
                <a:pos x="539530" y="307088"/>
              </a:cxn>
              <a:cxn ang="0">
                <a:pos x="476204" y="313003"/>
              </a:cxn>
              <a:cxn ang="0">
                <a:pos x="409462" y="315044"/>
              </a:cxn>
              <a:cxn ang="0">
                <a:pos x="343336" y="313003"/>
              </a:cxn>
              <a:cxn ang="0">
                <a:pos x="280500" y="307088"/>
              </a:cxn>
              <a:cxn ang="0">
                <a:pos x="221819" y="297607"/>
              </a:cxn>
              <a:cxn ang="0">
                <a:pos x="168156" y="284871"/>
              </a:cxn>
              <a:cxn ang="0">
                <a:pos x="120378" y="269189"/>
              </a:cxn>
              <a:cxn ang="0">
                <a:pos x="79347" y="250871"/>
              </a:cxn>
              <a:cxn ang="0">
                <a:pos x="45929" y="230226"/>
              </a:cxn>
              <a:cxn ang="0">
                <a:pos x="5391" y="183194"/>
              </a:cxn>
              <a:cxn ang="0">
                <a:pos x="0" y="157427"/>
              </a:cxn>
              <a:cxn ang="0">
                <a:pos x="5391" y="132255"/>
              </a:cxn>
              <a:cxn ang="0">
                <a:pos x="45929" y="85741"/>
              </a:cxn>
              <a:cxn ang="0">
                <a:pos x="79347" y="65100"/>
              </a:cxn>
              <a:cxn ang="0">
                <a:pos x="120378" y="46671"/>
              </a:cxn>
              <a:cxn ang="0">
                <a:pos x="168156" y="30805"/>
              </a:cxn>
              <a:cxn ang="0">
                <a:pos x="221819" y="17854"/>
              </a:cxn>
              <a:cxn ang="0">
                <a:pos x="280500" y="8169"/>
              </a:cxn>
              <a:cxn ang="0">
                <a:pos x="343336" y="2100"/>
              </a:cxn>
              <a:cxn ang="0">
                <a:pos x="409462" y="0"/>
              </a:cxn>
              <a:cxn ang="0">
                <a:pos x="476204" y="2100"/>
              </a:cxn>
              <a:cxn ang="0">
                <a:pos x="539530" y="8169"/>
              </a:cxn>
              <a:cxn ang="0">
                <a:pos x="598589" y="17854"/>
              </a:cxn>
              <a:cxn ang="0">
                <a:pos x="652531" y="30805"/>
              </a:cxn>
              <a:cxn ang="0">
                <a:pos x="700506" y="46671"/>
              </a:cxn>
              <a:cxn ang="0">
                <a:pos x="741665" y="65100"/>
              </a:cxn>
              <a:cxn ang="0">
                <a:pos x="775157" y="85741"/>
              </a:cxn>
              <a:cxn ang="0">
                <a:pos x="815740" y="132255"/>
              </a:cxn>
              <a:cxn ang="0">
                <a:pos x="821132" y="157427"/>
              </a:cxn>
            </a:cxnLst>
            <a:rect l="0" t="0" r="r" b="b"/>
            <a:pathLst>
              <a:path w="821689" h="315595">
                <a:moveTo>
                  <a:pt x="821132" y="157427"/>
                </a:moveTo>
                <a:lnTo>
                  <a:pt x="800132" y="207564"/>
                </a:lnTo>
                <a:lnTo>
                  <a:pt x="741665" y="250871"/>
                </a:lnTo>
                <a:lnTo>
                  <a:pt x="700506" y="269189"/>
                </a:lnTo>
                <a:lnTo>
                  <a:pt x="652531" y="284871"/>
                </a:lnTo>
                <a:lnTo>
                  <a:pt x="598589" y="297607"/>
                </a:lnTo>
                <a:lnTo>
                  <a:pt x="539530" y="307088"/>
                </a:lnTo>
                <a:lnTo>
                  <a:pt x="476204" y="313003"/>
                </a:lnTo>
                <a:lnTo>
                  <a:pt x="409462" y="315044"/>
                </a:lnTo>
                <a:lnTo>
                  <a:pt x="343336" y="313003"/>
                </a:lnTo>
                <a:lnTo>
                  <a:pt x="280500" y="307088"/>
                </a:lnTo>
                <a:lnTo>
                  <a:pt x="221819" y="297607"/>
                </a:lnTo>
                <a:lnTo>
                  <a:pt x="168156" y="284871"/>
                </a:lnTo>
                <a:lnTo>
                  <a:pt x="120378" y="269189"/>
                </a:lnTo>
                <a:lnTo>
                  <a:pt x="79347" y="250871"/>
                </a:lnTo>
                <a:lnTo>
                  <a:pt x="45929" y="230226"/>
                </a:lnTo>
                <a:lnTo>
                  <a:pt x="5391" y="183194"/>
                </a:lnTo>
                <a:lnTo>
                  <a:pt x="0" y="157427"/>
                </a:lnTo>
                <a:lnTo>
                  <a:pt x="5391" y="132255"/>
                </a:lnTo>
                <a:lnTo>
                  <a:pt x="45929" y="85741"/>
                </a:lnTo>
                <a:lnTo>
                  <a:pt x="79347" y="65100"/>
                </a:lnTo>
                <a:lnTo>
                  <a:pt x="120378" y="46671"/>
                </a:lnTo>
                <a:lnTo>
                  <a:pt x="168156" y="30805"/>
                </a:lnTo>
                <a:lnTo>
                  <a:pt x="221819" y="17854"/>
                </a:lnTo>
                <a:lnTo>
                  <a:pt x="280500" y="8169"/>
                </a:lnTo>
                <a:lnTo>
                  <a:pt x="343336" y="2100"/>
                </a:lnTo>
                <a:lnTo>
                  <a:pt x="409462" y="0"/>
                </a:lnTo>
                <a:lnTo>
                  <a:pt x="476204" y="2100"/>
                </a:lnTo>
                <a:lnTo>
                  <a:pt x="539530" y="8169"/>
                </a:lnTo>
                <a:lnTo>
                  <a:pt x="598589" y="17854"/>
                </a:lnTo>
                <a:lnTo>
                  <a:pt x="652531" y="30805"/>
                </a:lnTo>
                <a:lnTo>
                  <a:pt x="700506" y="46671"/>
                </a:lnTo>
                <a:lnTo>
                  <a:pt x="741665" y="65100"/>
                </a:lnTo>
                <a:lnTo>
                  <a:pt x="775157" y="85741"/>
                </a:lnTo>
                <a:lnTo>
                  <a:pt x="815740" y="132255"/>
                </a:lnTo>
                <a:lnTo>
                  <a:pt x="821132" y="157427"/>
                </a:lnTo>
                <a:close/>
              </a:path>
            </a:pathLst>
          </a:custGeom>
          <a:noFill/>
          <a:ln w="89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6" name="object 30"/>
          <p:cNvSpPr>
            <a:spLocks/>
          </p:cNvSpPr>
          <p:nvPr/>
        </p:nvSpPr>
        <p:spPr bwMode="auto">
          <a:xfrm>
            <a:off x="4121150" y="4170363"/>
            <a:ext cx="407988" cy="138112"/>
          </a:xfrm>
          <a:custGeom>
            <a:avLst/>
            <a:gdLst/>
            <a:ahLst/>
            <a:cxnLst>
              <a:cxn ang="0">
                <a:pos x="407178" y="137237"/>
              </a:cxn>
              <a:cxn ang="0">
                <a:pos x="0" y="0"/>
              </a:cxn>
            </a:cxnLst>
            <a:rect l="0" t="0" r="r" b="b"/>
            <a:pathLst>
              <a:path w="407670" h="137795">
                <a:moveTo>
                  <a:pt x="407178" y="137237"/>
                </a:moveTo>
                <a:lnTo>
                  <a:pt x="0" y="0"/>
                </a:lnTo>
              </a:path>
            </a:pathLst>
          </a:custGeom>
          <a:noFill/>
          <a:ln w="179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31"/>
          <p:cNvSpPr>
            <a:spLocks/>
          </p:cNvSpPr>
          <p:nvPr/>
        </p:nvSpPr>
        <p:spPr bwMode="auto">
          <a:xfrm>
            <a:off x="4121150" y="4170363"/>
            <a:ext cx="407988" cy="138112"/>
          </a:xfrm>
          <a:custGeom>
            <a:avLst/>
            <a:gdLst/>
            <a:ahLst/>
            <a:cxnLst>
              <a:cxn ang="0">
                <a:pos x="407178" y="0"/>
              </a:cxn>
              <a:cxn ang="0">
                <a:pos x="0" y="137237"/>
              </a:cxn>
            </a:cxnLst>
            <a:rect l="0" t="0" r="r" b="b"/>
            <a:pathLst>
              <a:path w="407670" h="137795">
                <a:moveTo>
                  <a:pt x="407178" y="0"/>
                </a:moveTo>
                <a:lnTo>
                  <a:pt x="0" y="137237"/>
                </a:lnTo>
              </a:path>
            </a:pathLst>
          </a:custGeom>
          <a:noFill/>
          <a:ln w="179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6507163" y="2278063"/>
            <a:ext cx="1900237" cy="968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738"/>
              </a:lnSpc>
              <a:spcBef>
                <a:spcPts val="263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</a:rPr>
              <a:t>SA: Source address</a:t>
            </a:r>
          </a:p>
          <a:p>
            <a:pPr marL="12700">
              <a:lnSpc>
                <a:spcPts val="1738"/>
              </a:lnSpc>
              <a:spcBef>
                <a:spcPts val="50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</a:rPr>
              <a:t>DA: Destination address  L1, L2: Labels</a:t>
            </a:r>
          </a:p>
        </p:txBody>
      </p:sp>
      <p:sp>
        <p:nvSpPr>
          <p:cNvPr id="17459" name="object 33"/>
          <p:cNvSpPr>
            <a:spLocks/>
          </p:cNvSpPr>
          <p:nvPr/>
        </p:nvSpPr>
        <p:spPr bwMode="auto">
          <a:xfrm>
            <a:off x="6475413" y="2551113"/>
            <a:ext cx="1974850" cy="703262"/>
          </a:xfrm>
          <a:custGeom>
            <a:avLst/>
            <a:gdLst/>
            <a:ahLst/>
            <a:cxnLst>
              <a:cxn ang="0">
                <a:pos x="1975376" y="566701"/>
              </a:cxn>
              <a:cxn ang="0">
                <a:pos x="1968473" y="609251"/>
              </a:cxn>
              <a:cxn ang="0">
                <a:pos x="1949270" y="646301"/>
              </a:cxn>
              <a:cxn ang="0">
                <a:pos x="1920031" y="675578"/>
              </a:cxn>
              <a:cxn ang="0">
                <a:pos x="1883016" y="694811"/>
              </a:cxn>
              <a:cxn ang="0">
                <a:pos x="1840487" y="701727"/>
              </a:cxn>
              <a:cxn ang="0">
                <a:pos x="854526" y="701727"/>
              </a:cxn>
              <a:cxn ang="0">
                <a:pos x="348221" y="701727"/>
              </a:cxn>
              <a:cxn ang="0">
                <a:pos x="161688" y="701727"/>
              </a:cxn>
              <a:cxn ang="0">
                <a:pos x="135041" y="701727"/>
              </a:cxn>
              <a:cxn ang="0">
                <a:pos x="92525" y="694811"/>
              </a:cxn>
              <a:cxn ang="0">
                <a:pos x="55476" y="675578"/>
              </a:cxn>
              <a:cxn ang="0">
                <a:pos x="26181" y="646301"/>
              </a:cxn>
              <a:cxn ang="0">
                <a:pos x="6926" y="609251"/>
              </a:cxn>
              <a:cxn ang="0">
                <a:pos x="0" y="566701"/>
              </a:cxn>
              <a:cxn ang="0">
                <a:pos x="0" y="317139"/>
              </a:cxn>
              <a:cxn ang="0">
                <a:pos x="0" y="188985"/>
              </a:cxn>
              <a:cxn ang="0">
                <a:pos x="0" y="141771"/>
              </a:cxn>
              <a:cxn ang="0">
                <a:pos x="0" y="135026"/>
              </a:cxn>
              <a:cxn ang="0">
                <a:pos x="6926" y="92476"/>
              </a:cxn>
              <a:cxn ang="0">
                <a:pos x="26181" y="55426"/>
              </a:cxn>
              <a:cxn ang="0">
                <a:pos x="55476" y="26148"/>
              </a:cxn>
              <a:cxn ang="0">
                <a:pos x="92525" y="6915"/>
              </a:cxn>
              <a:cxn ang="0">
                <a:pos x="135041" y="0"/>
              </a:cxn>
              <a:cxn ang="0">
                <a:pos x="1121002" y="0"/>
              </a:cxn>
              <a:cxn ang="0">
                <a:pos x="1627306" y="0"/>
              </a:cxn>
              <a:cxn ang="0">
                <a:pos x="1813840" y="0"/>
              </a:cxn>
              <a:cxn ang="0">
                <a:pos x="1840487" y="0"/>
              </a:cxn>
              <a:cxn ang="0">
                <a:pos x="1883016" y="6915"/>
              </a:cxn>
              <a:cxn ang="0">
                <a:pos x="1920031" y="26148"/>
              </a:cxn>
              <a:cxn ang="0">
                <a:pos x="1949270" y="55426"/>
              </a:cxn>
              <a:cxn ang="0">
                <a:pos x="1968473" y="92476"/>
              </a:cxn>
              <a:cxn ang="0">
                <a:pos x="1975376" y="135026"/>
              </a:cxn>
              <a:cxn ang="0">
                <a:pos x="1975376" y="566701"/>
              </a:cxn>
            </a:cxnLst>
            <a:rect l="0" t="0" r="r" b="b"/>
            <a:pathLst>
              <a:path w="1975484" h="702310">
                <a:moveTo>
                  <a:pt x="1975376" y="566701"/>
                </a:moveTo>
                <a:lnTo>
                  <a:pt x="1968473" y="609251"/>
                </a:lnTo>
                <a:lnTo>
                  <a:pt x="1949270" y="646301"/>
                </a:lnTo>
                <a:lnTo>
                  <a:pt x="1920031" y="675578"/>
                </a:lnTo>
                <a:lnTo>
                  <a:pt x="1883016" y="694811"/>
                </a:lnTo>
                <a:lnTo>
                  <a:pt x="1840487" y="701727"/>
                </a:lnTo>
                <a:lnTo>
                  <a:pt x="854526" y="701727"/>
                </a:lnTo>
                <a:lnTo>
                  <a:pt x="348221" y="701727"/>
                </a:lnTo>
                <a:lnTo>
                  <a:pt x="161688" y="701727"/>
                </a:lnTo>
                <a:lnTo>
                  <a:pt x="135041" y="701727"/>
                </a:lnTo>
                <a:lnTo>
                  <a:pt x="92525" y="694811"/>
                </a:lnTo>
                <a:lnTo>
                  <a:pt x="55476" y="675578"/>
                </a:lnTo>
                <a:lnTo>
                  <a:pt x="26181" y="646301"/>
                </a:lnTo>
                <a:lnTo>
                  <a:pt x="6926" y="609251"/>
                </a:lnTo>
                <a:lnTo>
                  <a:pt x="0" y="566701"/>
                </a:lnTo>
                <a:lnTo>
                  <a:pt x="0" y="317139"/>
                </a:lnTo>
                <a:lnTo>
                  <a:pt x="0" y="188985"/>
                </a:lnTo>
                <a:lnTo>
                  <a:pt x="0" y="141771"/>
                </a:lnTo>
                <a:lnTo>
                  <a:pt x="0" y="135026"/>
                </a:lnTo>
                <a:lnTo>
                  <a:pt x="6926" y="92476"/>
                </a:lnTo>
                <a:lnTo>
                  <a:pt x="26181" y="55426"/>
                </a:lnTo>
                <a:lnTo>
                  <a:pt x="55476" y="26148"/>
                </a:lnTo>
                <a:lnTo>
                  <a:pt x="92525" y="6915"/>
                </a:lnTo>
                <a:lnTo>
                  <a:pt x="135041" y="0"/>
                </a:lnTo>
                <a:lnTo>
                  <a:pt x="1121002" y="0"/>
                </a:lnTo>
                <a:lnTo>
                  <a:pt x="1627306" y="0"/>
                </a:lnTo>
                <a:lnTo>
                  <a:pt x="1813840" y="0"/>
                </a:lnTo>
                <a:lnTo>
                  <a:pt x="1840487" y="0"/>
                </a:lnTo>
                <a:lnTo>
                  <a:pt x="1883016" y="6915"/>
                </a:lnTo>
                <a:lnTo>
                  <a:pt x="1920031" y="26148"/>
                </a:lnTo>
                <a:lnTo>
                  <a:pt x="1949270" y="55426"/>
                </a:lnTo>
                <a:lnTo>
                  <a:pt x="1968473" y="92476"/>
                </a:lnTo>
                <a:lnTo>
                  <a:pt x="1975376" y="135026"/>
                </a:lnTo>
                <a:lnTo>
                  <a:pt x="1975376" y="566701"/>
                </a:lnTo>
                <a:close/>
              </a:path>
            </a:pathLst>
          </a:custGeom>
          <a:noFill/>
          <a:ln w="13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0" name="object 34"/>
          <p:cNvSpPr>
            <a:spLocks noChangeArrowheads="1"/>
          </p:cNvSpPr>
          <p:nvPr/>
        </p:nvSpPr>
        <p:spPr bwMode="auto">
          <a:xfrm>
            <a:off x="1449388" y="3043238"/>
            <a:ext cx="2276475" cy="1958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1" name="object 35"/>
          <p:cNvSpPr>
            <a:spLocks noChangeArrowheads="1"/>
          </p:cNvSpPr>
          <p:nvPr/>
        </p:nvSpPr>
        <p:spPr bwMode="auto">
          <a:xfrm>
            <a:off x="4954588" y="3121025"/>
            <a:ext cx="2266950" cy="19034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4500" y="6459538"/>
            <a:ext cx="1700213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TCP/IP </a:t>
            </a:r>
            <a:r>
              <a:rPr sz="1400" spc="-5" dirty="0">
                <a:latin typeface="Tahoma"/>
                <a:cs typeface="Tahoma"/>
              </a:rPr>
              <a:t>Protocol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463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57E6D83-F556-4A73-9714-64419FFF7B3C}" type="slidenum">
              <a:rPr lang="th-TH"/>
              <a:pPr marL="209550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Path setup: </a:t>
            </a:r>
            <a:r>
              <a:rPr sz="4000" b="1" spc="-10" dirty="0"/>
              <a:t>Sending</a:t>
            </a:r>
            <a:r>
              <a:rPr sz="4000" b="1" dirty="0"/>
              <a:t> </a:t>
            </a:r>
            <a:r>
              <a:rPr sz="4000" b="1" spc="-10" dirty="0"/>
              <a:t>Request</a:t>
            </a:r>
            <a:endParaRPr sz="4000"/>
          </a:p>
        </p:txBody>
      </p:sp>
      <p:sp>
        <p:nvSpPr>
          <p:cNvPr id="18434" name="object 3"/>
          <p:cNvSpPr>
            <a:spLocks/>
          </p:cNvSpPr>
          <p:nvPr/>
        </p:nvSpPr>
        <p:spPr bwMode="auto">
          <a:xfrm>
            <a:off x="6054725" y="4970463"/>
            <a:ext cx="342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453" y="0"/>
              </a:cxn>
            </a:cxnLst>
            <a:rect l="0" t="0" r="r" b="b"/>
            <a:pathLst>
              <a:path w="342900">
                <a:moveTo>
                  <a:pt x="0" y="0"/>
                </a:moveTo>
                <a:lnTo>
                  <a:pt x="342453" y="0"/>
                </a:lnTo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7426325" y="4895850"/>
            <a:ext cx="735013" cy="131763"/>
          </a:xfrm>
          <a:custGeom>
            <a:avLst/>
            <a:gdLst/>
            <a:ahLst/>
            <a:cxnLst>
              <a:cxn ang="0">
                <a:pos x="0" y="132198"/>
              </a:cxn>
              <a:cxn ang="0">
                <a:pos x="733478" y="132198"/>
              </a:cxn>
              <a:cxn ang="0">
                <a:pos x="733478" y="0"/>
              </a:cxn>
              <a:cxn ang="0">
                <a:pos x="0" y="0"/>
              </a:cxn>
              <a:cxn ang="0">
                <a:pos x="0" y="132198"/>
              </a:cxn>
            </a:cxnLst>
            <a:rect l="0" t="0" r="r" b="b"/>
            <a:pathLst>
              <a:path w="734059" h="132714">
                <a:moveTo>
                  <a:pt x="0" y="132198"/>
                </a:moveTo>
                <a:lnTo>
                  <a:pt x="733478" y="132198"/>
                </a:lnTo>
                <a:lnTo>
                  <a:pt x="73347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6396038" y="4895850"/>
            <a:ext cx="393700" cy="131763"/>
          </a:xfrm>
          <a:custGeom>
            <a:avLst/>
            <a:gdLst/>
            <a:ahLst/>
            <a:cxnLst>
              <a:cxn ang="0">
                <a:pos x="0" y="132198"/>
              </a:cxn>
              <a:cxn ang="0">
                <a:pos x="393488" y="132198"/>
              </a:cxn>
              <a:cxn ang="0">
                <a:pos x="393488" y="0"/>
              </a:cxn>
              <a:cxn ang="0">
                <a:pos x="0" y="0"/>
              </a:cxn>
              <a:cxn ang="0">
                <a:pos x="0" y="132198"/>
              </a:cxn>
            </a:cxnLst>
            <a:rect l="0" t="0" r="r" b="b"/>
            <a:pathLst>
              <a:path w="393700" h="132714">
                <a:moveTo>
                  <a:pt x="0" y="132198"/>
                </a:moveTo>
                <a:lnTo>
                  <a:pt x="393488" y="132198"/>
                </a:lnTo>
                <a:lnTo>
                  <a:pt x="39348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6396038" y="4895850"/>
            <a:ext cx="1765300" cy="131763"/>
          </a:xfrm>
          <a:custGeom>
            <a:avLst/>
            <a:gdLst/>
            <a:ahLst/>
            <a:cxnLst>
              <a:cxn ang="0">
                <a:pos x="0" y="132198"/>
              </a:cxn>
              <a:cxn ang="0">
                <a:pos x="1763432" y="132198"/>
              </a:cxn>
              <a:cxn ang="0">
                <a:pos x="1763432" y="0"/>
              </a:cxn>
              <a:cxn ang="0">
                <a:pos x="0" y="0"/>
              </a:cxn>
              <a:cxn ang="0">
                <a:pos x="0" y="132198"/>
              </a:cxn>
            </a:cxnLst>
            <a:rect l="0" t="0" r="r" b="b"/>
            <a:pathLst>
              <a:path w="1764029" h="132714">
                <a:moveTo>
                  <a:pt x="0" y="132198"/>
                </a:moveTo>
                <a:lnTo>
                  <a:pt x="1763432" y="132198"/>
                </a:lnTo>
                <a:lnTo>
                  <a:pt x="1763432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3594100" y="3522663"/>
            <a:ext cx="2560638" cy="1447800"/>
          </a:xfrm>
          <a:custGeom>
            <a:avLst/>
            <a:gdLst/>
            <a:ahLst/>
            <a:cxnLst>
              <a:cxn ang="0">
                <a:pos x="0" y="1446811"/>
              </a:cxn>
              <a:cxn ang="0">
                <a:pos x="2559744" y="1446811"/>
              </a:cxn>
              <a:cxn ang="0">
                <a:pos x="2559744" y="0"/>
              </a:cxn>
              <a:cxn ang="0">
                <a:pos x="0" y="0"/>
              </a:cxn>
              <a:cxn ang="0">
                <a:pos x="0" y="1446811"/>
              </a:cxn>
            </a:cxnLst>
            <a:rect l="0" t="0" r="r" b="b"/>
            <a:pathLst>
              <a:path w="2560320" h="1447164">
                <a:moveTo>
                  <a:pt x="0" y="1446811"/>
                </a:moveTo>
                <a:lnTo>
                  <a:pt x="2559744" y="1446811"/>
                </a:lnTo>
                <a:lnTo>
                  <a:pt x="2559744" y="0"/>
                </a:lnTo>
                <a:lnTo>
                  <a:pt x="0" y="0"/>
                </a:lnTo>
                <a:lnTo>
                  <a:pt x="0" y="144681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5162550" y="4922838"/>
            <a:ext cx="677863" cy="98425"/>
          </a:xfrm>
          <a:custGeom>
            <a:avLst/>
            <a:gdLst/>
            <a:ahLst/>
            <a:cxnLst>
              <a:cxn ang="0">
                <a:pos x="0" y="99063"/>
              </a:cxn>
              <a:cxn ang="0">
                <a:pos x="676917" y="99063"/>
              </a:cxn>
              <a:cxn ang="0">
                <a:pos x="676917" y="0"/>
              </a:cxn>
              <a:cxn ang="0">
                <a:pos x="0" y="0"/>
              </a:cxn>
              <a:cxn ang="0">
                <a:pos x="0" y="99063"/>
              </a:cxn>
            </a:cxnLst>
            <a:rect l="0" t="0" r="r" b="b"/>
            <a:pathLst>
              <a:path w="676910" h="99060">
                <a:moveTo>
                  <a:pt x="0" y="99063"/>
                </a:moveTo>
                <a:lnTo>
                  <a:pt x="676917" y="99063"/>
                </a:lnTo>
                <a:lnTo>
                  <a:pt x="676917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3871913" y="4922838"/>
            <a:ext cx="657225" cy="98425"/>
          </a:xfrm>
          <a:custGeom>
            <a:avLst/>
            <a:gdLst/>
            <a:ahLst/>
            <a:cxnLst>
              <a:cxn ang="0">
                <a:pos x="0" y="99063"/>
              </a:cxn>
              <a:cxn ang="0">
                <a:pos x="656559" y="99063"/>
              </a:cxn>
              <a:cxn ang="0">
                <a:pos x="656559" y="0"/>
              </a:cxn>
              <a:cxn ang="0">
                <a:pos x="0" y="0"/>
              </a:cxn>
              <a:cxn ang="0">
                <a:pos x="0" y="99063"/>
              </a:cxn>
            </a:cxnLst>
            <a:rect l="0" t="0" r="r" b="b"/>
            <a:pathLst>
              <a:path w="656589" h="99060">
                <a:moveTo>
                  <a:pt x="0" y="99063"/>
                </a:moveTo>
                <a:lnTo>
                  <a:pt x="656559" y="99063"/>
                </a:lnTo>
                <a:lnTo>
                  <a:pt x="656559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3871913" y="4922838"/>
            <a:ext cx="1968500" cy="98425"/>
          </a:xfrm>
          <a:custGeom>
            <a:avLst/>
            <a:gdLst/>
            <a:ahLst/>
            <a:cxnLst>
              <a:cxn ang="0">
                <a:pos x="0" y="99063"/>
              </a:cxn>
              <a:cxn ang="0">
                <a:pos x="1967815" y="99063"/>
              </a:cxn>
              <a:cxn ang="0">
                <a:pos x="1967815" y="0"/>
              </a:cxn>
              <a:cxn ang="0">
                <a:pos x="0" y="0"/>
              </a:cxn>
              <a:cxn ang="0">
                <a:pos x="0" y="99063"/>
              </a:cxn>
            </a:cxnLst>
            <a:rect l="0" t="0" r="r" b="b"/>
            <a:pathLst>
              <a:path w="1967864" h="99060">
                <a:moveTo>
                  <a:pt x="0" y="99063"/>
                </a:moveTo>
                <a:lnTo>
                  <a:pt x="1967815" y="99063"/>
                </a:lnTo>
                <a:lnTo>
                  <a:pt x="1967815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3540125" y="3576638"/>
            <a:ext cx="107950" cy="577850"/>
          </a:xfrm>
          <a:custGeom>
            <a:avLst/>
            <a:gdLst/>
            <a:ahLst/>
            <a:cxnLst>
              <a:cxn ang="0">
                <a:pos x="0" y="577807"/>
              </a:cxn>
              <a:cxn ang="0">
                <a:pos x="107175" y="577807"/>
              </a:cxn>
              <a:cxn ang="0">
                <a:pos x="107175" y="0"/>
              </a:cxn>
              <a:cxn ang="0">
                <a:pos x="0" y="0"/>
              </a:cxn>
              <a:cxn ang="0">
                <a:pos x="0" y="577807"/>
              </a:cxn>
            </a:cxnLst>
            <a:rect l="0" t="0" r="r" b="b"/>
            <a:pathLst>
              <a:path w="107314" h="577850">
                <a:moveTo>
                  <a:pt x="0" y="577807"/>
                </a:moveTo>
                <a:lnTo>
                  <a:pt x="107175" y="577807"/>
                </a:lnTo>
                <a:lnTo>
                  <a:pt x="107175" y="0"/>
                </a:lnTo>
                <a:lnTo>
                  <a:pt x="0" y="0"/>
                </a:lnTo>
                <a:lnTo>
                  <a:pt x="0" y="57780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3540125" y="4338638"/>
            <a:ext cx="107950" cy="493712"/>
          </a:xfrm>
          <a:custGeom>
            <a:avLst/>
            <a:gdLst/>
            <a:ahLst/>
            <a:cxnLst>
              <a:cxn ang="0">
                <a:pos x="0" y="492937"/>
              </a:cxn>
              <a:cxn ang="0">
                <a:pos x="107175" y="492937"/>
              </a:cxn>
              <a:cxn ang="0">
                <a:pos x="107175" y="0"/>
              </a:cxn>
              <a:cxn ang="0">
                <a:pos x="0" y="0"/>
              </a:cxn>
              <a:cxn ang="0">
                <a:pos x="0" y="492937"/>
              </a:cxn>
            </a:cxnLst>
            <a:rect l="0" t="0" r="r" b="b"/>
            <a:pathLst>
              <a:path w="107314" h="493395">
                <a:moveTo>
                  <a:pt x="0" y="492937"/>
                </a:moveTo>
                <a:lnTo>
                  <a:pt x="107175" y="492937"/>
                </a:lnTo>
                <a:lnTo>
                  <a:pt x="107175" y="0"/>
                </a:lnTo>
                <a:lnTo>
                  <a:pt x="0" y="0"/>
                </a:lnTo>
                <a:lnTo>
                  <a:pt x="0" y="49293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3540125" y="3576638"/>
            <a:ext cx="107950" cy="1255712"/>
          </a:xfrm>
          <a:custGeom>
            <a:avLst/>
            <a:gdLst/>
            <a:ahLst/>
            <a:cxnLst>
              <a:cxn ang="0">
                <a:pos x="0" y="1254865"/>
              </a:cxn>
              <a:cxn ang="0">
                <a:pos x="107175" y="1254865"/>
              </a:cxn>
              <a:cxn ang="0">
                <a:pos x="107175" y="0"/>
              </a:cxn>
              <a:cxn ang="0">
                <a:pos x="0" y="0"/>
              </a:cxn>
              <a:cxn ang="0">
                <a:pos x="0" y="1254865"/>
              </a:cxn>
            </a:cxnLst>
            <a:rect l="0" t="0" r="r" b="b"/>
            <a:pathLst>
              <a:path w="107314" h="1255395">
                <a:moveTo>
                  <a:pt x="0" y="1254865"/>
                </a:moveTo>
                <a:lnTo>
                  <a:pt x="107175" y="1254865"/>
                </a:lnTo>
                <a:lnTo>
                  <a:pt x="107175" y="0"/>
                </a:lnTo>
                <a:lnTo>
                  <a:pt x="0" y="0"/>
                </a:lnTo>
                <a:lnTo>
                  <a:pt x="0" y="1254865"/>
                </a:lnTo>
                <a:close/>
              </a:path>
            </a:pathLst>
          </a:custGeom>
          <a:noFill/>
          <a:ln w="187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2833688" y="3446463"/>
            <a:ext cx="525462" cy="131762"/>
          </a:xfrm>
          <a:custGeom>
            <a:avLst/>
            <a:gdLst/>
            <a:ahLst/>
            <a:cxnLst>
              <a:cxn ang="0">
                <a:pos x="0" y="132024"/>
              </a:cxn>
              <a:cxn ang="0">
                <a:pos x="524333" y="132024"/>
              </a:cxn>
              <a:cxn ang="0">
                <a:pos x="524333" y="0"/>
              </a:cxn>
              <a:cxn ang="0">
                <a:pos x="0" y="0"/>
              </a:cxn>
              <a:cxn ang="0">
                <a:pos x="0" y="132024"/>
              </a:cxn>
            </a:cxnLst>
            <a:rect l="0" t="0" r="r" b="b"/>
            <a:pathLst>
              <a:path w="524510" h="132079">
                <a:moveTo>
                  <a:pt x="0" y="132024"/>
                </a:moveTo>
                <a:lnTo>
                  <a:pt x="524333" y="132024"/>
                </a:lnTo>
                <a:lnTo>
                  <a:pt x="524333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1555750" y="3446463"/>
            <a:ext cx="642938" cy="131762"/>
          </a:xfrm>
          <a:custGeom>
            <a:avLst/>
            <a:gdLst/>
            <a:ahLst/>
            <a:cxnLst>
              <a:cxn ang="0">
                <a:pos x="0" y="132024"/>
              </a:cxn>
              <a:cxn ang="0">
                <a:pos x="641590" y="132024"/>
              </a:cxn>
              <a:cxn ang="0">
                <a:pos x="641590" y="0"/>
              </a:cxn>
              <a:cxn ang="0">
                <a:pos x="0" y="0"/>
              </a:cxn>
              <a:cxn ang="0">
                <a:pos x="0" y="132024"/>
              </a:cxn>
            </a:cxnLst>
            <a:rect l="0" t="0" r="r" b="b"/>
            <a:pathLst>
              <a:path w="641985" h="132079">
                <a:moveTo>
                  <a:pt x="0" y="132024"/>
                </a:moveTo>
                <a:lnTo>
                  <a:pt x="641590" y="132024"/>
                </a:lnTo>
                <a:lnTo>
                  <a:pt x="641590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1555750" y="3446463"/>
            <a:ext cx="1803400" cy="131762"/>
          </a:xfrm>
          <a:custGeom>
            <a:avLst/>
            <a:gdLst/>
            <a:ahLst/>
            <a:cxnLst>
              <a:cxn ang="0">
                <a:pos x="0" y="132024"/>
              </a:cxn>
              <a:cxn ang="0">
                <a:pos x="1802591" y="132024"/>
              </a:cxn>
              <a:cxn ang="0">
                <a:pos x="1802591" y="0"/>
              </a:cxn>
              <a:cxn ang="0">
                <a:pos x="0" y="0"/>
              </a:cxn>
              <a:cxn ang="0">
                <a:pos x="0" y="132024"/>
              </a:cxn>
            </a:cxnLst>
            <a:rect l="0" t="0" r="r" b="b"/>
            <a:pathLst>
              <a:path w="1802764" h="132079">
                <a:moveTo>
                  <a:pt x="0" y="132024"/>
                </a:moveTo>
                <a:lnTo>
                  <a:pt x="1802591" y="132024"/>
                </a:lnTo>
                <a:lnTo>
                  <a:pt x="1802591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3160713" y="3573463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0138" y="454183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2938" y="5006975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638" y="34925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7163" y="498633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5575" y="3262313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875" y="4565650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8038" y="456565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8713" y="3656013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2838" y="459898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6675" y="4997450"/>
            <a:ext cx="1127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363" y="3729038"/>
            <a:ext cx="1698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72438" y="5175250"/>
            <a:ext cx="1571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461" name="object 30"/>
          <p:cNvSpPr>
            <a:spLocks/>
          </p:cNvSpPr>
          <p:nvPr/>
        </p:nvSpPr>
        <p:spPr bwMode="auto">
          <a:xfrm>
            <a:off x="3602038" y="3492500"/>
            <a:ext cx="2543175" cy="144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3271" y="1442701"/>
              </a:cxn>
            </a:cxnLst>
            <a:rect l="0" t="0" r="r" b="b"/>
            <a:pathLst>
              <a:path w="2543810" h="1442720">
                <a:moveTo>
                  <a:pt x="0" y="0"/>
                </a:moveTo>
                <a:lnTo>
                  <a:pt x="2543271" y="1442701"/>
                </a:lnTo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2" name="object 31"/>
          <p:cNvSpPr>
            <a:spLocks/>
          </p:cNvSpPr>
          <p:nvPr/>
        </p:nvSpPr>
        <p:spPr bwMode="auto">
          <a:xfrm>
            <a:off x="3594100" y="3495675"/>
            <a:ext cx="2560638" cy="1450975"/>
          </a:xfrm>
          <a:custGeom>
            <a:avLst/>
            <a:gdLst/>
            <a:ahLst/>
            <a:cxnLst>
              <a:cxn ang="0">
                <a:pos x="2559744" y="0"/>
              </a:cxn>
              <a:cxn ang="0">
                <a:pos x="0" y="1450948"/>
              </a:cxn>
            </a:cxnLst>
            <a:rect l="0" t="0" r="r" b="b"/>
            <a:pathLst>
              <a:path w="2560320" h="1450975">
                <a:moveTo>
                  <a:pt x="2559744" y="0"/>
                </a:moveTo>
                <a:lnTo>
                  <a:pt x="0" y="1450948"/>
                </a:lnTo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8283575" y="3906838"/>
            <a:ext cx="6318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Ne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wo</a:t>
            </a:r>
            <a:r>
              <a:rPr sz="1350" dirty="0">
                <a:latin typeface="Times New Roman"/>
                <a:cs typeface="Times New Roman"/>
              </a:rPr>
              <a:t>r</a:t>
            </a: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250" y="2406650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4563" y="512762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6313" y="3884613"/>
            <a:ext cx="2286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46788" y="512127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0438" y="3189288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53138" y="315912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470" name="object 39"/>
          <p:cNvSpPr>
            <a:spLocks/>
          </p:cNvSpPr>
          <p:nvPr/>
        </p:nvSpPr>
        <p:spPr bwMode="auto">
          <a:xfrm>
            <a:off x="1322388" y="2951163"/>
            <a:ext cx="266700" cy="161925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1298575" y="2925763"/>
            <a:ext cx="265113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1298575" y="2925763"/>
            <a:ext cx="265113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1322388" y="2270125"/>
            <a:ext cx="266700" cy="161925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1298575" y="2246313"/>
            <a:ext cx="265113" cy="160337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1298575" y="2246313"/>
            <a:ext cx="265113" cy="160337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/>
          </p:cNvSpPr>
          <p:nvPr/>
        </p:nvSpPr>
        <p:spPr bwMode="auto">
          <a:xfrm>
            <a:off x="1322388" y="2055813"/>
            <a:ext cx="266700" cy="163512"/>
          </a:xfrm>
          <a:custGeom>
            <a:avLst/>
            <a:gdLst/>
            <a:ahLst/>
            <a:cxnLst>
              <a:cxn ang="0">
                <a:pos x="0" y="162926"/>
              </a:cxn>
              <a:cxn ang="0">
                <a:pos x="266054" y="162926"/>
              </a:cxn>
              <a:cxn ang="0">
                <a:pos x="266054" y="0"/>
              </a:cxn>
              <a:cxn ang="0">
                <a:pos x="0" y="0"/>
              </a:cxn>
              <a:cxn ang="0">
                <a:pos x="0" y="162926"/>
              </a:cxn>
            </a:cxnLst>
            <a:rect l="0" t="0" r="r" b="b"/>
            <a:pathLst>
              <a:path w="266065" h="163194">
                <a:moveTo>
                  <a:pt x="0" y="162926"/>
                </a:moveTo>
                <a:lnTo>
                  <a:pt x="266054" y="162926"/>
                </a:lnTo>
                <a:lnTo>
                  <a:pt x="266054" y="0"/>
                </a:lnTo>
                <a:lnTo>
                  <a:pt x="0" y="0"/>
                </a:lnTo>
                <a:lnTo>
                  <a:pt x="0" y="16292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7" name="object 46"/>
          <p:cNvSpPr>
            <a:spLocks/>
          </p:cNvSpPr>
          <p:nvPr/>
        </p:nvSpPr>
        <p:spPr bwMode="auto">
          <a:xfrm>
            <a:off x="1298575" y="2030413"/>
            <a:ext cx="265113" cy="163512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1298575" y="2030413"/>
            <a:ext cx="265113" cy="163512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1322388" y="2724150"/>
            <a:ext cx="266700" cy="163513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/>
          </p:cNvSpPr>
          <p:nvPr/>
        </p:nvSpPr>
        <p:spPr bwMode="auto">
          <a:xfrm>
            <a:off x="1298575" y="2700338"/>
            <a:ext cx="265113" cy="161925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1" name="object 50"/>
          <p:cNvSpPr>
            <a:spLocks/>
          </p:cNvSpPr>
          <p:nvPr/>
        </p:nvSpPr>
        <p:spPr bwMode="auto">
          <a:xfrm>
            <a:off x="1298575" y="2700338"/>
            <a:ext cx="265113" cy="161925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1322388" y="2490788"/>
            <a:ext cx="266700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/>
          </p:cNvSpPr>
          <p:nvPr/>
        </p:nvSpPr>
        <p:spPr bwMode="auto">
          <a:xfrm>
            <a:off x="1298575" y="2466975"/>
            <a:ext cx="265113" cy="160338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4" name="object 53"/>
          <p:cNvSpPr>
            <a:spLocks/>
          </p:cNvSpPr>
          <p:nvPr/>
        </p:nvSpPr>
        <p:spPr bwMode="auto">
          <a:xfrm>
            <a:off x="1298575" y="2466975"/>
            <a:ext cx="265113" cy="160338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7966075" y="4411663"/>
            <a:ext cx="266700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228" y="161042"/>
              </a:cxn>
              <a:cxn ang="0">
                <a:pos x="266228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/>
          </p:cNvSpPr>
          <p:nvPr/>
        </p:nvSpPr>
        <p:spPr bwMode="auto">
          <a:xfrm>
            <a:off x="7942263" y="4387850"/>
            <a:ext cx="265112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7942263" y="4387850"/>
            <a:ext cx="265112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/>
          </p:cNvSpPr>
          <p:nvPr/>
        </p:nvSpPr>
        <p:spPr bwMode="auto">
          <a:xfrm>
            <a:off x="7966075" y="3732213"/>
            <a:ext cx="266700" cy="160337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228" y="160868"/>
              </a:cxn>
              <a:cxn ang="0">
                <a:pos x="266228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9" name="object 58"/>
          <p:cNvSpPr>
            <a:spLocks/>
          </p:cNvSpPr>
          <p:nvPr/>
        </p:nvSpPr>
        <p:spPr bwMode="auto">
          <a:xfrm>
            <a:off x="7942263" y="3706813"/>
            <a:ext cx="265112" cy="160337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0" name="object 59"/>
          <p:cNvSpPr>
            <a:spLocks/>
          </p:cNvSpPr>
          <p:nvPr/>
        </p:nvSpPr>
        <p:spPr bwMode="auto">
          <a:xfrm>
            <a:off x="7942263" y="3706813"/>
            <a:ext cx="265112" cy="160337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7966075" y="3516313"/>
            <a:ext cx="266700" cy="161925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228" y="161042"/>
              </a:cxn>
              <a:cxn ang="0">
                <a:pos x="266228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>
            <a:spLocks/>
          </p:cNvSpPr>
          <p:nvPr/>
        </p:nvSpPr>
        <p:spPr bwMode="auto">
          <a:xfrm>
            <a:off x="7942263" y="3492500"/>
            <a:ext cx="265112" cy="160338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3" name="object 62"/>
          <p:cNvSpPr>
            <a:spLocks/>
          </p:cNvSpPr>
          <p:nvPr/>
        </p:nvSpPr>
        <p:spPr bwMode="auto">
          <a:xfrm>
            <a:off x="7942263" y="3492500"/>
            <a:ext cx="265112" cy="160338"/>
          </a:xfrm>
          <a:custGeom>
            <a:avLst/>
            <a:gdLst/>
            <a:ahLst/>
            <a:cxnLst>
              <a:cxn ang="0">
                <a:pos x="0" y="161042"/>
              </a:cxn>
              <a:cxn ang="0">
                <a:pos x="266054" y="161042"/>
              </a:cxn>
              <a:cxn ang="0">
                <a:pos x="266054" y="0"/>
              </a:cxn>
              <a:cxn ang="0">
                <a:pos x="0" y="0"/>
              </a:cxn>
              <a:cxn ang="0">
                <a:pos x="0" y="161042"/>
              </a:cxn>
            </a:cxnLst>
            <a:rect l="0" t="0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4" name="object 63"/>
          <p:cNvSpPr>
            <a:spLocks/>
          </p:cNvSpPr>
          <p:nvPr/>
        </p:nvSpPr>
        <p:spPr bwMode="auto">
          <a:xfrm>
            <a:off x="7966075" y="4184650"/>
            <a:ext cx="266700" cy="163513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228" y="163101"/>
              </a:cxn>
              <a:cxn ang="0">
                <a:pos x="266228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700" h="163195">
                <a:moveTo>
                  <a:pt x="0" y="163101"/>
                </a:moveTo>
                <a:lnTo>
                  <a:pt x="266228" y="163101"/>
                </a:lnTo>
                <a:lnTo>
                  <a:pt x="266228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5" name="object 64"/>
          <p:cNvSpPr>
            <a:spLocks/>
          </p:cNvSpPr>
          <p:nvPr/>
        </p:nvSpPr>
        <p:spPr bwMode="auto">
          <a:xfrm>
            <a:off x="7942263" y="4160838"/>
            <a:ext cx="265112" cy="163512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6" name="object 65"/>
          <p:cNvSpPr>
            <a:spLocks/>
          </p:cNvSpPr>
          <p:nvPr/>
        </p:nvSpPr>
        <p:spPr bwMode="auto">
          <a:xfrm>
            <a:off x="7942263" y="4160838"/>
            <a:ext cx="265112" cy="163512"/>
          </a:xfrm>
          <a:custGeom>
            <a:avLst/>
            <a:gdLst/>
            <a:ahLst/>
            <a:cxnLst>
              <a:cxn ang="0">
                <a:pos x="0" y="163101"/>
              </a:cxn>
              <a:cxn ang="0">
                <a:pos x="266054" y="163101"/>
              </a:cxn>
              <a:cxn ang="0">
                <a:pos x="266054" y="0"/>
              </a:cxn>
              <a:cxn ang="0">
                <a:pos x="0" y="0"/>
              </a:cxn>
              <a:cxn ang="0">
                <a:pos x="0" y="163101"/>
              </a:cxn>
            </a:cxnLst>
            <a:rect l="0" t="0" r="r" b="b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7" name="object 66"/>
          <p:cNvSpPr>
            <a:spLocks/>
          </p:cNvSpPr>
          <p:nvPr/>
        </p:nvSpPr>
        <p:spPr bwMode="auto">
          <a:xfrm>
            <a:off x="7966075" y="3952875"/>
            <a:ext cx="266700" cy="160338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228" y="160868"/>
              </a:cxn>
              <a:cxn ang="0">
                <a:pos x="266228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8" name="object 67"/>
          <p:cNvSpPr>
            <a:spLocks/>
          </p:cNvSpPr>
          <p:nvPr/>
        </p:nvSpPr>
        <p:spPr bwMode="auto">
          <a:xfrm>
            <a:off x="7942263" y="3927475"/>
            <a:ext cx="265112" cy="161925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9" name="object 68"/>
          <p:cNvSpPr>
            <a:spLocks/>
          </p:cNvSpPr>
          <p:nvPr/>
        </p:nvSpPr>
        <p:spPr bwMode="auto">
          <a:xfrm>
            <a:off x="7942263" y="3927475"/>
            <a:ext cx="265112" cy="161925"/>
          </a:xfrm>
          <a:custGeom>
            <a:avLst/>
            <a:gdLst/>
            <a:ahLst/>
            <a:cxnLst>
              <a:cxn ang="0">
                <a:pos x="0" y="160868"/>
              </a:cxn>
              <a:cxn ang="0">
                <a:pos x="266054" y="160868"/>
              </a:cxn>
              <a:cxn ang="0">
                <a:pos x="266054" y="0"/>
              </a:cxn>
              <a:cxn ang="0">
                <a:pos x="0" y="0"/>
              </a:cxn>
              <a:cxn ang="0">
                <a:pos x="0" y="160868"/>
              </a:cxn>
            </a:cxnLst>
            <a:rect l="0" t="0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0" name="object 69"/>
          <p:cNvSpPr>
            <a:spLocks/>
          </p:cNvSpPr>
          <p:nvPr/>
        </p:nvSpPr>
        <p:spPr bwMode="auto">
          <a:xfrm>
            <a:off x="5419725" y="2536825"/>
            <a:ext cx="655638" cy="131763"/>
          </a:xfrm>
          <a:custGeom>
            <a:avLst/>
            <a:gdLst/>
            <a:ahLst/>
            <a:cxnLst>
              <a:cxn ang="0">
                <a:pos x="0" y="132024"/>
              </a:cxn>
              <a:cxn ang="0">
                <a:pos x="655952" y="132024"/>
              </a:cxn>
              <a:cxn ang="0">
                <a:pos x="655952" y="0"/>
              </a:cxn>
              <a:cxn ang="0">
                <a:pos x="0" y="0"/>
              </a:cxn>
              <a:cxn ang="0">
                <a:pos x="0" y="132024"/>
              </a:cxn>
            </a:cxnLst>
            <a:rect l="0" t="0" r="r" b="b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1" name="object 70"/>
          <p:cNvSpPr>
            <a:spLocks/>
          </p:cNvSpPr>
          <p:nvPr/>
        </p:nvSpPr>
        <p:spPr bwMode="auto">
          <a:xfrm>
            <a:off x="5419725" y="2536825"/>
            <a:ext cx="655638" cy="131763"/>
          </a:xfrm>
          <a:custGeom>
            <a:avLst/>
            <a:gdLst/>
            <a:ahLst/>
            <a:cxnLst>
              <a:cxn ang="0">
                <a:pos x="0" y="132024"/>
              </a:cxn>
              <a:cxn ang="0">
                <a:pos x="655952" y="132024"/>
              </a:cxn>
              <a:cxn ang="0">
                <a:pos x="655952" y="0"/>
              </a:cxn>
              <a:cxn ang="0">
                <a:pos x="0" y="0"/>
              </a:cxn>
              <a:cxn ang="0">
                <a:pos x="0" y="132024"/>
              </a:cxn>
            </a:cxnLst>
            <a:rect l="0" t="0" r="r" b="b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noFill/>
          <a:ln w="187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6176963" y="2109788"/>
            <a:ext cx="1079500" cy="595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42000"/>
              </a:lnSpc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Request packet  Virtual circuit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322888" y="1830388"/>
            <a:ext cx="6524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b="1" dirty="0">
                <a:solidFill>
                  <a:srgbClr val="EB008B"/>
                </a:solidFill>
                <a:latin typeface="Times New Roman"/>
                <a:cs typeface="Times New Roman"/>
              </a:rPr>
              <a:t>Legen</a:t>
            </a:r>
            <a:r>
              <a:rPr sz="15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04" name="object 73"/>
          <p:cNvSpPr>
            <a:spLocks/>
          </p:cNvSpPr>
          <p:nvPr/>
        </p:nvSpPr>
        <p:spPr bwMode="auto">
          <a:xfrm>
            <a:off x="5414963" y="2222500"/>
            <a:ext cx="635000" cy="184150"/>
          </a:xfrm>
          <a:custGeom>
            <a:avLst/>
            <a:gdLst/>
            <a:ahLst/>
            <a:cxnLst>
              <a:cxn ang="0">
                <a:pos x="0" y="183705"/>
              </a:cxn>
              <a:cxn ang="0">
                <a:pos x="635165" y="183705"/>
              </a:cxn>
              <a:cxn ang="0">
                <a:pos x="635165" y="0"/>
              </a:cxn>
              <a:cxn ang="0">
                <a:pos x="0" y="0"/>
              </a:cxn>
              <a:cxn ang="0">
                <a:pos x="0" y="183705"/>
              </a:cxn>
            </a:cxnLst>
            <a:rect l="0" t="0" r="r" b="b"/>
            <a:pathLst>
              <a:path w="635635" h="184150">
                <a:moveTo>
                  <a:pt x="0" y="183705"/>
                </a:moveTo>
                <a:lnTo>
                  <a:pt x="635165" y="183705"/>
                </a:lnTo>
                <a:lnTo>
                  <a:pt x="635165" y="0"/>
                </a:lnTo>
                <a:lnTo>
                  <a:pt x="0" y="0"/>
                </a:lnTo>
                <a:lnTo>
                  <a:pt x="0" y="183705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5470525" y="2163763"/>
            <a:ext cx="5429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06" name="object 75"/>
          <p:cNvSpPr>
            <a:spLocks/>
          </p:cNvSpPr>
          <p:nvPr/>
        </p:nvSpPr>
        <p:spPr bwMode="auto">
          <a:xfrm>
            <a:off x="5276850" y="2105025"/>
            <a:ext cx="2060575" cy="712788"/>
          </a:xfrm>
          <a:custGeom>
            <a:avLst/>
            <a:gdLst/>
            <a:ahLst/>
            <a:cxnLst>
              <a:cxn ang="0">
                <a:pos x="2060583" y="588255"/>
              </a:cxn>
              <a:cxn ang="0">
                <a:pos x="2050815" y="636324"/>
              </a:cxn>
              <a:cxn ang="0">
                <a:pos x="2024216" y="675680"/>
              </a:cxn>
              <a:cxn ang="0">
                <a:pos x="1984843" y="702268"/>
              </a:cxn>
              <a:cxn ang="0">
                <a:pos x="1936753" y="712032"/>
              </a:cxn>
              <a:cxn ang="0">
                <a:pos x="888657" y="712032"/>
              </a:cxn>
              <a:cxn ang="0">
                <a:pos x="350445" y="712032"/>
              </a:cxn>
              <a:cxn ang="0">
                <a:pos x="152157" y="712032"/>
              </a:cxn>
              <a:cxn ang="0">
                <a:pos x="123830" y="712032"/>
              </a:cxn>
              <a:cxn ang="0">
                <a:pos x="75711" y="702268"/>
              </a:cxn>
              <a:cxn ang="0">
                <a:pos x="36341" y="675680"/>
              </a:cxn>
              <a:cxn ang="0">
                <a:pos x="9758" y="636324"/>
              </a:cxn>
              <a:cxn ang="0">
                <a:pos x="0" y="588255"/>
              </a:cxn>
              <a:cxn ang="0">
                <a:pos x="0" y="319769"/>
              </a:cxn>
              <a:cxn ang="0">
                <a:pos x="0" y="181897"/>
              </a:cxn>
              <a:cxn ang="0">
                <a:pos x="0" y="131103"/>
              </a:cxn>
              <a:cxn ang="0">
                <a:pos x="0" y="123846"/>
              </a:cxn>
              <a:cxn ang="0">
                <a:pos x="9758" y="75796"/>
              </a:cxn>
              <a:cxn ang="0">
                <a:pos x="36341" y="36412"/>
              </a:cxn>
              <a:cxn ang="0">
                <a:pos x="75711" y="9784"/>
              </a:cxn>
              <a:cxn ang="0">
                <a:pos x="123830" y="0"/>
              </a:cxn>
              <a:cxn ang="0">
                <a:pos x="1171926" y="0"/>
              </a:cxn>
              <a:cxn ang="0">
                <a:pos x="1710137" y="0"/>
              </a:cxn>
              <a:cxn ang="0">
                <a:pos x="1908426" y="0"/>
              </a:cxn>
              <a:cxn ang="0">
                <a:pos x="1936753" y="0"/>
              </a:cxn>
              <a:cxn ang="0">
                <a:pos x="1984843" y="9784"/>
              </a:cxn>
              <a:cxn ang="0">
                <a:pos x="2024216" y="36412"/>
              </a:cxn>
              <a:cxn ang="0">
                <a:pos x="2050815" y="75796"/>
              </a:cxn>
              <a:cxn ang="0">
                <a:pos x="2060583" y="123846"/>
              </a:cxn>
              <a:cxn ang="0">
                <a:pos x="2060583" y="588255"/>
              </a:cxn>
            </a:cxnLst>
            <a:rect l="0" t="0" r="r" b="b"/>
            <a:pathLst>
              <a:path w="2060575" h="712469">
                <a:moveTo>
                  <a:pt x="2060583" y="588255"/>
                </a:moveTo>
                <a:lnTo>
                  <a:pt x="2050815" y="636324"/>
                </a:lnTo>
                <a:lnTo>
                  <a:pt x="2024216" y="675680"/>
                </a:lnTo>
                <a:lnTo>
                  <a:pt x="1984843" y="702268"/>
                </a:lnTo>
                <a:lnTo>
                  <a:pt x="1936753" y="712032"/>
                </a:lnTo>
                <a:lnTo>
                  <a:pt x="888657" y="712032"/>
                </a:lnTo>
                <a:lnTo>
                  <a:pt x="350445" y="712032"/>
                </a:lnTo>
                <a:lnTo>
                  <a:pt x="152157" y="712032"/>
                </a:lnTo>
                <a:lnTo>
                  <a:pt x="123830" y="712032"/>
                </a:lnTo>
                <a:lnTo>
                  <a:pt x="75711" y="702268"/>
                </a:lnTo>
                <a:lnTo>
                  <a:pt x="36341" y="675680"/>
                </a:lnTo>
                <a:lnTo>
                  <a:pt x="9758" y="636324"/>
                </a:lnTo>
                <a:lnTo>
                  <a:pt x="0" y="588255"/>
                </a:lnTo>
                <a:lnTo>
                  <a:pt x="0" y="319769"/>
                </a:lnTo>
                <a:lnTo>
                  <a:pt x="0" y="181897"/>
                </a:lnTo>
                <a:lnTo>
                  <a:pt x="0" y="131103"/>
                </a:lnTo>
                <a:lnTo>
                  <a:pt x="0" y="123846"/>
                </a:lnTo>
                <a:lnTo>
                  <a:pt x="9758" y="75796"/>
                </a:lnTo>
                <a:lnTo>
                  <a:pt x="36341" y="36412"/>
                </a:lnTo>
                <a:lnTo>
                  <a:pt x="75711" y="9784"/>
                </a:lnTo>
                <a:lnTo>
                  <a:pt x="123830" y="0"/>
                </a:lnTo>
                <a:lnTo>
                  <a:pt x="1171926" y="0"/>
                </a:lnTo>
                <a:lnTo>
                  <a:pt x="1710137" y="0"/>
                </a:lnTo>
                <a:lnTo>
                  <a:pt x="1908426" y="0"/>
                </a:lnTo>
                <a:lnTo>
                  <a:pt x="1936753" y="0"/>
                </a:lnTo>
                <a:lnTo>
                  <a:pt x="1984843" y="9784"/>
                </a:lnTo>
                <a:lnTo>
                  <a:pt x="2024216" y="36412"/>
                </a:lnTo>
                <a:lnTo>
                  <a:pt x="2050815" y="75796"/>
                </a:lnTo>
                <a:lnTo>
                  <a:pt x="2060583" y="123846"/>
                </a:lnTo>
                <a:lnTo>
                  <a:pt x="2060583" y="588255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7" name="object 76"/>
          <p:cNvSpPr>
            <a:spLocks noChangeArrowheads="1"/>
          </p:cNvSpPr>
          <p:nvPr/>
        </p:nvSpPr>
        <p:spPr bwMode="auto">
          <a:xfrm>
            <a:off x="1187450" y="2089150"/>
            <a:ext cx="3370263" cy="1658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8" name="object 77"/>
          <p:cNvSpPr>
            <a:spLocks/>
          </p:cNvSpPr>
          <p:nvPr/>
        </p:nvSpPr>
        <p:spPr bwMode="auto">
          <a:xfrm>
            <a:off x="4587875" y="4217988"/>
            <a:ext cx="604838" cy="171450"/>
          </a:xfrm>
          <a:custGeom>
            <a:avLst/>
            <a:gdLst/>
            <a:ahLst/>
            <a:cxnLst>
              <a:cxn ang="0">
                <a:pos x="604423" y="0"/>
              </a:cxn>
              <a:cxn ang="0">
                <a:pos x="0" y="0"/>
              </a:cxn>
              <a:cxn ang="0">
                <a:pos x="0" y="55818"/>
              </a:cxn>
              <a:cxn ang="0">
                <a:pos x="30896" y="106735"/>
              </a:cxn>
              <a:cxn ang="0">
                <a:pos x="66755" y="128185"/>
              </a:cxn>
              <a:cxn ang="0">
                <a:pos x="113765" y="146053"/>
              </a:cxn>
              <a:cxn ang="0">
                <a:pos x="170086" y="159659"/>
              </a:cxn>
              <a:cxn ang="0">
                <a:pos x="233876" y="168323"/>
              </a:cxn>
              <a:cxn ang="0">
                <a:pos x="303293" y="171362"/>
              </a:cxn>
              <a:cxn ang="0">
                <a:pos x="371910" y="168323"/>
              </a:cxn>
              <a:cxn ang="0">
                <a:pos x="435126" y="159659"/>
              </a:cxn>
              <a:cxn ang="0">
                <a:pos x="491062" y="146053"/>
              </a:cxn>
              <a:cxn ang="0">
                <a:pos x="537839" y="128185"/>
              </a:cxn>
              <a:cxn ang="0">
                <a:pos x="573577" y="106735"/>
              </a:cxn>
              <a:cxn ang="0">
                <a:pos x="604423" y="55818"/>
              </a:cxn>
              <a:cxn ang="0">
                <a:pos x="604423" y="0"/>
              </a:cxn>
            </a:cxnLst>
            <a:rect l="0" t="0" r="r" b="b"/>
            <a:pathLst>
              <a:path w="604520" h="171450">
                <a:moveTo>
                  <a:pt x="604423" y="0"/>
                </a:moveTo>
                <a:lnTo>
                  <a:pt x="0" y="0"/>
                </a:lnTo>
                <a:lnTo>
                  <a:pt x="0" y="55818"/>
                </a:lnTo>
                <a:lnTo>
                  <a:pt x="30896" y="106735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9" name="object 78"/>
          <p:cNvSpPr>
            <a:spLocks/>
          </p:cNvSpPr>
          <p:nvPr/>
        </p:nvSpPr>
        <p:spPr bwMode="auto">
          <a:xfrm>
            <a:off x="4587875" y="4217988"/>
            <a:ext cx="604838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69"/>
              </a:cxn>
              <a:cxn ang="0">
                <a:pos x="0" y="48841"/>
              </a:cxn>
              <a:cxn ang="0">
                <a:pos x="0" y="54946"/>
              </a:cxn>
              <a:cxn ang="0">
                <a:pos x="0" y="55818"/>
              </a:cxn>
              <a:cxn ang="0">
                <a:pos x="8031" y="82386"/>
              </a:cxn>
              <a:cxn ang="0">
                <a:pos x="66755" y="128185"/>
              </a:cxn>
              <a:cxn ang="0">
                <a:pos x="113765" y="146053"/>
              </a:cxn>
              <a:cxn ang="0">
                <a:pos x="170086" y="159659"/>
              </a:cxn>
              <a:cxn ang="0">
                <a:pos x="233876" y="168323"/>
              </a:cxn>
              <a:cxn ang="0">
                <a:pos x="303293" y="171362"/>
              </a:cxn>
              <a:cxn ang="0">
                <a:pos x="371910" y="168323"/>
              </a:cxn>
              <a:cxn ang="0">
                <a:pos x="435126" y="159659"/>
              </a:cxn>
              <a:cxn ang="0">
                <a:pos x="491062" y="146053"/>
              </a:cxn>
              <a:cxn ang="0">
                <a:pos x="537839" y="128185"/>
              </a:cxn>
              <a:cxn ang="0">
                <a:pos x="573577" y="106735"/>
              </a:cxn>
              <a:cxn ang="0">
                <a:pos x="604423" y="55818"/>
              </a:cxn>
              <a:cxn ang="0">
                <a:pos x="604423" y="23548"/>
              </a:cxn>
              <a:cxn ang="0">
                <a:pos x="604423" y="6977"/>
              </a:cxn>
              <a:cxn ang="0">
                <a:pos x="604423" y="872"/>
              </a:cxn>
              <a:cxn ang="0">
                <a:pos x="604423" y="0"/>
              </a:cxn>
            </a:cxnLst>
            <a:rect l="0" t="0" r="r" b="b"/>
            <a:pathLst>
              <a:path w="604520" h="171450">
                <a:moveTo>
                  <a:pt x="0" y="0"/>
                </a:moveTo>
                <a:lnTo>
                  <a:pt x="0" y="32269"/>
                </a:lnTo>
                <a:lnTo>
                  <a:pt x="0" y="48841"/>
                </a:lnTo>
                <a:lnTo>
                  <a:pt x="0" y="54946"/>
                </a:lnTo>
                <a:lnTo>
                  <a:pt x="0" y="55818"/>
                </a:lnTo>
                <a:lnTo>
                  <a:pt x="8031" y="82386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23548"/>
                </a:lnTo>
                <a:lnTo>
                  <a:pt x="604423" y="6977"/>
                </a:lnTo>
                <a:lnTo>
                  <a:pt x="604423" y="872"/>
                </a:lnTo>
                <a:lnTo>
                  <a:pt x="604423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0" name="object 79"/>
          <p:cNvSpPr>
            <a:spLocks/>
          </p:cNvSpPr>
          <p:nvPr/>
        </p:nvSpPr>
        <p:spPr bwMode="auto">
          <a:xfrm>
            <a:off x="4587875" y="4105275"/>
            <a:ext cx="604838" cy="228600"/>
          </a:xfrm>
          <a:custGeom>
            <a:avLst/>
            <a:gdLst/>
            <a:ahLst/>
            <a:cxnLst>
              <a:cxn ang="0">
                <a:pos x="303293" y="0"/>
              </a:cxn>
              <a:cxn ang="0">
                <a:pos x="233876" y="3043"/>
              </a:cxn>
              <a:cxn ang="0">
                <a:pos x="170086" y="11690"/>
              </a:cxn>
              <a:cxn ang="0">
                <a:pos x="113765" y="25209"/>
              </a:cxn>
              <a:cxn ang="0">
                <a:pos x="66755" y="42874"/>
              </a:cxn>
              <a:cxn ang="0">
                <a:pos x="30896" y="63955"/>
              </a:cxn>
              <a:cxn ang="0">
                <a:pos x="0" y="113450"/>
              </a:cxn>
              <a:cxn ang="0">
                <a:pos x="8031" y="140030"/>
              </a:cxn>
              <a:cxn ang="0">
                <a:pos x="66755" y="185900"/>
              </a:cxn>
              <a:cxn ang="0">
                <a:pos x="113765" y="203812"/>
              </a:cxn>
              <a:cxn ang="0">
                <a:pos x="170086" y="217460"/>
              </a:cxn>
              <a:cxn ang="0">
                <a:pos x="233876" y="226153"/>
              </a:cxn>
              <a:cxn ang="0">
                <a:pos x="303293" y="229204"/>
              </a:cxn>
              <a:cxn ang="0">
                <a:pos x="371910" y="226153"/>
              </a:cxn>
              <a:cxn ang="0">
                <a:pos x="435126" y="217460"/>
              </a:cxn>
              <a:cxn ang="0">
                <a:pos x="491062" y="203812"/>
              </a:cxn>
              <a:cxn ang="0">
                <a:pos x="537839" y="185900"/>
              </a:cxn>
              <a:cxn ang="0">
                <a:pos x="573577" y="164409"/>
              </a:cxn>
              <a:cxn ang="0">
                <a:pos x="604423" y="113450"/>
              </a:cxn>
              <a:cxn ang="0">
                <a:pos x="596399" y="87723"/>
              </a:cxn>
              <a:cxn ang="0">
                <a:pos x="537839" y="42874"/>
              </a:cxn>
              <a:cxn ang="0">
                <a:pos x="491062" y="25209"/>
              </a:cxn>
              <a:cxn ang="0">
                <a:pos x="435126" y="11690"/>
              </a:cxn>
              <a:cxn ang="0">
                <a:pos x="371910" y="3043"/>
              </a:cxn>
              <a:cxn ang="0">
                <a:pos x="303293" y="0"/>
              </a:cxn>
            </a:cxnLst>
            <a:rect l="0" t="0" r="r" b="b"/>
            <a:pathLst>
              <a:path w="604520" h="229235">
                <a:moveTo>
                  <a:pt x="303293" y="0"/>
                </a:moveTo>
                <a:lnTo>
                  <a:pt x="233876" y="3043"/>
                </a:lnTo>
                <a:lnTo>
                  <a:pt x="170086" y="11690"/>
                </a:lnTo>
                <a:lnTo>
                  <a:pt x="113765" y="25209"/>
                </a:lnTo>
                <a:lnTo>
                  <a:pt x="66755" y="42874"/>
                </a:lnTo>
                <a:lnTo>
                  <a:pt x="30896" y="63955"/>
                </a:lnTo>
                <a:lnTo>
                  <a:pt x="0" y="113450"/>
                </a:lnTo>
                <a:lnTo>
                  <a:pt x="8031" y="140030"/>
                </a:lnTo>
                <a:lnTo>
                  <a:pt x="66755" y="185900"/>
                </a:lnTo>
                <a:lnTo>
                  <a:pt x="113765" y="203812"/>
                </a:lnTo>
                <a:lnTo>
                  <a:pt x="170086" y="217460"/>
                </a:lnTo>
                <a:lnTo>
                  <a:pt x="233876" y="226153"/>
                </a:lnTo>
                <a:lnTo>
                  <a:pt x="303293" y="229204"/>
                </a:lnTo>
                <a:lnTo>
                  <a:pt x="371910" y="226153"/>
                </a:lnTo>
                <a:lnTo>
                  <a:pt x="435126" y="217460"/>
                </a:lnTo>
                <a:lnTo>
                  <a:pt x="491062" y="203812"/>
                </a:lnTo>
                <a:lnTo>
                  <a:pt x="537839" y="185900"/>
                </a:lnTo>
                <a:lnTo>
                  <a:pt x="573577" y="164409"/>
                </a:lnTo>
                <a:lnTo>
                  <a:pt x="604423" y="113450"/>
                </a:lnTo>
                <a:lnTo>
                  <a:pt x="596399" y="87723"/>
                </a:lnTo>
                <a:lnTo>
                  <a:pt x="537839" y="42874"/>
                </a:lnTo>
                <a:lnTo>
                  <a:pt x="491062" y="25209"/>
                </a:lnTo>
                <a:lnTo>
                  <a:pt x="435126" y="11690"/>
                </a:lnTo>
                <a:lnTo>
                  <a:pt x="371910" y="3043"/>
                </a:lnTo>
                <a:lnTo>
                  <a:pt x="3032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1" name="object 80"/>
          <p:cNvSpPr>
            <a:spLocks/>
          </p:cNvSpPr>
          <p:nvPr/>
        </p:nvSpPr>
        <p:spPr bwMode="auto">
          <a:xfrm>
            <a:off x="4587875" y="4105275"/>
            <a:ext cx="604838" cy="228600"/>
          </a:xfrm>
          <a:custGeom>
            <a:avLst/>
            <a:gdLst/>
            <a:ahLst/>
            <a:cxnLst>
              <a:cxn ang="0">
                <a:pos x="604423" y="113450"/>
              </a:cxn>
              <a:cxn ang="0">
                <a:pos x="573577" y="164409"/>
              </a:cxn>
              <a:cxn ang="0">
                <a:pos x="537839" y="185900"/>
              </a:cxn>
              <a:cxn ang="0">
                <a:pos x="491062" y="203812"/>
              </a:cxn>
              <a:cxn ang="0">
                <a:pos x="435126" y="217460"/>
              </a:cxn>
              <a:cxn ang="0">
                <a:pos x="371910" y="226153"/>
              </a:cxn>
              <a:cxn ang="0">
                <a:pos x="303293" y="229204"/>
              </a:cxn>
              <a:cxn ang="0">
                <a:pos x="233876" y="226153"/>
              </a:cxn>
              <a:cxn ang="0">
                <a:pos x="170086" y="217460"/>
              </a:cxn>
              <a:cxn ang="0">
                <a:pos x="113765" y="203812"/>
              </a:cxn>
              <a:cxn ang="0">
                <a:pos x="66755" y="185900"/>
              </a:cxn>
              <a:cxn ang="0">
                <a:pos x="30896" y="164409"/>
              </a:cxn>
              <a:cxn ang="0">
                <a:pos x="0" y="113450"/>
              </a:cxn>
              <a:cxn ang="0">
                <a:pos x="8031" y="87723"/>
              </a:cxn>
              <a:cxn ang="0">
                <a:pos x="66755" y="42874"/>
              </a:cxn>
              <a:cxn ang="0">
                <a:pos x="113765" y="25209"/>
              </a:cxn>
              <a:cxn ang="0">
                <a:pos x="170086" y="11690"/>
              </a:cxn>
              <a:cxn ang="0">
                <a:pos x="233876" y="3043"/>
              </a:cxn>
              <a:cxn ang="0">
                <a:pos x="303293" y="0"/>
              </a:cxn>
              <a:cxn ang="0">
                <a:pos x="371910" y="3043"/>
              </a:cxn>
              <a:cxn ang="0">
                <a:pos x="435126" y="11690"/>
              </a:cxn>
              <a:cxn ang="0">
                <a:pos x="491062" y="25209"/>
              </a:cxn>
              <a:cxn ang="0">
                <a:pos x="537839" y="42874"/>
              </a:cxn>
              <a:cxn ang="0">
                <a:pos x="573577" y="63955"/>
              </a:cxn>
              <a:cxn ang="0">
                <a:pos x="604423" y="113450"/>
              </a:cxn>
            </a:cxnLst>
            <a:rect l="0" t="0" r="r" b="b"/>
            <a:pathLst>
              <a:path w="604520" h="229235">
                <a:moveTo>
                  <a:pt x="604423" y="113450"/>
                </a:moveTo>
                <a:lnTo>
                  <a:pt x="573577" y="164409"/>
                </a:lnTo>
                <a:lnTo>
                  <a:pt x="537839" y="185900"/>
                </a:lnTo>
                <a:lnTo>
                  <a:pt x="491062" y="203812"/>
                </a:lnTo>
                <a:lnTo>
                  <a:pt x="435126" y="217460"/>
                </a:lnTo>
                <a:lnTo>
                  <a:pt x="371910" y="226153"/>
                </a:lnTo>
                <a:lnTo>
                  <a:pt x="303293" y="229204"/>
                </a:lnTo>
                <a:lnTo>
                  <a:pt x="233876" y="226153"/>
                </a:lnTo>
                <a:lnTo>
                  <a:pt x="170086" y="217460"/>
                </a:lnTo>
                <a:lnTo>
                  <a:pt x="113765" y="203812"/>
                </a:lnTo>
                <a:lnTo>
                  <a:pt x="66755" y="185900"/>
                </a:lnTo>
                <a:lnTo>
                  <a:pt x="30896" y="164409"/>
                </a:lnTo>
                <a:lnTo>
                  <a:pt x="0" y="113450"/>
                </a:lnTo>
                <a:lnTo>
                  <a:pt x="8031" y="87723"/>
                </a:lnTo>
                <a:lnTo>
                  <a:pt x="66755" y="42874"/>
                </a:lnTo>
                <a:lnTo>
                  <a:pt x="113765" y="25209"/>
                </a:lnTo>
                <a:lnTo>
                  <a:pt x="170086" y="11690"/>
                </a:lnTo>
                <a:lnTo>
                  <a:pt x="233876" y="3043"/>
                </a:lnTo>
                <a:lnTo>
                  <a:pt x="303293" y="0"/>
                </a:lnTo>
                <a:lnTo>
                  <a:pt x="371910" y="3043"/>
                </a:lnTo>
                <a:lnTo>
                  <a:pt x="435126" y="11690"/>
                </a:lnTo>
                <a:lnTo>
                  <a:pt x="491062" y="25209"/>
                </a:lnTo>
                <a:lnTo>
                  <a:pt x="537839" y="42874"/>
                </a:lnTo>
                <a:lnTo>
                  <a:pt x="573577" y="63955"/>
                </a:lnTo>
                <a:lnTo>
                  <a:pt x="604423" y="113450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2" name="object 81"/>
          <p:cNvSpPr>
            <a:spLocks/>
          </p:cNvSpPr>
          <p:nvPr/>
        </p:nvSpPr>
        <p:spPr bwMode="auto">
          <a:xfrm>
            <a:off x="4740275" y="4168775"/>
            <a:ext cx="300038" cy="101600"/>
          </a:xfrm>
          <a:custGeom>
            <a:avLst/>
            <a:gdLst/>
            <a:ahLst/>
            <a:cxnLst>
              <a:cxn ang="0">
                <a:pos x="299035" y="101100"/>
              </a:cxn>
              <a:cxn ang="0">
                <a:pos x="0" y="0"/>
              </a:cxn>
            </a:cxnLst>
            <a:rect l="0" t="0" r="r" b="b"/>
            <a:pathLst>
              <a:path w="299085" h="101600">
                <a:moveTo>
                  <a:pt x="299035" y="101100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3" name="object 82"/>
          <p:cNvSpPr>
            <a:spLocks/>
          </p:cNvSpPr>
          <p:nvPr/>
        </p:nvSpPr>
        <p:spPr bwMode="auto">
          <a:xfrm>
            <a:off x="4740275" y="4168775"/>
            <a:ext cx="300038" cy="101600"/>
          </a:xfrm>
          <a:custGeom>
            <a:avLst/>
            <a:gdLst/>
            <a:ahLst/>
            <a:cxnLst>
              <a:cxn ang="0">
                <a:pos x="299035" y="0"/>
              </a:cxn>
              <a:cxn ang="0">
                <a:pos x="0" y="101100"/>
              </a:cxn>
            </a:cxnLst>
            <a:rect l="0" t="0" r="r" b="b"/>
            <a:pathLst>
              <a:path w="299085" h="101600">
                <a:moveTo>
                  <a:pt x="299035" y="0"/>
                </a:moveTo>
                <a:lnTo>
                  <a:pt x="0" y="10110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4" name="object 83"/>
          <p:cNvSpPr>
            <a:spLocks/>
          </p:cNvSpPr>
          <p:nvPr/>
        </p:nvSpPr>
        <p:spPr bwMode="auto">
          <a:xfrm>
            <a:off x="3294063" y="4949825"/>
            <a:ext cx="604837" cy="171450"/>
          </a:xfrm>
          <a:custGeom>
            <a:avLst/>
            <a:gdLst/>
            <a:ahLst/>
            <a:cxnLst>
              <a:cxn ang="0">
                <a:pos x="604214" y="0"/>
              </a:cxn>
              <a:cxn ang="0">
                <a:pos x="0" y="0"/>
              </a:cxn>
              <a:cxn ang="0">
                <a:pos x="0" y="55622"/>
              </a:cxn>
              <a:cxn ang="0">
                <a:pos x="30868" y="106568"/>
              </a:cxn>
              <a:cxn ang="0">
                <a:pos x="66700" y="128052"/>
              </a:cxn>
              <a:cxn ang="0">
                <a:pos x="113680" y="145959"/>
              </a:cxn>
              <a:cxn ang="0">
                <a:pos x="169974" y="159601"/>
              </a:cxn>
              <a:cxn ang="0">
                <a:pos x="233744" y="168291"/>
              </a:cxn>
              <a:cxn ang="0">
                <a:pos x="303154" y="171341"/>
              </a:cxn>
              <a:cxn ang="0">
                <a:pos x="371810" y="168291"/>
              </a:cxn>
              <a:cxn ang="0">
                <a:pos x="435033" y="159601"/>
              </a:cxn>
              <a:cxn ang="0">
                <a:pos x="490953" y="145959"/>
              </a:cxn>
              <a:cxn ang="0">
                <a:pos x="537701" y="128052"/>
              </a:cxn>
              <a:cxn ang="0">
                <a:pos x="573406" y="106568"/>
              </a:cxn>
              <a:cxn ang="0">
                <a:pos x="604214" y="55622"/>
              </a:cxn>
              <a:cxn ang="0">
                <a:pos x="604214" y="0"/>
              </a:cxn>
            </a:cxnLst>
            <a:rect l="0" t="0" r="r" b="b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622"/>
                </a:lnTo>
                <a:lnTo>
                  <a:pt x="30868" y="106568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5" name="object 84"/>
          <p:cNvSpPr>
            <a:spLocks/>
          </p:cNvSpPr>
          <p:nvPr/>
        </p:nvSpPr>
        <p:spPr bwMode="auto">
          <a:xfrm>
            <a:off x="3294063" y="4949825"/>
            <a:ext cx="604837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157"/>
              </a:cxn>
              <a:cxn ang="0">
                <a:pos x="0" y="48670"/>
              </a:cxn>
              <a:cxn ang="0">
                <a:pos x="0" y="54753"/>
              </a:cxn>
              <a:cxn ang="0">
                <a:pos x="0" y="55622"/>
              </a:cxn>
              <a:cxn ang="0">
                <a:pos x="8023" y="82196"/>
              </a:cxn>
              <a:cxn ang="0">
                <a:pos x="66700" y="128052"/>
              </a:cxn>
              <a:cxn ang="0">
                <a:pos x="113680" y="145959"/>
              </a:cxn>
              <a:cxn ang="0">
                <a:pos x="169974" y="159601"/>
              </a:cxn>
              <a:cxn ang="0">
                <a:pos x="233744" y="168291"/>
              </a:cxn>
              <a:cxn ang="0">
                <a:pos x="303154" y="171341"/>
              </a:cxn>
              <a:cxn ang="0">
                <a:pos x="371810" y="168291"/>
              </a:cxn>
              <a:cxn ang="0">
                <a:pos x="435033" y="159601"/>
              </a:cxn>
              <a:cxn ang="0">
                <a:pos x="490953" y="145959"/>
              </a:cxn>
              <a:cxn ang="0">
                <a:pos x="537701" y="128052"/>
              </a:cxn>
              <a:cxn ang="0">
                <a:pos x="573406" y="106568"/>
              </a:cxn>
              <a:cxn ang="0">
                <a:pos x="604214" y="55622"/>
              </a:cxn>
              <a:cxn ang="0">
                <a:pos x="604214" y="23465"/>
              </a:cxn>
              <a:cxn ang="0">
                <a:pos x="604214" y="6952"/>
              </a:cxn>
              <a:cxn ang="0">
                <a:pos x="604214" y="869"/>
              </a:cxn>
              <a:cxn ang="0">
                <a:pos x="604214" y="0"/>
              </a:cxn>
            </a:cxnLst>
            <a:rect l="0" t="0" r="r" b="b"/>
            <a:pathLst>
              <a:path w="604520" h="171450">
                <a:moveTo>
                  <a:pt x="0" y="0"/>
                </a:moveTo>
                <a:lnTo>
                  <a:pt x="0" y="32157"/>
                </a:lnTo>
                <a:lnTo>
                  <a:pt x="0" y="48670"/>
                </a:lnTo>
                <a:lnTo>
                  <a:pt x="0" y="54753"/>
                </a:lnTo>
                <a:lnTo>
                  <a:pt x="0" y="55622"/>
                </a:lnTo>
                <a:lnTo>
                  <a:pt x="8023" y="82196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23465"/>
                </a:lnTo>
                <a:lnTo>
                  <a:pt x="604214" y="6952"/>
                </a:lnTo>
                <a:lnTo>
                  <a:pt x="604214" y="869"/>
                </a:lnTo>
                <a:lnTo>
                  <a:pt x="60421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6" name="object 85"/>
          <p:cNvSpPr>
            <a:spLocks/>
          </p:cNvSpPr>
          <p:nvPr/>
        </p:nvSpPr>
        <p:spPr bwMode="auto">
          <a:xfrm>
            <a:off x="3294063" y="4835525"/>
            <a:ext cx="604837" cy="228600"/>
          </a:xfrm>
          <a:custGeom>
            <a:avLst/>
            <a:gdLst/>
            <a:ahLst/>
            <a:cxnLst>
              <a:cxn ang="0">
                <a:pos x="303154" y="0"/>
              </a:cxn>
              <a:cxn ang="0">
                <a:pos x="233744" y="3033"/>
              </a:cxn>
              <a:cxn ang="0">
                <a:pos x="169974" y="11656"/>
              </a:cxn>
              <a:cxn ang="0">
                <a:pos x="113680" y="25151"/>
              </a:cxn>
              <a:cxn ang="0">
                <a:pos x="66700" y="42798"/>
              </a:cxn>
              <a:cxn ang="0">
                <a:pos x="30868" y="63882"/>
              </a:cxn>
              <a:cxn ang="0">
                <a:pos x="0" y="113485"/>
              </a:cxn>
              <a:cxn ang="0">
                <a:pos x="8023" y="139994"/>
              </a:cxn>
              <a:cxn ang="0">
                <a:pos x="66700" y="185773"/>
              </a:cxn>
              <a:cxn ang="0">
                <a:pos x="113680" y="203661"/>
              </a:cxn>
              <a:cxn ang="0">
                <a:pos x="169974" y="217294"/>
              </a:cxn>
              <a:cxn ang="0">
                <a:pos x="233744" y="225980"/>
              </a:cxn>
              <a:cxn ang="0">
                <a:pos x="303154" y="229029"/>
              </a:cxn>
              <a:cxn ang="0">
                <a:pos x="371810" y="225980"/>
              </a:cxn>
              <a:cxn ang="0">
                <a:pos x="435033" y="217294"/>
              </a:cxn>
              <a:cxn ang="0">
                <a:pos x="490953" y="203661"/>
              </a:cxn>
              <a:cxn ang="0">
                <a:pos x="537701" y="185773"/>
              </a:cxn>
              <a:cxn ang="0">
                <a:pos x="573406" y="164320"/>
              </a:cxn>
              <a:cxn ang="0">
                <a:pos x="604214" y="113485"/>
              </a:cxn>
              <a:cxn ang="0">
                <a:pos x="596201" y="87683"/>
              </a:cxn>
              <a:cxn ang="0">
                <a:pos x="537701" y="42798"/>
              </a:cxn>
              <a:cxn ang="0">
                <a:pos x="490953" y="25151"/>
              </a:cxn>
              <a:cxn ang="0">
                <a:pos x="435033" y="11656"/>
              </a:cxn>
              <a:cxn ang="0">
                <a:pos x="371810" y="3033"/>
              </a:cxn>
              <a:cxn ang="0">
                <a:pos x="303154" y="0"/>
              </a:cxn>
            </a:cxnLst>
            <a:rect l="0" t="0" r="r" b="b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39994"/>
                </a:lnTo>
                <a:lnTo>
                  <a:pt x="66700" y="185773"/>
                </a:lnTo>
                <a:lnTo>
                  <a:pt x="113680" y="203661"/>
                </a:lnTo>
                <a:lnTo>
                  <a:pt x="169974" y="217294"/>
                </a:lnTo>
                <a:lnTo>
                  <a:pt x="233744" y="225980"/>
                </a:lnTo>
                <a:lnTo>
                  <a:pt x="303154" y="229029"/>
                </a:lnTo>
                <a:lnTo>
                  <a:pt x="371810" y="225980"/>
                </a:lnTo>
                <a:lnTo>
                  <a:pt x="435033" y="217294"/>
                </a:lnTo>
                <a:lnTo>
                  <a:pt x="490953" y="203661"/>
                </a:lnTo>
                <a:lnTo>
                  <a:pt x="537701" y="185773"/>
                </a:lnTo>
                <a:lnTo>
                  <a:pt x="573406" y="164320"/>
                </a:lnTo>
                <a:lnTo>
                  <a:pt x="604214" y="113485"/>
                </a:lnTo>
                <a:lnTo>
                  <a:pt x="596201" y="87683"/>
                </a:lnTo>
                <a:lnTo>
                  <a:pt x="537701" y="42798"/>
                </a:lnTo>
                <a:lnTo>
                  <a:pt x="490953" y="25151"/>
                </a:lnTo>
                <a:lnTo>
                  <a:pt x="435033" y="11656"/>
                </a:lnTo>
                <a:lnTo>
                  <a:pt x="371810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7" name="object 86"/>
          <p:cNvSpPr>
            <a:spLocks/>
          </p:cNvSpPr>
          <p:nvPr/>
        </p:nvSpPr>
        <p:spPr bwMode="auto">
          <a:xfrm>
            <a:off x="3294063" y="4835525"/>
            <a:ext cx="604837" cy="228600"/>
          </a:xfrm>
          <a:custGeom>
            <a:avLst/>
            <a:gdLst/>
            <a:ahLst/>
            <a:cxnLst>
              <a:cxn ang="0">
                <a:pos x="604214" y="113485"/>
              </a:cxn>
              <a:cxn ang="0">
                <a:pos x="573406" y="164320"/>
              </a:cxn>
              <a:cxn ang="0">
                <a:pos x="537701" y="185773"/>
              </a:cxn>
              <a:cxn ang="0">
                <a:pos x="490953" y="203661"/>
              </a:cxn>
              <a:cxn ang="0">
                <a:pos x="435033" y="217294"/>
              </a:cxn>
              <a:cxn ang="0">
                <a:pos x="371810" y="225980"/>
              </a:cxn>
              <a:cxn ang="0">
                <a:pos x="303154" y="229029"/>
              </a:cxn>
              <a:cxn ang="0">
                <a:pos x="233744" y="225980"/>
              </a:cxn>
              <a:cxn ang="0">
                <a:pos x="169974" y="217294"/>
              </a:cxn>
              <a:cxn ang="0">
                <a:pos x="113680" y="203661"/>
              </a:cxn>
              <a:cxn ang="0">
                <a:pos x="66700" y="185773"/>
              </a:cxn>
              <a:cxn ang="0">
                <a:pos x="30868" y="164320"/>
              </a:cxn>
              <a:cxn ang="0">
                <a:pos x="0" y="113485"/>
              </a:cxn>
              <a:cxn ang="0">
                <a:pos x="8023" y="87683"/>
              </a:cxn>
              <a:cxn ang="0">
                <a:pos x="66700" y="42798"/>
              </a:cxn>
              <a:cxn ang="0">
                <a:pos x="113680" y="25151"/>
              </a:cxn>
              <a:cxn ang="0">
                <a:pos x="169974" y="11656"/>
              </a:cxn>
              <a:cxn ang="0">
                <a:pos x="233744" y="3033"/>
              </a:cxn>
              <a:cxn ang="0">
                <a:pos x="303154" y="0"/>
              </a:cxn>
              <a:cxn ang="0">
                <a:pos x="371810" y="3033"/>
              </a:cxn>
              <a:cxn ang="0">
                <a:pos x="435033" y="11656"/>
              </a:cxn>
              <a:cxn ang="0">
                <a:pos x="490953" y="25151"/>
              </a:cxn>
              <a:cxn ang="0">
                <a:pos x="537701" y="42798"/>
              </a:cxn>
              <a:cxn ang="0">
                <a:pos x="573406" y="63882"/>
              </a:cxn>
              <a:cxn ang="0">
                <a:pos x="604214" y="113485"/>
              </a:cxn>
            </a:cxnLst>
            <a:rect l="0" t="0" r="r" b="b"/>
            <a:pathLst>
              <a:path w="604520" h="229235">
                <a:moveTo>
                  <a:pt x="604214" y="113485"/>
                </a:moveTo>
                <a:lnTo>
                  <a:pt x="573406" y="164320"/>
                </a:lnTo>
                <a:lnTo>
                  <a:pt x="537701" y="185773"/>
                </a:lnTo>
                <a:lnTo>
                  <a:pt x="490953" y="203661"/>
                </a:lnTo>
                <a:lnTo>
                  <a:pt x="435033" y="217294"/>
                </a:lnTo>
                <a:lnTo>
                  <a:pt x="371810" y="225980"/>
                </a:lnTo>
                <a:lnTo>
                  <a:pt x="303154" y="229029"/>
                </a:lnTo>
                <a:lnTo>
                  <a:pt x="233744" y="225980"/>
                </a:lnTo>
                <a:lnTo>
                  <a:pt x="169974" y="217294"/>
                </a:lnTo>
                <a:lnTo>
                  <a:pt x="113680" y="203661"/>
                </a:lnTo>
                <a:lnTo>
                  <a:pt x="66700" y="185773"/>
                </a:lnTo>
                <a:lnTo>
                  <a:pt x="30868" y="164320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810" y="3033"/>
                </a:lnTo>
                <a:lnTo>
                  <a:pt x="435033" y="11656"/>
                </a:lnTo>
                <a:lnTo>
                  <a:pt x="490953" y="25151"/>
                </a:lnTo>
                <a:lnTo>
                  <a:pt x="537701" y="42798"/>
                </a:lnTo>
                <a:lnTo>
                  <a:pt x="573406" y="63882"/>
                </a:lnTo>
                <a:lnTo>
                  <a:pt x="604214" y="113485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8" name="object 87"/>
          <p:cNvSpPr>
            <a:spLocks/>
          </p:cNvSpPr>
          <p:nvPr/>
        </p:nvSpPr>
        <p:spPr bwMode="auto">
          <a:xfrm>
            <a:off x="3446463" y="4899025"/>
            <a:ext cx="300037" cy="101600"/>
          </a:xfrm>
          <a:custGeom>
            <a:avLst/>
            <a:gdLst/>
            <a:ahLst/>
            <a:cxnLst>
              <a:cxn ang="0">
                <a:pos x="299175" y="101121"/>
              </a:cxn>
              <a:cxn ang="0">
                <a:pos x="0" y="0"/>
              </a:cxn>
            </a:cxnLst>
            <a:rect l="0" t="0" r="r" b="b"/>
            <a:pathLst>
              <a:path w="299720" h="101600">
                <a:moveTo>
                  <a:pt x="299175" y="101121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9" name="object 88"/>
          <p:cNvSpPr>
            <a:spLocks/>
          </p:cNvSpPr>
          <p:nvPr/>
        </p:nvSpPr>
        <p:spPr bwMode="auto">
          <a:xfrm>
            <a:off x="3446463" y="4899025"/>
            <a:ext cx="300037" cy="101600"/>
          </a:xfrm>
          <a:custGeom>
            <a:avLst/>
            <a:gdLst/>
            <a:ahLst/>
            <a:cxnLst>
              <a:cxn ang="0">
                <a:pos x="299175" y="0"/>
              </a:cxn>
              <a:cxn ang="0">
                <a:pos x="0" y="101121"/>
              </a:cxn>
            </a:cxnLst>
            <a:rect l="0" t="0" r="r" b="b"/>
            <a:pathLst>
              <a:path w="299720" h="101600">
                <a:moveTo>
                  <a:pt x="299175" y="0"/>
                </a:moveTo>
                <a:lnTo>
                  <a:pt x="0" y="101121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0" name="object 89"/>
          <p:cNvSpPr>
            <a:spLocks/>
          </p:cNvSpPr>
          <p:nvPr/>
        </p:nvSpPr>
        <p:spPr bwMode="auto">
          <a:xfrm>
            <a:off x="5832475" y="4960938"/>
            <a:ext cx="603250" cy="171450"/>
          </a:xfrm>
          <a:custGeom>
            <a:avLst/>
            <a:gdLst/>
            <a:ahLst/>
            <a:cxnLst>
              <a:cxn ang="0">
                <a:pos x="604214" y="0"/>
              </a:cxn>
              <a:cxn ang="0">
                <a:pos x="0" y="0"/>
              </a:cxn>
              <a:cxn ang="0">
                <a:pos x="0" y="55797"/>
              </a:cxn>
              <a:cxn ang="0">
                <a:pos x="30868" y="106632"/>
              </a:cxn>
              <a:cxn ang="0">
                <a:pos x="66700" y="128085"/>
              </a:cxn>
              <a:cxn ang="0">
                <a:pos x="113680" y="145973"/>
              </a:cxn>
              <a:cxn ang="0">
                <a:pos x="169974" y="159606"/>
              </a:cxn>
              <a:cxn ang="0">
                <a:pos x="233744" y="168292"/>
              </a:cxn>
              <a:cxn ang="0">
                <a:pos x="303154" y="171341"/>
              </a:cxn>
              <a:cxn ang="0">
                <a:pos x="371744" y="168292"/>
              </a:cxn>
              <a:cxn ang="0">
                <a:pos x="434942" y="159606"/>
              </a:cxn>
              <a:cxn ang="0">
                <a:pos x="490865" y="145973"/>
              </a:cxn>
              <a:cxn ang="0">
                <a:pos x="537635" y="128085"/>
              </a:cxn>
              <a:cxn ang="0">
                <a:pos x="573370" y="106632"/>
              </a:cxn>
              <a:cxn ang="0">
                <a:pos x="604214" y="55797"/>
              </a:cxn>
              <a:cxn ang="0">
                <a:pos x="604214" y="0"/>
              </a:cxn>
            </a:cxnLst>
            <a:rect l="0" t="0" r="r" b="b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797"/>
                </a:lnTo>
                <a:lnTo>
                  <a:pt x="30868" y="106632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1" name="object 90"/>
          <p:cNvSpPr>
            <a:spLocks/>
          </p:cNvSpPr>
          <p:nvPr/>
        </p:nvSpPr>
        <p:spPr bwMode="auto">
          <a:xfrm>
            <a:off x="5832475" y="4960938"/>
            <a:ext cx="6032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57"/>
              </a:cxn>
              <a:cxn ang="0">
                <a:pos x="0" y="48822"/>
              </a:cxn>
              <a:cxn ang="0">
                <a:pos x="0" y="54925"/>
              </a:cxn>
              <a:cxn ang="0">
                <a:pos x="0" y="55797"/>
              </a:cxn>
              <a:cxn ang="0">
                <a:pos x="8023" y="82306"/>
              </a:cxn>
              <a:cxn ang="0">
                <a:pos x="66700" y="128085"/>
              </a:cxn>
              <a:cxn ang="0">
                <a:pos x="113680" y="145973"/>
              </a:cxn>
              <a:cxn ang="0">
                <a:pos x="169974" y="159606"/>
              </a:cxn>
              <a:cxn ang="0">
                <a:pos x="233744" y="168292"/>
              </a:cxn>
              <a:cxn ang="0">
                <a:pos x="303154" y="171341"/>
              </a:cxn>
              <a:cxn ang="0">
                <a:pos x="371744" y="168292"/>
              </a:cxn>
              <a:cxn ang="0">
                <a:pos x="434942" y="159606"/>
              </a:cxn>
              <a:cxn ang="0">
                <a:pos x="490865" y="145973"/>
              </a:cxn>
              <a:cxn ang="0">
                <a:pos x="537635" y="128085"/>
              </a:cxn>
              <a:cxn ang="0">
                <a:pos x="573370" y="106632"/>
              </a:cxn>
              <a:cxn ang="0">
                <a:pos x="604214" y="55797"/>
              </a:cxn>
              <a:cxn ang="0">
                <a:pos x="604214" y="23539"/>
              </a:cxn>
              <a:cxn ang="0">
                <a:pos x="604214" y="6974"/>
              </a:cxn>
              <a:cxn ang="0">
                <a:pos x="604214" y="871"/>
              </a:cxn>
              <a:cxn ang="0">
                <a:pos x="604214" y="0"/>
              </a:cxn>
            </a:cxnLst>
            <a:rect l="0" t="0" r="r" b="b"/>
            <a:pathLst>
              <a:path w="604520" h="171450">
                <a:moveTo>
                  <a:pt x="0" y="0"/>
                </a:moveTo>
                <a:lnTo>
                  <a:pt x="0" y="32257"/>
                </a:lnTo>
                <a:lnTo>
                  <a:pt x="0" y="48822"/>
                </a:lnTo>
                <a:lnTo>
                  <a:pt x="0" y="54925"/>
                </a:lnTo>
                <a:lnTo>
                  <a:pt x="0" y="55797"/>
                </a:lnTo>
                <a:lnTo>
                  <a:pt x="8023" y="82306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23539"/>
                </a:lnTo>
                <a:lnTo>
                  <a:pt x="604214" y="6974"/>
                </a:lnTo>
                <a:lnTo>
                  <a:pt x="604214" y="871"/>
                </a:lnTo>
                <a:lnTo>
                  <a:pt x="60421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2" name="object 91"/>
          <p:cNvSpPr>
            <a:spLocks/>
          </p:cNvSpPr>
          <p:nvPr/>
        </p:nvSpPr>
        <p:spPr bwMode="auto">
          <a:xfrm>
            <a:off x="5832475" y="4848225"/>
            <a:ext cx="603250" cy="228600"/>
          </a:xfrm>
          <a:custGeom>
            <a:avLst/>
            <a:gdLst/>
            <a:ahLst/>
            <a:cxnLst>
              <a:cxn ang="0">
                <a:pos x="303154" y="0"/>
              </a:cxn>
              <a:cxn ang="0">
                <a:pos x="233744" y="3033"/>
              </a:cxn>
              <a:cxn ang="0">
                <a:pos x="169974" y="11656"/>
              </a:cxn>
              <a:cxn ang="0">
                <a:pos x="113680" y="25151"/>
              </a:cxn>
              <a:cxn ang="0">
                <a:pos x="66700" y="42798"/>
              </a:cxn>
              <a:cxn ang="0">
                <a:pos x="30868" y="63882"/>
              </a:cxn>
              <a:cxn ang="0">
                <a:pos x="0" y="113485"/>
              </a:cxn>
              <a:cxn ang="0">
                <a:pos x="8023" y="140049"/>
              </a:cxn>
              <a:cxn ang="0">
                <a:pos x="66700" y="185846"/>
              </a:cxn>
              <a:cxn ang="0">
                <a:pos x="113680" y="203716"/>
              </a:cxn>
              <a:cxn ang="0">
                <a:pos x="169974" y="217324"/>
              </a:cxn>
              <a:cxn ang="0">
                <a:pos x="233744" y="225989"/>
              </a:cxn>
              <a:cxn ang="0">
                <a:pos x="303154" y="229029"/>
              </a:cxn>
              <a:cxn ang="0">
                <a:pos x="371744" y="225989"/>
              </a:cxn>
              <a:cxn ang="0">
                <a:pos x="434942" y="217324"/>
              </a:cxn>
              <a:cxn ang="0">
                <a:pos x="490865" y="203716"/>
              </a:cxn>
              <a:cxn ang="0">
                <a:pos x="537635" y="185846"/>
              </a:cxn>
              <a:cxn ang="0">
                <a:pos x="573370" y="164397"/>
              </a:cxn>
              <a:cxn ang="0">
                <a:pos x="604214" y="113485"/>
              </a:cxn>
              <a:cxn ang="0">
                <a:pos x="596190" y="87683"/>
              </a:cxn>
              <a:cxn ang="0">
                <a:pos x="537635" y="42798"/>
              </a:cxn>
              <a:cxn ang="0">
                <a:pos x="490865" y="25151"/>
              </a:cxn>
              <a:cxn ang="0">
                <a:pos x="434942" y="11656"/>
              </a:cxn>
              <a:cxn ang="0">
                <a:pos x="371744" y="3033"/>
              </a:cxn>
              <a:cxn ang="0">
                <a:pos x="303154" y="0"/>
              </a:cxn>
            </a:cxnLst>
            <a:rect l="0" t="0" r="r" b="b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40049"/>
                </a:lnTo>
                <a:lnTo>
                  <a:pt x="66700" y="185846"/>
                </a:lnTo>
                <a:lnTo>
                  <a:pt x="113680" y="203716"/>
                </a:lnTo>
                <a:lnTo>
                  <a:pt x="169974" y="217324"/>
                </a:lnTo>
                <a:lnTo>
                  <a:pt x="233744" y="225989"/>
                </a:lnTo>
                <a:lnTo>
                  <a:pt x="303154" y="229029"/>
                </a:lnTo>
                <a:lnTo>
                  <a:pt x="371744" y="225989"/>
                </a:lnTo>
                <a:lnTo>
                  <a:pt x="434942" y="217324"/>
                </a:lnTo>
                <a:lnTo>
                  <a:pt x="490865" y="203716"/>
                </a:lnTo>
                <a:lnTo>
                  <a:pt x="537635" y="185846"/>
                </a:lnTo>
                <a:lnTo>
                  <a:pt x="573370" y="164397"/>
                </a:lnTo>
                <a:lnTo>
                  <a:pt x="604214" y="113485"/>
                </a:lnTo>
                <a:lnTo>
                  <a:pt x="596190" y="87683"/>
                </a:lnTo>
                <a:lnTo>
                  <a:pt x="537635" y="42798"/>
                </a:lnTo>
                <a:lnTo>
                  <a:pt x="490865" y="25151"/>
                </a:lnTo>
                <a:lnTo>
                  <a:pt x="434942" y="11656"/>
                </a:lnTo>
                <a:lnTo>
                  <a:pt x="371744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3" name="object 92"/>
          <p:cNvSpPr>
            <a:spLocks/>
          </p:cNvSpPr>
          <p:nvPr/>
        </p:nvSpPr>
        <p:spPr bwMode="auto">
          <a:xfrm>
            <a:off x="5832475" y="4848225"/>
            <a:ext cx="603250" cy="228600"/>
          </a:xfrm>
          <a:custGeom>
            <a:avLst/>
            <a:gdLst/>
            <a:ahLst/>
            <a:cxnLst>
              <a:cxn ang="0">
                <a:pos x="604214" y="113485"/>
              </a:cxn>
              <a:cxn ang="0">
                <a:pos x="573370" y="164397"/>
              </a:cxn>
              <a:cxn ang="0">
                <a:pos x="537635" y="185846"/>
              </a:cxn>
              <a:cxn ang="0">
                <a:pos x="490865" y="203716"/>
              </a:cxn>
              <a:cxn ang="0">
                <a:pos x="434942" y="217324"/>
              </a:cxn>
              <a:cxn ang="0">
                <a:pos x="371744" y="225989"/>
              </a:cxn>
              <a:cxn ang="0">
                <a:pos x="303154" y="229029"/>
              </a:cxn>
              <a:cxn ang="0">
                <a:pos x="233744" y="225989"/>
              </a:cxn>
              <a:cxn ang="0">
                <a:pos x="169974" y="217324"/>
              </a:cxn>
              <a:cxn ang="0">
                <a:pos x="113680" y="203716"/>
              </a:cxn>
              <a:cxn ang="0">
                <a:pos x="66700" y="185846"/>
              </a:cxn>
              <a:cxn ang="0">
                <a:pos x="30868" y="164397"/>
              </a:cxn>
              <a:cxn ang="0">
                <a:pos x="0" y="113485"/>
              </a:cxn>
              <a:cxn ang="0">
                <a:pos x="8023" y="87683"/>
              </a:cxn>
              <a:cxn ang="0">
                <a:pos x="66700" y="42798"/>
              </a:cxn>
              <a:cxn ang="0">
                <a:pos x="113680" y="25151"/>
              </a:cxn>
              <a:cxn ang="0">
                <a:pos x="169974" y="11656"/>
              </a:cxn>
              <a:cxn ang="0">
                <a:pos x="233744" y="3033"/>
              </a:cxn>
              <a:cxn ang="0">
                <a:pos x="303154" y="0"/>
              </a:cxn>
              <a:cxn ang="0">
                <a:pos x="371744" y="3033"/>
              </a:cxn>
              <a:cxn ang="0">
                <a:pos x="434942" y="11656"/>
              </a:cxn>
              <a:cxn ang="0">
                <a:pos x="490865" y="25151"/>
              </a:cxn>
              <a:cxn ang="0">
                <a:pos x="537635" y="42798"/>
              </a:cxn>
              <a:cxn ang="0">
                <a:pos x="573370" y="63882"/>
              </a:cxn>
              <a:cxn ang="0">
                <a:pos x="604214" y="113485"/>
              </a:cxn>
            </a:cxnLst>
            <a:rect l="0" t="0" r="r" b="b"/>
            <a:pathLst>
              <a:path w="604520" h="229235">
                <a:moveTo>
                  <a:pt x="604214" y="113485"/>
                </a:moveTo>
                <a:lnTo>
                  <a:pt x="573370" y="164397"/>
                </a:lnTo>
                <a:lnTo>
                  <a:pt x="537635" y="185846"/>
                </a:lnTo>
                <a:lnTo>
                  <a:pt x="490865" y="203716"/>
                </a:lnTo>
                <a:lnTo>
                  <a:pt x="434942" y="217324"/>
                </a:lnTo>
                <a:lnTo>
                  <a:pt x="371744" y="225989"/>
                </a:lnTo>
                <a:lnTo>
                  <a:pt x="303154" y="229029"/>
                </a:lnTo>
                <a:lnTo>
                  <a:pt x="233744" y="225989"/>
                </a:lnTo>
                <a:lnTo>
                  <a:pt x="169974" y="217324"/>
                </a:lnTo>
                <a:lnTo>
                  <a:pt x="113680" y="203716"/>
                </a:lnTo>
                <a:lnTo>
                  <a:pt x="66700" y="185846"/>
                </a:lnTo>
                <a:lnTo>
                  <a:pt x="30868" y="164397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744" y="3033"/>
                </a:lnTo>
                <a:lnTo>
                  <a:pt x="434942" y="11656"/>
                </a:lnTo>
                <a:lnTo>
                  <a:pt x="490865" y="25151"/>
                </a:lnTo>
                <a:lnTo>
                  <a:pt x="537635" y="42798"/>
                </a:lnTo>
                <a:lnTo>
                  <a:pt x="573370" y="63882"/>
                </a:lnTo>
                <a:lnTo>
                  <a:pt x="604214" y="113485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4" name="object 93"/>
          <p:cNvSpPr>
            <a:spLocks/>
          </p:cNvSpPr>
          <p:nvPr/>
        </p:nvSpPr>
        <p:spPr bwMode="auto">
          <a:xfrm>
            <a:off x="5984875" y="4911725"/>
            <a:ext cx="298450" cy="101600"/>
          </a:xfrm>
          <a:custGeom>
            <a:avLst/>
            <a:gdLst/>
            <a:ahLst/>
            <a:cxnLst>
              <a:cxn ang="0">
                <a:pos x="299035" y="101121"/>
              </a:cxn>
              <a:cxn ang="0">
                <a:pos x="0" y="0"/>
              </a:cxn>
            </a:cxnLst>
            <a:rect l="0" t="0" r="r" b="b"/>
            <a:pathLst>
              <a:path w="299085" h="101600">
                <a:moveTo>
                  <a:pt x="299035" y="101121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5" name="object 94"/>
          <p:cNvSpPr>
            <a:spLocks/>
          </p:cNvSpPr>
          <p:nvPr/>
        </p:nvSpPr>
        <p:spPr bwMode="auto">
          <a:xfrm>
            <a:off x="5984875" y="4911725"/>
            <a:ext cx="298450" cy="101600"/>
          </a:xfrm>
          <a:custGeom>
            <a:avLst/>
            <a:gdLst/>
            <a:ahLst/>
            <a:cxnLst>
              <a:cxn ang="0">
                <a:pos x="299035" y="0"/>
              </a:cxn>
              <a:cxn ang="0">
                <a:pos x="0" y="101121"/>
              </a:cxn>
            </a:cxnLst>
            <a:rect l="0" t="0" r="r" b="b"/>
            <a:pathLst>
              <a:path w="299085" h="101600">
                <a:moveTo>
                  <a:pt x="299035" y="0"/>
                </a:moveTo>
                <a:lnTo>
                  <a:pt x="0" y="101121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6" name="object 95"/>
          <p:cNvSpPr>
            <a:spLocks/>
          </p:cNvSpPr>
          <p:nvPr/>
        </p:nvSpPr>
        <p:spPr bwMode="auto">
          <a:xfrm>
            <a:off x="5856288" y="3513138"/>
            <a:ext cx="604837" cy="171450"/>
          </a:xfrm>
          <a:custGeom>
            <a:avLst/>
            <a:gdLst/>
            <a:ahLst/>
            <a:cxnLst>
              <a:cxn ang="0">
                <a:pos x="604284" y="0"/>
              </a:cxn>
              <a:cxn ang="0">
                <a:pos x="0" y="0"/>
              </a:cxn>
              <a:cxn ang="0">
                <a:pos x="0" y="55748"/>
              </a:cxn>
              <a:cxn ang="0">
                <a:pos x="30868" y="106666"/>
              </a:cxn>
              <a:cxn ang="0">
                <a:pos x="66700" y="128115"/>
              </a:cxn>
              <a:cxn ang="0">
                <a:pos x="113680" y="145983"/>
              </a:cxn>
              <a:cxn ang="0">
                <a:pos x="169974" y="159590"/>
              </a:cxn>
              <a:cxn ang="0">
                <a:pos x="233744" y="168253"/>
              </a:cxn>
              <a:cxn ang="0">
                <a:pos x="303154" y="171292"/>
              </a:cxn>
              <a:cxn ang="0">
                <a:pos x="371814" y="168253"/>
              </a:cxn>
              <a:cxn ang="0">
                <a:pos x="435047" y="159590"/>
              </a:cxn>
              <a:cxn ang="0">
                <a:pos x="490981" y="145983"/>
              </a:cxn>
              <a:cxn ang="0">
                <a:pos x="537743" y="128115"/>
              </a:cxn>
              <a:cxn ang="0">
                <a:pos x="573462" y="106666"/>
              </a:cxn>
              <a:cxn ang="0">
                <a:pos x="604284" y="55748"/>
              </a:cxn>
              <a:cxn ang="0">
                <a:pos x="604284" y="0"/>
              </a:cxn>
            </a:cxnLst>
            <a:rect l="0" t="0" r="r" b="b"/>
            <a:pathLst>
              <a:path w="604520" h="171450">
                <a:moveTo>
                  <a:pt x="604284" y="0"/>
                </a:moveTo>
                <a:lnTo>
                  <a:pt x="0" y="0"/>
                </a:lnTo>
                <a:lnTo>
                  <a:pt x="0" y="55748"/>
                </a:lnTo>
                <a:lnTo>
                  <a:pt x="30868" y="10666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7" name="object 96"/>
          <p:cNvSpPr>
            <a:spLocks/>
          </p:cNvSpPr>
          <p:nvPr/>
        </p:nvSpPr>
        <p:spPr bwMode="auto">
          <a:xfrm>
            <a:off x="5856288" y="3513138"/>
            <a:ext cx="604837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29"/>
              </a:cxn>
              <a:cxn ang="0">
                <a:pos x="0" y="48779"/>
              </a:cxn>
              <a:cxn ang="0">
                <a:pos x="0" y="54877"/>
              </a:cxn>
              <a:cxn ang="0">
                <a:pos x="0" y="55748"/>
              </a:cxn>
              <a:cxn ang="0">
                <a:pos x="8023" y="82316"/>
              </a:cxn>
              <a:cxn ang="0">
                <a:pos x="66700" y="128115"/>
              </a:cxn>
              <a:cxn ang="0">
                <a:pos x="113680" y="145983"/>
              </a:cxn>
              <a:cxn ang="0">
                <a:pos x="169974" y="159590"/>
              </a:cxn>
              <a:cxn ang="0">
                <a:pos x="233744" y="168253"/>
              </a:cxn>
              <a:cxn ang="0">
                <a:pos x="303154" y="171292"/>
              </a:cxn>
              <a:cxn ang="0">
                <a:pos x="371814" y="168253"/>
              </a:cxn>
              <a:cxn ang="0">
                <a:pos x="435047" y="159590"/>
              </a:cxn>
              <a:cxn ang="0">
                <a:pos x="490981" y="145983"/>
              </a:cxn>
              <a:cxn ang="0">
                <a:pos x="537743" y="128115"/>
              </a:cxn>
              <a:cxn ang="0">
                <a:pos x="573462" y="106666"/>
              </a:cxn>
              <a:cxn ang="0">
                <a:pos x="604284" y="55748"/>
              </a:cxn>
              <a:cxn ang="0">
                <a:pos x="604284" y="23518"/>
              </a:cxn>
              <a:cxn ang="0">
                <a:pos x="604284" y="6968"/>
              </a:cxn>
              <a:cxn ang="0">
                <a:pos x="604284" y="871"/>
              </a:cxn>
              <a:cxn ang="0">
                <a:pos x="604284" y="0"/>
              </a:cxn>
            </a:cxnLst>
            <a:rect l="0" t="0" r="r" b="b"/>
            <a:pathLst>
              <a:path w="604520" h="171450">
                <a:moveTo>
                  <a:pt x="0" y="0"/>
                </a:moveTo>
                <a:lnTo>
                  <a:pt x="0" y="32229"/>
                </a:lnTo>
                <a:lnTo>
                  <a:pt x="0" y="48779"/>
                </a:lnTo>
                <a:lnTo>
                  <a:pt x="0" y="54877"/>
                </a:lnTo>
                <a:lnTo>
                  <a:pt x="0" y="55748"/>
                </a:lnTo>
                <a:lnTo>
                  <a:pt x="8023" y="8231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23518"/>
                </a:lnTo>
                <a:lnTo>
                  <a:pt x="604284" y="6968"/>
                </a:lnTo>
                <a:lnTo>
                  <a:pt x="604284" y="871"/>
                </a:lnTo>
                <a:lnTo>
                  <a:pt x="60428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8" name="object 97"/>
          <p:cNvSpPr>
            <a:spLocks/>
          </p:cNvSpPr>
          <p:nvPr/>
        </p:nvSpPr>
        <p:spPr bwMode="auto">
          <a:xfrm>
            <a:off x="5856288" y="3398838"/>
            <a:ext cx="604837" cy="230187"/>
          </a:xfrm>
          <a:custGeom>
            <a:avLst/>
            <a:gdLst/>
            <a:ahLst/>
            <a:cxnLst>
              <a:cxn ang="0">
                <a:pos x="303154" y="0"/>
              </a:cxn>
              <a:cxn ang="0">
                <a:pos x="233744" y="3044"/>
              </a:cxn>
              <a:cxn ang="0">
                <a:pos x="169974" y="11691"/>
              </a:cxn>
              <a:cxn ang="0">
                <a:pos x="113680" y="25215"/>
              </a:cxn>
              <a:cxn ang="0">
                <a:pos x="66700" y="42887"/>
              </a:cxn>
              <a:cxn ang="0">
                <a:pos x="30868" y="63980"/>
              </a:cxn>
              <a:cxn ang="0">
                <a:pos x="0" y="113520"/>
              </a:cxn>
              <a:cxn ang="0">
                <a:pos x="8023" y="140096"/>
              </a:cxn>
              <a:cxn ang="0">
                <a:pos x="66700" y="185942"/>
              </a:cxn>
              <a:cxn ang="0">
                <a:pos x="113680" y="203840"/>
              </a:cxn>
              <a:cxn ang="0">
                <a:pos x="169974" y="217474"/>
              </a:cxn>
              <a:cxn ang="0">
                <a:pos x="233744" y="226157"/>
              </a:cxn>
              <a:cxn ang="0">
                <a:pos x="303154" y="229204"/>
              </a:cxn>
              <a:cxn ang="0">
                <a:pos x="371814" y="226157"/>
              </a:cxn>
              <a:cxn ang="0">
                <a:pos x="435047" y="217474"/>
              </a:cxn>
              <a:cxn ang="0">
                <a:pos x="490981" y="203840"/>
              </a:cxn>
              <a:cxn ang="0">
                <a:pos x="537743" y="185942"/>
              </a:cxn>
              <a:cxn ang="0">
                <a:pos x="573462" y="164465"/>
              </a:cxn>
              <a:cxn ang="0">
                <a:pos x="604284" y="113520"/>
              </a:cxn>
              <a:cxn ang="0">
                <a:pos x="596266" y="87767"/>
              </a:cxn>
              <a:cxn ang="0">
                <a:pos x="537743" y="42887"/>
              </a:cxn>
              <a:cxn ang="0">
                <a:pos x="490981" y="25215"/>
              </a:cxn>
              <a:cxn ang="0">
                <a:pos x="435047" y="11691"/>
              </a:cxn>
              <a:cxn ang="0">
                <a:pos x="371814" y="3044"/>
              </a:cxn>
              <a:cxn ang="0">
                <a:pos x="303154" y="0"/>
              </a:cxn>
            </a:cxnLst>
            <a:rect l="0" t="0" r="r" b="b"/>
            <a:pathLst>
              <a:path w="604520" h="229235">
                <a:moveTo>
                  <a:pt x="303154" y="0"/>
                </a:moveTo>
                <a:lnTo>
                  <a:pt x="233744" y="3044"/>
                </a:lnTo>
                <a:lnTo>
                  <a:pt x="169974" y="11691"/>
                </a:lnTo>
                <a:lnTo>
                  <a:pt x="113680" y="25215"/>
                </a:lnTo>
                <a:lnTo>
                  <a:pt x="66700" y="42887"/>
                </a:lnTo>
                <a:lnTo>
                  <a:pt x="30868" y="63980"/>
                </a:lnTo>
                <a:lnTo>
                  <a:pt x="0" y="113520"/>
                </a:lnTo>
                <a:lnTo>
                  <a:pt x="8023" y="140096"/>
                </a:lnTo>
                <a:lnTo>
                  <a:pt x="66700" y="185942"/>
                </a:lnTo>
                <a:lnTo>
                  <a:pt x="113680" y="203840"/>
                </a:lnTo>
                <a:lnTo>
                  <a:pt x="169974" y="217474"/>
                </a:lnTo>
                <a:lnTo>
                  <a:pt x="233744" y="226157"/>
                </a:lnTo>
                <a:lnTo>
                  <a:pt x="303154" y="229204"/>
                </a:lnTo>
                <a:lnTo>
                  <a:pt x="371814" y="226157"/>
                </a:lnTo>
                <a:lnTo>
                  <a:pt x="435047" y="217474"/>
                </a:lnTo>
                <a:lnTo>
                  <a:pt x="490981" y="203840"/>
                </a:lnTo>
                <a:lnTo>
                  <a:pt x="537743" y="185942"/>
                </a:lnTo>
                <a:lnTo>
                  <a:pt x="573462" y="164465"/>
                </a:lnTo>
                <a:lnTo>
                  <a:pt x="604284" y="113520"/>
                </a:lnTo>
                <a:lnTo>
                  <a:pt x="596266" y="87767"/>
                </a:lnTo>
                <a:lnTo>
                  <a:pt x="537743" y="42887"/>
                </a:lnTo>
                <a:lnTo>
                  <a:pt x="490981" y="25215"/>
                </a:lnTo>
                <a:lnTo>
                  <a:pt x="435047" y="11691"/>
                </a:lnTo>
                <a:lnTo>
                  <a:pt x="371814" y="3044"/>
                </a:lnTo>
                <a:lnTo>
                  <a:pt x="303154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9" name="object 98"/>
          <p:cNvSpPr>
            <a:spLocks/>
          </p:cNvSpPr>
          <p:nvPr/>
        </p:nvSpPr>
        <p:spPr bwMode="auto">
          <a:xfrm>
            <a:off x="5856288" y="3398838"/>
            <a:ext cx="604837" cy="230187"/>
          </a:xfrm>
          <a:custGeom>
            <a:avLst/>
            <a:gdLst/>
            <a:ahLst/>
            <a:cxnLst>
              <a:cxn ang="0">
                <a:pos x="604284" y="113520"/>
              </a:cxn>
              <a:cxn ang="0">
                <a:pos x="573462" y="164465"/>
              </a:cxn>
              <a:cxn ang="0">
                <a:pos x="537743" y="185942"/>
              </a:cxn>
              <a:cxn ang="0">
                <a:pos x="490981" y="203840"/>
              </a:cxn>
              <a:cxn ang="0">
                <a:pos x="435047" y="217474"/>
              </a:cxn>
              <a:cxn ang="0">
                <a:pos x="371814" y="226157"/>
              </a:cxn>
              <a:cxn ang="0">
                <a:pos x="303154" y="229204"/>
              </a:cxn>
              <a:cxn ang="0">
                <a:pos x="233744" y="226157"/>
              </a:cxn>
              <a:cxn ang="0">
                <a:pos x="169974" y="217474"/>
              </a:cxn>
              <a:cxn ang="0">
                <a:pos x="113680" y="203840"/>
              </a:cxn>
              <a:cxn ang="0">
                <a:pos x="66700" y="185942"/>
              </a:cxn>
              <a:cxn ang="0">
                <a:pos x="30868" y="164465"/>
              </a:cxn>
              <a:cxn ang="0">
                <a:pos x="0" y="113520"/>
              </a:cxn>
              <a:cxn ang="0">
                <a:pos x="8023" y="87767"/>
              </a:cxn>
              <a:cxn ang="0">
                <a:pos x="66700" y="42887"/>
              </a:cxn>
              <a:cxn ang="0">
                <a:pos x="113680" y="25215"/>
              </a:cxn>
              <a:cxn ang="0">
                <a:pos x="169974" y="11691"/>
              </a:cxn>
              <a:cxn ang="0">
                <a:pos x="233744" y="3044"/>
              </a:cxn>
              <a:cxn ang="0">
                <a:pos x="303154" y="0"/>
              </a:cxn>
              <a:cxn ang="0">
                <a:pos x="371814" y="3044"/>
              </a:cxn>
              <a:cxn ang="0">
                <a:pos x="435047" y="11691"/>
              </a:cxn>
              <a:cxn ang="0">
                <a:pos x="490981" y="25215"/>
              </a:cxn>
              <a:cxn ang="0">
                <a:pos x="537743" y="42887"/>
              </a:cxn>
              <a:cxn ang="0">
                <a:pos x="573462" y="63980"/>
              </a:cxn>
              <a:cxn ang="0">
                <a:pos x="604284" y="113520"/>
              </a:cxn>
            </a:cxnLst>
            <a:rect l="0" t="0" r="r" b="b"/>
            <a:pathLst>
              <a:path w="604520" h="229235">
                <a:moveTo>
                  <a:pt x="604284" y="113520"/>
                </a:moveTo>
                <a:lnTo>
                  <a:pt x="573462" y="164465"/>
                </a:lnTo>
                <a:lnTo>
                  <a:pt x="537743" y="185942"/>
                </a:lnTo>
                <a:lnTo>
                  <a:pt x="490981" y="203840"/>
                </a:lnTo>
                <a:lnTo>
                  <a:pt x="435047" y="217474"/>
                </a:lnTo>
                <a:lnTo>
                  <a:pt x="371814" y="226157"/>
                </a:lnTo>
                <a:lnTo>
                  <a:pt x="303154" y="229204"/>
                </a:lnTo>
                <a:lnTo>
                  <a:pt x="233744" y="226157"/>
                </a:lnTo>
                <a:lnTo>
                  <a:pt x="169974" y="217474"/>
                </a:lnTo>
                <a:lnTo>
                  <a:pt x="113680" y="203840"/>
                </a:lnTo>
                <a:lnTo>
                  <a:pt x="66700" y="185942"/>
                </a:lnTo>
                <a:lnTo>
                  <a:pt x="30868" y="164465"/>
                </a:lnTo>
                <a:lnTo>
                  <a:pt x="0" y="113520"/>
                </a:lnTo>
                <a:lnTo>
                  <a:pt x="8023" y="87767"/>
                </a:lnTo>
                <a:lnTo>
                  <a:pt x="66700" y="42887"/>
                </a:lnTo>
                <a:lnTo>
                  <a:pt x="113680" y="25215"/>
                </a:lnTo>
                <a:lnTo>
                  <a:pt x="169974" y="11691"/>
                </a:lnTo>
                <a:lnTo>
                  <a:pt x="233744" y="3044"/>
                </a:lnTo>
                <a:lnTo>
                  <a:pt x="303154" y="0"/>
                </a:lnTo>
                <a:lnTo>
                  <a:pt x="371814" y="3044"/>
                </a:lnTo>
                <a:lnTo>
                  <a:pt x="435047" y="11691"/>
                </a:lnTo>
                <a:lnTo>
                  <a:pt x="490981" y="25215"/>
                </a:lnTo>
                <a:lnTo>
                  <a:pt x="537743" y="42887"/>
                </a:lnTo>
                <a:lnTo>
                  <a:pt x="573462" y="63980"/>
                </a:lnTo>
                <a:lnTo>
                  <a:pt x="604284" y="113520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0" name="object 99"/>
          <p:cNvSpPr>
            <a:spLocks/>
          </p:cNvSpPr>
          <p:nvPr/>
        </p:nvSpPr>
        <p:spPr bwMode="auto">
          <a:xfrm>
            <a:off x="6008688" y="3463925"/>
            <a:ext cx="300037" cy="101600"/>
          </a:xfrm>
          <a:custGeom>
            <a:avLst/>
            <a:gdLst/>
            <a:ahLst/>
            <a:cxnLst>
              <a:cxn ang="0">
                <a:pos x="299245" y="101100"/>
              </a:cxn>
              <a:cxn ang="0">
                <a:pos x="0" y="0"/>
              </a:cxn>
            </a:cxnLst>
            <a:rect l="0" t="0" r="r" b="b"/>
            <a:pathLst>
              <a:path w="299720" h="101600">
                <a:moveTo>
                  <a:pt x="299245" y="101100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1" name="object 100"/>
          <p:cNvSpPr>
            <a:spLocks/>
          </p:cNvSpPr>
          <p:nvPr/>
        </p:nvSpPr>
        <p:spPr bwMode="auto">
          <a:xfrm>
            <a:off x="6008688" y="3463925"/>
            <a:ext cx="300037" cy="101600"/>
          </a:xfrm>
          <a:custGeom>
            <a:avLst/>
            <a:gdLst/>
            <a:ahLst/>
            <a:cxnLst>
              <a:cxn ang="0">
                <a:pos x="299245" y="0"/>
              </a:cxn>
              <a:cxn ang="0">
                <a:pos x="0" y="101100"/>
              </a:cxn>
            </a:cxnLst>
            <a:rect l="0" t="0" r="r" b="b"/>
            <a:pathLst>
              <a:path w="299720" h="101600">
                <a:moveTo>
                  <a:pt x="299245" y="0"/>
                </a:moveTo>
                <a:lnTo>
                  <a:pt x="0" y="10110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2" name="object 101"/>
          <p:cNvSpPr>
            <a:spLocks noChangeArrowheads="1"/>
          </p:cNvSpPr>
          <p:nvPr/>
        </p:nvSpPr>
        <p:spPr bwMode="auto">
          <a:xfrm>
            <a:off x="7896225" y="4641850"/>
            <a:ext cx="587375" cy="5508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36788" y="3084513"/>
            <a:ext cx="544512" cy="514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47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34" name="object 103"/>
          <p:cNvSpPr>
            <a:spLocks/>
          </p:cNvSpPr>
          <p:nvPr/>
        </p:nvSpPr>
        <p:spPr bwMode="auto">
          <a:xfrm>
            <a:off x="3214688" y="3805238"/>
            <a:ext cx="0" cy="871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70943"/>
              </a:cxn>
            </a:cxnLst>
            <a:rect l="0" t="0" r="r" b="b"/>
            <a:pathLst>
              <a:path h="871220">
                <a:moveTo>
                  <a:pt x="0" y="0"/>
                </a:moveTo>
                <a:lnTo>
                  <a:pt x="0" y="870943"/>
                </a:lnTo>
              </a:path>
            </a:pathLst>
          </a:custGeom>
          <a:noFill/>
          <a:ln w="18687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5" name="object 104"/>
          <p:cNvSpPr>
            <a:spLocks/>
          </p:cNvSpPr>
          <p:nvPr/>
        </p:nvSpPr>
        <p:spPr bwMode="auto">
          <a:xfrm>
            <a:off x="3162300" y="4646613"/>
            <a:ext cx="106363" cy="96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96" y="20999"/>
              </a:cxn>
              <a:cxn ang="0">
                <a:pos x="29811" y="45469"/>
              </a:cxn>
              <a:cxn ang="0">
                <a:pos x="42263" y="71482"/>
              </a:cxn>
              <a:cxn ang="0">
                <a:pos x="51774" y="97109"/>
              </a:cxn>
              <a:cxn ang="0">
                <a:pos x="62550" y="71482"/>
              </a:cxn>
              <a:cxn ang="0">
                <a:pos x="75606" y="45469"/>
              </a:cxn>
              <a:cxn ang="0">
                <a:pos x="90205" y="20999"/>
              </a:cxn>
              <a:cxn ang="0">
                <a:pos x="90537" y="20547"/>
              </a:cxn>
              <a:cxn ang="0">
                <a:pos x="51774" y="20547"/>
              </a:cxn>
              <a:cxn ang="0">
                <a:pos x="0" y="0"/>
              </a:cxn>
              <a:cxn ang="0">
                <a:pos x="105610" y="0"/>
              </a:cxn>
              <a:cxn ang="0">
                <a:pos x="51774" y="20547"/>
              </a:cxn>
              <a:cxn ang="0">
                <a:pos x="90537" y="20547"/>
              </a:cxn>
              <a:cxn ang="0">
                <a:pos x="105610" y="0"/>
              </a:cxn>
            </a:cxnLst>
            <a:rect l="0" t="0" r="r" b="b"/>
            <a:pathLst>
              <a:path w="106045" h="97154">
                <a:moveTo>
                  <a:pt x="0" y="0"/>
                </a:moveTo>
                <a:lnTo>
                  <a:pt x="15396" y="20999"/>
                </a:lnTo>
                <a:lnTo>
                  <a:pt x="29811" y="45469"/>
                </a:lnTo>
                <a:lnTo>
                  <a:pt x="42263" y="71482"/>
                </a:lnTo>
                <a:lnTo>
                  <a:pt x="51774" y="97109"/>
                </a:lnTo>
                <a:lnTo>
                  <a:pt x="62550" y="71482"/>
                </a:lnTo>
                <a:lnTo>
                  <a:pt x="75606" y="45469"/>
                </a:lnTo>
                <a:lnTo>
                  <a:pt x="90205" y="20999"/>
                </a:lnTo>
                <a:lnTo>
                  <a:pt x="90537" y="20547"/>
                </a:lnTo>
                <a:lnTo>
                  <a:pt x="51774" y="20547"/>
                </a:lnTo>
                <a:lnTo>
                  <a:pt x="0" y="0"/>
                </a:lnTo>
                <a:close/>
              </a:path>
              <a:path w="106045" h="97154">
                <a:moveTo>
                  <a:pt x="105610" y="0"/>
                </a:moveTo>
                <a:lnTo>
                  <a:pt x="51774" y="20547"/>
                </a:lnTo>
                <a:lnTo>
                  <a:pt x="90537" y="20547"/>
                </a:lnTo>
                <a:lnTo>
                  <a:pt x="10561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3306763" y="4154488"/>
            <a:ext cx="641350" cy="184150"/>
          </a:xfrm>
          <a:prstGeom prst="rect">
            <a:avLst/>
          </a:prstGeom>
          <a:solidFill>
            <a:srgbClr val="626366"/>
          </a:solidFill>
        </p:spPr>
        <p:txBody>
          <a:bodyPr lIns="0" tIns="0" rIns="0" bIns="0">
            <a:spAutoFit/>
          </a:bodyPr>
          <a:lstStyle/>
          <a:p>
            <a:pPr marL="69215" fontAlgn="auto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37" name="object 106"/>
          <p:cNvSpPr>
            <a:spLocks/>
          </p:cNvSpPr>
          <p:nvPr/>
        </p:nvSpPr>
        <p:spPr bwMode="auto">
          <a:xfrm>
            <a:off x="2957513" y="4133850"/>
            <a:ext cx="190500" cy="190500"/>
          </a:xfrm>
          <a:custGeom>
            <a:avLst/>
            <a:gdLst/>
            <a:ahLst/>
            <a:cxnLst>
              <a:cxn ang="0">
                <a:pos x="95147" y="0"/>
              </a:cxn>
              <a:cxn ang="0">
                <a:pos x="58511" y="7316"/>
              </a:cxn>
              <a:cxn ang="0">
                <a:pos x="28223" y="27447"/>
              </a:cxn>
              <a:cxn ang="0">
                <a:pos x="7610" y="57661"/>
              </a:cxn>
              <a:cxn ang="0">
                <a:pos x="0" y="95227"/>
              </a:cxn>
              <a:cxn ang="0">
                <a:pos x="7610" y="131902"/>
              </a:cxn>
              <a:cxn ang="0">
                <a:pos x="28223" y="162154"/>
              </a:cxn>
              <a:cxn ang="0">
                <a:pos x="58511" y="182709"/>
              </a:cxn>
              <a:cxn ang="0">
                <a:pos x="95147" y="190288"/>
              </a:cxn>
              <a:cxn ang="0">
                <a:pos x="132753" y="182709"/>
              </a:cxn>
              <a:cxn ang="0">
                <a:pos x="162996" y="162154"/>
              </a:cxn>
              <a:cxn ang="0">
                <a:pos x="183144" y="131902"/>
              </a:cxn>
              <a:cxn ang="0">
                <a:pos x="190467" y="95227"/>
              </a:cxn>
              <a:cxn ang="0">
                <a:pos x="183144" y="57661"/>
              </a:cxn>
              <a:cxn ang="0">
                <a:pos x="162996" y="27447"/>
              </a:cxn>
              <a:cxn ang="0">
                <a:pos x="132753" y="7316"/>
              </a:cxn>
              <a:cxn ang="0">
                <a:pos x="95147" y="0"/>
              </a:cxn>
            </a:cxnLst>
            <a:rect l="0" t="0" r="r" b="b"/>
            <a:pathLst>
              <a:path w="190500" h="190500">
                <a:moveTo>
                  <a:pt x="95147" y="0"/>
                </a:moveTo>
                <a:lnTo>
                  <a:pt x="58511" y="7316"/>
                </a:lnTo>
                <a:lnTo>
                  <a:pt x="28223" y="27447"/>
                </a:lnTo>
                <a:lnTo>
                  <a:pt x="7610" y="57661"/>
                </a:lnTo>
                <a:lnTo>
                  <a:pt x="0" y="95227"/>
                </a:lnTo>
                <a:lnTo>
                  <a:pt x="7610" y="131902"/>
                </a:lnTo>
                <a:lnTo>
                  <a:pt x="28223" y="162154"/>
                </a:lnTo>
                <a:lnTo>
                  <a:pt x="58511" y="182709"/>
                </a:lnTo>
                <a:lnTo>
                  <a:pt x="95147" y="190288"/>
                </a:lnTo>
                <a:lnTo>
                  <a:pt x="132753" y="182709"/>
                </a:lnTo>
                <a:lnTo>
                  <a:pt x="162996" y="162154"/>
                </a:lnTo>
                <a:lnTo>
                  <a:pt x="183144" y="131902"/>
                </a:lnTo>
                <a:lnTo>
                  <a:pt x="190467" y="95227"/>
                </a:lnTo>
                <a:lnTo>
                  <a:pt x="183144" y="57661"/>
                </a:lnTo>
                <a:lnTo>
                  <a:pt x="162996" y="27447"/>
                </a:lnTo>
                <a:lnTo>
                  <a:pt x="132753" y="7316"/>
                </a:lnTo>
                <a:lnTo>
                  <a:pt x="951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7" name="object 107"/>
          <p:cNvSpPr txBox="1"/>
          <p:nvPr/>
        </p:nvSpPr>
        <p:spPr>
          <a:xfrm>
            <a:off x="2997200" y="410210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539" name="object 108"/>
          <p:cNvSpPr>
            <a:spLocks/>
          </p:cNvSpPr>
          <p:nvPr/>
        </p:nvSpPr>
        <p:spPr bwMode="auto">
          <a:xfrm>
            <a:off x="4351338" y="4808538"/>
            <a:ext cx="1057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503" y="0"/>
              </a:cxn>
            </a:cxnLst>
            <a:rect l="0" t="0" r="r" b="b"/>
            <a:pathLst>
              <a:path w="1056639">
                <a:moveTo>
                  <a:pt x="0" y="0"/>
                </a:moveTo>
                <a:lnTo>
                  <a:pt x="1056503" y="0"/>
                </a:lnTo>
              </a:path>
            </a:pathLst>
          </a:custGeom>
          <a:noFill/>
          <a:ln w="1829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0" name="object 109"/>
          <p:cNvSpPr>
            <a:spLocks/>
          </p:cNvSpPr>
          <p:nvPr/>
        </p:nvSpPr>
        <p:spPr bwMode="auto">
          <a:xfrm>
            <a:off x="5380038" y="4754563"/>
            <a:ext cx="95250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73" y="53512"/>
              </a:cxn>
              <a:cxn ang="0">
                <a:pos x="0" y="107032"/>
              </a:cxn>
              <a:cxn ang="0">
                <a:pos x="20904" y="90835"/>
              </a:cxn>
              <a:cxn ang="0">
                <a:pos x="45067" y="76398"/>
              </a:cxn>
              <a:cxn ang="0">
                <a:pos x="70387" y="63899"/>
              </a:cxn>
              <a:cxn ang="0">
                <a:pos x="94765" y="53512"/>
              </a:cxn>
              <a:cxn ang="0">
                <a:pos x="70387" y="42817"/>
              </a:cxn>
              <a:cxn ang="0">
                <a:pos x="45067" y="29804"/>
              </a:cxn>
              <a:cxn ang="0">
                <a:pos x="20904" y="15267"/>
              </a:cxn>
              <a:cxn ang="0">
                <a:pos x="0" y="0"/>
              </a:cxn>
            </a:cxnLst>
            <a:rect l="0" t="0" r="r" b="b"/>
            <a:pathLst>
              <a:path w="95250" h="107314">
                <a:moveTo>
                  <a:pt x="0" y="0"/>
                </a:moveTo>
                <a:lnTo>
                  <a:pt x="20673" y="53512"/>
                </a:lnTo>
                <a:lnTo>
                  <a:pt x="0" y="107032"/>
                </a:lnTo>
                <a:lnTo>
                  <a:pt x="20904" y="90835"/>
                </a:lnTo>
                <a:lnTo>
                  <a:pt x="45067" y="76398"/>
                </a:lnTo>
                <a:lnTo>
                  <a:pt x="70387" y="63899"/>
                </a:lnTo>
                <a:lnTo>
                  <a:pt x="94765" y="53512"/>
                </a:lnTo>
                <a:lnTo>
                  <a:pt x="70387" y="42817"/>
                </a:lnTo>
                <a:lnTo>
                  <a:pt x="45067" y="29804"/>
                </a:lnTo>
                <a:lnTo>
                  <a:pt x="20904" y="15267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1" name="object 110"/>
          <p:cNvSpPr>
            <a:spLocks/>
          </p:cNvSpPr>
          <p:nvPr/>
        </p:nvSpPr>
        <p:spPr bwMode="auto">
          <a:xfrm>
            <a:off x="4529138" y="4865688"/>
            <a:ext cx="633412" cy="182562"/>
          </a:xfrm>
          <a:custGeom>
            <a:avLst/>
            <a:gdLst/>
            <a:ahLst/>
            <a:cxnLst>
              <a:cxn ang="0">
                <a:pos x="0" y="183244"/>
              </a:cxn>
              <a:cxn ang="0">
                <a:pos x="634338" y="183244"/>
              </a:cxn>
              <a:cxn ang="0">
                <a:pos x="634338" y="0"/>
              </a:cxn>
              <a:cxn ang="0">
                <a:pos x="0" y="0"/>
              </a:cxn>
              <a:cxn ang="0">
                <a:pos x="0" y="183244"/>
              </a:cxn>
            </a:cxnLst>
            <a:rect l="0" t="0" r="r" b="b"/>
            <a:pathLst>
              <a:path w="634364" h="183514">
                <a:moveTo>
                  <a:pt x="0" y="183244"/>
                </a:moveTo>
                <a:lnTo>
                  <a:pt x="634338" y="183244"/>
                </a:lnTo>
                <a:lnTo>
                  <a:pt x="634338" y="0"/>
                </a:lnTo>
                <a:lnTo>
                  <a:pt x="0" y="0"/>
                </a:lnTo>
                <a:lnTo>
                  <a:pt x="0" y="183244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4567238" y="4811713"/>
            <a:ext cx="542925" cy="249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43" name="object 112"/>
          <p:cNvSpPr>
            <a:spLocks/>
          </p:cNvSpPr>
          <p:nvPr/>
        </p:nvSpPr>
        <p:spPr bwMode="auto">
          <a:xfrm>
            <a:off x="4792663" y="4595813"/>
            <a:ext cx="188912" cy="190500"/>
          </a:xfrm>
          <a:custGeom>
            <a:avLst/>
            <a:gdLst/>
            <a:ahLst/>
            <a:cxnLst>
              <a:cxn ang="0">
                <a:pos x="94744" y="0"/>
              </a:cxn>
              <a:cxn ang="0">
                <a:pos x="57325" y="7266"/>
              </a:cxn>
              <a:cxn ang="0">
                <a:pos x="27270" y="27265"/>
              </a:cxn>
              <a:cxn ang="0">
                <a:pos x="7265" y="57300"/>
              </a:cxn>
              <a:cxn ang="0">
                <a:pos x="0" y="94671"/>
              </a:cxn>
              <a:cxn ang="0">
                <a:pos x="7265" y="131182"/>
              </a:cxn>
              <a:cxn ang="0">
                <a:pos x="27270" y="161313"/>
              </a:cxn>
              <a:cxn ang="0">
                <a:pos x="57325" y="181790"/>
              </a:cxn>
              <a:cxn ang="0">
                <a:pos x="94744" y="189342"/>
              </a:cxn>
              <a:cxn ang="0">
                <a:pos x="131222" y="181790"/>
              </a:cxn>
              <a:cxn ang="0">
                <a:pos x="161380" y="161313"/>
              </a:cxn>
              <a:cxn ang="0">
                <a:pos x="181904" y="131182"/>
              </a:cxn>
              <a:cxn ang="0">
                <a:pos x="189482" y="94671"/>
              </a:cxn>
              <a:cxn ang="0">
                <a:pos x="181904" y="57300"/>
              </a:cxn>
              <a:cxn ang="0">
                <a:pos x="161380" y="27265"/>
              </a:cxn>
              <a:cxn ang="0">
                <a:pos x="131222" y="7266"/>
              </a:cxn>
              <a:cxn ang="0">
                <a:pos x="94744" y="0"/>
              </a:cxn>
            </a:cxnLst>
            <a:rect l="0" t="0" r="r" b="b"/>
            <a:pathLst>
              <a:path w="189864" h="189864">
                <a:moveTo>
                  <a:pt x="94744" y="0"/>
                </a:moveTo>
                <a:lnTo>
                  <a:pt x="57325" y="7266"/>
                </a:lnTo>
                <a:lnTo>
                  <a:pt x="27270" y="27265"/>
                </a:lnTo>
                <a:lnTo>
                  <a:pt x="7265" y="57300"/>
                </a:lnTo>
                <a:lnTo>
                  <a:pt x="0" y="94671"/>
                </a:lnTo>
                <a:lnTo>
                  <a:pt x="7265" y="131182"/>
                </a:lnTo>
                <a:lnTo>
                  <a:pt x="27270" y="161313"/>
                </a:lnTo>
                <a:lnTo>
                  <a:pt x="57325" y="181790"/>
                </a:lnTo>
                <a:lnTo>
                  <a:pt x="94744" y="189342"/>
                </a:lnTo>
                <a:lnTo>
                  <a:pt x="131222" y="181790"/>
                </a:lnTo>
                <a:lnTo>
                  <a:pt x="161380" y="161313"/>
                </a:lnTo>
                <a:lnTo>
                  <a:pt x="181904" y="131182"/>
                </a:lnTo>
                <a:lnTo>
                  <a:pt x="189482" y="94671"/>
                </a:lnTo>
                <a:lnTo>
                  <a:pt x="181904" y="57300"/>
                </a:lnTo>
                <a:lnTo>
                  <a:pt x="161380" y="27265"/>
                </a:lnTo>
                <a:lnTo>
                  <a:pt x="131222" y="7266"/>
                </a:lnTo>
                <a:lnTo>
                  <a:pt x="947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4830763" y="456406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545" name="object 114"/>
          <p:cNvSpPr>
            <a:spLocks/>
          </p:cNvSpPr>
          <p:nvPr/>
        </p:nvSpPr>
        <p:spPr bwMode="auto">
          <a:xfrm>
            <a:off x="6543675" y="4033838"/>
            <a:ext cx="1303338" cy="752475"/>
          </a:xfrm>
          <a:custGeom>
            <a:avLst/>
            <a:gdLst/>
            <a:ahLst/>
            <a:cxnLst>
              <a:cxn ang="0">
                <a:pos x="0" y="751968"/>
              </a:cxn>
              <a:cxn ang="0">
                <a:pos x="1196747" y="751968"/>
              </a:cxn>
              <a:cxn ang="0">
                <a:pos x="1196747" y="0"/>
              </a:cxn>
              <a:cxn ang="0">
                <a:pos x="1303891" y="0"/>
              </a:cxn>
            </a:cxnLst>
            <a:rect l="0" t="0" r="r" b="b"/>
            <a:pathLst>
              <a:path w="1304290" h="752475">
                <a:moveTo>
                  <a:pt x="0" y="751968"/>
                </a:moveTo>
                <a:lnTo>
                  <a:pt x="1196747" y="751968"/>
                </a:lnTo>
                <a:lnTo>
                  <a:pt x="1196747" y="0"/>
                </a:lnTo>
                <a:lnTo>
                  <a:pt x="1303891" y="0"/>
                </a:lnTo>
              </a:path>
            </a:pathLst>
          </a:custGeom>
          <a:noFill/>
          <a:ln w="1752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6" name="object 115"/>
          <p:cNvSpPr>
            <a:spLocks/>
          </p:cNvSpPr>
          <p:nvPr/>
        </p:nvSpPr>
        <p:spPr bwMode="auto">
          <a:xfrm>
            <a:off x="7818438" y="3984625"/>
            <a:ext cx="95250" cy="9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09" y="50080"/>
              </a:cxn>
              <a:cxn ang="0">
                <a:pos x="0" y="98088"/>
              </a:cxn>
              <a:cxn ang="0">
                <a:pos x="20922" y="83845"/>
              </a:cxn>
              <a:cxn ang="0">
                <a:pos x="45100" y="70488"/>
              </a:cxn>
              <a:cxn ang="0">
                <a:pos x="70424" y="58930"/>
              </a:cxn>
              <a:cxn ang="0">
                <a:pos x="94784" y="50080"/>
              </a:cxn>
              <a:cxn ang="0">
                <a:pos x="70424" y="40050"/>
              </a:cxn>
              <a:cxn ang="0">
                <a:pos x="45100" y="27907"/>
              </a:cxn>
              <a:cxn ang="0">
                <a:pos x="20922" y="14330"/>
              </a:cxn>
              <a:cxn ang="0">
                <a:pos x="0" y="0"/>
              </a:cxn>
            </a:cxnLst>
            <a:rect l="0" t="0" r="r" b="b"/>
            <a:pathLst>
              <a:path w="95250" h="98425">
                <a:moveTo>
                  <a:pt x="0" y="0"/>
                </a:moveTo>
                <a:lnTo>
                  <a:pt x="18609" y="50080"/>
                </a:lnTo>
                <a:lnTo>
                  <a:pt x="0" y="98088"/>
                </a:lnTo>
                <a:lnTo>
                  <a:pt x="20922" y="83845"/>
                </a:lnTo>
                <a:lnTo>
                  <a:pt x="45100" y="70488"/>
                </a:lnTo>
                <a:lnTo>
                  <a:pt x="70424" y="58930"/>
                </a:lnTo>
                <a:lnTo>
                  <a:pt x="94784" y="50080"/>
                </a:lnTo>
                <a:lnTo>
                  <a:pt x="70424" y="40050"/>
                </a:lnTo>
                <a:lnTo>
                  <a:pt x="45100" y="27907"/>
                </a:lnTo>
                <a:lnTo>
                  <a:pt x="20922" y="14330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7" name="object 116"/>
          <p:cNvSpPr>
            <a:spLocks/>
          </p:cNvSpPr>
          <p:nvPr/>
        </p:nvSpPr>
        <p:spPr bwMode="auto">
          <a:xfrm>
            <a:off x="6789738" y="4870450"/>
            <a:ext cx="638175" cy="173038"/>
          </a:xfrm>
          <a:custGeom>
            <a:avLst/>
            <a:gdLst/>
            <a:ahLst/>
            <a:cxnLst>
              <a:cxn ang="0">
                <a:pos x="0" y="173125"/>
              </a:cxn>
              <a:cxn ang="0">
                <a:pos x="636465" y="173125"/>
              </a:cxn>
              <a:cxn ang="0">
                <a:pos x="636465" y="0"/>
              </a:cxn>
              <a:cxn ang="0">
                <a:pos x="0" y="0"/>
              </a:cxn>
              <a:cxn ang="0">
                <a:pos x="0" y="173125"/>
              </a:cxn>
            </a:cxnLst>
            <a:rect l="0" t="0" r="r" b="b"/>
            <a:pathLst>
              <a:path w="636904" h="173354">
                <a:moveTo>
                  <a:pt x="0" y="173125"/>
                </a:moveTo>
                <a:lnTo>
                  <a:pt x="636465" y="173125"/>
                </a:lnTo>
                <a:lnTo>
                  <a:pt x="636465" y="0"/>
                </a:lnTo>
                <a:lnTo>
                  <a:pt x="0" y="0"/>
                </a:lnTo>
                <a:lnTo>
                  <a:pt x="0" y="173125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" name="object 117"/>
          <p:cNvSpPr txBox="1"/>
          <p:nvPr/>
        </p:nvSpPr>
        <p:spPr>
          <a:xfrm>
            <a:off x="6862763" y="4821238"/>
            <a:ext cx="542925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7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450" spc="3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549" name="object 118"/>
          <p:cNvSpPr>
            <a:spLocks/>
          </p:cNvSpPr>
          <p:nvPr/>
        </p:nvSpPr>
        <p:spPr bwMode="auto">
          <a:xfrm>
            <a:off x="7051675" y="4614863"/>
            <a:ext cx="190500" cy="177800"/>
          </a:xfrm>
          <a:custGeom>
            <a:avLst/>
            <a:gdLst/>
            <a:ahLst/>
            <a:cxnLst>
              <a:cxn ang="0">
                <a:pos x="94659" y="0"/>
              </a:cxn>
              <a:cxn ang="0">
                <a:pos x="57306" y="7053"/>
              </a:cxn>
              <a:cxn ang="0">
                <a:pos x="27273" y="26183"/>
              </a:cxn>
              <a:cxn ang="0">
                <a:pos x="7269" y="54339"/>
              </a:cxn>
              <a:cxn ang="0">
                <a:pos x="0" y="88473"/>
              </a:cxn>
              <a:cxn ang="0">
                <a:pos x="7269" y="123418"/>
              </a:cxn>
              <a:cxn ang="0">
                <a:pos x="27273" y="151486"/>
              </a:cxn>
              <a:cxn ang="0">
                <a:pos x="57306" y="170168"/>
              </a:cxn>
              <a:cxn ang="0">
                <a:pos x="94659" y="176954"/>
              </a:cxn>
              <a:cxn ang="0">
                <a:pos x="131243" y="170168"/>
              </a:cxn>
              <a:cxn ang="0">
                <a:pos x="161419" y="151486"/>
              </a:cxn>
              <a:cxn ang="0">
                <a:pos x="181919" y="123418"/>
              </a:cxn>
              <a:cxn ang="0">
                <a:pos x="189478" y="88473"/>
              </a:cxn>
              <a:cxn ang="0">
                <a:pos x="181919" y="54339"/>
              </a:cxn>
              <a:cxn ang="0">
                <a:pos x="161419" y="26183"/>
              </a:cxn>
              <a:cxn ang="0">
                <a:pos x="131243" y="7053"/>
              </a:cxn>
              <a:cxn ang="0">
                <a:pos x="94659" y="0"/>
              </a:cxn>
            </a:cxnLst>
            <a:rect l="0" t="0" r="r" b="b"/>
            <a:pathLst>
              <a:path w="189865" h="177164">
                <a:moveTo>
                  <a:pt x="94659" y="0"/>
                </a:moveTo>
                <a:lnTo>
                  <a:pt x="57306" y="7053"/>
                </a:lnTo>
                <a:lnTo>
                  <a:pt x="27273" y="26183"/>
                </a:lnTo>
                <a:lnTo>
                  <a:pt x="7269" y="54339"/>
                </a:lnTo>
                <a:lnTo>
                  <a:pt x="0" y="88473"/>
                </a:lnTo>
                <a:lnTo>
                  <a:pt x="7269" y="123418"/>
                </a:lnTo>
                <a:lnTo>
                  <a:pt x="27273" y="151486"/>
                </a:lnTo>
                <a:lnTo>
                  <a:pt x="57306" y="170168"/>
                </a:lnTo>
                <a:lnTo>
                  <a:pt x="94659" y="176954"/>
                </a:lnTo>
                <a:lnTo>
                  <a:pt x="131243" y="170168"/>
                </a:lnTo>
                <a:lnTo>
                  <a:pt x="161419" y="151486"/>
                </a:lnTo>
                <a:lnTo>
                  <a:pt x="181919" y="123418"/>
                </a:lnTo>
                <a:lnTo>
                  <a:pt x="189478" y="88473"/>
                </a:lnTo>
                <a:lnTo>
                  <a:pt x="181919" y="54339"/>
                </a:lnTo>
                <a:lnTo>
                  <a:pt x="161419" y="26183"/>
                </a:lnTo>
                <a:lnTo>
                  <a:pt x="131243" y="7053"/>
                </a:lnTo>
                <a:lnTo>
                  <a:pt x="946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7089775" y="4587875"/>
            <a:ext cx="11271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17975" y="2379663"/>
            <a:ext cx="4191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abel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755900" y="2366963"/>
            <a:ext cx="1238250" cy="477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713" indent="-101600">
              <a:lnSpc>
                <a:spcPct val="113000"/>
              </a:lnSpc>
              <a:tabLst>
                <a:tab pos="500063" algn="l"/>
                <a:tab pos="1036638" algn="l"/>
              </a:tabLst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th-TH" sz="2000" baseline="2000">
                <a:latin typeface="Times New Roman" pitchFamily="18" charset="0"/>
                <a:cs typeface="Times New Roman" pitchFamily="18" charset="0"/>
              </a:rPr>
              <a:t>Label </a:t>
            </a:r>
            <a:r>
              <a:rPr lang="th-TH" sz="1300">
                <a:latin typeface="Times New Roman" pitchFamily="18" charset="0"/>
                <a:cs typeface="Times New Roman" pitchFamily="18" charset="0"/>
              </a:rPr>
              <a:t>Port  1	</a:t>
            </a:r>
            <a:r>
              <a:rPr lang="th-TH" sz="13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th-TH" sz="1300">
                <a:latin typeface="Times New Roman" pitchFamily="18" charset="0"/>
                <a:cs typeface="Times New Roman" pitchFamily="18" charset="0"/>
              </a:rPr>
              <a:t>	3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3695700" y="2111375"/>
            <a:ext cx="6810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Outgoing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87650" y="2111375"/>
            <a:ext cx="69056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Incoming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335338" y="1814513"/>
            <a:ext cx="542925" cy="249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556" name="object 125"/>
          <p:cNvSpPr>
            <a:spLocks noChangeArrowheads="1"/>
          </p:cNvSpPr>
          <p:nvPr/>
        </p:nvSpPr>
        <p:spPr bwMode="auto">
          <a:xfrm>
            <a:off x="2676525" y="2936875"/>
            <a:ext cx="1858963" cy="188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7" name="object 126"/>
          <p:cNvSpPr>
            <a:spLocks/>
          </p:cNvSpPr>
          <p:nvPr/>
        </p:nvSpPr>
        <p:spPr bwMode="auto">
          <a:xfrm>
            <a:off x="2676525" y="2936875"/>
            <a:ext cx="1858963" cy="190500"/>
          </a:xfrm>
          <a:custGeom>
            <a:avLst/>
            <a:gdLst/>
            <a:ahLst/>
            <a:cxnLst>
              <a:cxn ang="0">
                <a:pos x="925026" y="189560"/>
              </a:cxn>
              <a:cxn ang="0">
                <a:pos x="1858501" y="0"/>
              </a:cxn>
              <a:cxn ang="0">
                <a:pos x="0" y="0"/>
              </a:cxn>
              <a:cxn ang="0">
                <a:pos x="925026" y="189560"/>
              </a:cxn>
            </a:cxnLst>
            <a:rect l="0" t="0" r="r" b="b"/>
            <a:pathLst>
              <a:path w="1858645" h="189864">
                <a:moveTo>
                  <a:pt x="925026" y="189560"/>
                </a:moveTo>
                <a:lnTo>
                  <a:pt x="1858501" y="0"/>
                </a:lnTo>
                <a:lnTo>
                  <a:pt x="0" y="0"/>
                </a:lnTo>
                <a:lnTo>
                  <a:pt x="925026" y="189560"/>
                </a:lnTo>
                <a:close/>
              </a:path>
            </a:pathLst>
          </a:custGeom>
          <a:noFill/>
          <a:ln w="123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2578100" y="5827713"/>
          <a:ext cx="1835150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7513"/>
                <a:gridCol w="511175"/>
                <a:gridCol w="404812"/>
              </a:tblGrid>
              <a:tr h="292100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ts val="14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18578" name="object 128"/>
          <p:cNvSpPr>
            <a:spLocks noChangeArrowheads="1"/>
          </p:cNvSpPr>
          <p:nvPr/>
        </p:nvSpPr>
        <p:spPr bwMode="auto">
          <a:xfrm>
            <a:off x="2598738" y="5445125"/>
            <a:ext cx="1800225" cy="330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79" name="object 129"/>
          <p:cNvSpPr>
            <a:spLocks/>
          </p:cNvSpPr>
          <p:nvPr/>
        </p:nvSpPr>
        <p:spPr bwMode="auto">
          <a:xfrm>
            <a:off x="2598738" y="5445125"/>
            <a:ext cx="1800225" cy="331788"/>
          </a:xfrm>
          <a:custGeom>
            <a:avLst/>
            <a:gdLst/>
            <a:ahLst/>
            <a:cxnLst>
              <a:cxn ang="0">
                <a:pos x="0" y="330663"/>
              </a:cxn>
              <a:cxn ang="0">
                <a:pos x="1799767" y="330663"/>
              </a:cxn>
              <a:cxn ang="0">
                <a:pos x="957687" y="0"/>
              </a:cxn>
              <a:cxn ang="0">
                <a:pos x="0" y="330663"/>
              </a:cxn>
            </a:cxnLst>
            <a:rect l="0" t="0" r="r" b="b"/>
            <a:pathLst>
              <a:path w="1800225" h="330835">
                <a:moveTo>
                  <a:pt x="0" y="330663"/>
                </a:moveTo>
                <a:lnTo>
                  <a:pt x="1799767" y="330663"/>
                </a:lnTo>
                <a:lnTo>
                  <a:pt x="957687" y="0"/>
                </a:lnTo>
                <a:lnTo>
                  <a:pt x="0" y="330663"/>
                </a:lnTo>
                <a:close/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5224463" y="5853113"/>
          <a:ext cx="1838325" cy="762000"/>
        </p:xfrm>
        <a:graphic>
          <a:graphicData uri="http://schemas.openxmlformats.org/drawingml/2006/table">
            <a:tbl>
              <a:tblPr/>
              <a:tblGrid>
                <a:gridCol w="503237"/>
                <a:gridCol w="417513"/>
                <a:gridCol w="511175"/>
                <a:gridCol w="406400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ts val="16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18600" name="object 131"/>
          <p:cNvSpPr>
            <a:spLocks noChangeArrowheads="1"/>
          </p:cNvSpPr>
          <p:nvPr/>
        </p:nvSpPr>
        <p:spPr bwMode="auto">
          <a:xfrm>
            <a:off x="5245100" y="5438775"/>
            <a:ext cx="1811338" cy="3381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01" name="object 132"/>
          <p:cNvSpPr>
            <a:spLocks/>
          </p:cNvSpPr>
          <p:nvPr/>
        </p:nvSpPr>
        <p:spPr bwMode="auto">
          <a:xfrm>
            <a:off x="5245100" y="5438775"/>
            <a:ext cx="1811338" cy="338138"/>
          </a:xfrm>
          <a:custGeom>
            <a:avLst/>
            <a:gdLst/>
            <a:ahLst/>
            <a:cxnLst>
              <a:cxn ang="0">
                <a:pos x="0" y="338527"/>
              </a:cxn>
              <a:cxn ang="0">
                <a:pos x="1810059" y="338527"/>
              </a:cxn>
              <a:cxn ang="0">
                <a:pos x="909153" y="0"/>
              </a:cxn>
              <a:cxn ang="0">
                <a:pos x="0" y="338527"/>
              </a:cxn>
            </a:cxnLst>
            <a:rect l="0" t="0" r="r" b="b"/>
            <a:pathLst>
              <a:path w="1810384" h="339089">
                <a:moveTo>
                  <a:pt x="0" y="338527"/>
                </a:moveTo>
                <a:lnTo>
                  <a:pt x="1810059" y="338527"/>
                </a:lnTo>
                <a:lnTo>
                  <a:pt x="909153" y="0"/>
                </a:lnTo>
                <a:lnTo>
                  <a:pt x="0" y="338527"/>
                </a:lnTo>
                <a:close/>
              </a:path>
            </a:pathLst>
          </a:custGeom>
          <a:noFill/>
          <a:ln w="125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2" name="object 133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A5CAE4A8-99C0-4AA6-833D-AA9FD6D3885D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Path setup:</a:t>
            </a:r>
            <a:r>
              <a:rPr sz="4000" spc="-85" dirty="0"/>
              <a:t> </a:t>
            </a:r>
            <a:r>
              <a:rPr sz="4000" b="1" spc="-5" dirty="0"/>
              <a:t>Ack</a:t>
            </a:r>
            <a:endParaRPr sz="4000"/>
          </a:p>
        </p:txBody>
      </p:sp>
      <p:sp>
        <p:nvSpPr>
          <p:cNvPr id="19458" name="object 3"/>
          <p:cNvSpPr>
            <a:spLocks/>
          </p:cNvSpPr>
          <p:nvPr/>
        </p:nvSpPr>
        <p:spPr bwMode="auto">
          <a:xfrm>
            <a:off x="6056313" y="5000625"/>
            <a:ext cx="3730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318" y="0"/>
              </a:cxn>
            </a:cxnLst>
            <a:rect l="0" t="0" r="r" b="b"/>
            <a:pathLst>
              <a:path w="373379">
                <a:moveTo>
                  <a:pt x="0" y="0"/>
                </a:moveTo>
                <a:lnTo>
                  <a:pt x="373318" y="0"/>
                </a:lnTo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7239000" y="4940300"/>
            <a:ext cx="898525" cy="131763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898977" y="132070"/>
              </a:cxn>
              <a:cxn ang="0">
                <a:pos x="898977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899159" h="132079">
                <a:moveTo>
                  <a:pt x="0" y="132070"/>
                </a:moveTo>
                <a:lnTo>
                  <a:pt x="898977" y="132070"/>
                </a:lnTo>
                <a:lnTo>
                  <a:pt x="898977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6429375" y="4940300"/>
            <a:ext cx="447675" cy="131763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447054" y="132070"/>
              </a:cxn>
              <a:cxn ang="0">
                <a:pos x="447054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447675" h="132079">
                <a:moveTo>
                  <a:pt x="0" y="132070"/>
                </a:moveTo>
                <a:lnTo>
                  <a:pt x="447054" y="132070"/>
                </a:lnTo>
                <a:lnTo>
                  <a:pt x="447054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6429375" y="4940300"/>
            <a:ext cx="1708150" cy="131763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1708385" y="132070"/>
              </a:cxn>
              <a:cxn ang="0">
                <a:pos x="1708385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1708784" h="132079">
                <a:moveTo>
                  <a:pt x="0" y="132070"/>
                </a:moveTo>
                <a:lnTo>
                  <a:pt x="1708385" y="132070"/>
                </a:lnTo>
                <a:lnTo>
                  <a:pt x="1708385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3592513" y="3554413"/>
            <a:ext cx="2562225" cy="1446212"/>
          </a:xfrm>
          <a:custGeom>
            <a:avLst/>
            <a:gdLst/>
            <a:ahLst/>
            <a:cxnLst>
              <a:cxn ang="0">
                <a:pos x="0" y="1446405"/>
              </a:cxn>
              <a:cxn ang="0">
                <a:pos x="2562333" y="1446405"/>
              </a:cxn>
              <a:cxn ang="0">
                <a:pos x="2562333" y="0"/>
              </a:cxn>
              <a:cxn ang="0">
                <a:pos x="0" y="0"/>
              </a:cxn>
              <a:cxn ang="0">
                <a:pos x="0" y="1446405"/>
              </a:cxn>
            </a:cxnLst>
            <a:rect l="0" t="0" r="r" b="b"/>
            <a:pathLst>
              <a:path w="2562860" h="1446529">
                <a:moveTo>
                  <a:pt x="0" y="1446405"/>
                </a:moveTo>
                <a:lnTo>
                  <a:pt x="2562333" y="1446405"/>
                </a:lnTo>
                <a:lnTo>
                  <a:pt x="2562333" y="0"/>
                </a:lnTo>
                <a:lnTo>
                  <a:pt x="0" y="0"/>
                </a:lnTo>
                <a:lnTo>
                  <a:pt x="0" y="1446405"/>
                </a:lnTo>
                <a:close/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5103813" y="4946650"/>
            <a:ext cx="760412" cy="100013"/>
          </a:xfrm>
          <a:custGeom>
            <a:avLst/>
            <a:gdLst/>
            <a:ahLst/>
            <a:cxnLst>
              <a:cxn ang="0">
                <a:pos x="0" y="99097"/>
              </a:cxn>
              <a:cxn ang="0">
                <a:pos x="760587" y="99097"/>
              </a:cxn>
              <a:cxn ang="0">
                <a:pos x="760587" y="0"/>
              </a:cxn>
              <a:cxn ang="0">
                <a:pos x="0" y="0"/>
              </a:cxn>
              <a:cxn ang="0">
                <a:pos x="0" y="99097"/>
              </a:cxn>
            </a:cxnLst>
            <a:rect l="0" t="0" r="r" b="b"/>
            <a:pathLst>
              <a:path w="760729" h="99695">
                <a:moveTo>
                  <a:pt x="0" y="99097"/>
                </a:moveTo>
                <a:lnTo>
                  <a:pt x="760587" y="99097"/>
                </a:lnTo>
                <a:lnTo>
                  <a:pt x="760587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895725" y="4946650"/>
            <a:ext cx="844550" cy="100013"/>
          </a:xfrm>
          <a:custGeom>
            <a:avLst/>
            <a:gdLst/>
            <a:ahLst/>
            <a:cxnLst>
              <a:cxn ang="0">
                <a:pos x="0" y="99097"/>
              </a:cxn>
              <a:cxn ang="0">
                <a:pos x="843406" y="99097"/>
              </a:cxn>
              <a:cxn ang="0">
                <a:pos x="843406" y="0"/>
              </a:cxn>
              <a:cxn ang="0">
                <a:pos x="0" y="0"/>
              </a:cxn>
              <a:cxn ang="0">
                <a:pos x="0" y="99097"/>
              </a:cxn>
            </a:cxnLst>
            <a:rect l="0" t="0" r="r" b="b"/>
            <a:pathLst>
              <a:path w="843914" h="99695">
                <a:moveTo>
                  <a:pt x="0" y="99097"/>
                </a:moveTo>
                <a:lnTo>
                  <a:pt x="843406" y="99097"/>
                </a:lnTo>
                <a:lnTo>
                  <a:pt x="843406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3895725" y="4946650"/>
            <a:ext cx="1968500" cy="100013"/>
          </a:xfrm>
          <a:custGeom>
            <a:avLst/>
            <a:gdLst/>
            <a:ahLst/>
            <a:cxnLst>
              <a:cxn ang="0">
                <a:pos x="0" y="99097"/>
              </a:cxn>
              <a:cxn ang="0">
                <a:pos x="1968109" y="99097"/>
              </a:cxn>
              <a:cxn ang="0">
                <a:pos x="1968109" y="0"/>
              </a:cxn>
              <a:cxn ang="0">
                <a:pos x="0" y="0"/>
              </a:cxn>
              <a:cxn ang="0">
                <a:pos x="0" y="99097"/>
              </a:cxn>
            </a:cxnLst>
            <a:rect l="0" t="0" r="r" b="b"/>
            <a:pathLst>
              <a:path w="1968500" h="99695">
                <a:moveTo>
                  <a:pt x="0" y="99097"/>
                </a:moveTo>
                <a:lnTo>
                  <a:pt x="1968109" y="99097"/>
                </a:lnTo>
                <a:lnTo>
                  <a:pt x="1968109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3540125" y="3678238"/>
            <a:ext cx="107950" cy="520700"/>
          </a:xfrm>
          <a:custGeom>
            <a:avLst/>
            <a:gdLst/>
            <a:ahLst/>
            <a:cxnLst>
              <a:cxn ang="0">
                <a:pos x="0" y="521341"/>
              </a:cxn>
              <a:cxn ang="0">
                <a:pos x="107373" y="521341"/>
              </a:cxn>
              <a:cxn ang="0">
                <a:pos x="107373" y="0"/>
              </a:cxn>
              <a:cxn ang="0">
                <a:pos x="0" y="0"/>
              </a:cxn>
              <a:cxn ang="0">
                <a:pos x="0" y="521341"/>
              </a:cxn>
            </a:cxnLst>
            <a:rect l="0" t="0" r="r" b="b"/>
            <a:pathLst>
              <a:path w="107950" h="521335">
                <a:moveTo>
                  <a:pt x="0" y="521341"/>
                </a:moveTo>
                <a:lnTo>
                  <a:pt x="107373" y="521341"/>
                </a:lnTo>
                <a:lnTo>
                  <a:pt x="107373" y="0"/>
                </a:lnTo>
                <a:lnTo>
                  <a:pt x="0" y="0"/>
                </a:lnTo>
                <a:lnTo>
                  <a:pt x="0" y="52134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3540125" y="4381500"/>
            <a:ext cx="107950" cy="550863"/>
          </a:xfrm>
          <a:custGeom>
            <a:avLst/>
            <a:gdLst/>
            <a:ahLst/>
            <a:cxnLst>
              <a:cxn ang="0">
                <a:pos x="0" y="550038"/>
              </a:cxn>
              <a:cxn ang="0">
                <a:pos x="107373" y="550038"/>
              </a:cxn>
              <a:cxn ang="0">
                <a:pos x="107373" y="0"/>
              </a:cxn>
              <a:cxn ang="0">
                <a:pos x="0" y="0"/>
              </a:cxn>
              <a:cxn ang="0">
                <a:pos x="0" y="550038"/>
              </a:cxn>
            </a:cxnLst>
            <a:rect l="0" t="0" r="r" b="b"/>
            <a:pathLst>
              <a:path w="107950" h="550545">
                <a:moveTo>
                  <a:pt x="0" y="550038"/>
                </a:moveTo>
                <a:lnTo>
                  <a:pt x="107373" y="550038"/>
                </a:lnTo>
                <a:lnTo>
                  <a:pt x="107373" y="0"/>
                </a:lnTo>
                <a:lnTo>
                  <a:pt x="0" y="0"/>
                </a:lnTo>
                <a:lnTo>
                  <a:pt x="0" y="55003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3540125" y="3678238"/>
            <a:ext cx="107950" cy="1254125"/>
          </a:xfrm>
          <a:custGeom>
            <a:avLst/>
            <a:gdLst/>
            <a:ahLst/>
            <a:cxnLst>
              <a:cxn ang="0">
                <a:pos x="0" y="1254603"/>
              </a:cxn>
              <a:cxn ang="0">
                <a:pos x="107373" y="1254603"/>
              </a:cxn>
              <a:cxn ang="0">
                <a:pos x="107373" y="0"/>
              </a:cxn>
              <a:cxn ang="0">
                <a:pos x="0" y="0"/>
              </a:cxn>
              <a:cxn ang="0">
                <a:pos x="0" y="1254603"/>
              </a:cxn>
            </a:cxnLst>
            <a:rect l="0" t="0" r="r" b="b"/>
            <a:pathLst>
              <a:path w="107950" h="1254760">
                <a:moveTo>
                  <a:pt x="0" y="1254603"/>
                </a:moveTo>
                <a:lnTo>
                  <a:pt x="107373" y="1254603"/>
                </a:lnTo>
                <a:lnTo>
                  <a:pt x="107373" y="0"/>
                </a:lnTo>
                <a:lnTo>
                  <a:pt x="0" y="0"/>
                </a:lnTo>
                <a:lnTo>
                  <a:pt x="0" y="1254603"/>
                </a:lnTo>
                <a:close/>
              </a:path>
            </a:pathLst>
          </a:custGeom>
          <a:noFill/>
          <a:ln w="185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1470025" y="3527425"/>
            <a:ext cx="1190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738" y="0"/>
              </a:cxn>
            </a:cxnLst>
            <a:rect l="0" t="0" r="r" b="b"/>
            <a:pathLst>
              <a:path w="120015">
                <a:moveTo>
                  <a:pt x="0" y="0"/>
                </a:moveTo>
                <a:lnTo>
                  <a:pt x="119738" y="0"/>
                </a:lnTo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2609850" y="3481388"/>
            <a:ext cx="801688" cy="131762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800512" y="132070"/>
              </a:cxn>
              <a:cxn ang="0">
                <a:pos x="800512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800735" h="132079">
                <a:moveTo>
                  <a:pt x="0" y="132070"/>
                </a:moveTo>
                <a:lnTo>
                  <a:pt x="800512" y="132070"/>
                </a:lnTo>
                <a:lnTo>
                  <a:pt x="800512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1589088" y="3481388"/>
            <a:ext cx="657225" cy="131762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657401" y="132070"/>
              </a:cxn>
              <a:cxn ang="0">
                <a:pos x="657401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657860" h="132079">
                <a:moveTo>
                  <a:pt x="0" y="132070"/>
                </a:moveTo>
                <a:lnTo>
                  <a:pt x="657401" y="132070"/>
                </a:lnTo>
                <a:lnTo>
                  <a:pt x="657401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1589088" y="3481388"/>
            <a:ext cx="1822450" cy="131762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1821770" y="132070"/>
              </a:cxn>
              <a:cxn ang="0">
                <a:pos x="1821770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1821814" h="132079">
                <a:moveTo>
                  <a:pt x="0" y="132070"/>
                </a:moveTo>
                <a:lnTo>
                  <a:pt x="1821770" y="132070"/>
                </a:lnTo>
                <a:lnTo>
                  <a:pt x="1821770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3124200" y="35972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838" y="4572000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6263" y="503396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7638" y="352266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7163" y="50546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5575" y="3292475"/>
            <a:ext cx="1127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7150" y="453072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8038" y="459581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013" y="3730625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425" y="462915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8425" y="5033963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643188" y="2160588"/>
          <a:ext cx="1833562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4337"/>
                <a:gridCol w="514350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627313" y="5800725"/>
          <a:ext cx="1833562" cy="762000"/>
        </p:xfrm>
        <a:graphic>
          <a:graphicData uri="http://schemas.openxmlformats.org/drawingml/2006/table">
            <a:tbl>
              <a:tblPr/>
              <a:tblGrid>
                <a:gridCol w="500062"/>
                <a:gridCol w="415925"/>
                <a:gridCol w="512763"/>
                <a:gridCol w="404812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425575" y="3806825"/>
            <a:ext cx="169863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1163" y="5284788"/>
            <a:ext cx="1571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1050" y="1885950"/>
            <a:ext cx="5429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527" name="object 34"/>
          <p:cNvSpPr>
            <a:spLocks/>
          </p:cNvSpPr>
          <p:nvPr/>
        </p:nvSpPr>
        <p:spPr bwMode="auto">
          <a:xfrm>
            <a:off x="3602038" y="3522663"/>
            <a:ext cx="2544762" cy="1443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3831" y="1442357"/>
              </a:cxn>
            </a:cxnLst>
            <a:rect l="0" t="0" r="r" b="b"/>
            <a:pathLst>
              <a:path w="2544445" h="1442720">
                <a:moveTo>
                  <a:pt x="0" y="0"/>
                </a:moveTo>
                <a:lnTo>
                  <a:pt x="2543831" y="1442357"/>
                </a:lnTo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8" name="object 35"/>
          <p:cNvSpPr>
            <a:spLocks/>
          </p:cNvSpPr>
          <p:nvPr/>
        </p:nvSpPr>
        <p:spPr bwMode="auto">
          <a:xfrm>
            <a:off x="3592513" y="3527425"/>
            <a:ext cx="2562225" cy="1450975"/>
          </a:xfrm>
          <a:custGeom>
            <a:avLst/>
            <a:gdLst/>
            <a:ahLst/>
            <a:cxnLst>
              <a:cxn ang="0">
                <a:pos x="2562403" y="0"/>
              </a:cxn>
              <a:cxn ang="0">
                <a:pos x="0" y="1450593"/>
              </a:cxn>
            </a:cxnLst>
            <a:rect l="0" t="0" r="r" b="b"/>
            <a:pathLst>
              <a:path w="2562860" h="1450975">
                <a:moveTo>
                  <a:pt x="2562403" y="0"/>
                </a:moveTo>
                <a:lnTo>
                  <a:pt x="0" y="1450593"/>
                </a:lnTo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8274050" y="3878263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3250" y="2462213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et</a:t>
            </a:r>
            <a:r>
              <a:rPr sz="1350" spc="5" dirty="0">
                <a:latin typeface="Times New Roman"/>
                <a:cs typeface="Times New Roman"/>
              </a:rPr>
              <a:t>wo</a:t>
            </a:r>
            <a:r>
              <a:rPr sz="1350" dirty="0">
                <a:latin typeface="Times New Roman"/>
                <a:cs typeface="Times New Roman"/>
              </a:rPr>
              <a:t>r</a:t>
            </a: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0113" y="5157788"/>
            <a:ext cx="2270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54563" y="3902075"/>
            <a:ext cx="2286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251450" y="5800725"/>
          <a:ext cx="1833563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4338"/>
                <a:gridCol w="512762"/>
                <a:gridCol w="404813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6048375" y="5162550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41700" y="3167063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0913" y="3175000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556" name="object 44"/>
          <p:cNvSpPr>
            <a:spLocks/>
          </p:cNvSpPr>
          <p:nvPr/>
        </p:nvSpPr>
        <p:spPr bwMode="auto">
          <a:xfrm>
            <a:off x="1320800" y="3006725"/>
            <a:ext cx="268288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7" name="object 45"/>
          <p:cNvSpPr>
            <a:spLocks/>
          </p:cNvSpPr>
          <p:nvPr/>
        </p:nvSpPr>
        <p:spPr bwMode="auto">
          <a:xfrm>
            <a:off x="1296988" y="2982913"/>
            <a:ext cx="268287" cy="160337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8" name="object 46"/>
          <p:cNvSpPr>
            <a:spLocks/>
          </p:cNvSpPr>
          <p:nvPr/>
        </p:nvSpPr>
        <p:spPr bwMode="auto">
          <a:xfrm>
            <a:off x="1296988" y="2982913"/>
            <a:ext cx="268287" cy="160337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9" name="object 47"/>
          <p:cNvSpPr>
            <a:spLocks/>
          </p:cNvSpPr>
          <p:nvPr/>
        </p:nvSpPr>
        <p:spPr bwMode="auto">
          <a:xfrm>
            <a:off x="1320800" y="2325688"/>
            <a:ext cx="268288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0" name="object 48"/>
          <p:cNvSpPr>
            <a:spLocks/>
          </p:cNvSpPr>
          <p:nvPr/>
        </p:nvSpPr>
        <p:spPr bwMode="auto">
          <a:xfrm>
            <a:off x="1296988" y="2301875"/>
            <a:ext cx="268287" cy="160338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1" name="object 49"/>
          <p:cNvSpPr>
            <a:spLocks/>
          </p:cNvSpPr>
          <p:nvPr/>
        </p:nvSpPr>
        <p:spPr bwMode="auto">
          <a:xfrm>
            <a:off x="1296988" y="2301875"/>
            <a:ext cx="268287" cy="160338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2" name="object 50"/>
          <p:cNvSpPr>
            <a:spLocks/>
          </p:cNvSpPr>
          <p:nvPr/>
        </p:nvSpPr>
        <p:spPr bwMode="auto">
          <a:xfrm>
            <a:off x="1320800" y="2111375"/>
            <a:ext cx="268288" cy="161925"/>
          </a:xfrm>
          <a:custGeom>
            <a:avLst/>
            <a:gdLst/>
            <a:ahLst/>
            <a:cxnLst>
              <a:cxn ang="0">
                <a:pos x="0" y="161098"/>
              </a:cxn>
              <a:cxn ang="0">
                <a:pos x="268172" y="161098"/>
              </a:cxn>
              <a:cxn ang="0">
                <a:pos x="268172" y="0"/>
              </a:cxn>
              <a:cxn ang="0">
                <a:pos x="0" y="0"/>
              </a:cxn>
              <a:cxn ang="0">
                <a:pos x="0" y="161098"/>
              </a:cxn>
            </a:cxnLst>
            <a:rect l="0" t="0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3" name="object 51"/>
          <p:cNvSpPr>
            <a:spLocks/>
          </p:cNvSpPr>
          <p:nvPr/>
        </p:nvSpPr>
        <p:spPr bwMode="auto">
          <a:xfrm>
            <a:off x="1296988" y="2085975"/>
            <a:ext cx="268287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4" name="object 52"/>
          <p:cNvSpPr>
            <a:spLocks/>
          </p:cNvSpPr>
          <p:nvPr/>
        </p:nvSpPr>
        <p:spPr bwMode="auto">
          <a:xfrm>
            <a:off x="1296988" y="2085975"/>
            <a:ext cx="268287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5" name="object 53"/>
          <p:cNvSpPr>
            <a:spLocks/>
          </p:cNvSpPr>
          <p:nvPr/>
        </p:nvSpPr>
        <p:spPr bwMode="auto">
          <a:xfrm>
            <a:off x="1320800" y="2779713"/>
            <a:ext cx="268288" cy="163512"/>
          </a:xfrm>
          <a:custGeom>
            <a:avLst/>
            <a:gdLst/>
            <a:ahLst/>
            <a:cxnLst>
              <a:cxn ang="0">
                <a:pos x="0" y="163157"/>
              </a:cxn>
              <a:cxn ang="0">
                <a:pos x="268172" y="163157"/>
              </a:cxn>
              <a:cxn ang="0">
                <a:pos x="268172" y="0"/>
              </a:cxn>
              <a:cxn ang="0">
                <a:pos x="0" y="0"/>
              </a:cxn>
              <a:cxn ang="0">
                <a:pos x="0" y="163157"/>
              </a:cxn>
            </a:cxnLst>
            <a:rect l="0" t="0" r="r" b="b"/>
            <a:pathLst>
              <a:path w="268605" h="163194">
                <a:moveTo>
                  <a:pt x="0" y="163157"/>
                </a:moveTo>
                <a:lnTo>
                  <a:pt x="268172" y="163157"/>
                </a:lnTo>
                <a:lnTo>
                  <a:pt x="26817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6" name="object 54"/>
          <p:cNvSpPr>
            <a:spLocks/>
          </p:cNvSpPr>
          <p:nvPr/>
        </p:nvSpPr>
        <p:spPr bwMode="auto">
          <a:xfrm>
            <a:off x="1296988" y="2755900"/>
            <a:ext cx="268287" cy="161925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8172" y="162983"/>
              </a:cxn>
              <a:cxn ang="0">
                <a:pos x="26817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7" name="object 55"/>
          <p:cNvSpPr>
            <a:spLocks/>
          </p:cNvSpPr>
          <p:nvPr/>
        </p:nvSpPr>
        <p:spPr bwMode="auto">
          <a:xfrm>
            <a:off x="1296988" y="2755900"/>
            <a:ext cx="268287" cy="161925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8172" y="162983"/>
              </a:cxn>
              <a:cxn ang="0">
                <a:pos x="26817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8" name="object 56"/>
          <p:cNvSpPr>
            <a:spLocks/>
          </p:cNvSpPr>
          <p:nvPr/>
        </p:nvSpPr>
        <p:spPr bwMode="auto">
          <a:xfrm>
            <a:off x="1320800" y="2546350"/>
            <a:ext cx="268288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8172" y="160924"/>
              </a:cxn>
              <a:cxn ang="0">
                <a:pos x="26817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9" name="object 57"/>
          <p:cNvSpPr>
            <a:spLocks/>
          </p:cNvSpPr>
          <p:nvPr/>
        </p:nvSpPr>
        <p:spPr bwMode="auto">
          <a:xfrm>
            <a:off x="1296988" y="2522538"/>
            <a:ext cx="268287" cy="160337"/>
          </a:xfrm>
          <a:custGeom>
            <a:avLst/>
            <a:gdLst/>
            <a:ahLst/>
            <a:cxnLst>
              <a:cxn ang="0">
                <a:pos x="0" y="161098"/>
              </a:cxn>
              <a:cxn ang="0">
                <a:pos x="268172" y="161098"/>
              </a:cxn>
              <a:cxn ang="0">
                <a:pos x="268172" y="0"/>
              </a:cxn>
              <a:cxn ang="0">
                <a:pos x="0" y="0"/>
              </a:cxn>
              <a:cxn ang="0">
                <a:pos x="0" y="161098"/>
              </a:cxn>
            </a:cxnLst>
            <a:rect l="0" t="0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0" name="object 58"/>
          <p:cNvSpPr>
            <a:spLocks/>
          </p:cNvSpPr>
          <p:nvPr/>
        </p:nvSpPr>
        <p:spPr bwMode="auto">
          <a:xfrm>
            <a:off x="1296988" y="2522538"/>
            <a:ext cx="268287" cy="160337"/>
          </a:xfrm>
          <a:custGeom>
            <a:avLst/>
            <a:gdLst/>
            <a:ahLst/>
            <a:cxnLst>
              <a:cxn ang="0">
                <a:pos x="0" y="161098"/>
              </a:cxn>
              <a:cxn ang="0">
                <a:pos x="268172" y="161098"/>
              </a:cxn>
              <a:cxn ang="0">
                <a:pos x="268172" y="0"/>
              </a:cxn>
              <a:cxn ang="0">
                <a:pos x="0" y="0"/>
              </a:cxn>
              <a:cxn ang="0">
                <a:pos x="0" y="161098"/>
              </a:cxn>
            </a:cxnLst>
            <a:rect l="0" t="0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1" name="object 59"/>
          <p:cNvSpPr>
            <a:spLocks/>
          </p:cNvSpPr>
          <p:nvPr/>
        </p:nvSpPr>
        <p:spPr bwMode="auto">
          <a:xfrm>
            <a:off x="7967663" y="4391025"/>
            <a:ext cx="266700" cy="163513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6112" y="162983"/>
              </a:cxn>
              <a:cxn ang="0">
                <a:pos x="26611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2" name="object 60"/>
          <p:cNvSpPr>
            <a:spLocks/>
          </p:cNvSpPr>
          <p:nvPr/>
        </p:nvSpPr>
        <p:spPr bwMode="auto">
          <a:xfrm>
            <a:off x="7943850" y="4367213"/>
            <a:ext cx="266700" cy="163512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6112" y="162983"/>
              </a:cxn>
              <a:cxn ang="0">
                <a:pos x="26611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3" name="object 61"/>
          <p:cNvSpPr>
            <a:spLocks/>
          </p:cNvSpPr>
          <p:nvPr/>
        </p:nvSpPr>
        <p:spPr bwMode="auto">
          <a:xfrm>
            <a:off x="7943850" y="4367213"/>
            <a:ext cx="266700" cy="163512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6112" y="162983"/>
              </a:cxn>
              <a:cxn ang="0">
                <a:pos x="26611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4" name="object 62"/>
          <p:cNvSpPr>
            <a:spLocks/>
          </p:cNvSpPr>
          <p:nvPr/>
        </p:nvSpPr>
        <p:spPr bwMode="auto">
          <a:xfrm>
            <a:off x="7967663" y="3713163"/>
            <a:ext cx="266700" cy="160337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5" name="object 63"/>
          <p:cNvSpPr>
            <a:spLocks/>
          </p:cNvSpPr>
          <p:nvPr/>
        </p:nvSpPr>
        <p:spPr bwMode="auto">
          <a:xfrm>
            <a:off x="7943850" y="3687763"/>
            <a:ext cx="266700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6" name="object 64"/>
          <p:cNvSpPr>
            <a:spLocks/>
          </p:cNvSpPr>
          <p:nvPr/>
        </p:nvSpPr>
        <p:spPr bwMode="auto">
          <a:xfrm>
            <a:off x="7943850" y="3687763"/>
            <a:ext cx="266700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7" name="object 65"/>
          <p:cNvSpPr>
            <a:spLocks/>
          </p:cNvSpPr>
          <p:nvPr/>
        </p:nvSpPr>
        <p:spPr bwMode="auto">
          <a:xfrm>
            <a:off x="7967663" y="3498850"/>
            <a:ext cx="266700" cy="160338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8" name="object 66"/>
          <p:cNvSpPr>
            <a:spLocks/>
          </p:cNvSpPr>
          <p:nvPr/>
        </p:nvSpPr>
        <p:spPr bwMode="auto">
          <a:xfrm>
            <a:off x="7943850" y="3473450"/>
            <a:ext cx="266700" cy="161925"/>
          </a:xfrm>
          <a:custGeom>
            <a:avLst/>
            <a:gdLst/>
            <a:ahLst/>
            <a:cxnLst>
              <a:cxn ang="0">
                <a:pos x="0" y="161098"/>
              </a:cxn>
              <a:cxn ang="0">
                <a:pos x="266112" y="161098"/>
              </a:cxn>
              <a:cxn ang="0">
                <a:pos x="266112" y="0"/>
              </a:cxn>
              <a:cxn ang="0">
                <a:pos x="0" y="0"/>
              </a:cxn>
              <a:cxn ang="0">
                <a:pos x="0" y="161098"/>
              </a:cxn>
            </a:cxnLst>
            <a:rect l="0" t="0" r="r" b="b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79" name="object 67"/>
          <p:cNvSpPr>
            <a:spLocks/>
          </p:cNvSpPr>
          <p:nvPr/>
        </p:nvSpPr>
        <p:spPr bwMode="auto">
          <a:xfrm>
            <a:off x="7943850" y="3473450"/>
            <a:ext cx="266700" cy="161925"/>
          </a:xfrm>
          <a:custGeom>
            <a:avLst/>
            <a:gdLst/>
            <a:ahLst/>
            <a:cxnLst>
              <a:cxn ang="0">
                <a:pos x="0" y="161098"/>
              </a:cxn>
              <a:cxn ang="0">
                <a:pos x="266112" y="161098"/>
              </a:cxn>
              <a:cxn ang="0">
                <a:pos x="266112" y="0"/>
              </a:cxn>
              <a:cxn ang="0">
                <a:pos x="0" y="0"/>
              </a:cxn>
              <a:cxn ang="0">
                <a:pos x="0" y="161098"/>
              </a:cxn>
            </a:cxnLst>
            <a:rect l="0" t="0" r="r" b="b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0" name="object 68"/>
          <p:cNvSpPr>
            <a:spLocks/>
          </p:cNvSpPr>
          <p:nvPr/>
        </p:nvSpPr>
        <p:spPr bwMode="auto">
          <a:xfrm>
            <a:off x="7967663" y="4167188"/>
            <a:ext cx="266700" cy="161925"/>
          </a:xfrm>
          <a:custGeom>
            <a:avLst/>
            <a:gdLst/>
            <a:ahLst/>
            <a:cxnLst>
              <a:cxn ang="0">
                <a:pos x="0" y="163157"/>
              </a:cxn>
              <a:cxn ang="0">
                <a:pos x="266112" y="163157"/>
              </a:cxn>
              <a:cxn ang="0">
                <a:pos x="266112" y="0"/>
              </a:cxn>
              <a:cxn ang="0">
                <a:pos x="0" y="0"/>
              </a:cxn>
              <a:cxn ang="0">
                <a:pos x="0" y="163157"/>
              </a:cxn>
            </a:cxnLst>
            <a:rect l="0" t="0" r="r" b="b"/>
            <a:pathLst>
              <a:path w="266700" h="163195">
                <a:moveTo>
                  <a:pt x="0" y="163157"/>
                </a:moveTo>
                <a:lnTo>
                  <a:pt x="266112" y="163157"/>
                </a:lnTo>
                <a:lnTo>
                  <a:pt x="26611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1" name="object 69"/>
          <p:cNvSpPr>
            <a:spLocks/>
          </p:cNvSpPr>
          <p:nvPr/>
        </p:nvSpPr>
        <p:spPr bwMode="auto">
          <a:xfrm>
            <a:off x="7943850" y="4141788"/>
            <a:ext cx="266700" cy="163512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6112" y="162983"/>
              </a:cxn>
              <a:cxn ang="0">
                <a:pos x="26611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2" name="object 70"/>
          <p:cNvSpPr>
            <a:spLocks/>
          </p:cNvSpPr>
          <p:nvPr/>
        </p:nvSpPr>
        <p:spPr bwMode="auto">
          <a:xfrm>
            <a:off x="7943850" y="4141788"/>
            <a:ext cx="266700" cy="163512"/>
          </a:xfrm>
          <a:custGeom>
            <a:avLst/>
            <a:gdLst/>
            <a:ahLst/>
            <a:cxnLst>
              <a:cxn ang="0">
                <a:pos x="0" y="162983"/>
              </a:cxn>
              <a:cxn ang="0">
                <a:pos x="266112" y="162983"/>
              </a:cxn>
              <a:cxn ang="0">
                <a:pos x="266112" y="0"/>
              </a:cxn>
              <a:cxn ang="0">
                <a:pos x="0" y="0"/>
              </a:cxn>
              <a:cxn ang="0">
                <a:pos x="0" y="162983"/>
              </a:cxn>
            </a:cxnLst>
            <a:rect l="0" t="0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3" name="object 71"/>
          <p:cNvSpPr>
            <a:spLocks/>
          </p:cNvSpPr>
          <p:nvPr/>
        </p:nvSpPr>
        <p:spPr bwMode="auto">
          <a:xfrm>
            <a:off x="7967663" y="3933825"/>
            <a:ext cx="266700" cy="160338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4" name="object 72"/>
          <p:cNvSpPr>
            <a:spLocks/>
          </p:cNvSpPr>
          <p:nvPr/>
        </p:nvSpPr>
        <p:spPr bwMode="auto">
          <a:xfrm>
            <a:off x="7943850" y="3908425"/>
            <a:ext cx="266700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5" name="object 73"/>
          <p:cNvSpPr>
            <a:spLocks/>
          </p:cNvSpPr>
          <p:nvPr/>
        </p:nvSpPr>
        <p:spPr bwMode="auto">
          <a:xfrm>
            <a:off x="7943850" y="3908425"/>
            <a:ext cx="266700" cy="161925"/>
          </a:xfrm>
          <a:custGeom>
            <a:avLst/>
            <a:gdLst/>
            <a:ahLst/>
            <a:cxnLst>
              <a:cxn ang="0">
                <a:pos x="0" y="160924"/>
              </a:cxn>
              <a:cxn ang="0">
                <a:pos x="266112" y="160924"/>
              </a:cxn>
              <a:cxn ang="0">
                <a:pos x="266112" y="0"/>
              </a:cxn>
              <a:cxn ang="0">
                <a:pos x="0" y="0"/>
              </a:cxn>
              <a:cxn ang="0">
                <a:pos x="0" y="160924"/>
              </a:cxn>
            </a:cxnLst>
            <a:rect l="0" t="0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6" name="object 74"/>
          <p:cNvSpPr>
            <a:spLocks/>
          </p:cNvSpPr>
          <p:nvPr/>
        </p:nvSpPr>
        <p:spPr bwMode="auto">
          <a:xfrm>
            <a:off x="5467350" y="2282825"/>
            <a:ext cx="363538" cy="185738"/>
          </a:xfrm>
          <a:custGeom>
            <a:avLst/>
            <a:gdLst/>
            <a:ahLst/>
            <a:cxnLst>
              <a:cxn ang="0">
                <a:pos x="0" y="185653"/>
              </a:cxn>
              <a:cxn ang="0">
                <a:pos x="363181" y="185653"/>
              </a:cxn>
              <a:cxn ang="0">
                <a:pos x="363181" y="0"/>
              </a:cxn>
              <a:cxn ang="0">
                <a:pos x="0" y="0"/>
              </a:cxn>
              <a:cxn ang="0">
                <a:pos x="0" y="185653"/>
              </a:cxn>
            </a:cxnLst>
            <a:rect l="0" t="0" r="r" b="b"/>
            <a:pathLst>
              <a:path w="363220" h="186055">
                <a:moveTo>
                  <a:pt x="0" y="185653"/>
                </a:moveTo>
                <a:lnTo>
                  <a:pt x="363181" y="185653"/>
                </a:lnTo>
                <a:lnTo>
                  <a:pt x="363181" y="0"/>
                </a:lnTo>
                <a:lnTo>
                  <a:pt x="0" y="0"/>
                </a:lnTo>
                <a:lnTo>
                  <a:pt x="0" y="185653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7" name="object 75"/>
          <p:cNvSpPr>
            <a:spLocks noChangeArrowheads="1"/>
          </p:cNvSpPr>
          <p:nvPr/>
        </p:nvSpPr>
        <p:spPr bwMode="auto">
          <a:xfrm>
            <a:off x="2665413" y="2951163"/>
            <a:ext cx="1808162" cy="176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88" name="object 76"/>
          <p:cNvSpPr>
            <a:spLocks/>
          </p:cNvSpPr>
          <p:nvPr/>
        </p:nvSpPr>
        <p:spPr bwMode="auto">
          <a:xfrm>
            <a:off x="2665413" y="2951163"/>
            <a:ext cx="1808162" cy="176212"/>
          </a:xfrm>
          <a:custGeom>
            <a:avLst/>
            <a:gdLst/>
            <a:ahLst/>
            <a:cxnLst>
              <a:cxn ang="0">
                <a:pos x="899469" y="175400"/>
              </a:cxn>
              <a:cxn ang="0">
                <a:pos x="1807247" y="0"/>
              </a:cxn>
              <a:cxn ang="0">
                <a:pos x="0" y="0"/>
              </a:cxn>
              <a:cxn ang="0">
                <a:pos x="899469" y="175400"/>
              </a:cxn>
            </a:cxnLst>
            <a:rect l="0" t="0" r="r" b="b"/>
            <a:pathLst>
              <a:path w="1807845" h="175894">
                <a:moveTo>
                  <a:pt x="899469" y="175400"/>
                </a:moveTo>
                <a:lnTo>
                  <a:pt x="1807247" y="0"/>
                </a:lnTo>
                <a:lnTo>
                  <a:pt x="0" y="0"/>
                </a:lnTo>
                <a:lnTo>
                  <a:pt x="899469" y="175400"/>
                </a:lnTo>
                <a:close/>
              </a:path>
            </a:pathLst>
          </a:custGeom>
          <a:noFill/>
          <a:ln w="123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89" name="object 77"/>
          <p:cNvSpPr>
            <a:spLocks noChangeArrowheads="1"/>
          </p:cNvSpPr>
          <p:nvPr/>
        </p:nvSpPr>
        <p:spPr bwMode="auto">
          <a:xfrm>
            <a:off x="2614613" y="5380038"/>
            <a:ext cx="1836737" cy="385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90" name="object 78"/>
          <p:cNvSpPr>
            <a:spLocks/>
          </p:cNvSpPr>
          <p:nvPr/>
        </p:nvSpPr>
        <p:spPr bwMode="auto">
          <a:xfrm>
            <a:off x="2614613" y="5380038"/>
            <a:ext cx="1836737" cy="385762"/>
          </a:xfrm>
          <a:custGeom>
            <a:avLst/>
            <a:gdLst/>
            <a:ahLst/>
            <a:cxnLst>
              <a:cxn ang="0">
                <a:pos x="0" y="385908"/>
              </a:cxn>
              <a:cxn ang="0">
                <a:pos x="1836222" y="385908"/>
              </a:cxn>
              <a:cxn ang="0">
                <a:pos x="959373" y="0"/>
              </a:cxn>
              <a:cxn ang="0">
                <a:pos x="0" y="385908"/>
              </a:cxn>
            </a:cxnLst>
            <a:rect l="0" t="0" r="r" b="b"/>
            <a:pathLst>
              <a:path w="1836420" h="386079">
                <a:moveTo>
                  <a:pt x="0" y="385908"/>
                </a:moveTo>
                <a:lnTo>
                  <a:pt x="1836222" y="385908"/>
                </a:lnTo>
                <a:lnTo>
                  <a:pt x="959373" y="0"/>
                </a:lnTo>
                <a:lnTo>
                  <a:pt x="0" y="385908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1" name="object 79"/>
          <p:cNvSpPr>
            <a:spLocks noChangeArrowheads="1"/>
          </p:cNvSpPr>
          <p:nvPr/>
        </p:nvSpPr>
        <p:spPr bwMode="auto">
          <a:xfrm>
            <a:off x="5272088" y="5380038"/>
            <a:ext cx="1798637" cy="377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92" name="object 80"/>
          <p:cNvSpPr>
            <a:spLocks/>
          </p:cNvSpPr>
          <p:nvPr/>
        </p:nvSpPr>
        <p:spPr bwMode="auto">
          <a:xfrm>
            <a:off x="5272088" y="5380038"/>
            <a:ext cx="1798637" cy="377825"/>
          </a:xfrm>
          <a:custGeom>
            <a:avLst/>
            <a:gdLst/>
            <a:ahLst/>
            <a:cxnLst>
              <a:cxn ang="0">
                <a:pos x="0" y="377672"/>
              </a:cxn>
              <a:cxn ang="0">
                <a:pos x="1799079" y="377672"/>
              </a:cxn>
              <a:cxn ang="0">
                <a:pos x="860371" y="0"/>
              </a:cxn>
              <a:cxn ang="0">
                <a:pos x="0" y="377672"/>
              </a:cxn>
            </a:cxnLst>
            <a:rect l="0" t="0" r="r" b="b"/>
            <a:pathLst>
              <a:path w="1799590" h="377825">
                <a:moveTo>
                  <a:pt x="0" y="377672"/>
                </a:moveTo>
                <a:lnTo>
                  <a:pt x="1799079" y="377672"/>
                </a:lnTo>
                <a:lnTo>
                  <a:pt x="860371" y="0"/>
                </a:lnTo>
                <a:lnTo>
                  <a:pt x="0" y="377672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3" name="object 81"/>
          <p:cNvSpPr>
            <a:spLocks/>
          </p:cNvSpPr>
          <p:nvPr/>
        </p:nvSpPr>
        <p:spPr bwMode="auto">
          <a:xfrm>
            <a:off x="5457825" y="2600325"/>
            <a:ext cx="655638" cy="131763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656089" y="132070"/>
              </a:cxn>
              <a:cxn ang="0">
                <a:pos x="656089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4" name="object 82"/>
          <p:cNvSpPr>
            <a:spLocks/>
          </p:cNvSpPr>
          <p:nvPr/>
        </p:nvSpPr>
        <p:spPr bwMode="auto">
          <a:xfrm>
            <a:off x="5457825" y="2600325"/>
            <a:ext cx="655638" cy="131763"/>
          </a:xfrm>
          <a:custGeom>
            <a:avLst/>
            <a:gdLst/>
            <a:ahLst/>
            <a:cxnLst>
              <a:cxn ang="0">
                <a:pos x="0" y="132070"/>
              </a:cxn>
              <a:cxn ang="0">
                <a:pos x="656089" y="132070"/>
              </a:cxn>
              <a:cxn ang="0">
                <a:pos x="656089" y="0"/>
              </a:cxn>
              <a:cxn ang="0">
                <a:pos x="0" y="0"/>
              </a:cxn>
              <a:cxn ang="0">
                <a:pos x="0" y="132070"/>
              </a:cxn>
            </a:cxnLst>
            <a:rect l="0" t="0" r="r" b="b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" name="object 83"/>
          <p:cNvSpPr txBox="1"/>
          <p:nvPr/>
        </p:nvSpPr>
        <p:spPr>
          <a:xfrm>
            <a:off x="5894388" y="2243138"/>
            <a:ext cx="14827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Acknowledge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packet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16650" y="2549525"/>
            <a:ext cx="9921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Virtual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60988" y="1892300"/>
            <a:ext cx="652462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b="1" dirty="0">
                <a:solidFill>
                  <a:srgbClr val="EB008B"/>
                </a:solidFill>
                <a:latin typeface="Times New Roman"/>
                <a:cs typeface="Times New Roman"/>
              </a:rPr>
              <a:t>Legen</a:t>
            </a:r>
            <a:r>
              <a:rPr sz="15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598" name="object 86"/>
          <p:cNvSpPr>
            <a:spLocks/>
          </p:cNvSpPr>
          <p:nvPr/>
        </p:nvSpPr>
        <p:spPr bwMode="auto">
          <a:xfrm>
            <a:off x="5314950" y="2168525"/>
            <a:ext cx="2111375" cy="712788"/>
          </a:xfrm>
          <a:custGeom>
            <a:avLst/>
            <a:gdLst/>
            <a:ahLst/>
            <a:cxnLst>
              <a:cxn ang="0">
                <a:pos x="2110468" y="588040"/>
              </a:cxn>
              <a:cxn ang="0">
                <a:pos x="2100688" y="636156"/>
              </a:cxn>
              <a:cxn ang="0">
                <a:pos x="2074067" y="675522"/>
              </a:cxn>
              <a:cxn ang="0">
                <a:pos x="2034682" y="702103"/>
              </a:cxn>
              <a:cxn ang="0">
                <a:pos x="1986611" y="711860"/>
              </a:cxn>
              <a:cxn ang="0">
                <a:pos x="909585" y="711860"/>
              </a:cxn>
              <a:cxn ang="0">
                <a:pos x="356518" y="711860"/>
              </a:cxn>
              <a:cxn ang="0">
                <a:pos x="152757" y="711860"/>
              </a:cxn>
              <a:cxn ang="0">
                <a:pos x="123648" y="711860"/>
              </a:cxn>
              <a:cxn ang="0">
                <a:pos x="75639" y="702103"/>
              </a:cxn>
              <a:cxn ang="0">
                <a:pos x="36322" y="675522"/>
              </a:cxn>
              <a:cxn ang="0">
                <a:pos x="9757" y="636156"/>
              </a:cxn>
              <a:cxn ang="0">
                <a:pos x="0" y="588040"/>
              </a:cxn>
              <a:cxn ang="0">
                <a:pos x="0" y="319663"/>
              </a:cxn>
              <a:cxn ang="0">
                <a:pos x="0" y="181847"/>
              </a:cxn>
              <a:cxn ang="0">
                <a:pos x="0" y="131073"/>
              </a:cxn>
              <a:cxn ang="0">
                <a:pos x="0" y="123820"/>
              </a:cxn>
              <a:cxn ang="0">
                <a:pos x="9757" y="75704"/>
              </a:cxn>
              <a:cxn ang="0">
                <a:pos x="36322" y="36338"/>
              </a:cxn>
              <a:cxn ang="0">
                <a:pos x="75639" y="9757"/>
              </a:cxn>
              <a:cxn ang="0">
                <a:pos x="123648" y="0"/>
              </a:cxn>
              <a:cxn ang="0">
                <a:pos x="1200673" y="0"/>
              </a:cxn>
              <a:cxn ang="0">
                <a:pos x="1753740" y="0"/>
              </a:cxn>
              <a:cxn ang="0">
                <a:pos x="1957502" y="0"/>
              </a:cxn>
              <a:cxn ang="0">
                <a:pos x="1986611" y="0"/>
              </a:cxn>
              <a:cxn ang="0">
                <a:pos x="2034682" y="9757"/>
              </a:cxn>
              <a:cxn ang="0">
                <a:pos x="2074067" y="36338"/>
              </a:cxn>
              <a:cxn ang="0">
                <a:pos x="2100688" y="75704"/>
              </a:cxn>
              <a:cxn ang="0">
                <a:pos x="2110468" y="123820"/>
              </a:cxn>
              <a:cxn ang="0">
                <a:pos x="2110468" y="588040"/>
              </a:cxn>
            </a:cxnLst>
            <a:rect l="0" t="0" r="r" b="b"/>
            <a:pathLst>
              <a:path w="2110740" h="712469">
                <a:moveTo>
                  <a:pt x="2110468" y="588040"/>
                </a:moveTo>
                <a:lnTo>
                  <a:pt x="2100688" y="636156"/>
                </a:lnTo>
                <a:lnTo>
                  <a:pt x="2074067" y="675522"/>
                </a:lnTo>
                <a:lnTo>
                  <a:pt x="2034682" y="702103"/>
                </a:lnTo>
                <a:lnTo>
                  <a:pt x="1986611" y="711860"/>
                </a:lnTo>
                <a:lnTo>
                  <a:pt x="909585" y="711860"/>
                </a:lnTo>
                <a:lnTo>
                  <a:pt x="356518" y="711860"/>
                </a:lnTo>
                <a:lnTo>
                  <a:pt x="152757" y="711860"/>
                </a:lnTo>
                <a:lnTo>
                  <a:pt x="123648" y="711860"/>
                </a:lnTo>
                <a:lnTo>
                  <a:pt x="75639" y="702103"/>
                </a:lnTo>
                <a:lnTo>
                  <a:pt x="36322" y="675522"/>
                </a:lnTo>
                <a:lnTo>
                  <a:pt x="9757" y="636156"/>
                </a:lnTo>
                <a:lnTo>
                  <a:pt x="0" y="588040"/>
                </a:lnTo>
                <a:lnTo>
                  <a:pt x="0" y="319663"/>
                </a:lnTo>
                <a:lnTo>
                  <a:pt x="0" y="181847"/>
                </a:lnTo>
                <a:lnTo>
                  <a:pt x="0" y="131073"/>
                </a:lnTo>
                <a:lnTo>
                  <a:pt x="0" y="123820"/>
                </a:lnTo>
                <a:lnTo>
                  <a:pt x="9757" y="75704"/>
                </a:lnTo>
                <a:lnTo>
                  <a:pt x="36322" y="36338"/>
                </a:lnTo>
                <a:lnTo>
                  <a:pt x="75639" y="9757"/>
                </a:lnTo>
                <a:lnTo>
                  <a:pt x="123648" y="0"/>
                </a:lnTo>
                <a:lnTo>
                  <a:pt x="1200673" y="0"/>
                </a:lnTo>
                <a:lnTo>
                  <a:pt x="1753740" y="0"/>
                </a:lnTo>
                <a:lnTo>
                  <a:pt x="1957502" y="0"/>
                </a:lnTo>
                <a:lnTo>
                  <a:pt x="1986611" y="0"/>
                </a:lnTo>
                <a:lnTo>
                  <a:pt x="2034682" y="9757"/>
                </a:lnTo>
                <a:lnTo>
                  <a:pt x="2074067" y="36338"/>
                </a:lnTo>
                <a:lnTo>
                  <a:pt x="2100688" y="75704"/>
                </a:lnTo>
                <a:lnTo>
                  <a:pt x="2110468" y="123820"/>
                </a:lnTo>
                <a:lnTo>
                  <a:pt x="2110468" y="588040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99" name="object 87"/>
          <p:cNvSpPr>
            <a:spLocks/>
          </p:cNvSpPr>
          <p:nvPr/>
        </p:nvSpPr>
        <p:spPr bwMode="auto">
          <a:xfrm>
            <a:off x="3303588" y="3530600"/>
            <a:ext cx="603250" cy="169863"/>
          </a:xfrm>
          <a:custGeom>
            <a:avLst/>
            <a:gdLst/>
            <a:ahLst/>
            <a:cxnLst>
              <a:cxn ang="0">
                <a:pos x="602462" y="0"/>
              </a:cxn>
              <a:cxn ang="0">
                <a:pos x="0" y="0"/>
              </a:cxn>
              <a:cxn ang="0">
                <a:pos x="0" y="53604"/>
              </a:cxn>
              <a:cxn ang="0">
                <a:pos x="30496" y="104539"/>
              </a:cxn>
              <a:cxn ang="0">
                <a:pos x="65956" y="125996"/>
              </a:cxn>
              <a:cxn ang="0">
                <a:pos x="112523" y="143870"/>
              </a:cxn>
              <a:cxn ang="0">
                <a:pos x="168424" y="157481"/>
              </a:cxn>
              <a:cxn ang="0">
                <a:pos x="231883" y="166148"/>
              </a:cxn>
              <a:cxn ang="0">
                <a:pos x="301126" y="169188"/>
              </a:cxn>
              <a:cxn ang="0">
                <a:pos x="369809" y="166148"/>
              </a:cxn>
              <a:cxn ang="0">
                <a:pos x="433076" y="157481"/>
              </a:cxn>
              <a:cxn ang="0">
                <a:pos x="489049" y="143870"/>
              </a:cxn>
              <a:cxn ang="0">
                <a:pos x="535852" y="125996"/>
              </a:cxn>
              <a:cxn ang="0">
                <a:pos x="571606" y="104539"/>
              </a:cxn>
              <a:cxn ang="0">
                <a:pos x="602462" y="53604"/>
              </a:cxn>
              <a:cxn ang="0">
                <a:pos x="602462" y="0"/>
              </a:cxn>
            </a:cxnLst>
            <a:rect l="0" t="0" r="r" b="b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604"/>
                </a:lnTo>
                <a:lnTo>
                  <a:pt x="30496" y="104539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0" name="object 88"/>
          <p:cNvSpPr>
            <a:spLocks/>
          </p:cNvSpPr>
          <p:nvPr/>
        </p:nvSpPr>
        <p:spPr bwMode="auto">
          <a:xfrm>
            <a:off x="3303588" y="3530600"/>
            <a:ext cx="6032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9"/>
              </a:cxn>
              <a:cxn ang="0">
                <a:pos x="0" y="46903"/>
              </a:cxn>
              <a:cxn ang="0">
                <a:pos x="0" y="52766"/>
              </a:cxn>
              <a:cxn ang="0">
                <a:pos x="0" y="53604"/>
              </a:cxn>
              <a:cxn ang="0">
                <a:pos x="7920" y="80181"/>
              </a:cxn>
              <a:cxn ang="0">
                <a:pos x="65956" y="125996"/>
              </a:cxn>
              <a:cxn ang="0">
                <a:pos x="112523" y="143870"/>
              </a:cxn>
              <a:cxn ang="0">
                <a:pos x="168424" y="157481"/>
              </a:cxn>
              <a:cxn ang="0">
                <a:pos x="231883" y="166148"/>
              </a:cxn>
              <a:cxn ang="0">
                <a:pos x="301126" y="169188"/>
              </a:cxn>
              <a:cxn ang="0">
                <a:pos x="369809" y="166148"/>
              </a:cxn>
              <a:cxn ang="0">
                <a:pos x="433076" y="157481"/>
              </a:cxn>
              <a:cxn ang="0">
                <a:pos x="489049" y="143870"/>
              </a:cxn>
              <a:cxn ang="0">
                <a:pos x="535852" y="125996"/>
              </a:cxn>
              <a:cxn ang="0">
                <a:pos x="571606" y="104539"/>
              </a:cxn>
              <a:cxn ang="0">
                <a:pos x="602462" y="53604"/>
              </a:cxn>
              <a:cxn ang="0">
                <a:pos x="602462" y="22614"/>
              </a:cxn>
              <a:cxn ang="0">
                <a:pos x="602462" y="6700"/>
              </a:cxn>
              <a:cxn ang="0">
                <a:pos x="602462" y="837"/>
              </a:cxn>
              <a:cxn ang="0">
                <a:pos x="602462" y="0"/>
              </a:cxn>
            </a:cxnLst>
            <a:rect l="0" t="0" r="r" b="b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22614"/>
                </a:lnTo>
                <a:lnTo>
                  <a:pt x="602462" y="6700"/>
                </a:lnTo>
                <a:lnTo>
                  <a:pt x="602462" y="837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1" name="object 89"/>
          <p:cNvSpPr>
            <a:spLocks/>
          </p:cNvSpPr>
          <p:nvPr/>
        </p:nvSpPr>
        <p:spPr bwMode="auto">
          <a:xfrm>
            <a:off x="3303588" y="3416300"/>
            <a:ext cx="603250" cy="231775"/>
          </a:xfrm>
          <a:custGeom>
            <a:avLst/>
            <a:gdLst/>
            <a:ahLst/>
            <a:cxnLst>
              <a:cxn ang="0">
                <a:pos x="301126" y="0"/>
              </a:cxn>
              <a:cxn ang="0">
                <a:pos x="231883" y="3043"/>
              </a:cxn>
              <a:cxn ang="0">
                <a:pos x="168424" y="11718"/>
              </a:cxn>
              <a:cxn ang="0">
                <a:pos x="112523" y="25339"/>
              </a:cxn>
              <a:cxn ang="0">
                <a:pos x="65956" y="43221"/>
              </a:cxn>
              <a:cxn ang="0">
                <a:pos x="30496" y="64679"/>
              </a:cxn>
              <a:cxn ang="0">
                <a:pos x="0" y="115584"/>
              </a:cxn>
              <a:cxn ang="0">
                <a:pos x="7920" y="142117"/>
              </a:cxn>
              <a:cxn ang="0">
                <a:pos x="65956" y="187917"/>
              </a:cxn>
              <a:cxn ang="0">
                <a:pos x="112523" y="205806"/>
              </a:cxn>
              <a:cxn ang="0">
                <a:pos x="168424" y="219437"/>
              </a:cxn>
              <a:cxn ang="0">
                <a:pos x="231883" y="228120"/>
              </a:cxn>
              <a:cxn ang="0">
                <a:pos x="301126" y="231168"/>
              </a:cxn>
              <a:cxn ang="0">
                <a:pos x="369809" y="228120"/>
              </a:cxn>
              <a:cxn ang="0">
                <a:pos x="433076" y="219437"/>
              </a:cxn>
              <a:cxn ang="0">
                <a:pos x="489049" y="205806"/>
              </a:cxn>
              <a:cxn ang="0">
                <a:pos x="535852" y="187917"/>
              </a:cxn>
              <a:cxn ang="0">
                <a:pos x="571606" y="166458"/>
              </a:cxn>
              <a:cxn ang="0">
                <a:pos x="602462" y="115584"/>
              </a:cxn>
              <a:cxn ang="0">
                <a:pos x="594435" y="89028"/>
              </a:cxn>
              <a:cxn ang="0">
                <a:pos x="535852" y="43221"/>
              </a:cxn>
              <a:cxn ang="0">
                <a:pos x="489049" y="25339"/>
              </a:cxn>
              <a:cxn ang="0">
                <a:pos x="433076" y="11718"/>
              </a:cxn>
              <a:cxn ang="0">
                <a:pos x="369809" y="3043"/>
              </a:cxn>
              <a:cxn ang="0">
                <a:pos x="301126" y="0"/>
              </a:cxn>
            </a:cxnLst>
            <a:rect l="0" t="0" r="r" b="b"/>
            <a:pathLst>
              <a:path w="602614" h="231775">
                <a:moveTo>
                  <a:pt x="301126" y="0"/>
                </a:moveTo>
                <a:lnTo>
                  <a:pt x="231883" y="3043"/>
                </a:lnTo>
                <a:lnTo>
                  <a:pt x="168424" y="11718"/>
                </a:lnTo>
                <a:lnTo>
                  <a:pt x="112523" y="25339"/>
                </a:lnTo>
                <a:lnTo>
                  <a:pt x="65956" y="43221"/>
                </a:lnTo>
                <a:lnTo>
                  <a:pt x="30496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56" y="187917"/>
                </a:lnTo>
                <a:lnTo>
                  <a:pt x="112523" y="205806"/>
                </a:lnTo>
                <a:lnTo>
                  <a:pt x="168424" y="219437"/>
                </a:lnTo>
                <a:lnTo>
                  <a:pt x="231883" y="228120"/>
                </a:lnTo>
                <a:lnTo>
                  <a:pt x="301126" y="231168"/>
                </a:lnTo>
                <a:lnTo>
                  <a:pt x="369809" y="228120"/>
                </a:lnTo>
                <a:lnTo>
                  <a:pt x="433076" y="219437"/>
                </a:lnTo>
                <a:lnTo>
                  <a:pt x="489049" y="205806"/>
                </a:lnTo>
                <a:lnTo>
                  <a:pt x="535852" y="187917"/>
                </a:lnTo>
                <a:lnTo>
                  <a:pt x="571606" y="166458"/>
                </a:lnTo>
                <a:lnTo>
                  <a:pt x="602462" y="115584"/>
                </a:lnTo>
                <a:lnTo>
                  <a:pt x="594435" y="89028"/>
                </a:lnTo>
                <a:lnTo>
                  <a:pt x="535852" y="43221"/>
                </a:lnTo>
                <a:lnTo>
                  <a:pt x="489049" y="25339"/>
                </a:lnTo>
                <a:lnTo>
                  <a:pt x="433076" y="11718"/>
                </a:lnTo>
                <a:lnTo>
                  <a:pt x="369809" y="3043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2" name="object 90"/>
          <p:cNvSpPr>
            <a:spLocks/>
          </p:cNvSpPr>
          <p:nvPr/>
        </p:nvSpPr>
        <p:spPr bwMode="auto">
          <a:xfrm>
            <a:off x="3303588" y="3416300"/>
            <a:ext cx="603250" cy="231775"/>
          </a:xfrm>
          <a:custGeom>
            <a:avLst/>
            <a:gdLst/>
            <a:ahLst/>
            <a:cxnLst>
              <a:cxn ang="0">
                <a:pos x="602462" y="115584"/>
              </a:cxn>
              <a:cxn ang="0">
                <a:pos x="571606" y="166458"/>
              </a:cxn>
              <a:cxn ang="0">
                <a:pos x="535852" y="187917"/>
              </a:cxn>
              <a:cxn ang="0">
                <a:pos x="489049" y="205806"/>
              </a:cxn>
              <a:cxn ang="0">
                <a:pos x="433076" y="219437"/>
              </a:cxn>
              <a:cxn ang="0">
                <a:pos x="369809" y="228120"/>
              </a:cxn>
              <a:cxn ang="0">
                <a:pos x="301126" y="231168"/>
              </a:cxn>
              <a:cxn ang="0">
                <a:pos x="231883" y="228120"/>
              </a:cxn>
              <a:cxn ang="0">
                <a:pos x="168424" y="219437"/>
              </a:cxn>
              <a:cxn ang="0">
                <a:pos x="112523" y="205806"/>
              </a:cxn>
              <a:cxn ang="0">
                <a:pos x="65956" y="187917"/>
              </a:cxn>
              <a:cxn ang="0">
                <a:pos x="30496" y="166458"/>
              </a:cxn>
              <a:cxn ang="0">
                <a:pos x="0" y="115584"/>
              </a:cxn>
              <a:cxn ang="0">
                <a:pos x="7920" y="89028"/>
              </a:cxn>
              <a:cxn ang="0">
                <a:pos x="65956" y="43221"/>
              </a:cxn>
              <a:cxn ang="0">
                <a:pos x="112523" y="25339"/>
              </a:cxn>
              <a:cxn ang="0">
                <a:pos x="168424" y="11718"/>
              </a:cxn>
              <a:cxn ang="0">
                <a:pos x="231883" y="3043"/>
              </a:cxn>
              <a:cxn ang="0">
                <a:pos x="301126" y="0"/>
              </a:cxn>
              <a:cxn ang="0">
                <a:pos x="369809" y="3043"/>
              </a:cxn>
              <a:cxn ang="0">
                <a:pos x="433076" y="11718"/>
              </a:cxn>
              <a:cxn ang="0">
                <a:pos x="489049" y="25339"/>
              </a:cxn>
              <a:cxn ang="0">
                <a:pos x="535852" y="43221"/>
              </a:cxn>
              <a:cxn ang="0">
                <a:pos x="571606" y="64679"/>
              </a:cxn>
              <a:cxn ang="0">
                <a:pos x="602462" y="115584"/>
              </a:cxn>
            </a:cxnLst>
            <a:rect l="0" t="0" r="r" b="b"/>
            <a:pathLst>
              <a:path w="602614" h="231775">
                <a:moveTo>
                  <a:pt x="602462" y="115584"/>
                </a:moveTo>
                <a:lnTo>
                  <a:pt x="571606" y="166458"/>
                </a:lnTo>
                <a:lnTo>
                  <a:pt x="535852" y="187917"/>
                </a:lnTo>
                <a:lnTo>
                  <a:pt x="489049" y="205806"/>
                </a:lnTo>
                <a:lnTo>
                  <a:pt x="433076" y="219437"/>
                </a:lnTo>
                <a:lnTo>
                  <a:pt x="369809" y="228120"/>
                </a:lnTo>
                <a:lnTo>
                  <a:pt x="301126" y="231168"/>
                </a:lnTo>
                <a:lnTo>
                  <a:pt x="231883" y="228120"/>
                </a:lnTo>
                <a:lnTo>
                  <a:pt x="168424" y="219437"/>
                </a:lnTo>
                <a:lnTo>
                  <a:pt x="112523" y="205806"/>
                </a:lnTo>
                <a:lnTo>
                  <a:pt x="65956" y="187917"/>
                </a:lnTo>
                <a:lnTo>
                  <a:pt x="30496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56" y="43221"/>
                </a:lnTo>
                <a:lnTo>
                  <a:pt x="112523" y="25339"/>
                </a:lnTo>
                <a:lnTo>
                  <a:pt x="168424" y="11718"/>
                </a:lnTo>
                <a:lnTo>
                  <a:pt x="231883" y="3043"/>
                </a:lnTo>
                <a:lnTo>
                  <a:pt x="301126" y="0"/>
                </a:lnTo>
                <a:lnTo>
                  <a:pt x="369809" y="3043"/>
                </a:lnTo>
                <a:lnTo>
                  <a:pt x="433076" y="11718"/>
                </a:lnTo>
                <a:lnTo>
                  <a:pt x="489049" y="25339"/>
                </a:lnTo>
                <a:lnTo>
                  <a:pt x="535852" y="43221"/>
                </a:lnTo>
                <a:lnTo>
                  <a:pt x="571606" y="64679"/>
                </a:lnTo>
                <a:lnTo>
                  <a:pt x="60246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3" name="object 91"/>
          <p:cNvSpPr>
            <a:spLocks/>
          </p:cNvSpPr>
          <p:nvPr/>
        </p:nvSpPr>
        <p:spPr bwMode="auto">
          <a:xfrm>
            <a:off x="3454400" y="3479800"/>
            <a:ext cx="300038" cy="103188"/>
          </a:xfrm>
          <a:custGeom>
            <a:avLst/>
            <a:gdLst/>
            <a:ahLst/>
            <a:cxnLst>
              <a:cxn ang="0">
                <a:pos x="299101" y="103229"/>
              </a:cxn>
              <a:cxn ang="0">
                <a:pos x="0" y="0"/>
              </a:cxn>
            </a:cxnLst>
            <a:rect l="0" t="0" r="r" b="b"/>
            <a:pathLst>
              <a:path w="299720" h="103504">
                <a:moveTo>
                  <a:pt x="299101" y="103229"/>
                </a:moveTo>
                <a:lnTo>
                  <a:pt x="0" y="0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4" name="object 92"/>
          <p:cNvSpPr>
            <a:spLocks/>
          </p:cNvSpPr>
          <p:nvPr/>
        </p:nvSpPr>
        <p:spPr bwMode="auto">
          <a:xfrm>
            <a:off x="3454400" y="3479800"/>
            <a:ext cx="300038" cy="103188"/>
          </a:xfrm>
          <a:custGeom>
            <a:avLst/>
            <a:gdLst/>
            <a:ahLst/>
            <a:cxnLst>
              <a:cxn ang="0">
                <a:pos x="299101" y="0"/>
              </a:cxn>
              <a:cxn ang="0">
                <a:pos x="0" y="103229"/>
              </a:cxn>
            </a:cxnLst>
            <a:rect l="0" t="0" r="r" b="b"/>
            <a:pathLst>
              <a:path w="299720" h="103504">
                <a:moveTo>
                  <a:pt x="299101" y="0"/>
                </a:moveTo>
                <a:lnTo>
                  <a:pt x="0" y="103229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5" name="object 93"/>
          <p:cNvSpPr>
            <a:spLocks/>
          </p:cNvSpPr>
          <p:nvPr/>
        </p:nvSpPr>
        <p:spPr bwMode="auto">
          <a:xfrm>
            <a:off x="3303588" y="4994275"/>
            <a:ext cx="603250" cy="171450"/>
          </a:xfrm>
          <a:custGeom>
            <a:avLst/>
            <a:gdLst/>
            <a:ahLst/>
            <a:cxnLst>
              <a:cxn ang="0">
                <a:pos x="602462" y="0"/>
              </a:cxn>
              <a:cxn ang="0">
                <a:pos x="0" y="0"/>
              </a:cxn>
              <a:cxn ang="0">
                <a:pos x="0" y="55837"/>
              </a:cxn>
              <a:cxn ang="0">
                <a:pos x="30496" y="105796"/>
              </a:cxn>
              <a:cxn ang="0">
                <a:pos x="65956" y="127292"/>
              </a:cxn>
              <a:cxn ang="0">
                <a:pos x="112523" y="145401"/>
              </a:cxn>
              <a:cxn ang="0">
                <a:pos x="168424" y="159324"/>
              </a:cxn>
              <a:cxn ang="0">
                <a:pos x="231883" y="168264"/>
              </a:cxn>
              <a:cxn ang="0">
                <a:pos x="301126" y="171421"/>
              </a:cxn>
              <a:cxn ang="0">
                <a:pos x="369809" y="168264"/>
              </a:cxn>
              <a:cxn ang="0">
                <a:pos x="433076" y="159324"/>
              </a:cxn>
              <a:cxn ang="0">
                <a:pos x="489049" y="145401"/>
              </a:cxn>
              <a:cxn ang="0">
                <a:pos x="535852" y="127292"/>
              </a:cxn>
              <a:cxn ang="0">
                <a:pos x="571606" y="105796"/>
              </a:cxn>
              <a:cxn ang="0">
                <a:pos x="602462" y="55837"/>
              </a:cxn>
              <a:cxn ang="0">
                <a:pos x="602462" y="0"/>
              </a:cxn>
            </a:cxnLst>
            <a:rect l="0" t="0" r="r" b="b"/>
            <a:pathLst>
              <a:path w="602614" h="171450">
                <a:moveTo>
                  <a:pt x="602462" y="0"/>
                </a:moveTo>
                <a:lnTo>
                  <a:pt x="0" y="0"/>
                </a:lnTo>
                <a:lnTo>
                  <a:pt x="0" y="55837"/>
                </a:lnTo>
                <a:lnTo>
                  <a:pt x="30496" y="105796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6" name="object 94"/>
          <p:cNvSpPr>
            <a:spLocks/>
          </p:cNvSpPr>
          <p:nvPr/>
        </p:nvSpPr>
        <p:spPr bwMode="auto">
          <a:xfrm>
            <a:off x="3303588" y="4994275"/>
            <a:ext cx="6032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81"/>
              </a:cxn>
              <a:cxn ang="0">
                <a:pos x="0" y="48857"/>
              </a:cxn>
              <a:cxn ang="0">
                <a:pos x="0" y="54965"/>
              </a:cxn>
              <a:cxn ang="0">
                <a:pos x="0" y="55837"/>
              </a:cxn>
              <a:cxn ang="0">
                <a:pos x="7920" y="81711"/>
              </a:cxn>
              <a:cxn ang="0">
                <a:pos x="65956" y="127292"/>
              </a:cxn>
              <a:cxn ang="0">
                <a:pos x="112523" y="145401"/>
              </a:cxn>
              <a:cxn ang="0">
                <a:pos x="168424" y="159324"/>
              </a:cxn>
              <a:cxn ang="0">
                <a:pos x="231883" y="168264"/>
              </a:cxn>
              <a:cxn ang="0">
                <a:pos x="301126" y="171421"/>
              </a:cxn>
              <a:cxn ang="0">
                <a:pos x="369809" y="168264"/>
              </a:cxn>
              <a:cxn ang="0">
                <a:pos x="433076" y="159324"/>
              </a:cxn>
              <a:cxn ang="0">
                <a:pos x="489049" y="145401"/>
              </a:cxn>
              <a:cxn ang="0">
                <a:pos x="535852" y="127292"/>
              </a:cxn>
              <a:cxn ang="0">
                <a:pos x="571606" y="105796"/>
              </a:cxn>
              <a:cxn ang="0">
                <a:pos x="602462" y="55837"/>
              </a:cxn>
              <a:cxn ang="0">
                <a:pos x="602462" y="23556"/>
              </a:cxn>
              <a:cxn ang="0">
                <a:pos x="602462" y="6979"/>
              </a:cxn>
              <a:cxn ang="0">
                <a:pos x="602462" y="872"/>
              </a:cxn>
              <a:cxn ang="0">
                <a:pos x="602462" y="0"/>
              </a:cxn>
            </a:cxnLst>
            <a:rect l="0" t="0" r="r" b="b"/>
            <a:pathLst>
              <a:path w="60261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7920" y="81711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23556"/>
                </a:lnTo>
                <a:lnTo>
                  <a:pt x="602462" y="6979"/>
                </a:lnTo>
                <a:lnTo>
                  <a:pt x="602462" y="872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7" name="object 95"/>
          <p:cNvSpPr>
            <a:spLocks/>
          </p:cNvSpPr>
          <p:nvPr/>
        </p:nvSpPr>
        <p:spPr bwMode="auto">
          <a:xfrm>
            <a:off x="3303588" y="4878388"/>
            <a:ext cx="603250" cy="231775"/>
          </a:xfrm>
          <a:custGeom>
            <a:avLst/>
            <a:gdLst/>
            <a:ahLst/>
            <a:cxnLst>
              <a:cxn ang="0">
                <a:pos x="301126" y="0"/>
              </a:cxn>
              <a:cxn ang="0">
                <a:pos x="231883" y="3039"/>
              </a:cxn>
              <a:cxn ang="0">
                <a:pos x="168424" y="11701"/>
              </a:cxn>
              <a:cxn ang="0">
                <a:pos x="112523" y="25300"/>
              </a:cxn>
              <a:cxn ang="0">
                <a:pos x="65956" y="43152"/>
              </a:cxn>
              <a:cxn ang="0">
                <a:pos x="30496" y="64572"/>
              </a:cxn>
              <a:cxn ang="0">
                <a:pos x="0" y="115374"/>
              </a:cxn>
              <a:cxn ang="0">
                <a:pos x="7920" y="141952"/>
              </a:cxn>
              <a:cxn ang="0">
                <a:pos x="65956" y="187766"/>
              </a:cxn>
              <a:cxn ang="0">
                <a:pos x="112523" y="205641"/>
              </a:cxn>
              <a:cxn ang="0">
                <a:pos x="168424" y="219252"/>
              </a:cxn>
              <a:cxn ang="0">
                <a:pos x="231883" y="227918"/>
              </a:cxn>
              <a:cxn ang="0">
                <a:pos x="301126" y="230958"/>
              </a:cxn>
              <a:cxn ang="0">
                <a:pos x="369809" y="227918"/>
              </a:cxn>
              <a:cxn ang="0">
                <a:pos x="433076" y="219252"/>
              </a:cxn>
              <a:cxn ang="0">
                <a:pos x="489049" y="205641"/>
              </a:cxn>
              <a:cxn ang="0">
                <a:pos x="535852" y="187766"/>
              </a:cxn>
              <a:cxn ang="0">
                <a:pos x="571606" y="166309"/>
              </a:cxn>
              <a:cxn ang="0">
                <a:pos x="602462" y="115374"/>
              </a:cxn>
              <a:cxn ang="0">
                <a:pos x="594435" y="88874"/>
              </a:cxn>
              <a:cxn ang="0">
                <a:pos x="535852" y="43152"/>
              </a:cxn>
              <a:cxn ang="0">
                <a:pos x="489049" y="25300"/>
              </a:cxn>
              <a:cxn ang="0">
                <a:pos x="433076" y="11701"/>
              </a:cxn>
              <a:cxn ang="0">
                <a:pos x="369809" y="3039"/>
              </a:cxn>
              <a:cxn ang="0">
                <a:pos x="301126" y="0"/>
              </a:cxn>
            </a:cxnLst>
            <a:rect l="0" t="0" r="r" b="b"/>
            <a:pathLst>
              <a:path w="602614" h="231139">
                <a:moveTo>
                  <a:pt x="301126" y="0"/>
                </a:moveTo>
                <a:lnTo>
                  <a:pt x="231883" y="3039"/>
                </a:lnTo>
                <a:lnTo>
                  <a:pt x="168424" y="11701"/>
                </a:lnTo>
                <a:lnTo>
                  <a:pt x="112523" y="25300"/>
                </a:lnTo>
                <a:lnTo>
                  <a:pt x="65956" y="43152"/>
                </a:lnTo>
                <a:lnTo>
                  <a:pt x="30496" y="64572"/>
                </a:lnTo>
                <a:lnTo>
                  <a:pt x="0" y="115374"/>
                </a:lnTo>
                <a:lnTo>
                  <a:pt x="7920" y="141952"/>
                </a:lnTo>
                <a:lnTo>
                  <a:pt x="65956" y="187766"/>
                </a:lnTo>
                <a:lnTo>
                  <a:pt x="112523" y="205641"/>
                </a:lnTo>
                <a:lnTo>
                  <a:pt x="168424" y="219252"/>
                </a:lnTo>
                <a:lnTo>
                  <a:pt x="231883" y="227918"/>
                </a:lnTo>
                <a:lnTo>
                  <a:pt x="301126" y="230958"/>
                </a:lnTo>
                <a:lnTo>
                  <a:pt x="369809" y="227918"/>
                </a:lnTo>
                <a:lnTo>
                  <a:pt x="433076" y="219252"/>
                </a:lnTo>
                <a:lnTo>
                  <a:pt x="489049" y="205641"/>
                </a:lnTo>
                <a:lnTo>
                  <a:pt x="535852" y="187766"/>
                </a:lnTo>
                <a:lnTo>
                  <a:pt x="571606" y="166309"/>
                </a:lnTo>
                <a:lnTo>
                  <a:pt x="602462" y="115374"/>
                </a:lnTo>
                <a:lnTo>
                  <a:pt x="594435" y="88874"/>
                </a:lnTo>
                <a:lnTo>
                  <a:pt x="535852" y="43152"/>
                </a:lnTo>
                <a:lnTo>
                  <a:pt x="489049" y="25300"/>
                </a:lnTo>
                <a:lnTo>
                  <a:pt x="433076" y="11701"/>
                </a:lnTo>
                <a:lnTo>
                  <a:pt x="369809" y="3039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8" name="object 96"/>
          <p:cNvSpPr>
            <a:spLocks/>
          </p:cNvSpPr>
          <p:nvPr/>
        </p:nvSpPr>
        <p:spPr bwMode="auto">
          <a:xfrm>
            <a:off x="3303588" y="4878388"/>
            <a:ext cx="603250" cy="231775"/>
          </a:xfrm>
          <a:custGeom>
            <a:avLst/>
            <a:gdLst/>
            <a:ahLst/>
            <a:cxnLst>
              <a:cxn ang="0">
                <a:pos x="602462" y="115374"/>
              </a:cxn>
              <a:cxn ang="0">
                <a:pos x="571606" y="166309"/>
              </a:cxn>
              <a:cxn ang="0">
                <a:pos x="535852" y="187766"/>
              </a:cxn>
              <a:cxn ang="0">
                <a:pos x="489049" y="205641"/>
              </a:cxn>
              <a:cxn ang="0">
                <a:pos x="433076" y="219252"/>
              </a:cxn>
              <a:cxn ang="0">
                <a:pos x="369809" y="227918"/>
              </a:cxn>
              <a:cxn ang="0">
                <a:pos x="301126" y="230958"/>
              </a:cxn>
              <a:cxn ang="0">
                <a:pos x="231883" y="227918"/>
              </a:cxn>
              <a:cxn ang="0">
                <a:pos x="168424" y="219252"/>
              </a:cxn>
              <a:cxn ang="0">
                <a:pos x="112523" y="205641"/>
              </a:cxn>
              <a:cxn ang="0">
                <a:pos x="65956" y="187766"/>
              </a:cxn>
              <a:cxn ang="0">
                <a:pos x="30496" y="166309"/>
              </a:cxn>
              <a:cxn ang="0">
                <a:pos x="0" y="115374"/>
              </a:cxn>
              <a:cxn ang="0">
                <a:pos x="7920" y="88874"/>
              </a:cxn>
              <a:cxn ang="0">
                <a:pos x="65956" y="43152"/>
              </a:cxn>
              <a:cxn ang="0">
                <a:pos x="112523" y="25300"/>
              </a:cxn>
              <a:cxn ang="0">
                <a:pos x="168424" y="11701"/>
              </a:cxn>
              <a:cxn ang="0">
                <a:pos x="231883" y="3039"/>
              </a:cxn>
              <a:cxn ang="0">
                <a:pos x="301126" y="0"/>
              </a:cxn>
              <a:cxn ang="0">
                <a:pos x="369809" y="3039"/>
              </a:cxn>
              <a:cxn ang="0">
                <a:pos x="433076" y="11701"/>
              </a:cxn>
              <a:cxn ang="0">
                <a:pos x="489049" y="25300"/>
              </a:cxn>
              <a:cxn ang="0">
                <a:pos x="535852" y="43152"/>
              </a:cxn>
              <a:cxn ang="0">
                <a:pos x="571606" y="64572"/>
              </a:cxn>
              <a:cxn ang="0">
                <a:pos x="602462" y="115374"/>
              </a:cxn>
            </a:cxnLst>
            <a:rect l="0" t="0" r="r" b="b"/>
            <a:pathLst>
              <a:path w="602614" h="231139">
                <a:moveTo>
                  <a:pt x="602462" y="115374"/>
                </a:moveTo>
                <a:lnTo>
                  <a:pt x="571606" y="166309"/>
                </a:lnTo>
                <a:lnTo>
                  <a:pt x="535852" y="187766"/>
                </a:lnTo>
                <a:lnTo>
                  <a:pt x="489049" y="205641"/>
                </a:lnTo>
                <a:lnTo>
                  <a:pt x="433076" y="219252"/>
                </a:lnTo>
                <a:lnTo>
                  <a:pt x="369809" y="227918"/>
                </a:lnTo>
                <a:lnTo>
                  <a:pt x="301126" y="230958"/>
                </a:lnTo>
                <a:lnTo>
                  <a:pt x="231883" y="227918"/>
                </a:lnTo>
                <a:lnTo>
                  <a:pt x="168424" y="219252"/>
                </a:lnTo>
                <a:lnTo>
                  <a:pt x="112523" y="205641"/>
                </a:lnTo>
                <a:lnTo>
                  <a:pt x="65956" y="187766"/>
                </a:lnTo>
                <a:lnTo>
                  <a:pt x="30496" y="166309"/>
                </a:lnTo>
                <a:lnTo>
                  <a:pt x="0" y="115374"/>
                </a:lnTo>
                <a:lnTo>
                  <a:pt x="7920" y="88874"/>
                </a:lnTo>
                <a:lnTo>
                  <a:pt x="65956" y="43152"/>
                </a:lnTo>
                <a:lnTo>
                  <a:pt x="112523" y="25300"/>
                </a:lnTo>
                <a:lnTo>
                  <a:pt x="168424" y="11701"/>
                </a:lnTo>
                <a:lnTo>
                  <a:pt x="231883" y="3039"/>
                </a:lnTo>
                <a:lnTo>
                  <a:pt x="301126" y="0"/>
                </a:lnTo>
                <a:lnTo>
                  <a:pt x="369809" y="3039"/>
                </a:lnTo>
                <a:lnTo>
                  <a:pt x="433076" y="11701"/>
                </a:lnTo>
                <a:lnTo>
                  <a:pt x="489049" y="25300"/>
                </a:lnTo>
                <a:lnTo>
                  <a:pt x="535852" y="43152"/>
                </a:lnTo>
                <a:lnTo>
                  <a:pt x="571606" y="64572"/>
                </a:lnTo>
                <a:lnTo>
                  <a:pt x="602462" y="11537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09" name="object 97"/>
          <p:cNvSpPr>
            <a:spLocks/>
          </p:cNvSpPr>
          <p:nvPr/>
        </p:nvSpPr>
        <p:spPr bwMode="auto">
          <a:xfrm>
            <a:off x="3454400" y="4945063"/>
            <a:ext cx="300038" cy="101600"/>
          </a:xfrm>
          <a:custGeom>
            <a:avLst/>
            <a:gdLst/>
            <a:ahLst/>
            <a:cxnLst>
              <a:cxn ang="0">
                <a:pos x="299101" y="101205"/>
              </a:cxn>
              <a:cxn ang="0">
                <a:pos x="0" y="0"/>
              </a:cxn>
            </a:cxnLst>
            <a:rect l="0" t="0" r="r" b="b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0" name="object 98"/>
          <p:cNvSpPr>
            <a:spLocks/>
          </p:cNvSpPr>
          <p:nvPr/>
        </p:nvSpPr>
        <p:spPr bwMode="auto">
          <a:xfrm>
            <a:off x="3454400" y="4945063"/>
            <a:ext cx="300038" cy="101600"/>
          </a:xfrm>
          <a:custGeom>
            <a:avLst/>
            <a:gdLst/>
            <a:ahLst/>
            <a:cxnLst>
              <a:cxn ang="0">
                <a:pos x="299101" y="0"/>
              </a:cxn>
              <a:cxn ang="0">
                <a:pos x="0" y="101205"/>
              </a:cxn>
            </a:cxnLst>
            <a:rect l="0" t="0" r="r" b="b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1" name="object 99"/>
          <p:cNvSpPr>
            <a:spLocks/>
          </p:cNvSpPr>
          <p:nvPr/>
        </p:nvSpPr>
        <p:spPr bwMode="auto">
          <a:xfrm>
            <a:off x="5865813" y="3530600"/>
            <a:ext cx="603250" cy="169863"/>
          </a:xfrm>
          <a:custGeom>
            <a:avLst/>
            <a:gdLst/>
            <a:ahLst/>
            <a:cxnLst>
              <a:cxn ang="0">
                <a:pos x="602532" y="0"/>
              </a:cxn>
              <a:cxn ang="0">
                <a:pos x="0" y="0"/>
              </a:cxn>
              <a:cxn ang="0">
                <a:pos x="0" y="53604"/>
              </a:cxn>
              <a:cxn ang="0">
                <a:pos x="30498" y="104539"/>
              </a:cxn>
              <a:cxn ang="0">
                <a:pos x="65961" y="125996"/>
              </a:cxn>
              <a:cxn ang="0">
                <a:pos x="112536" y="143870"/>
              </a:cxn>
              <a:cxn ang="0">
                <a:pos x="168449" y="157481"/>
              </a:cxn>
              <a:cxn ang="0">
                <a:pos x="231927" y="166148"/>
              </a:cxn>
              <a:cxn ang="0">
                <a:pos x="301196" y="169188"/>
              </a:cxn>
              <a:cxn ang="0">
                <a:pos x="370517" y="166148"/>
              </a:cxn>
              <a:cxn ang="0">
                <a:pos x="434031" y="157481"/>
              </a:cxn>
              <a:cxn ang="0">
                <a:pos x="489969" y="143870"/>
              </a:cxn>
              <a:cxn ang="0">
                <a:pos x="536559" y="125996"/>
              </a:cxn>
              <a:cxn ang="0">
                <a:pos x="572030" y="104539"/>
              </a:cxn>
              <a:cxn ang="0">
                <a:pos x="602532" y="53604"/>
              </a:cxn>
              <a:cxn ang="0">
                <a:pos x="602532" y="0"/>
              </a:cxn>
            </a:cxnLst>
            <a:rect l="0" t="0" r="r" b="b"/>
            <a:pathLst>
              <a:path w="602614" h="169545">
                <a:moveTo>
                  <a:pt x="602532" y="0"/>
                </a:moveTo>
                <a:lnTo>
                  <a:pt x="0" y="0"/>
                </a:lnTo>
                <a:lnTo>
                  <a:pt x="0" y="53604"/>
                </a:lnTo>
                <a:lnTo>
                  <a:pt x="30498" y="104539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2" name="object 100"/>
          <p:cNvSpPr>
            <a:spLocks/>
          </p:cNvSpPr>
          <p:nvPr/>
        </p:nvSpPr>
        <p:spPr bwMode="auto">
          <a:xfrm>
            <a:off x="5865813" y="3530600"/>
            <a:ext cx="6032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9"/>
              </a:cxn>
              <a:cxn ang="0">
                <a:pos x="0" y="46903"/>
              </a:cxn>
              <a:cxn ang="0">
                <a:pos x="0" y="52766"/>
              </a:cxn>
              <a:cxn ang="0">
                <a:pos x="0" y="53604"/>
              </a:cxn>
              <a:cxn ang="0">
                <a:pos x="7920" y="80181"/>
              </a:cxn>
              <a:cxn ang="0">
                <a:pos x="65961" y="125996"/>
              </a:cxn>
              <a:cxn ang="0">
                <a:pos x="112536" y="143870"/>
              </a:cxn>
              <a:cxn ang="0">
                <a:pos x="168449" y="157481"/>
              </a:cxn>
              <a:cxn ang="0">
                <a:pos x="231927" y="166148"/>
              </a:cxn>
              <a:cxn ang="0">
                <a:pos x="301196" y="169188"/>
              </a:cxn>
              <a:cxn ang="0">
                <a:pos x="370517" y="166148"/>
              </a:cxn>
              <a:cxn ang="0">
                <a:pos x="434031" y="157481"/>
              </a:cxn>
              <a:cxn ang="0">
                <a:pos x="489969" y="143870"/>
              </a:cxn>
              <a:cxn ang="0">
                <a:pos x="536559" y="125996"/>
              </a:cxn>
              <a:cxn ang="0">
                <a:pos x="572030" y="104539"/>
              </a:cxn>
              <a:cxn ang="0">
                <a:pos x="602532" y="53604"/>
              </a:cxn>
              <a:cxn ang="0">
                <a:pos x="602532" y="22614"/>
              </a:cxn>
              <a:cxn ang="0">
                <a:pos x="602532" y="6700"/>
              </a:cxn>
              <a:cxn ang="0">
                <a:pos x="602532" y="837"/>
              </a:cxn>
              <a:cxn ang="0">
                <a:pos x="602532" y="0"/>
              </a:cxn>
            </a:cxnLst>
            <a:rect l="0" t="0" r="r" b="b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22614"/>
                </a:lnTo>
                <a:lnTo>
                  <a:pt x="602532" y="6700"/>
                </a:lnTo>
                <a:lnTo>
                  <a:pt x="602532" y="837"/>
                </a:lnTo>
                <a:lnTo>
                  <a:pt x="60253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3" name="object 101"/>
          <p:cNvSpPr>
            <a:spLocks/>
          </p:cNvSpPr>
          <p:nvPr/>
        </p:nvSpPr>
        <p:spPr bwMode="auto">
          <a:xfrm>
            <a:off x="5865813" y="3416300"/>
            <a:ext cx="603250" cy="231775"/>
          </a:xfrm>
          <a:custGeom>
            <a:avLst/>
            <a:gdLst/>
            <a:ahLst/>
            <a:cxnLst>
              <a:cxn ang="0">
                <a:pos x="301196" y="0"/>
              </a:cxn>
              <a:cxn ang="0">
                <a:pos x="231927" y="3043"/>
              </a:cxn>
              <a:cxn ang="0">
                <a:pos x="168449" y="11718"/>
              </a:cxn>
              <a:cxn ang="0">
                <a:pos x="112536" y="25339"/>
              </a:cxn>
              <a:cxn ang="0">
                <a:pos x="65961" y="43221"/>
              </a:cxn>
              <a:cxn ang="0">
                <a:pos x="30498" y="64679"/>
              </a:cxn>
              <a:cxn ang="0">
                <a:pos x="0" y="115584"/>
              </a:cxn>
              <a:cxn ang="0">
                <a:pos x="7920" y="142117"/>
              </a:cxn>
              <a:cxn ang="0">
                <a:pos x="65961" y="187917"/>
              </a:cxn>
              <a:cxn ang="0">
                <a:pos x="112536" y="205806"/>
              </a:cxn>
              <a:cxn ang="0">
                <a:pos x="168449" y="219437"/>
              </a:cxn>
              <a:cxn ang="0">
                <a:pos x="231927" y="228120"/>
              </a:cxn>
              <a:cxn ang="0">
                <a:pos x="301196" y="231168"/>
              </a:cxn>
              <a:cxn ang="0">
                <a:pos x="370517" y="228120"/>
              </a:cxn>
              <a:cxn ang="0">
                <a:pos x="434031" y="219437"/>
              </a:cxn>
              <a:cxn ang="0">
                <a:pos x="489969" y="205806"/>
              </a:cxn>
              <a:cxn ang="0">
                <a:pos x="536559" y="187917"/>
              </a:cxn>
              <a:cxn ang="0">
                <a:pos x="572030" y="166458"/>
              </a:cxn>
              <a:cxn ang="0">
                <a:pos x="602532" y="115584"/>
              </a:cxn>
              <a:cxn ang="0">
                <a:pos x="594611" y="89028"/>
              </a:cxn>
              <a:cxn ang="0">
                <a:pos x="536559" y="43221"/>
              </a:cxn>
              <a:cxn ang="0">
                <a:pos x="489969" y="25339"/>
              </a:cxn>
              <a:cxn ang="0">
                <a:pos x="434031" y="11718"/>
              </a:cxn>
              <a:cxn ang="0">
                <a:pos x="370517" y="3043"/>
              </a:cxn>
              <a:cxn ang="0">
                <a:pos x="301196" y="0"/>
              </a:cxn>
            </a:cxnLst>
            <a:rect l="0" t="0" r="r" b="b"/>
            <a:pathLst>
              <a:path w="602614" h="231775">
                <a:moveTo>
                  <a:pt x="301196" y="0"/>
                </a:moveTo>
                <a:lnTo>
                  <a:pt x="231927" y="3043"/>
                </a:lnTo>
                <a:lnTo>
                  <a:pt x="168449" y="11718"/>
                </a:lnTo>
                <a:lnTo>
                  <a:pt x="112536" y="25339"/>
                </a:lnTo>
                <a:lnTo>
                  <a:pt x="65961" y="43221"/>
                </a:lnTo>
                <a:lnTo>
                  <a:pt x="30498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61" y="187917"/>
                </a:lnTo>
                <a:lnTo>
                  <a:pt x="112536" y="205806"/>
                </a:lnTo>
                <a:lnTo>
                  <a:pt x="168449" y="219437"/>
                </a:lnTo>
                <a:lnTo>
                  <a:pt x="231927" y="228120"/>
                </a:lnTo>
                <a:lnTo>
                  <a:pt x="301196" y="231168"/>
                </a:lnTo>
                <a:lnTo>
                  <a:pt x="370517" y="228120"/>
                </a:lnTo>
                <a:lnTo>
                  <a:pt x="434031" y="219437"/>
                </a:lnTo>
                <a:lnTo>
                  <a:pt x="489969" y="205806"/>
                </a:lnTo>
                <a:lnTo>
                  <a:pt x="536559" y="187917"/>
                </a:lnTo>
                <a:lnTo>
                  <a:pt x="572030" y="166458"/>
                </a:lnTo>
                <a:lnTo>
                  <a:pt x="602532" y="115584"/>
                </a:lnTo>
                <a:lnTo>
                  <a:pt x="594611" y="89028"/>
                </a:lnTo>
                <a:lnTo>
                  <a:pt x="536559" y="43221"/>
                </a:lnTo>
                <a:lnTo>
                  <a:pt x="489969" y="25339"/>
                </a:lnTo>
                <a:lnTo>
                  <a:pt x="434031" y="11718"/>
                </a:lnTo>
                <a:lnTo>
                  <a:pt x="370517" y="3043"/>
                </a:lnTo>
                <a:lnTo>
                  <a:pt x="301196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4" name="object 102"/>
          <p:cNvSpPr>
            <a:spLocks/>
          </p:cNvSpPr>
          <p:nvPr/>
        </p:nvSpPr>
        <p:spPr bwMode="auto">
          <a:xfrm>
            <a:off x="5865813" y="3416300"/>
            <a:ext cx="603250" cy="231775"/>
          </a:xfrm>
          <a:custGeom>
            <a:avLst/>
            <a:gdLst/>
            <a:ahLst/>
            <a:cxnLst>
              <a:cxn ang="0">
                <a:pos x="602532" y="115584"/>
              </a:cxn>
              <a:cxn ang="0">
                <a:pos x="572030" y="166458"/>
              </a:cxn>
              <a:cxn ang="0">
                <a:pos x="536559" y="187917"/>
              </a:cxn>
              <a:cxn ang="0">
                <a:pos x="489969" y="205806"/>
              </a:cxn>
              <a:cxn ang="0">
                <a:pos x="434031" y="219437"/>
              </a:cxn>
              <a:cxn ang="0">
                <a:pos x="370517" y="228120"/>
              </a:cxn>
              <a:cxn ang="0">
                <a:pos x="301196" y="231168"/>
              </a:cxn>
              <a:cxn ang="0">
                <a:pos x="231927" y="228120"/>
              </a:cxn>
              <a:cxn ang="0">
                <a:pos x="168449" y="219437"/>
              </a:cxn>
              <a:cxn ang="0">
                <a:pos x="112536" y="205806"/>
              </a:cxn>
              <a:cxn ang="0">
                <a:pos x="65961" y="187917"/>
              </a:cxn>
              <a:cxn ang="0">
                <a:pos x="30498" y="166458"/>
              </a:cxn>
              <a:cxn ang="0">
                <a:pos x="0" y="115584"/>
              </a:cxn>
              <a:cxn ang="0">
                <a:pos x="7920" y="89028"/>
              </a:cxn>
              <a:cxn ang="0">
                <a:pos x="65961" y="43221"/>
              </a:cxn>
              <a:cxn ang="0">
                <a:pos x="112536" y="25339"/>
              </a:cxn>
              <a:cxn ang="0">
                <a:pos x="168449" y="11718"/>
              </a:cxn>
              <a:cxn ang="0">
                <a:pos x="231927" y="3043"/>
              </a:cxn>
              <a:cxn ang="0">
                <a:pos x="301196" y="0"/>
              </a:cxn>
              <a:cxn ang="0">
                <a:pos x="370517" y="3043"/>
              </a:cxn>
              <a:cxn ang="0">
                <a:pos x="434031" y="11718"/>
              </a:cxn>
              <a:cxn ang="0">
                <a:pos x="489969" y="25339"/>
              </a:cxn>
              <a:cxn ang="0">
                <a:pos x="536559" y="43221"/>
              </a:cxn>
              <a:cxn ang="0">
                <a:pos x="572030" y="64679"/>
              </a:cxn>
              <a:cxn ang="0">
                <a:pos x="602532" y="115584"/>
              </a:cxn>
            </a:cxnLst>
            <a:rect l="0" t="0" r="r" b="b"/>
            <a:pathLst>
              <a:path w="602614" h="231775">
                <a:moveTo>
                  <a:pt x="602532" y="115584"/>
                </a:moveTo>
                <a:lnTo>
                  <a:pt x="572030" y="166458"/>
                </a:lnTo>
                <a:lnTo>
                  <a:pt x="536559" y="187917"/>
                </a:lnTo>
                <a:lnTo>
                  <a:pt x="489969" y="205806"/>
                </a:lnTo>
                <a:lnTo>
                  <a:pt x="434031" y="219437"/>
                </a:lnTo>
                <a:lnTo>
                  <a:pt x="370517" y="228120"/>
                </a:lnTo>
                <a:lnTo>
                  <a:pt x="301196" y="231168"/>
                </a:lnTo>
                <a:lnTo>
                  <a:pt x="231927" y="228120"/>
                </a:lnTo>
                <a:lnTo>
                  <a:pt x="168449" y="219437"/>
                </a:lnTo>
                <a:lnTo>
                  <a:pt x="112536" y="205806"/>
                </a:lnTo>
                <a:lnTo>
                  <a:pt x="65961" y="187917"/>
                </a:lnTo>
                <a:lnTo>
                  <a:pt x="30498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61" y="43221"/>
                </a:lnTo>
                <a:lnTo>
                  <a:pt x="112536" y="25339"/>
                </a:lnTo>
                <a:lnTo>
                  <a:pt x="168449" y="11718"/>
                </a:lnTo>
                <a:lnTo>
                  <a:pt x="231927" y="3043"/>
                </a:lnTo>
                <a:lnTo>
                  <a:pt x="301196" y="0"/>
                </a:lnTo>
                <a:lnTo>
                  <a:pt x="370517" y="3043"/>
                </a:lnTo>
                <a:lnTo>
                  <a:pt x="434031" y="11718"/>
                </a:lnTo>
                <a:lnTo>
                  <a:pt x="489969" y="25339"/>
                </a:lnTo>
                <a:lnTo>
                  <a:pt x="536559" y="43221"/>
                </a:lnTo>
                <a:lnTo>
                  <a:pt x="572030" y="64679"/>
                </a:lnTo>
                <a:lnTo>
                  <a:pt x="60253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5" name="object 103"/>
          <p:cNvSpPr>
            <a:spLocks/>
          </p:cNvSpPr>
          <p:nvPr/>
        </p:nvSpPr>
        <p:spPr bwMode="auto">
          <a:xfrm>
            <a:off x="6018213" y="3479800"/>
            <a:ext cx="296862" cy="103188"/>
          </a:xfrm>
          <a:custGeom>
            <a:avLst/>
            <a:gdLst/>
            <a:ahLst/>
            <a:cxnLst>
              <a:cxn ang="0">
                <a:pos x="297007" y="103229"/>
              </a:cxn>
              <a:cxn ang="0">
                <a:pos x="0" y="0"/>
              </a:cxn>
            </a:cxnLst>
            <a:rect l="0" t="0" r="r" b="b"/>
            <a:pathLst>
              <a:path w="297179" h="103504">
                <a:moveTo>
                  <a:pt x="297007" y="103229"/>
                </a:moveTo>
                <a:lnTo>
                  <a:pt x="0" y="0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6" name="object 104"/>
          <p:cNvSpPr>
            <a:spLocks/>
          </p:cNvSpPr>
          <p:nvPr/>
        </p:nvSpPr>
        <p:spPr bwMode="auto">
          <a:xfrm>
            <a:off x="6018213" y="3479800"/>
            <a:ext cx="296862" cy="103188"/>
          </a:xfrm>
          <a:custGeom>
            <a:avLst/>
            <a:gdLst/>
            <a:ahLst/>
            <a:cxnLst>
              <a:cxn ang="0">
                <a:pos x="297007" y="0"/>
              </a:cxn>
              <a:cxn ang="0">
                <a:pos x="0" y="103229"/>
              </a:cxn>
            </a:cxnLst>
            <a:rect l="0" t="0" r="r" b="b"/>
            <a:pathLst>
              <a:path w="297179" h="103504">
                <a:moveTo>
                  <a:pt x="297007" y="0"/>
                </a:moveTo>
                <a:lnTo>
                  <a:pt x="0" y="103229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7" name="object 105"/>
          <p:cNvSpPr>
            <a:spLocks/>
          </p:cNvSpPr>
          <p:nvPr/>
        </p:nvSpPr>
        <p:spPr bwMode="auto">
          <a:xfrm>
            <a:off x="4572000" y="4235450"/>
            <a:ext cx="603250" cy="168275"/>
          </a:xfrm>
          <a:custGeom>
            <a:avLst/>
            <a:gdLst/>
            <a:ahLst/>
            <a:cxnLst>
              <a:cxn ang="0">
                <a:pos x="602462" y="0"/>
              </a:cxn>
              <a:cxn ang="0">
                <a:pos x="0" y="0"/>
              </a:cxn>
              <a:cxn ang="0">
                <a:pos x="0" y="53534"/>
              </a:cxn>
              <a:cxn ang="0">
                <a:pos x="30856" y="104469"/>
              </a:cxn>
              <a:cxn ang="0">
                <a:pos x="66610" y="125926"/>
              </a:cxn>
              <a:cxn ang="0">
                <a:pos x="113412" y="143800"/>
              </a:cxn>
              <a:cxn ang="0">
                <a:pos x="169385" y="157412"/>
              </a:cxn>
              <a:cxn ang="0">
                <a:pos x="232652" y="166078"/>
              </a:cxn>
              <a:cxn ang="0">
                <a:pos x="301335" y="169118"/>
              </a:cxn>
              <a:cxn ang="0">
                <a:pos x="370579" y="166078"/>
              </a:cxn>
              <a:cxn ang="0">
                <a:pos x="434038" y="157412"/>
              </a:cxn>
              <a:cxn ang="0">
                <a:pos x="489938" y="143800"/>
              </a:cxn>
              <a:cxn ang="0">
                <a:pos x="536506" y="125926"/>
              </a:cxn>
              <a:cxn ang="0">
                <a:pos x="571965" y="104469"/>
              </a:cxn>
              <a:cxn ang="0">
                <a:pos x="602462" y="53534"/>
              </a:cxn>
              <a:cxn ang="0">
                <a:pos x="602462" y="0"/>
              </a:cxn>
            </a:cxnLst>
            <a:rect l="0" t="0" r="r" b="b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534"/>
                </a:lnTo>
                <a:lnTo>
                  <a:pt x="30856" y="104469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8" name="object 106"/>
          <p:cNvSpPr>
            <a:spLocks/>
          </p:cNvSpPr>
          <p:nvPr/>
        </p:nvSpPr>
        <p:spPr bwMode="auto">
          <a:xfrm>
            <a:off x="4572000" y="4235450"/>
            <a:ext cx="60325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49"/>
              </a:cxn>
              <a:cxn ang="0">
                <a:pos x="0" y="46842"/>
              </a:cxn>
              <a:cxn ang="0">
                <a:pos x="0" y="52697"/>
              </a:cxn>
              <a:cxn ang="0">
                <a:pos x="0" y="53534"/>
              </a:cxn>
              <a:cxn ang="0">
                <a:pos x="8026" y="80111"/>
              </a:cxn>
              <a:cxn ang="0">
                <a:pos x="66610" y="125926"/>
              </a:cxn>
              <a:cxn ang="0">
                <a:pos x="113412" y="143800"/>
              </a:cxn>
              <a:cxn ang="0">
                <a:pos x="169385" y="157412"/>
              </a:cxn>
              <a:cxn ang="0">
                <a:pos x="232652" y="166078"/>
              </a:cxn>
              <a:cxn ang="0">
                <a:pos x="301335" y="169118"/>
              </a:cxn>
              <a:cxn ang="0">
                <a:pos x="370579" y="166078"/>
              </a:cxn>
              <a:cxn ang="0">
                <a:pos x="434038" y="157412"/>
              </a:cxn>
              <a:cxn ang="0">
                <a:pos x="489938" y="143800"/>
              </a:cxn>
              <a:cxn ang="0">
                <a:pos x="536506" y="125926"/>
              </a:cxn>
              <a:cxn ang="0">
                <a:pos x="571965" y="104469"/>
              </a:cxn>
              <a:cxn ang="0">
                <a:pos x="602462" y="53534"/>
              </a:cxn>
              <a:cxn ang="0">
                <a:pos x="602462" y="22584"/>
              </a:cxn>
              <a:cxn ang="0">
                <a:pos x="602462" y="6691"/>
              </a:cxn>
              <a:cxn ang="0">
                <a:pos x="602462" y="836"/>
              </a:cxn>
              <a:cxn ang="0">
                <a:pos x="602462" y="0"/>
              </a:cxn>
            </a:cxnLst>
            <a:rect l="0" t="0" r="r" b="b"/>
            <a:pathLst>
              <a:path w="602614" h="169545">
                <a:moveTo>
                  <a:pt x="0" y="0"/>
                </a:moveTo>
                <a:lnTo>
                  <a:pt x="0" y="30949"/>
                </a:lnTo>
                <a:lnTo>
                  <a:pt x="0" y="46842"/>
                </a:lnTo>
                <a:lnTo>
                  <a:pt x="0" y="52697"/>
                </a:lnTo>
                <a:lnTo>
                  <a:pt x="0" y="53534"/>
                </a:lnTo>
                <a:lnTo>
                  <a:pt x="8026" y="80111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22584"/>
                </a:lnTo>
                <a:lnTo>
                  <a:pt x="602462" y="6691"/>
                </a:lnTo>
                <a:lnTo>
                  <a:pt x="602462" y="836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19" name="object 107"/>
          <p:cNvSpPr>
            <a:spLocks/>
          </p:cNvSpPr>
          <p:nvPr/>
        </p:nvSpPr>
        <p:spPr bwMode="auto">
          <a:xfrm>
            <a:off x="4572000" y="4119563"/>
            <a:ext cx="603250" cy="231775"/>
          </a:xfrm>
          <a:custGeom>
            <a:avLst/>
            <a:gdLst/>
            <a:ahLst/>
            <a:cxnLst>
              <a:cxn ang="0">
                <a:pos x="301335" y="0"/>
              </a:cxn>
              <a:cxn ang="0">
                <a:pos x="232652" y="3040"/>
              </a:cxn>
              <a:cxn ang="0">
                <a:pos x="169385" y="11706"/>
              </a:cxn>
              <a:cxn ang="0">
                <a:pos x="113412" y="25317"/>
              </a:cxn>
              <a:cxn ang="0">
                <a:pos x="66610" y="43192"/>
              </a:cxn>
              <a:cxn ang="0">
                <a:pos x="30856" y="64648"/>
              </a:cxn>
              <a:cxn ang="0">
                <a:pos x="0" y="115584"/>
              </a:cxn>
              <a:cxn ang="0">
                <a:pos x="8026" y="142095"/>
              </a:cxn>
              <a:cxn ang="0">
                <a:pos x="66610" y="187888"/>
              </a:cxn>
              <a:cxn ang="0">
                <a:pos x="113412" y="205784"/>
              </a:cxn>
              <a:cxn ang="0">
                <a:pos x="169385" y="219425"/>
              </a:cxn>
              <a:cxn ang="0">
                <a:pos x="232652" y="228116"/>
              </a:cxn>
              <a:cxn ang="0">
                <a:pos x="301335" y="231168"/>
              </a:cxn>
              <a:cxn ang="0">
                <a:pos x="370579" y="228116"/>
              </a:cxn>
              <a:cxn ang="0">
                <a:pos x="434038" y="219425"/>
              </a:cxn>
              <a:cxn ang="0">
                <a:pos x="489938" y="205784"/>
              </a:cxn>
              <a:cxn ang="0">
                <a:pos x="536506" y="187888"/>
              </a:cxn>
              <a:cxn ang="0">
                <a:pos x="571965" y="166427"/>
              </a:cxn>
              <a:cxn ang="0">
                <a:pos x="602462" y="115584"/>
              </a:cxn>
              <a:cxn ang="0">
                <a:pos x="594542" y="89006"/>
              </a:cxn>
              <a:cxn ang="0">
                <a:pos x="536506" y="43192"/>
              </a:cxn>
              <a:cxn ang="0">
                <a:pos x="489938" y="25317"/>
              </a:cxn>
              <a:cxn ang="0">
                <a:pos x="434038" y="11706"/>
              </a:cxn>
              <a:cxn ang="0">
                <a:pos x="370579" y="3040"/>
              </a:cxn>
              <a:cxn ang="0">
                <a:pos x="301335" y="0"/>
              </a:cxn>
            </a:cxnLst>
            <a:rect l="0" t="0" r="r" b="b"/>
            <a:pathLst>
              <a:path w="602614" h="231775">
                <a:moveTo>
                  <a:pt x="301335" y="0"/>
                </a:moveTo>
                <a:lnTo>
                  <a:pt x="232652" y="3040"/>
                </a:lnTo>
                <a:lnTo>
                  <a:pt x="169385" y="11706"/>
                </a:lnTo>
                <a:lnTo>
                  <a:pt x="113412" y="25317"/>
                </a:lnTo>
                <a:lnTo>
                  <a:pt x="66610" y="43192"/>
                </a:lnTo>
                <a:lnTo>
                  <a:pt x="30856" y="64648"/>
                </a:lnTo>
                <a:lnTo>
                  <a:pt x="0" y="115584"/>
                </a:lnTo>
                <a:lnTo>
                  <a:pt x="8026" y="142095"/>
                </a:lnTo>
                <a:lnTo>
                  <a:pt x="66610" y="187888"/>
                </a:lnTo>
                <a:lnTo>
                  <a:pt x="113412" y="205784"/>
                </a:lnTo>
                <a:lnTo>
                  <a:pt x="169385" y="219425"/>
                </a:lnTo>
                <a:lnTo>
                  <a:pt x="232652" y="228116"/>
                </a:lnTo>
                <a:lnTo>
                  <a:pt x="301335" y="231168"/>
                </a:lnTo>
                <a:lnTo>
                  <a:pt x="370579" y="228116"/>
                </a:lnTo>
                <a:lnTo>
                  <a:pt x="434038" y="219425"/>
                </a:lnTo>
                <a:lnTo>
                  <a:pt x="489938" y="205784"/>
                </a:lnTo>
                <a:lnTo>
                  <a:pt x="536506" y="187888"/>
                </a:lnTo>
                <a:lnTo>
                  <a:pt x="571965" y="166427"/>
                </a:lnTo>
                <a:lnTo>
                  <a:pt x="602462" y="115584"/>
                </a:lnTo>
                <a:lnTo>
                  <a:pt x="594542" y="89006"/>
                </a:lnTo>
                <a:lnTo>
                  <a:pt x="536506" y="43192"/>
                </a:lnTo>
                <a:lnTo>
                  <a:pt x="489938" y="25317"/>
                </a:lnTo>
                <a:lnTo>
                  <a:pt x="434038" y="11706"/>
                </a:lnTo>
                <a:lnTo>
                  <a:pt x="370579" y="3040"/>
                </a:lnTo>
                <a:lnTo>
                  <a:pt x="301335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0" name="object 108"/>
          <p:cNvSpPr>
            <a:spLocks/>
          </p:cNvSpPr>
          <p:nvPr/>
        </p:nvSpPr>
        <p:spPr bwMode="auto">
          <a:xfrm>
            <a:off x="4572000" y="4119563"/>
            <a:ext cx="603250" cy="231775"/>
          </a:xfrm>
          <a:custGeom>
            <a:avLst/>
            <a:gdLst/>
            <a:ahLst/>
            <a:cxnLst>
              <a:cxn ang="0">
                <a:pos x="602462" y="115584"/>
              </a:cxn>
              <a:cxn ang="0">
                <a:pos x="571965" y="166427"/>
              </a:cxn>
              <a:cxn ang="0">
                <a:pos x="536506" y="187888"/>
              </a:cxn>
              <a:cxn ang="0">
                <a:pos x="489938" y="205784"/>
              </a:cxn>
              <a:cxn ang="0">
                <a:pos x="434038" y="219425"/>
              </a:cxn>
              <a:cxn ang="0">
                <a:pos x="370579" y="228116"/>
              </a:cxn>
              <a:cxn ang="0">
                <a:pos x="301335" y="231168"/>
              </a:cxn>
              <a:cxn ang="0">
                <a:pos x="232652" y="228116"/>
              </a:cxn>
              <a:cxn ang="0">
                <a:pos x="169385" y="219425"/>
              </a:cxn>
              <a:cxn ang="0">
                <a:pos x="113412" y="205784"/>
              </a:cxn>
              <a:cxn ang="0">
                <a:pos x="66610" y="187888"/>
              </a:cxn>
              <a:cxn ang="0">
                <a:pos x="30856" y="166427"/>
              </a:cxn>
              <a:cxn ang="0">
                <a:pos x="0" y="115584"/>
              </a:cxn>
              <a:cxn ang="0">
                <a:pos x="8026" y="89006"/>
              </a:cxn>
              <a:cxn ang="0">
                <a:pos x="66610" y="43192"/>
              </a:cxn>
              <a:cxn ang="0">
                <a:pos x="113412" y="25317"/>
              </a:cxn>
              <a:cxn ang="0">
                <a:pos x="169385" y="11706"/>
              </a:cxn>
              <a:cxn ang="0">
                <a:pos x="232652" y="3040"/>
              </a:cxn>
              <a:cxn ang="0">
                <a:pos x="301335" y="0"/>
              </a:cxn>
              <a:cxn ang="0">
                <a:pos x="370579" y="3040"/>
              </a:cxn>
              <a:cxn ang="0">
                <a:pos x="434038" y="11706"/>
              </a:cxn>
              <a:cxn ang="0">
                <a:pos x="489938" y="25317"/>
              </a:cxn>
              <a:cxn ang="0">
                <a:pos x="536506" y="43192"/>
              </a:cxn>
              <a:cxn ang="0">
                <a:pos x="571965" y="64648"/>
              </a:cxn>
              <a:cxn ang="0">
                <a:pos x="602462" y="115584"/>
              </a:cxn>
            </a:cxnLst>
            <a:rect l="0" t="0" r="r" b="b"/>
            <a:pathLst>
              <a:path w="602614" h="231775">
                <a:moveTo>
                  <a:pt x="602462" y="115584"/>
                </a:moveTo>
                <a:lnTo>
                  <a:pt x="571965" y="166427"/>
                </a:lnTo>
                <a:lnTo>
                  <a:pt x="536506" y="187888"/>
                </a:lnTo>
                <a:lnTo>
                  <a:pt x="489938" y="205784"/>
                </a:lnTo>
                <a:lnTo>
                  <a:pt x="434038" y="219425"/>
                </a:lnTo>
                <a:lnTo>
                  <a:pt x="370579" y="228116"/>
                </a:lnTo>
                <a:lnTo>
                  <a:pt x="301335" y="231168"/>
                </a:lnTo>
                <a:lnTo>
                  <a:pt x="232652" y="228116"/>
                </a:lnTo>
                <a:lnTo>
                  <a:pt x="169385" y="219425"/>
                </a:lnTo>
                <a:lnTo>
                  <a:pt x="113412" y="205784"/>
                </a:lnTo>
                <a:lnTo>
                  <a:pt x="66610" y="187888"/>
                </a:lnTo>
                <a:lnTo>
                  <a:pt x="30856" y="166427"/>
                </a:lnTo>
                <a:lnTo>
                  <a:pt x="0" y="115584"/>
                </a:lnTo>
                <a:lnTo>
                  <a:pt x="8026" y="89006"/>
                </a:lnTo>
                <a:lnTo>
                  <a:pt x="66610" y="43192"/>
                </a:lnTo>
                <a:lnTo>
                  <a:pt x="113412" y="25317"/>
                </a:lnTo>
                <a:lnTo>
                  <a:pt x="169385" y="11706"/>
                </a:lnTo>
                <a:lnTo>
                  <a:pt x="232652" y="3040"/>
                </a:lnTo>
                <a:lnTo>
                  <a:pt x="301335" y="0"/>
                </a:lnTo>
                <a:lnTo>
                  <a:pt x="370579" y="3040"/>
                </a:lnTo>
                <a:lnTo>
                  <a:pt x="434038" y="11706"/>
                </a:lnTo>
                <a:lnTo>
                  <a:pt x="489938" y="25317"/>
                </a:lnTo>
                <a:lnTo>
                  <a:pt x="536506" y="43192"/>
                </a:lnTo>
                <a:lnTo>
                  <a:pt x="571965" y="64648"/>
                </a:lnTo>
                <a:lnTo>
                  <a:pt x="60246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1" name="object 109"/>
          <p:cNvSpPr>
            <a:spLocks/>
          </p:cNvSpPr>
          <p:nvPr/>
        </p:nvSpPr>
        <p:spPr bwMode="auto">
          <a:xfrm>
            <a:off x="4724400" y="4183063"/>
            <a:ext cx="300038" cy="101600"/>
          </a:xfrm>
          <a:custGeom>
            <a:avLst/>
            <a:gdLst/>
            <a:ahLst/>
            <a:cxnLst>
              <a:cxn ang="0">
                <a:pos x="299101" y="100996"/>
              </a:cxn>
              <a:cxn ang="0">
                <a:pos x="0" y="0"/>
              </a:cxn>
            </a:cxnLst>
            <a:rect l="0" t="0" r="r" b="b"/>
            <a:pathLst>
              <a:path w="299720" h="101600">
                <a:moveTo>
                  <a:pt x="299101" y="100996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2" name="object 110"/>
          <p:cNvSpPr>
            <a:spLocks/>
          </p:cNvSpPr>
          <p:nvPr/>
        </p:nvSpPr>
        <p:spPr bwMode="auto">
          <a:xfrm>
            <a:off x="4724400" y="4183063"/>
            <a:ext cx="300038" cy="101600"/>
          </a:xfrm>
          <a:custGeom>
            <a:avLst/>
            <a:gdLst/>
            <a:ahLst/>
            <a:cxnLst>
              <a:cxn ang="0">
                <a:pos x="299101" y="0"/>
              </a:cxn>
              <a:cxn ang="0">
                <a:pos x="0" y="100996"/>
              </a:cxn>
            </a:cxnLst>
            <a:rect l="0" t="0" r="r" b="b"/>
            <a:pathLst>
              <a:path w="299720" h="101600">
                <a:moveTo>
                  <a:pt x="299101" y="0"/>
                </a:moveTo>
                <a:lnTo>
                  <a:pt x="0" y="100996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3" name="object 111"/>
          <p:cNvSpPr>
            <a:spLocks/>
          </p:cNvSpPr>
          <p:nvPr/>
        </p:nvSpPr>
        <p:spPr bwMode="auto">
          <a:xfrm>
            <a:off x="5857875" y="4994275"/>
            <a:ext cx="604838" cy="171450"/>
          </a:xfrm>
          <a:custGeom>
            <a:avLst/>
            <a:gdLst/>
            <a:ahLst/>
            <a:cxnLst>
              <a:cxn ang="0">
                <a:pos x="604557" y="0"/>
              </a:cxn>
              <a:cxn ang="0">
                <a:pos x="0" y="0"/>
              </a:cxn>
              <a:cxn ang="0">
                <a:pos x="0" y="55837"/>
              </a:cxn>
              <a:cxn ang="0">
                <a:pos x="30852" y="105796"/>
              </a:cxn>
              <a:cxn ang="0">
                <a:pos x="66599" y="127292"/>
              </a:cxn>
              <a:cxn ang="0">
                <a:pos x="113386" y="145401"/>
              </a:cxn>
              <a:cxn ang="0">
                <a:pos x="169334" y="159324"/>
              </a:cxn>
              <a:cxn ang="0">
                <a:pos x="232564" y="168264"/>
              </a:cxn>
              <a:cxn ang="0">
                <a:pos x="301196" y="171421"/>
              </a:cxn>
              <a:cxn ang="0">
                <a:pos x="370629" y="168264"/>
              </a:cxn>
              <a:cxn ang="0">
                <a:pos x="434433" y="159324"/>
              </a:cxn>
              <a:cxn ang="0">
                <a:pos x="490766" y="145401"/>
              </a:cxn>
              <a:cxn ang="0">
                <a:pos x="537787" y="127292"/>
              </a:cxn>
              <a:cxn ang="0">
                <a:pos x="573653" y="105796"/>
              </a:cxn>
              <a:cxn ang="0">
                <a:pos x="604557" y="55837"/>
              </a:cxn>
              <a:cxn ang="0">
                <a:pos x="604557" y="0"/>
              </a:cxn>
            </a:cxnLst>
            <a:rect l="0" t="0" r="r" b="b"/>
            <a:pathLst>
              <a:path w="605154" h="171450">
                <a:moveTo>
                  <a:pt x="604557" y="0"/>
                </a:moveTo>
                <a:lnTo>
                  <a:pt x="0" y="0"/>
                </a:lnTo>
                <a:lnTo>
                  <a:pt x="0" y="55837"/>
                </a:lnTo>
                <a:lnTo>
                  <a:pt x="30852" y="105796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4" name="object 112"/>
          <p:cNvSpPr>
            <a:spLocks/>
          </p:cNvSpPr>
          <p:nvPr/>
        </p:nvSpPr>
        <p:spPr bwMode="auto">
          <a:xfrm>
            <a:off x="5857875" y="4994275"/>
            <a:ext cx="604838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81"/>
              </a:cxn>
              <a:cxn ang="0">
                <a:pos x="0" y="48857"/>
              </a:cxn>
              <a:cxn ang="0">
                <a:pos x="0" y="54965"/>
              </a:cxn>
              <a:cxn ang="0">
                <a:pos x="0" y="55837"/>
              </a:cxn>
              <a:cxn ang="0">
                <a:pos x="8026" y="81711"/>
              </a:cxn>
              <a:cxn ang="0">
                <a:pos x="66599" y="127292"/>
              </a:cxn>
              <a:cxn ang="0">
                <a:pos x="113386" y="145401"/>
              </a:cxn>
              <a:cxn ang="0">
                <a:pos x="169334" y="159324"/>
              </a:cxn>
              <a:cxn ang="0">
                <a:pos x="232564" y="168264"/>
              </a:cxn>
              <a:cxn ang="0">
                <a:pos x="301196" y="171421"/>
              </a:cxn>
              <a:cxn ang="0">
                <a:pos x="370629" y="168264"/>
              </a:cxn>
              <a:cxn ang="0">
                <a:pos x="434433" y="159324"/>
              </a:cxn>
              <a:cxn ang="0">
                <a:pos x="490766" y="145401"/>
              </a:cxn>
              <a:cxn ang="0">
                <a:pos x="537787" y="127292"/>
              </a:cxn>
              <a:cxn ang="0">
                <a:pos x="573653" y="105796"/>
              </a:cxn>
              <a:cxn ang="0">
                <a:pos x="604557" y="55837"/>
              </a:cxn>
              <a:cxn ang="0">
                <a:pos x="604557" y="23556"/>
              </a:cxn>
              <a:cxn ang="0">
                <a:pos x="604557" y="6979"/>
              </a:cxn>
              <a:cxn ang="0">
                <a:pos x="604557" y="872"/>
              </a:cxn>
              <a:cxn ang="0">
                <a:pos x="604557" y="0"/>
              </a:cxn>
            </a:cxnLst>
            <a:rect l="0" t="0" r="r" b="b"/>
            <a:pathLst>
              <a:path w="60515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8026" y="81711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23556"/>
                </a:lnTo>
                <a:lnTo>
                  <a:pt x="604557" y="6979"/>
                </a:lnTo>
                <a:lnTo>
                  <a:pt x="604557" y="872"/>
                </a:lnTo>
                <a:lnTo>
                  <a:pt x="604557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5" name="object 113"/>
          <p:cNvSpPr>
            <a:spLocks/>
          </p:cNvSpPr>
          <p:nvPr/>
        </p:nvSpPr>
        <p:spPr bwMode="auto">
          <a:xfrm>
            <a:off x="5857875" y="4878388"/>
            <a:ext cx="604838" cy="231775"/>
          </a:xfrm>
          <a:custGeom>
            <a:avLst/>
            <a:gdLst/>
            <a:ahLst/>
            <a:cxnLst>
              <a:cxn ang="0">
                <a:pos x="301196" y="0"/>
              </a:cxn>
              <a:cxn ang="0">
                <a:pos x="232564" y="3039"/>
              </a:cxn>
              <a:cxn ang="0">
                <a:pos x="169334" y="11701"/>
              </a:cxn>
              <a:cxn ang="0">
                <a:pos x="113386" y="25300"/>
              </a:cxn>
              <a:cxn ang="0">
                <a:pos x="66599" y="43152"/>
              </a:cxn>
              <a:cxn ang="0">
                <a:pos x="30852" y="64572"/>
              </a:cxn>
              <a:cxn ang="0">
                <a:pos x="0" y="115374"/>
              </a:cxn>
              <a:cxn ang="0">
                <a:pos x="8026" y="141952"/>
              </a:cxn>
              <a:cxn ang="0">
                <a:pos x="66599" y="187766"/>
              </a:cxn>
              <a:cxn ang="0">
                <a:pos x="113386" y="205641"/>
              </a:cxn>
              <a:cxn ang="0">
                <a:pos x="169334" y="219252"/>
              </a:cxn>
              <a:cxn ang="0">
                <a:pos x="232564" y="227918"/>
              </a:cxn>
              <a:cxn ang="0">
                <a:pos x="301196" y="230958"/>
              </a:cxn>
              <a:cxn ang="0">
                <a:pos x="370629" y="227918"/>
              </a:cxn>
              <a:cxn ang="0">
                <a:pos x="434433" y="219252"/>
              </a:cxn>
              <a:cxn ang="0">
                <a:pos x="490766" y="205641"/>
              </a:cxn>
              <a:cxn ang="0">
                <a:pos x="537787" y="187766"/>
              </a:cxn>
              <a:cxn ang="0">
                <a:pos x="573653" y="166309"/>
              </a:cxn>
              <a:cxn ang="0">
                <a:pos x="604557" y="115374"/>
              </a:cxn>
              <a:cxn ang="0">
                <a:pos x="596524" y="88874"/>
              </a:cxn>
              <a:cxn ang="0">
                <a:pos x="537787" y="43152"/>
              </a:cxn>
              <a:cxn ang="0">
                <a:pos x="490766" y="25300"/>
              </a:cxn>
              <a:cxn ang="0">
                <a:pos x="434433" y="11701"/>
              </a:cxn>
              <a:cxn ang="0">
                <a:pos x="370629" y="3039"/>
              </a:cxn>
              <a:cxn ang="0">
                <a:pos x="301196" y="0"/>
              </a:cxn>
            </a:cxnLst>
            <a:rect l="0" t="0" r="r" b="b"/>
            <a:pathLst>
              <a:path w="605154" h="231139">
                <a:moveTo>
                  <a:pt x="301196" y="0"/>
                </a:moveTo>
                <a:lnTo>
                  <a:pt x="232564" y="3039"/>
                </a:lnTo>
                <a:lnTo>
                  <a:pt x="169334" y="11701"/>
                </a:lnTo>
                <a:lnTo>
                  <a:pt x="113386" y="25300"/>
                </a:lnTo>
                <a:lnTo>
                  <a:pt x="66599" y="43152"/>
                </a:lnTo>
                <a:lnTo>
                  <a:pt x="30852" y="64572"/>
                </a:lnTo>
                <a:lnTo>
                  <a:pt x="0" y="115374"/>
                </a:lnTo>
                <a:lnTo>
                  <a:pt x="8026" y="141952"/>
                </a:lnTo>
                <a:lnTo>
                  <a:pt x="66599" y="187766"/>
                </a:lnTo>
                <a:lnTo>
                  <a:pt x="113386" y="205641"/>
                </a:lnTo>
                <a:lnTo>
                  <a:pt x="169334" y="219252"/>
                </a:lnTo>
                <a:lnTo>
                  <a:pt x="232564" y="227918"/>
                </a:lnTo>
                <a:lnTo>
                  <a:pt x="301196" y="230958"/>
                </a:lnTo>
                <a:lnTo>
                  <a:pt x="370629" y="227918"/>
                </a:lnTo>
                <a:lnTo>
                  <a:pt x="434433" y="219252"/>
                </a:lnTo>
                <a:lnTo>
                  <a:pt x="490766" y="205641"/>
                </a:lnTo>
                <a:lnTo>
                  <a:pt x="537787" y="187766"/>
                </a:lnTo>
                <a:lnTo>
                  <a:pt x="573653" y="166309"/>
                </a:lnTo>
                <a:lnTo>
                  <a:pt x="604557" y="115374"/>
                </a:lnTo>
                <a:lnTo>
                  <a:pt x="596524" y="88874"/>
                </a:lnTo>
                <a:lnTo>
                  <a:pt x="537787" y="43152"/>
                </a:lnTo>
                <a:lnTo>
                  <a:pt x="490766" y="25300"/>
                </a:lnTo>
                <a:lnTo>
                  <a:pt x="434433" y="11701"/>
                </a:lnTo>
                <a:lnTo>
                  <a:pt x="370629" y="3039"/>
                </a:lnTo>
                <a:lnTo>
                  <a:pt x="30119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6" name="object 114"/>
          <p:cNvSpPr>
            <a:spLocks/>
          </p:cNvSpPr>
          <p:nvPr/>
        </p:nvSpPr>
        <p:spPr bwMode="auto">
          <a:xfrm>
            <a:off x="5857875" y="4878388"/>
            <a:ext cx="604838" cy="231775"/>
          </a:xfrm>
          <a:custGeom>
            <a:avLst/>
            <a:gdLst/>
            <a:ahLst/>
            <a:cxnLst>
              <a:cxn ang="0">
                <a:pos x="604557" y="115374"/>
              </a:cxn>
              <a:cxn ang="0">
                <a:pos x="573653" y="166309"/>
              </a:cxn>
              <a:cxn ang="0">
                <a:pos x="537787" y="187766"/>
              </a:cxn>
              <a:cxn ang="0">
                <a:pos x="490766" y="205641"/>
              </a:cxn>
              <a:cxn ang="0">
                <a:pos x="434433" y="219252"/>
              </a:cxn>
              <a:cxn ang="0">
                <a:pos x="370629" y="227918"/>
              </a:cxn>
              <a:cxn ang="0">
                <a:pos x="301196" y="230958"/>
              </a:cxn>
              <a:cxn ang="0">
                <a:pos x="232564" y="227918"/>
              </a:cxn>
              <a:cxn ang="0">
                <a:pos x="169334" y="219252"/>
              </a:cxn>
              <a:cxn ang="0">
                <a:pos x="113386" y="205641"/>
              </a:cxn>
              <a:cxn ang="0">
                <a:pos x="66599" y="187766"/>
              </a:cxn>
              <a:cxn ang="0">
                <a:pos x="30852" y="166309"/>
              </a:cxn>
              <a:cxn ang="0">
                <a:pos x="0" y="115374"/>
              </a:cxn>
              <a:cxn ang="0">
                <a:pos x="8026" y="88874"/>
              </a:cxn>
              <a:cxn ang="0">
                <a:pos x="66599" y="43152"/>
              </a:cxn>
              <a:cxn ang="0">
                <a:pos x="113386" y="25300"/>
              </a:cxn>
              <a:cxn ang="0">
                <a:pos x="169334" y="11701"/>
              </a:cxn>
              <a:cxn ang="0">
                <a:pos x="232564" y="3039"/>
              </a:cxn>
              <a:cxn ang="0">
                <a:pos x="301196" y="0"/>
              </a:cxn>
              <a:cxn ang="0">
                <a:pos x="370629" y="3039"/>
              </a:cxn>
              <a:cxn ang="0">
                <a:pos x="434433" y="11701"/>
              </a:cxn>
              <a:cxn ang="0">
                <a:pos x="490766" y="25300"/>
              </a:cxn>
              <a:cxn ang="0">
                <a:pos x="537787" y="43152"/>
              </a:cxn>
              <a:cxn ang="0">
                <a:pos x="573653" y="64572"/>
              </a:cxn>
              <a:cxn ang="0">
                <a:pos x="604557" y="115374"/>
              </a:cxn>
            </a:cxnLst>
            <a:rect l="0" t="0" r="r" b="b"/>
            <a:pathLst>
              <a:path w="605154" h="231139">
                <a:moveTo>
                  <a:pt x="604557" y="115374"/>
                </a:moveTo>
                <a:lnTo>
                  <a:pt x="573653" y="166309"/>
                </a:lnTo>
                <a:lnTo>
                  <a:pt x="537787" y="187766"/>
                </a:lnTo>
                <a:lnTo>
                  <a:pt x="490766" y="205641"/>
                </a:lnTo>
                <a:lnTo>
                  <a:pt x="434433" y="219252"/>
                </a:lnTo>
                <a:lnTo>
                  <a:pt x="370629" y="227918"/>
                </a:lnTo>
                <a:lnTo>
                  <a:pt x="301196" y="230958"/>
                </a:lnTo>
                <a:lnTo>
                  <a:pt x="232564" y="227918"/>
                </a:lnTo>
                <a:lnTo>
                  <a:pt x="169334" y="219252"/>
                </a:lnTo>
                <a:lnTo>
                  <a:pt x="113386" y="205641"/>
                </a:lnTo>
                <a:lnTo>
                  <a:pt x="66599" y="187766"/>
                </a:lnTo>
                <a:lnTo>
                  <a:pt x="30852" y="166309"/>
                </a:lnTo>
                <a:lnTo>
                  <a:pt x="0" y="115374"/>
                </a:lnTo>
                <a:lnTo>
                  <a:pt x="8026" y="88874"/>
                </a:lnTo>
                <a:lnTo>
                  <a:pt x="66599" y="43152"/>
                </a:lnTo>
                <a:lnTo>
                  <a:pt x="113386" y="25300"/>
                </a:lnTo>
                <a:lnTo>
                  <a:pt x="169334" y="11701"/>
                </a:lnTo>
                <a:lnTo>
                  <a:pt x="232564" y="3039"/>
                </a:lnTo>
                <a:lnTo>
                  <a:pt x="301196" y="0"/>
                </a:lnTo>
                <a:lnTo>
                  <a:pt x="370629" y="3039"/>
                </a:lnTo>
                <a:lnTo>
                  <a:pt x="434433" y="11701"/>
                </a:lnTo>
                <a:lnTo>
                  <a:pt x="490766" y="25300"/>
                </a:lnTo>
                <a:lnTo>
                  <a:pt x="537787" y="43152"/>
                </a:lnTo>
                <a:lnTo>
                  <a:pt x="573653" y="64572"/>
                </a:lnTo>
                <a:lnTo>
                  <a:pt x="604557" y="11537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7" name="object 115"/>
          <p:cNvSpPr>
            <a:spLocks/>
          </p:cNvSpPr>
          <p:nvPr/>
        </p:nvSpPr>
        <p:spPr bwMode="auto">
          <a:xfrm>
            <a:off x="6010275" y="4945063"/>
            <a:ext cx="300038" cy="101600"/>
          </a:xfrm>
          <a:custGeom>
            <a:avLst/>
            <a:gdLst/>
            <a:ahLst/>
            <a:cxnLst>
              <a:cxn ang="0">
                <a:pos x="299101" y="101205"/>
              </a:cxn>
              <a:cxn ang="0">
                <a:pos x="0" y="0"/>
              </a:cxn>
            </a:cxnLst>
            <a:rect l="0" t="0" r="r" b="b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8" name="object 116"/>
          <p:cNvSpPr>
            <a:spLocks/>
          </p:cNvSpPr>
          <p:nvPr/>
        </p:nvSpPr>
        <p:spPr bwMode="auto">
          <a:xfrm>
            <a:off x="6010275" y="4945063"/>
            <a:ext cx="300038" cy="101600"/>
          </a:xfrm>
          <a:custGeom>
            <a:avLst/>
            <a:gdLst/>
            <a:ahLst/>
            <a:cxnLst>
              <a:cxn ang="0">
                <a:pos x="299101" y="0"/>
              </a:cxn>
              <a:cxn ang="0">
                <a:pos x="0" y="101205"/>
              </a:cxn>
            </a:cxnLst>
            <a:rect l="0" t="0" r="r" b="b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29" name="object 117"/>
          <p:cNvSpPr>
            <a:spLocks noChangeArrowheads="1"/>
          </p:cNvSpPr>
          <p:nvPr/>
        </p:nvSpPr>
        <p:spPr bwMode="auto">
          <a:xfrm>
            <a:off x="1219200" y="2601913"/>
            <a:ext cx="2068513" cy="1206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630" name="object 118"/>
          <p:cNvSpPr>
            <a:spLocks noChangeArrowheads="1"/>
          </p:cNvSpPr>
          <p:nvPr/>
        </p:nvSpPr>
        <p:spPr bwMode="auto">
          <a:xfrm>
            <a:off x="7861300" y="4622800"/>
            <a:ext cx="587375" cy="5508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631" name="object 119"/>
          <p:cNvSpPr>
            <a:spLocks/>
          </p:cNvSpPr>
          <p:nvPr/>
        </p:nvSpPr>
        <p:spPr bwMode="auto">
          <a:xfrm>
            <a:off x="6546850" y="4003675"/>
            <a:ext cx="1301750" cy="830263"/>
          </a:xfrm>
          <a:custGeom>
            <a:avLst/>
            <a:gdLst/>
            <a:ahLst/>
            <a:cxnLst>
              <a:cxn ang="0">
                <a:pos x="0" y="829967"/>
              </a:cxn>
              <a:cxn ang="0">
                <a:pos x="1196388" y="829967"/>
              </a:cxn>
              <a:cxn ang="0">
                <a:pos x="1196388" y="0"/>
              </a:cxn>
              <a:cxn ang="0">
                <a:pos x="1301435" y="0"/>
              </a:cxn>
            </a:cxnLst>
            <a:rect l="0" t="0" r="r" b="b"/>
            <a:pathLst>
              <a:path w="1301750" h="830579">
                <a:moveTo>
                  <a:pt x="0" y="829967"/>
                </a:moveTo>
                <a:lnTo>
                  <a:pt x="1196388" y="829967"/>
                </a:lnTo>
                <a:lnTo>
                  <a:pt x="1196388" y="0"/>
                </a:lnTo>
                <a:lnTo>
                  <a:pt x="1301435" y="0"/>
                </a:lnTo>
              </a:path>
            </a:pathLst>
          </a:custGeom>
          <a:noFill/>
          <a:ln w="18611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32" name="object 120"/>
          <p:cNvSpPr>
            <a:spLocks/>
          </p:cNvSpPr>
          <p:nvPr/>
        </p:nvSpPr>
        <p:spPr bwMode="auto">
          <a:xfrm>
            <a:off x="6478588" y="4781550"/>
            <a:ext cx="95250" cy="106363"/>
          </a:xfrm>
          <a:custGeom>
            <a:avLst/>
            <a:gdLst/>
            <a:ahLst/>
            <a:cxnLst>
              <a:cxn ang="0">
                <a:pos x="94813" y="0"/>
              </a:cxn>
              <a:cxn ang="0">
                <a:pos x="75051" y="15330"/>
              </a:cxn>
              <a:cxn ang="0">
                <a:pos x="51252" y="29683"/>
              </a:cxn>
              <a:cxn ang="0">
                <a:pos x="25530" y="42082"/>
              </a:cxn>
              <a:cxn ang="0">
                <a:pos x="0" y="51552"/>
              </a:cxn>
              <a:cxn ang="0">
                <a:pos x="25530" y="62282"/>
              </a:cxn>
              <a:cxn ang="0">
                <a:pos x="51252" y="75282"/>
              </a:cxn>
              <a:cxn ang="0">
                <a:pos x="75051" y="89819"/>
              </a:cxn>
              <a:cxn ang="0">
                <a:pos x="94813" y="105157"/>
              </a:cxn>
              <a:cxn ang="0">
                <a:pos x="76192" y="51552"/>
              </a:cxn>
              <a:cxn ang="0">
                <a:pos x="94813" y="0"/>
              </a:cxn>
            </a:cxnLst>
            <a:rect l="0" t="0" r="r" b="b"/>
            <a:pathLst>
              <a:path w="95250" h="105410">
                <a:moveTo>
                  <a:pt x="94813" y="0"/>
                </a:moveTo>
                <a:lnTo>
                  <a:pt x="75051" y="15330"/>
                </a:lnTo>
                <a:lnTo>
                  <a:pt x="51252" y="29683"/>
                </a:lnTo>
                <a:lnTo>
                  <a:pt x="25530" y="42082"/>
                </a:lnTo>
                <a:lnTo>
                  <a:pt x="0" y="51552"/>
                </a:lnTo>
                <a:lnTo>
                  <a:pt x="25530" y="62282"/>
                </a:lnTo>
                <a:lnTo>
                  <a:pt x="51252" y="75282"/>
                </a:lnTo>
                <a:lnTo>
                  <a:pt x="75051" y="89819"/>
                </a:lnTo>
                <a:lnTo>
                  <a:pt x="94813" y="105157"/>
                </a:lnTo>
                <a:lnTo>
                  <a:pt x="76192" y="51552"/>
                </a:lnTo>
                <a:lnTo>
                  <a:pt x="94813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33" name="object 121"/>
          <p:cNvSpPr>
            <a:spLocks/>
          </p:cNvSpPr>
          <p:nvPr/>
        </p:nvSpPr>
        <p:spPr bwMode="auto">
          <a:xfrm>
            <a:off x="6875463" y="4916488"/>
            <a:ext cx="363537" cy="184150"/>
          </a:xfrm>
          <a:custGeom>
            <a:avLst/>
            <a:gdLst/>
            <a:ahLst/>
            <a:cxnLst>
              <a:cxn ang="0">
                <a:pos x="0" y="185382"/>
              </a:cxn>
              <a:cxn ang="0">
                <a:pos x="362353" y="185382"/>
              </a:cxn>
              <a:cxn ang="0">
                <a:pos x="362353" y="0"/>
              </a:cxn>
              <a:cxn ang="0">
                <a:pos x="0" y="0"/>
              </a:cxn>
              <a:cxn ang="0">
                <a:pos x="0" y="185382"/>
              </a:cxn>
            </a:cxnLst>
            <a:rect l="0" t="0" r="r" b="b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34" name="object 122"/>
          <p:cNvSpPr>
            <a:spLocks/>
          </p:cNvSpPr>
          <p:nvPr/>
        </p:nvSpPr>
        <p:spPr bwMode="auto">
          <a:xfrm>
            <a:off x="6875463" y="4916488"/>
            <a:ext cx="363537" cy="184150"/>
          </a:xfrm>
          <a:custGeom>
            <a:avLst/>
            <a:gdLst/>
            <a:ahLst/>
            <a:cxnLst>
              <a:cxn ang="0">
                <a:pos x="0" y="185382"/>
              </a:cxn>
              <a:cxn ang="0">
                <a:pos x="362353" y="185382"/>
              </a:cxn>
              <a:cxn ang="0">
                <a:pos x="362353" y="0"/>
              </a:cxn>
              <a:cxn ang="0">
                <a:pos x="0" y="0"/>
              </a:cxn>
              <a:cxn ang="0">
                <a:pos x="0" y="185382"/>
              </a:cxn>
            </a:cxnLst>
            <a:rect l="0" t="0" r="r" b="b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noFill/>
          <a:ln w="12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" name="object 123"/>
          <p:cNvSpPr txBox="1"/>
          <p:nvPr/>
        </p:nvSpPr>
        <p:spPr>
          <a:xfrm>
            <a:off x="6958013" y="4895850"/>
            <a:ext cx="198437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7</a:t>
            </a:r>
            <a:r>
              <a:rPr sz="1350" spc="5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36" name="object 124"/>
          <p:cNvSpPr>
            <a:spLocks/>
          </p:cNvSpPr>
          <p:nvPr/>
        </p:nvSpPr>
        <p:spPr bwMode="auto">
          <a:xfrm>
            <a:off x="6950075" y="4605338"/>
            <a:ext cx="190500" cy="188912"/>
          </a:xfrm>
          <a:custGeom>
            <a:avLst/>
            <a:gdLst/>
            <a:ahLst/>
            <a:cxnLst>
              <a:cxn ang="0">
                <a:pos x="94646" y="0"/>
              </a:cxn>
              <a:cxn ang="0">
                <a:pos x="58162" y="7265"/>
              </a:cxn>
              <a:cxn ang="0">
                <a:pos x="28038" y="27269"/>
              </a:cxn>
              <a:cxn ang="0">
                <a:pos x="7556" y="57323"/>
              </a:cxn>
              <a:cxn ang="0">
                <a:pos x="0" y="94737"/>
              </a:cxn>
              <a:cxn ang="0">
                <a:pos x="7556" y="131290"/>
              </a:cxn>
              <a:cxn ang="0">
                <a:pos x="28038" y="161442"/>
              </a:cxn>
              <a:cxn ang="0">
                <a:pos x="58162" y="181928"/>
              </a:cxn>
              <a:cxn ang="0">
                <a:pos x="94646" y="189482"/>
              </a:cxn>
              <a:cxn ang="0">
                <a:pos x="131994" y="181928"/>
              </a:cxn>
              <a:cxn ang="0">
                <a:pos x="162022" y="161442"/>
              </a:cxn>
              <a:cxn ang="0">
                <a:pos x="182024" y="131290"/>
              </a:cxn>
              <a:cxn ang="0">
                <a:pos x="189292" y="94737"/>
              </a:cxn>
              <a:cxn ang="0">
                <a:pos x="182024" y="57323"/>
              </a:cxn>
              <a:cxn ang="0">
                <a:pos x="162022" y="27269"/>
              </a:cxn>
              <a:cxn ang="0">
                <a:pos x="131994" y="7265"/>
              </a:cxn>
              <a:cxn ang="0">
                <a:pos x="94646" y="0"/>
              </a:cxn>
            </a:cxnLst>
            <a:rect l="0" t="0" r="r" b="b"/>
            <a:pathLst>
              <a:path w="189865" h="189864">
                <a:moveTo>
                  <a:pt x="94646" y="0"/>
                </a:moveTo>
                <a:lnTo>
                  <a:pt x="58162" y="7265"/>
                </a:lnTo>
                <a:lnTo>
                  <a:pt x="28038" y="27269"/>
                </a:lnTo>
                <a:lnTo>
                  <a:pt x="7556" y="57323"/>
                </a:lnTo>
                <a:lnTo>
                  <a:pt x="0" y="94737"/>
                </a:lnTo>
                <a:lnTo>
                  <a:pt x="7556" y="131290"/>
                </a:lnTo>
                <a:lnTo>
                  <a:pt x="28038" y="161442"/>
                </a:lnTo>
                <a:lnTo>
                  <a:pt x="58162" y="181928"/>
                </a:lnTo>
                <a:lnTo>
                  <a:pt x="94646" y="189482"/>
                </a:lnTo>
                <a:lnTo>
                  <a:pt x="131994" y="181928"/>
                </a:lnTo>
                <a:lnTo>
                  <a:pt x="162022" y="161442"/>
                </a:lnTo>
                <a:lnTo>
                  <a:pt x="182024" y="131290"/>
                </a:lnTo>
                <a:lnTo>
                  <a:pt x="189292" y="94737"/>
                </a:lnTo>
                <a:lnTo>
                  <a:pt x="182024" y="57323"/>
                </a:lnTo>
                <a:lnTo>
                  <a:pt x="162022" y="27269"/>
                </a:lnTo>
                <a:lnTo>
                  <a:pt x="131994" y="7265"/>
                </a:lnTo>
                <a:lnTo>
                  <a:pt x="946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 txBox="1"/>
          <p:nvPr/>
        </p:nvSpPr>
        <p:spPr>
          <a:xfrm>
            <a:off x="6989763" y="45720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38" name="object 126"/>
          <p:cNvSpPr>
            <a:spLocks/>
          </p:cNvSpPr>
          <p:nvPr/>
        </p:nvSpPr>
        <p:spPr bwMode="auto">
          <a:xfrm>
            <a:off x="4430713" y="4841875"/>
            <a:ext cx="10588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9114" y="0"/>
              </a:cxn>
            </a:cxnLst>
            <a:rect l="0" t="0" r="r" b="b"/>
            <a:pathLst>
              <a:path w="1059179">
                <a:moveTo>
                  <a:pt x="0" y="0"/>
                </a:moveTo>
                <a:lnTo>
                  <a:pt x="1059114" y="0"/>
                </a:lnTo>
              </a:path>
            </a:pathLst>
          </a:custGeom>
          <a:noFill/>
          <a:ln w="1856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39" name="object 127"/>
          <p:cNvSpPr>
            <a:spLocks/>
          </p:cNvSpPr>
          <p:nvPr/>
        </p:nvSpPr>
        <p:spPr bwMode="auto">
          <a:xfrm>
            <a:off x="4362450" y="4791075"/>
            <a:ext cx="95250" cy="104775"/>
          </a:xfrm>
          <a:custGeom>
            <a:avLst/>
            <a:gdLst/>
            <a:ahLst/>
            <a:cxnLst>
              <a:cxn ang="0">
                <a:pos x="95141" y="0"/>
              </a:cxn>
              <a:cxn ang="0">
                <a:pos x="74152" y="15396"/>
              </a:cxn>
              <a:cxn ang="0">
                <a:pos x="49885" y="29787"/>
              </a:cxn>
              <a:cxn ang="0">
                <a:pos x="24460" y="42231"/>
              </a:cxn>
              <a:cxn ang="0">
                <a:pos x="0" y="51783"/>
              </a:cxn>
              <a:cxn ang="0">
                <a:pos x="24460" y="62515"/>
              </a:cxn>
              <a:cxn ang="0">
                <a:pos x="49885" y="75562"/>
              </a:cxn>
              <a:cxn ang="0">
                <a:pos x="74152" y="90174"/>
              </a:cxn>
              <a:cxn ang="0">
                <a:pos x="95141" y="105601"/>
              </a:cxn>
              <a:cxn ang="0">
                <a:pos x="76456" y="51783"/>
              </a:cxn>
              <a:cxn ang="0">
                <a:pos x="95141" y="0"/>
              </a:cxn>
            </a:cxnLst>
            <a:rect l="0" t="0" r="r" b="b"/>
            <a:pathLst>
              <a:path w="95250" h="106045">
                <a:moveTo>
                  <a:pt x="95141" y="0"/>
                </a:moveTo>
                <a:lnTo>
                  <a:pt x="74152" y="15396"/>
                </a:lnTo>
                <a:lnTo>
                  <a:pt x="49885" y="29787"/>
                </a:lnTo>
                <a:lnTo>
                  <a:pt x="24460" y="42231"/>
                </a:lnTo>
                <a:lnTo>
                  <a:pt x="0" y="51783"/>
                </a:lnTo>
                <a:lnTo>
                  <a:pt x="24460" y="62515"/>
                </a:lnTo>
                <a:lnTo>
                  <a:pt x="49885" y="75562"/>
                </a:lnTo>
                <a:lnTo>
                  <a:pt x="74152" y="90174"/>
                </a:lnTo>
                <a:lnTo>
                  <a:pt x="95141" y="105601"/>
                </a:lnTo>
                <a:lnTo>
                  <a:pt x="76456" y="51783"/>
                </a:lnTo>
                <a:lnTo>
                  <a:pt x="9514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40" name="object 128"/>
          <p:cNvSpPr>
            <a:spLocks/>
          </p:cNvSpPr>
          <p:nvPr/>
        </p:nvSpPr>
        <p:spPr bwMode="auto">
          <a:xfrm>
            <a:off x="4738688" y="4929188"/>
            <a:ext cx="365125" cy="184150"/>
          </a:xfrm>
          <a:custGeom>
            <a:avLst/>
            <a:gdLst/>
            <a:ahLst/>
            <a:cxnLst>
              <a:cxn ang="0">
                <a:pos x="0" y="184118"/>
              </a:cxn>
              <a:cxn ang="0">
                <a:pos x="364115" y="184118"/>
              </a:cxn>
              <a:cxn ang="0">
                <a:pos x="364115" y="0"/>
              </a:cxn>
              <a:cxn ang="0">
                <a:pos x="0" y="0"/>
              </a:cxn>
              <a:cxn ang="0">
                <a:pos x="0" y="184118"/>
              </a:cxn>
            </a:cxnLst>
            <a:rect l="0" t="0" r="r" b="b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41" name="object 129"/>
          <p:cNvSpPr>
            <a:spLocks/>
          </p:cNvSpPr>
          <p:nvPr/>
        </p:nvSpPr>
        <p:spPr bwMode="auto">
          <a:xfrm>
            <a:off x="4738688" y="4929188"/>
            <a:ext cx="365125" cy="184150"/>
          </a:xfrm>
          <a:custGeom>
            <a:avLst/>
            <a:gdLst/>
            <a:ahLst/>
            <a:cxnLst>
              <a:cxn ang="0">
                <a:pos x="0" y="184118"/>
              </a:cxn>
              <a:cxn ang="0">
                <a:pos x="364115" y="184118"/>
              </a:cxn>
              <a:cxn ang="0">
                <a:pos x="364115" y="0"/>
              </a:cxn>
              <a:cxn ang="0">
                <a:pos x="0" y="0"/>
              </a:cxn>
              <a:cxn ang="0">
                <a:pos x="0" y="184118"/>
              </a:cxn>
            </a:cxnLst>
            <a:rect l="0" t="0" r="r" b="b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noFill/>
          <a:ln w="124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4821238" y="4908550"/>
            <a:ext cx="2000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43" name="object 131"/>
          <p:cNvSpPr>
            <a:spLocks/>
          </p:cNvSpPr>
          <p:nvPr/>
        </p:nvSpPr>
        <p:spPr bwMode="auto">
          <a:xfrm>
            <a:off x="4826000" y="4627563"/>
            <a:ext cx="190500" cy="190500"/>
          </a:xfrm>
          <a:custGeom>
            <a:avLst/>
            <a:gdLst/>
            <a:ahLst/>
            <a:cxnLst>
              <a:cxn ang="0">
                <a:pos x="95139" y="0"/>
              </a:cxn>
              <a:cxn ang="0">
                <a:pos x="58433" y="7595"/>
              </a:cxn>
              <a:cxn ang="0">
                <a:pos x="28155" y="28189"/>
              </a:cxn>
              <a:cxn ang="0">
                <a:pos x="7585" y="58491"/>
              </a:cxn>
              <a:cxn ang="0">
                <a:pos x="0" y="95211"/>
              </a:cxn>
              <a:cxn ang="0">
                <a:pos x="7585" y="132696"/>
              </a:cxn>
              <a:cxn ang="0">
                <a:pos x="28155" y="162851"/>
              </a:cxn>
              <a:cxn ang="0">
                <a:pos x="58433" y="182945"/>
              </a:cxn>
              <a:cxn ang="0">
                <a:pos x="95139" y="190250"/>
              </a:cxn>
              <a:cxn ang="0">
                <a:pos x="132713" y="182945"/>
              </a:cxn>
              <a:cxn ang="0">
                <a:pos x="162897" y="162851"/>
              </a:cxn>
              <a:cxn ang="0">
                <a:pos x="182988" y="132696"/>
              </a:cxn>
              <a:cxn ang="0">
                <a:pos x="190285" y="95211"/>
              </a:cxn>
              <a:cxn ang="0">
                <a:pos x="182988" y="58491"/>
              </a:cxn>
              <a:cxn ang="0">
                <a:pos x="162897" y="28189"/>
              </a:cxn>
              <a:cxn ang="0">
                <a:pos x="132713" y="7595"/>
              </a:cxn>
              <a:cxn ang="0">
                <a:pos x="95139" y="0"/>
              </a:cxn>
            </a:cxnLst>
            <a:rect l="0" t="0" r="r" b="b"/>
            <a:pathLst>
              <a:path w="190500" h="190500">
                <a:moveTo>
                  <a:pt x="95139" y="0"/>
                </a:moveTo>
                <a:lnTo>
                  <a:pt x="58433" y="7595"/>
                </a:lnTo>
                <a:lnTo>
                  <a:pt x="28155" y="28189"/>
                </a:lnTo>
                <a:lnTo>
                  <a:pt x="7585" y="58491"/>
                </a:lnTo>
                <a:lnTo>
                  <a:pt x="0" y="95211"/>
                </a:lnTo>
                <a:lnTo>
                  <a:pt x="7585" y="132696"/>
                </a:lnTo>
                <a:lnTo>
                  <a:pt x="28155" y="162851"/>
                </a:lnTo>
                <a:lnTo>
                  <a:pt x="58433" y="182945"/>
                </a:lnTo>
                <a:lnTo>
                  <a:pt x="95139" y="190250"/>
                </a:lnTo>
                <a:lnTo>
                  <a:pt x="132713" y="182945"/>
                </a:lnTo>
                <a:lnTo>
                  <a:pt x="162897" y="162851"/>
                </a:lnTo>
                <a:lnTo>
                  <a:pt x="182988" y="132696"/>
                </a:lnTo>
                <a:lnTo>
                  <a:pt x="190285" y="95211"/>
                </a:lnTo>
                <a:lnTo>
                  <a:pt x="182988" y="58491"/>
                </a:lnTo>
                <a:lnTo>
                  <a:pt x="162897" y="28189"/>
                </a:lnTo>
                <a:lnTo>
                  <a:pt x="132713" y="7595"/>
                </a:lnTo>
                <a:lnTo>
                  <a:pt x="951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4865688" y="4597400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45" name="object 133"/>
          <p:cNvSpPr>
            <a:spLocks/>
          </p:cNvSpPr>
          <p:nvPr/>
        </p:nvSpPr>
        <p:spPr bwMode="auto">
          <a:xfrm>
            <a:off x="3330575" y="3886200"/>
            <a:ext cx="0" cy="866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6713"/>
              </a:cxn>
            </a:cxnLst>
            <a:rect l="0" t="0" r="r" b="b"/>
            <a:pathLst>
              <a:path h="866775">
                <a:moveTo>
                  <a:pt x="0" y="0"/>
                </a:moveTo>
                <a:lnTo>
                  <a:pt x="0" y="866713"/>
                </a:lnTo>
              </a:path>
            </a:pathLst>
          </a:custGeom>
          <a:noFill/>
          <a:ln w="1849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46" name="object 134"/>
          <p:cNvSpPr>
            <a:spLocks/>
          </p:cNvSpPr>
          <p:nvPr/>
        </p:nvSpPr>
        <p:spPr bwMode="auto">
          <a:xfrm>
            <a:off x="3278188" y="3819525"/>
            <a:ext cx="106362" cy="95250"/>
          </a:xfrm>
          <a:custGeom>
            <a:avLst/>
            <a:gdLst/>
            <a:ahLst/>
            <a:cxnLst>
              <a:cxn ang="0">
                <a:pos x="53450" y="0"/>
              </a:cxn>
              <a:cxn ang="0">
                <a:pos x="43072" y="24370"/>
              </a:cxn>
              <a:cxn ang="0">
                <a:pos x="30609" y="49715"/>
              </a:cxn>
              <a:cxn ang="0">
                <a:pos x="16204" y="73892"/>
              </a:cxn>
              <a:cxn ang="0">
                <a:pos x="0" y="94756"/>
              </a:cxn>
              <a:cxn ang="0">
                <a:pos x="53450" y="76192"/>
              </a:cxn>
              <a:cxn ang="0">
                <a:pos x="93315" y="76192"/>
              </a:cxn>
              <a:cxn ang="0">
                <a:pos x="91631" y="73892"/>
              </a:cxn>
              <a:cxn ang="0">
                <a:pos x="77124" y="49715"/>
              </a:cxn>
              <a:cxn ang="0">
                <a:pos x="64143" y="24370"/>
              </a:cxn>
              <a:cxn ang="0">
                <a:pos x="53450" y="0"/>
              </a:cxn>
              <a:cxn ang="0">
                <a:pos x="93315" y="76192"/>
              </a:cxn>
              <a:cxn ang="0">
                <a:pos x="53450" y="76192"/>
              </a:cxn>
              <a:cxn ang="0">
                <a:pos x="106900" y="94756"/>
              </a:cxn>
              <a:cxn ang="0">
                <a:pos x="93315" y="76192"/>
              </a:cxn>
            </a:cxnLst>
            <a:rect l="0" t="0" r="r" b="b"/>
            <a:pathLst>
              <a:path w="107314" h="95250">
                <a:moveTo>
                  <a:pt x="53450" y="0"/>
                </a:moveTo>
                <a:lnTo>
                  <a:pt x="43072" y="24370"/>
                </a:lnTo>
                <a:lnTo>
                  <a:pt x="30609" y="49715"/>
                </a:lnTo>
                <a:lnTo>
                  <a:pt x="16204" y="73892"/>
                </a:lnTo>
                <a:lnTo>
                  <a:pt x="0" y="94756"/>
                </a:lnTo>
                <a:lnTo>
                  <a:pt x="53450" y="76192"/>
                </a:lnTo>
                <a:lnTo>
                  <a:pt x="93315" y="76192"/>
                </a:lnTo>
                <a:lnTo>
                  <a:pt x="91631" y="73892"/>
                </a:lnTo>
                <a:lnTo>
                  <a:pt x="77124" y="49715"/>
                </a:lnTo>
                <a:lnTo>
                  <a:pt x="64143" y="24370"/>
                </a:lnTo>
                <a:lnTo>
                  <a:pt x="53450" y="0"/>
                </a:lnTo>
                <a:close/>
              </a:path>
              <a:path w="107314" h="95250">
                <a:moveTo>
                  <a:pt x="93315" y="76192"/>
                </a:moveTo>
                <a:lnTo>
                  <a:pt x="53450" y="76192"/>
                </a:lnTo>
                <a:lnTo>
                  <a:pt x="106900" y="94756"/>
                </a:lnTo>
                <a:lnTo>
                  <a:pt x="93315" y="76192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47" name="object 135"/>
          <p:cNvSpPr>
            <a:spLocks/>
          </p:cNvSpPr>
          <p:nvPr/>
        </p:nvSpPr>
        <p:spPr bwMode="auto">
          <a:xfrm>
            <a:off x="3419475" y="4198938"/>
            <a:ext cx="363538" cy="184150"/>
          </a:xfrm>
          <a:custGeom>
            <a:avLst/>
            <a:gdLst/>
            <a:ahLst/>
            <a:cxnLst>
              <a:cxn ang="0">
                <a:pos x="0" y="183223"/>
              </a:cxn>
              <a:cxn ang="0">
                <a:pos x="363464" y="183223"/>
              </a:cxn>
              <a:cxn ang="0">
                <a:pos x="363464" y="0"/>
              </a:cxn>
              <a:cxn ang="0">
                <a:pos x="0" y="0"/>
              </a:cxn>
              <a:cxn ang="0">
                <a:pos x="0" y="183223"/>
              </a:cxn>
            </a:cxnLst>
            <a:rect l="0" t="0" r="r" b="b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48" name="object 136"/>
          <p:cNvSpPr>
            <a:spLocks/>
          </p:cNvSpPr>
          <p:nvPr/>
        </p:nvSpPr>
        <p:spPr bwMode="auto">
          <a:xfrm>
            <a:off x="3419475" y="4198938"/>
            <a:ext cx="363538" cy="184150"/>
          </a:xfrm>
          <a:custGeom>
            <a:avLst/>
            <a:gdLst/>
            <a:ahLst/>
            <a:cxnLst>
              <a:cxn ang="0">
                <a:pos x="0" y="183223"/>
              </a:cxn>
              <a:cxn ang="0">
                <a:pos x="363464" y="183223"/>
              </a:cxn>
              <a:cxn ang="0">
                <a:pos x="363464" y="0"/>
              </a:cxn>
              <a:cxn ang="0">
                <a:pos x="0" y="0"/>
              </a:cxn>
              <a:cxn ang="0">
                <a:pos x="0" y="183223"/>
              </a:cxn>
            </a:cxnLst>
            <a:rect l="0" t="0" r="r" b="b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noFill/>
          <a:ln w="12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7" name="object 137"/>
          <p:cNvSpPr txBox="1"/>
          <p:nvPr/>
        </p:nvSpPr>
        <p:spPr>
          <a:xfrm>
            <a:off x="3502025" y="4178300"/>
            <a:ext cx="198438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50" name="object 138"/>
          <p:cNvSpPr>
            <a:spLocks/>
          </p:cNvSpPr>
          <p:nvPr/>
        </p:nvSpPr>
        <p:spPr bwMode="auto">
          <a:xfrm>
            <a:off x="3048000" y="4203700"/>
            <a:ext cx="188913" cy="188913"/>
          </a:xfrm>
          <a:custGeom>
            <a:avLst/>
            <a:gdLst/>
            <a:ahLst/>
            <a:cxnLst>
              <a:cxn ang="0">
                <a:pos x="94510" y="0"/>
              </a:cxn>
              <a:cxn ang="0">
                <a:pos x="57195" y="7254"/>
              </a:cxn>
              <a:cxn ang="0">
                <a:pos x="27212" y="27227"/>
              </a:cxn>
              <a:cxn ang="0">
                <a:pos x="7251" y="57236"/>
              </a:cxn>
              <a:cxn ang="0">
                <a:pos x="0" y="94597"/>
              </a:cxn>
              <a:cxn ang="0">
                <a:pos x="7251" y="131118"/>
              </a:cxn>
              <a:cxn ang="0">
                <a:pos x="27212" y="161280"/>
              </a:cxn>
              <a:cxn ang="0">
                <a:pos x="57195" y="181791"/>
              </a:cxn>
              <a:cxn ang="0">
                <a:pos x="94510" y="189360"/>
              </a:cxn>
              <a:cxn ang="0">
                <a:pos x="130874" y="181791"/>
              </a:cxn>
              <a:cxn ang="0">
                <a:pos x="160904" y="161280"/>
              </a:cxn>
              <a:cxn ang="0">
                <a:pos x="181325" y="131118"/>
              </a:cxn>
              <a:cxn ang="0">
                <a:pos x="188861" y="94597"/>
              </a:cxn>
              <a:cxn ang="0">
                <a:pos x="181325" y="57236"/>
              </a:cxn>
              <a:cxn ang="0">
                <a:pos x="160904" y="27227"/>
              </a:cxn>
              <a:cxn ang="0">
                <a:pos x="130874" y="7254"/>
              </a:cxn>
              <a:cxn ang="0">
                <a:pos x="94510" y="0"/>
              </a:cxn>
            </a:cxnLst>
            <a:rect l="0" t="0" r="r" b="b"/>
            <a:pathLst>
              <a:path w="189230" h="189864">
                <a:moveTo>
                  <a:pt x="94510" y="0"/>
                </a:moveTo>
                <a:lnTo>
                  <a:pt x="57195" y="7254"/>
                </a:lnTo>
                <a:lnTo>
                  <a:pt x="27212" y="27227"/>
                </a:lnTo>
                <a:lnTo>
                  <a:pt x="7251" y="57236"/>
                </a:lnTo>
                <a:lnTo>
                  <a:pt x="0" y="94597"/>
                </a:lnTo>
                <a:lnTo>
                  <a:pt x="7251" y="131118"/>
                </a:lnTo>
                <a:lnTo>
                  <a:pt x="27212" y="161280"/>
                </a:lnTo>
                <a:lnTo>
                  <a:pt x="57195" y="181791"/>
                </a:lnTo>
                <a:lnTo>
                  <a:pt x="94510" y="189360"/>
                </a:lnTo>
                <a:lnTo>
                  <a:pt x="130874" y="181791"/>
                </a:lnTo>
                <a:lnTo>
                  <a:pt x="160904" y="161280"/>
                </a:lnTo>
                <a:lnTo>
                  <a:pt x="181325" y="131118"/>
                </a:lnTo>
                <a:lnTo>
                  <a:pt x="188861" y="94597"/>
                </a:lnTo>
                <a:lnTo>
                  <a:pt x="181325" y="57236"/>
                </a:lnTo>
                <a:lnTo>
                  <a:pt x="160904" y="27227"/>
                </a:lnTo>
                <a:lnTo>
                  <a:pt x="130874" y="7254"/>
                </a:lnTo>
                <a:lnTo>
                  <a:pt x="945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9" name="object 139"/>
          <p:cNvSpPr txBox="1"/>
          <p:nvPr/>
        </p:nvSpPr>
        <p:spPr>
          <a:xfrm>
            <a:off x="3086100" y="4171950"/>
            <a:ext cx="1111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652" name="object 145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F74C1797-F096-410F-8CB2-4FF5A4FDD7ED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28863" y="3460750"/>
            <a:ext cx="2000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</a:t>
            </a: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384425" y="312102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924675" y="5186363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77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791075" y="5110163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22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873500" y="4149725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Connection-Oriented: </a:t>
            </a:r>
            <a:r>
              <a:rPr sz="4000" b="1" spc="-10" dirty="0"/>
              <a:t>Data</a:t>
            </a:r>
            <a:r>
              <a:rPr sz="4000" b="1" spc="-35" dirty="0"/>
              <a:t> </a:t>
            </a:r>
            <a:r>
              <a:rPr sz="4000" b="1" spc="-10" dirty="0"/>
              <a:t>Flow</a:t>
            </a:r>
            <a:endParaRPr sz="4000"/>
          </a:p>
        </p:txBody>
      </p:sp>
      <p:sp>
        <p:nvSpPr>
          <p:cNvPr id="20482" name="object 3"/>
          <p:cNvSpPr>
            <a:spLocks/>
          </p:cNvSpPr>
          <p:nvPr/>
        </p:nvSpPr>
        <p:spPr bwMode="auto">
          <a:xfrm>
            <a:off x="5905500" y="5021263"/>
            <a:ext cx="428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9059" y="0"/>
              </a:cxn>
            </a:cxnLst>
            <a:rect l="0" t="0" r="r" b="b"/>
            <a:pathLst>
              <a:path w="429260">
                <a:moveTo>
                  <a:pt x="0" y="0"/>
                </a:moveTo>
                <a:lnTo>
                  <a:pt x="429059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7754938" y="4967288"/>
            <a:ext cx="288925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287328" y="132031"/>
              </a:cxn>
              <a:cxn ang="0">
                <a:pos x="287328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287654" h="132079">
                <a:moveTo>
                  <a:pt x="0" y="132031"/>
                </a:moveTo>
                <a:lnTo>
                  <a:pt x="287328" y="132031"/>
                </a:lnTo>
                <a:lnTo>
                  <a:pt x="287328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6334125" y="4967288"/>
            <a:ext cx="212725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212486" y="132031"/>
              </a:cxn>
              <a:cxn ang="0">
                <a:pos x="212486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212725" h="132079">
                <a:moveTo>
                  <a:pt x="0" y="132031"/>
                </a:moveTo>
                <a:lnTo>
                  <a:pt x="212486" y="132031"/>
                </a:lnTo>
                <a:lnTo>
                  <a:pt x="212486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6334125" y="4967288"/>
            <a:ext cx="1708150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1708767" y="132031"/>
              </a:cxn>
              <a:cxn ang="0">
                <a:pos x="1708767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1708784" h="132079">
                <a:moveTo>
                  <a:pt x="0" y="132031"/>
                </a:moveTo>
                <a:lnTo>
                  <a:pt x="1708767" y="132031"/>
                </a:lnTo>
                <a:lnTo>
                  <a:pt x="1708767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3441700" y="3575050"/>
            <a:ext cx="2562225" cy="1446213"/>
          </a:xfrm>
          <a:custGeom>
            <a:avLst/>
            <a:gdLst/>
            <a:ahLst/>
            <a:cxnLst>
              <a:cxn ang="0">
                <a:pos x="0" y="1445980"/>
              </a:cxn>
              <a:cxn ang="0">
                <a:pos x="2562906" y="1445980"/>
              </a:cxn>
              <a:cxn ang="0">
                <a:pos x="2562906" y="0"/>
              </a:cxn>
              <a:cxn ang="0">
                <a:pos x="0" y="0"/>
              </a:cxn>
              <a:cxn ang="0">
                <a:pos x="0" y="1445980"/>
              </a:cxn>
            </a:cxnLst>
            <a:rect l="0" t="0" r="r" b="b"/>
            <a:pathLst>
              <a:path w="2563495" h="1446529">
                <a:moveTo>
                  <a:pt x="0" y="1445980"/>
                </a:moveTo>
                <a:lnTo>
                  <a:pt x="2562906" y="1445980"/>
                </a:lnTo>
                <a:lnTo>
                  <a:pt x="2562906" y="0"/>
                </a:lnTo>
                <a:lnTo>
                  <a:pt x="0" y="0"/>
                </a:lnTo>
                <a:lnTo>
                  <a:pt x="0" y="1445980"/>
                </a:lnTo>
                <a:close/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/>
          </p:cNvSpPr>
          <p:nvPr/>
        </p:nvSpPr>
        <p:spPr bwMode="auto">
          <a:xfrm>
            <a:off x="5322888" y="4981575"/>
            <a:ext cx="365125" cy="98425"/>
          </a:xfrm>
          <a:custGeom>
            <a:avLst/>
            <a:gdLst/>
            <a:ahLst/>
            <a:cxnLst>
              <a:cxn ang="0">
                <a:pos x="0" y="99068"/>
              </a:cxn>
              <a:cxn ang="0">
                <a:pos x="365617" y="99068"/>
              </a:cxn>
              <a:cxn ang="0">
                <a:pos x="365617" y="0"/>
              </a:cxn>
              <a:cxn ang="0">
                <a:pos x="0" y="0"/>
              </a:cxn>
              <a:cxn ang="0">
                <a:pos x="0" y="99068"/>
              </a:cxn>
            </a:cxnLst>
            <a:rect l="0" t="0" r="r" b="b"/>
            <a:pathLst>
              <a:path w="365760" h="99060">
                <a:moveTo>
                  <a:pt x="0" y="99068"/>
                </a:moveTo>
                <a:lnTo>
                  <a:pt x="365617" y="99068"/>
                </a:lnTo>
                <a:lnTo>
                  <a:pt x="365617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3719513" y="4981575"/>
            <a:ext cx="400050" cy="98425"/>
          </a:xfrm>
          <a:custGeom>
            <a:avLst/>
            <a:gdLst/>
            <a:ahLst/>
            <a:cxnLst>
              <a:cxn ang="0">
                <a:pos x="0" y="99068"/>
              </a:cxn>
              <a:cxn ang="0">
                <a:pos x="399192" y="99068"/>
              </a:cxn>
              <a:cxn ang="0">
                <a:pos x="399192" y="0"/>
              </a:cxn>
              <a:cxn ang="0">
                <a:pos x="0" y="0"/>
              </a:cxn>
              <a:cxn ang="0">
                <a:pos x="0" y="99068"/>
              </a:cxn>
            </a:cxnLst>
            <a:rect l="0" t="0" r="r" b="b"/>
            <a:pathLst>
              <a:path w="399414" h="99060">
                <a:moveTo>
                  <a:pt x="0" y="99068"/>
                </a:moveTo>
                <a:lnTo>
                  <a:pt x="399192" y="99068"/>
                </a:lnTo>
                <a:lnTo>
                  <a:pt x="399192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3719513" y="4981575"/>
            <a:ext cx="1970087" cy="98425"/>
          </a:xfrm>
          <a:custGeom>
            <a:avLst/>
            <a:gdLst/>
            <a:ahLst/>
            <a:cxnLst>
              <a:cxn ang="0">
                <a:pos x="0" y="99068"/>
              </a:cxn>
              <a:cxn ang="0">
                <a:pos x="1968688" y="99068"/>
              </a:cxn>
              <a:cxn ang="0">
                <a:pos x="1968688" y="0"/>
              </a:cxn>
              <a:cxn ang="0">
                <a:pos x="0" y="0"/>
              </a:cxn>
              <a:cxn ang="0">
                <a:pos x="0" y="99068"/>
              </a:cxn>
            </a:cxnLst>
            <a:rect l="0" t="0" r="r" b="b"/>
            <a:pathLst>
              <a:path w="1969135" h="99060">
                <a:moveTo>
                  <a:pt x="0" y="99068"/>
                </a:moveTo>
                <a:lnTo>
                  <a:pt x="1968688" y="99068"/>
                </a:lnTo>
                <a:lnTo>
                  <a:pt x="1968688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3387725" y="3644900"/>
            <a:ext cx="106363" cy="481013"/>
          </a:xfrm>
          <a:custGeom>
            <a:avLst/>
            <a:gdLst/>
            <a:ahLst/>
            <a:cxnLst>
              <a:cxn ang="0">
                <a:pos x="0" y="481155"/>
              </a:cxn>
              <a:cxn ang="0">
                <a:pos x="107223" y="481155"/>
              </a:cxn>
              <a:cxn ang="0">
                <a:pos x="107223" y="0"/>
              </a:cxn>
              <a:cxn ang="0">
                <a:pos x="0" y="0"/>
              </a:cxn>
              <a:cxn ang="0">
                <a:pos x="0" y="481155"/>
              </a:cxn>
            </a:cxnLst>
            <a:rect l="0" t="0" r="r" b="b"/>
            <a:pathLst>
              <a:path w="107314" h="481329">
                <a:moveTo>
                  <a:pt x="0" y="481155"/>
                </a:moveTo>
                <a:lnTo>
                  <a:pt x="107223" y="481155"/>
                </a:lnTo>
                <a:lnTo>
                  <a:pt x="107223" y="0"/>
                </a:lnTo>
                <a:lnTo>
                  <a:pt x="0" y="0"/>
                </a:lnTo>
                <a:lnTo>
                  <a:pt x="0" y="481155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3387725" y="4460875"/>
            <a:ext cx="106363" cy="438150"/>
          </a:xfrm>
          <a:custGeom>
            <a:avLst/>
            <a:gdLst/>
            <a:ahLst/>
            <a:cxnLst>
              <a:cxn ang="0">
                <a:pos x="0" y="438934"/>
              </a:cxn>
              <a:cxn ang="0">
                <a:pos x="107223" y="438934"/>
              </a:cxn>
              <a:cxn ang="0">
                <a:pos x="107223" y="0"/>
              </a:cxn>
              <a:cxn ang="0">
                <a:pos x="0" y="0"/>
              </a:cxn>
              <a:cxn ang="0">
                <a:pos x="0" y="438934"/>
              </a:cxn>
            </a:cxnLst>
            <a:rect l="0" t="0" r="r" b="b"/>
            <a:pathLst>
              <a:path w="107314" h="439420">
                <a:moveTo>
                  <a:pt x="0" y="438934"/>
                </a:moveTo>
                <a:lnTo>
                  <a:pt x="107223" y="438934"/>
                </a:lnTo>
                <a:lnTo>
                  <a:pt x="107223" y="0"/>
                </a:lnTo>
                <a:lnTo>
                  <a:pt x="0" y="0"/>
                </a:lnTo>
                <a:lnTo>
                  <a:pt x="0" y="43893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3387725" y="3644900"/>
            <a:ext cx="106363" cy="1254125"/>
          </a:xfrm>
          <a:custGeom>
            <a:avLst/>
            <a:gdLst/>
            <a:ahLst/>
            <a:cxnLst>
              <a:cxn ang="0">
                <a:pos x="0" y="1254025"/>
              </a:cxn>
              <a:cxn ang="0">
                <a:pos x="107223" y="1254025"/>
              </a:cxn>
              <a:cxn ang="0">
                <a:pos x="107223" y="0"/>
              </a:cxn>
              <a:cxn ang="0">
                <a:pos x="0" y="0"/>
              </a:cxn>
              <a:cxn ang="0">
                <a:pos x="0" y="1254025"/>
              </a:cxn>
            </a:cxnLst>
            <a:rect l="0" t="0" r="r" b="b"/>
            <a:pathLst>
              <a:path w="107314" h="1254125">
                <a:moveTo>
                  <a:pt x="0" y="1254025"/>
                </a:moveTo>
                <a:lnTo>
                  <a:pt x="107223" y="1254025"/>
                </a:lnTo>
                <a:lnTo>
                  <a:pt x="107223" y="0"/>
                </a:lnTo>
                <a:lnTo>
                  <a:pt x="0" y="0"/>
                </a:lnTo>
                <a:lnTo>
                  <a:pt x="0" y="1254025"/>
                </a:lnTo>
                <a:close/>
              </a:path>
            </a:pathLst>
          </a:custGeom>
          <a:noFill/>
          <a:ln w="185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3148013" y="3548063"/>
            <a:ext cx="4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0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4190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1317625" y="3548063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442" y="0"/>
              </a:cxn>
            </a:cxnLst>
            <a:rect l="0" t="0" r="r" b="b"/>
            <a:pathLst>
              <a:path w="49530">
                <a:moveTo>
                  <a:pt x="0" y="0"/>
                </a:moveTo>
                <a:lnTo>
                  <a:pt x="49442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2951163" y="3490913"/>
            <a:ext cx="196850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197430" y="132031"/>
              </a:cxn>
              <a:cxn ang="0">
                <a:pos x="197430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197485" h="132079">
                <a:moveTo>
                  <a:pt x="0" y="132031"/>
                </a:moveTo>
                <a:lnTo>
                  <a:pt x="197430" y="132031"/>
                </a:lnTo>
                <a:lnTo>
                  <a:pt x="197430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1366838" y="3490913"/>
            <a:ext cx="373062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371764" y="132031"/>
              </a:cxn>
              <a:cxn ang="0">
                <a:pos x="371764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372110" h="132079">
                <a:moveTo>
                  <a:pt x="0" y="132031"/>
                </a:moveTo>
                <a:lnTo>
                  <a:pt x="371764" y="132031"/>
                </a:lnTo>
                <a:lnTo>
                  <a:pt x="371764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1366838" y="3490913"/>
            <a:ext cx="1781175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1780905" y="132031"/>
              </a:cxn>
              <a:cxn ang="0">
                <a:pos x="1780905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1781175" h="132079">
                <a:moveTo>
                  <a:pt x="0" y="132031"/>
                </a:moveTo>
                <a:lnTo>
                  <a:pt x="1780905" y="132031"/>
                </a:lnTo>
                <a:lnTo>
                  <a:pt x="1780905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013075" y="36099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2125" y="5087938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5238" y="354488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1738" y="508793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4763" y="3313113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3138" y="4592638"/>
            <a:ext cx="260350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2025" spc="7" baseline="-8230" dirty="0">
                <a:latin typeface="Times New Roman"/>
                <a:cs typeface="Times New Roman"/>
              </a:rPr>
              <a:t>2</a:t>
            </a:r>
            <a:endParaRPr sz="2025" baseline="-823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6875" y="4616450"/>
            <a:ext cx="10302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17269" algn="l"/>
              </a:tabLst>
              <a:defRPr/>
            </a:pPr>
            <a:r>
              <a:rPr sz="1350" u="heavy" dirty="0">
                <a:latin typeface="Times New Roman"/>
                <a:cs typeface="Times New Roman"/>
              </a:rPr>
              <a:t> 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7225" y="461645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5838" y="375126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2025" y="4649788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2213" y="5087938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3175" y="3784600"/>
            <a:ext cx="169863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3451225" y="3543300"/>
            <a:ext cx="2543175" cy="144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2374" y="1441863"/>
              </a:cxn>
            </a:cxnLst>
            <a:rect l="0" t="0" r="r" b="b"/>
            <a:pathLst>
              <a:path w="2542540" h="1442085">
                <a:moveTo>
                  <a:pt x="0" y="0"/>
                </a:moveTo>
                <a:lnTo>
                  <a:pt x="2542374" y="1441863"/>
                </a:lnTo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/>
          </p:cNvSpPr>
          <p:nvPr/>
        </p:nvSpPr>
        <p:spPr bwMode="auto">
          <a:xfrm>
            <a:off x="3441700" y="3548063"/>
            <a:ext cx="2562225" cy="1450975"/>
          </a:xfrm>
          <a:custGeom>
            <a:avLst/>
            <a:gdLst/>
            <a:ahLst/>
            <a:cxnLst>
              <a:cxn ang="0">
                <a:pos x="2562906" y="0"/>
              </a:cxn>
              <a:cxn ang="0">
                <a:pos x="0" y="1450097"/>
              </a:cxn>
            </a:cxnLst>
            <a:rect l="0" t="0" r="r" b="b"/>
            <a:pathLst>
              <a:path w="2563495" h="1450339">
                <a:moveTo>
                  <a:pt x="2562906" y="0"/>
                </a:moveTo>
                <a:lnTo>
                  <a:pt x="0" y="1450097"/>
                </a:lnTo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8220075" y="3957638"/>
            <a:ext cx="6334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4500" y="2460625"/>
            <a:ext cx="6334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8350" y="5197475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5500" y="3935413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2325" y="519747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0575" y="3176588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78513" y="3176588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1168400" y="297815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/>
          </p:cNvSpPr>
          <p:nvPr/>
        </p:nvSpPr>
        <p:spPr bwMode="auto">
          <a:xfrm>
            <a:off x="1144588" y="2954338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1144588" y="2954338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/>
          </p:cNvSpPr>
          <p:nvPr/>
        </p:nvSpPr>
        <p:spPr bwMode="auto">
          <a:xfrm>
            <a:off x="1168400" y="2298700"/>
            <a:ext cx="266700" cy="160338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1144588" y="22733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/>
          </p:cNvSpPr>
          <p:nvPr/>
        </p:nvSpPr>
        <p:spPr bwMode="auto">
          <a:xfrm>
            <a:off x="1144588" y="22733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1168400" y="20828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/>
          </p:cNvSpPr>
          <p:nvPr/>
        </p:nvSpPr>
        <p:spPr bwMode="auto">
          <a:xfrm>
            <a:off x="1144588" y="2058988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1144588" y="2058988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/>
          </p:cNvSpPr>
          <p:nvPr/>
        </p:nvSpPr>
        <p:spPr bwMode="auto">
          <a:xfrm>
            <a:off x="1168400" y="2751138"/>
            <a:ext cx="266700" cy="163512"/>
          </a:xfrm>
          <a:custGeom>
            <a:avLst/>
            <a:gdLst/>
            <a:ahLst/>
            <a:cxnLst>
              <a:cxn ang="0">
                <a:pos x="0" y="162935"/>
              </a:cxn>
              <a:cxn ang="0">
                <a:pos x="266172" y="162935"/>
              </a:cxn>
              <a:cxn ang="0">
                <a:pos x="266172" y="0"/>
              </a:cxn>
              <a:cxn ang="0">
                <a:pos x="0" y="0"/>
              </a:cxn>
              <a:cxn ang="0">
                <a:pos x="0" y="162935"/>
              </a:cxn>
            </a:cxnLst>
            <a:rect l="0" t="0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1144588" y="2727325"/>
            <a:ext cx="266700" cy="163513"/>
          </a:xfrm>
          <a:custGeom>
            <a:avLst/>
            <a:gdLst/>
            <a:ahLst/>
            <a:cxnLst>
              <a:cxn ang="0">
                <a:pos x="0" y="162935"/>
              </a:cxn>
              <a:cxn ang="0">
                <a:pos x="266172" y="162935"/>
              </a:cxn>
              <a:cxn ang="0">
                <a:pos x="266172" y="0"/>
              </a:cxn>
              <a:cxn ang="0">
                <a:pos x="0" y="0"/>
              </a:cxn>
              <a:cxn ang="0">
                <a:pos x="0" y="162935"/>
              </a:cxn>
            </a:cxnLst>
            <a:rect l="0" t="0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1144588" y="2727325"/>
            <a:ext cx="266700" cy="163513"/>
          </a:xfrm>
          <a:custGeom>
            <a:avLst/>
            <a:gdLst/>
            <a:ahLst/>
            <a:cxnLst>
              <a:cxn ang="0">
                <a:pos x="0" y="162935"/>
              </a:cxn>
              <a:cxn ang="0">
                <a:pos x="266172" y="162935"/>
              </a:cxn>
              <a:cxn ang="0">
                <a:pos x="266172" y="0"/>
              </a:cxn>
              <a:cxn ang="0">
                <a:pos x="0" y="0"/>
              </a:cxn>
              <a:cxn ang="0">
                <a:pos x="0" y="162935"/>
              </a:cxn>
            </a:cxnLst>
            <a:rect l="0" t="0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1168400" y="2519363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1144588" y="2493963"/>
            <a:ext cx="266700" cy="161925"/>
          </a:xfrm>
          <a:custGeom>
            <a:avLst/>
            <a:gdLst/>
            <a:ahLst/>
            <a:cxnLst>
              <a:cxn ang="0">
                <a:pos x="0" y="161051"/>
              </a:cxn>
              <a:cxn ang="0">
                <a:pos x="266172" y="161051"/>
              </a:cxn>
              <a:cxn ang="0">
                <a:pos x="266172" y="0"/>
              </a:cxn>
              <a:cxn ang="0">
                <a:pos x="0" y="0"/>
              </a:cxn>
              <a:cxn ang="0">
                <a:pos x="0" y="161051"/>
              </a:cxn>
            </a:cxnLst>
            <a:rect l="0" t="0" r="r" b="b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1144588" y="2493963"/>
            <a:ext cx="266700" cy="161925"/>
          </a:xfrm>
          <a:custGeom>
            <a:avLst/>
            <a:gdLst/>
            <a:ahLst/>
            <a:cxnLst>
              <a:cxn ang="0">
                <a:pos x="0" y="161051"/>
              </a:cxn>
              <a:cxn ang="0">
                <a:pos x="266172" y="161051"/>
              </a:cxn>
              <a:cxn ang="0">
                <a:pos x="266172" y="0"/>
              </a:cxn>
              <a:cxn ang="0">
                <a:pos x="0" y="0"/>
              </a:cxn>
              <a:cxn ang="0">
                <a:pos x="0" y="161051"/>
              </a:cxn>
            </a:cxnLst>
            <a:rect l="0" t="0" r="r" b="b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7916863" y="3783013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/>
          </p:cNvSpPr>
          <p:nvPr/>
        </p:nvSpPr>
        <p:spPr bwMode="auto">
          <a:xfrm>
            <a:off x="7891463" y="3757613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7891463" y="3757613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7916863" y="35687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7891463" y="35433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7891463" y="3543300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889875" y="4210050"/>
          <a:ext cx="266700" cy="61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"/>
              </a:tblGrid>
              <a:tr h="179667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</a:tr>
              <a:tr h="64164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43853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49" name="object 62"/>
          <p:cNvSpPr>
            <a:spLocks/>
          </p:cNvSpPr>
          <p:nvPr/>
        </p:nvSpPr>
        <p:spPr bwMode="auto">
          <a:xfrm>
            <a:off x="7916863" y="4003675"/>
            <a:ext cx="266700" cy="161925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63"/>
          <p:cNvSpPr>
            <a:spLocks/>
          </p:cNvSpPr>
          <p:nvPr/>
        </p:nvSpPr>
        <p:spPr bwMode="auto">
          <a:xfrm>
            <a:off x="7891463" y="3979863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64"/>
          <p:cNvSpPr>
            <a:spLocks/>
          </p:cNvSpPr>
          <p:nvPr/>
        </p:nvSpPr>
        <p:spPr bwMode="auto">
          <a:xfrm>
            <a:off x="7891463" y="3979863"/>
            <a:ext cx="266700" cy="160337"/>
          </a:xfrm>
          <a:custGeom>
            <a:avLst/>
            <a:gdLst/>
            <a:ahLst/>
            <a:cxnLst>
              <a:cxn ang="0">
                <a:pos x="0" y="160876"/>
              </a:cxn>
              <a:cxn ang="0">
                <a:pos x="266172" y="160876"/>
              </a:cxn>
              <a:cxn ang="0">
                <a:pos x="266172" y="0"/>
              </a:cxn>
              <a:cxn ang="0">
                <a:pos x="0" y="0"/>
              </a:cxn>
              <a:cxn ang="0">
                <a:pos x="0" y="160876"/>
              </a:cxn>
            </a:cxnLst>
            <a:rect l="0" t="0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524125" y="2017713"/>
          <a:ext cx="1833563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5925"/>
                <a:gridCol w="512763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492375" y="5837238"/>
          <a:ext cx="1831975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4338"/>
                <a:gridCol w="512762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5141913" y="5837238"/>
          <a:ext cx="1831975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4337"/>
                <a:gridCol w="514350"/>
                <a:gridCol w="401638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12" name="object 68"/>
          <p:cNvSpPr>
            <a:spLocks noChangeArrowheads="1"/>
          </p:cNvSpPr>
          <p:nvPr/>
        </p:nvSpPr>
        <p:spPr bwMode="auto">
          <a:xfrm>
            <a:off x="2527300" y="5448300"/>
            <a:ext cx="1790700" cy="34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613" name="object 69"/>
          <p:cNvSpPr>
            <a:spLocks/>
          </p:cNvSpPr>
          <p:nvPr/>
        </p:nvSpPr>
        <p:spPr bwMode="auto">
          <a:xfrm>
            <a:off x="2527300" y="5448300"/>
            <a:ext cx="1790700" cy="346075"/>
          </a:xfrm>
          <a:custGeom>
            <a:avLst/>
            <a:gdLst/>
            <a:ahLst/>
            <a:cxnLst>
              <a:cxn ang="0">
                <a:pos x="891500" y="0"/>
              </a:cxn>
              <a:cxn ang="0">
                <a:pos x="0" y="346650"/>
              </a:cxn>
              <a:cxn ang="0">
                <a:pos x="1791240" y="346650"/>
              </a:cxn>
              <a:cxn ang="0">
                <a:pos x="891500" y="0"/>
              </a:cxn>
            </a:cxnLst>
            <a:rect l="0" t="0" r="r" b="b"/>
            <a:pathLst>
              <a:path w="1791335" h="346710">
                <a:moveTo>
                  <a:pt x="891500" y="0"/>
                </a:moveTo>
                <a:lnTo>
                  <a:pt x="0" y="346650"/>
                </a:lnTo>
                <a:lnTo>
                  <a:pt x="1791240" y="346650"/>
                </a:lnTo>
                <a:lnTo>
                  <a:pt x="891500" y="0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4" name="object 70"/>
          <p:cNvSpPr>
            <a:spLocks noChangeArrowheads="1"/>
          </p:cNvSpPr>
          <p:nvPr/>
        </p:nvSpPr>
        <p:spPr bwMode="auto">
          <a:xfrm>
            <a:off x="5200650" y="5430838"/>
            <a:ext cx="1743075" cy="355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615" name="object 71"/>
          <p:cNvSpPr>
            <a:spLocks/>
          </p:cNvSpPr>
          <p:nvPr/>
        </p:nvSpPr>
        <p:spPr bwMode="auto">
          <a:xfrm>
            <a:off x="5200650" y="5430838"/>
            <a:ext cx="1743075" cy="355600"/>
          </a:xfrm>
          <a:custGeom>
            <a:avLst/>
            <a:gdLst/>
            <a:ahLst/>
            <a:cxnLst>
              <a:cxn ang="0">
                <a:pos x="825507" y="0"/>
              </a:cxn>
              <a:cxn ang="0">
                <a:pos x="0" y="354883"/>
              </a:cxn>
              <a:cxn ang="0">
                <a:pos x="1741728" y="354883"/>
              </a:cxn>
              <a:cxn ang="0">
                <a:pos x="825507" y="0"/>
              </a:cxn>
            </a:cxnLst>
            <a:rect l="0" t="0" r="r" b="b"/>
            <a:pathLst>
              <a:path w="1741804" h="354964">
                <a:moveTo>
                  <a:pt x="825507" y="0"/>
                </a:moveTo>
                <a:lnTo>
                  <a:pt x="0" y="354883"/>
                </a:lnTo>
                <a:lnTo>
                  <a:pt x="1741728" y="354883"/>
                </a:lnTo>
                <a:lnTo>
                  <a:pt x="825507" y="0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6" name="object 72"/>
          <p:cNvSpPr>
            <a:spLocks noChangeArrowheads="1"/>
          </p:cNvSpPr>
          <p:nvPr/>
        </p:nvSpPr>
        <p:spPr bwMode="auto">
          <a:xfrm>
            <a:off x="2551113" y="2847975"/>
            <a:ext cx="1792287" cy="2571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617" name="object 73"/>
          <p:cNvSpPr>
            <a:spLocks noChangeArrowheads="1"/>
          </p:cNvSpPr>
          <p:nvPr/>
        </p:nvSpPr>
        <p:spPr bwMode="auto">
          <a:xfrm>
            <a:off x="993775" y="2603500"/>
            <a:ext cx="3355975" cy="1212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618" name="object 74"/>
          <p:cNvSpPr>
            <a:spLocks/>
          </p:cNvSpPr>
          <p:nvPr/>
        </p:nvSpPr>
        <p:spPr bwMode="auto">
          <a:xfrm>
            <a:off x="5405438" y="2130425"/>
            <a:ext cx="273050" cy="334963"/>
          </a:xfrm>
          <a:custGeom>
            <a:avLst/>
            <a:gdLst/>
            <a:ahLst/>
            <a:cxnLst>
              <a:cxn ang="0">
                <a:pos x="0" y="334118"/>
              </a:cxn>
              <a:cxn ang="0">
                <a:pos x="272533" y="334118"/>
              </a:cxn>
              <a:cxn ang="0">
                <a:pos x="272533" y="0"/>
              </a:cxn>
              <a:cxn ang="0">
                <a:pos x="0" y="0"/>
              </a:cxn>
              <a:cxn ang="0">
                <a:pos x="0" y="334118"/>
              </a:cxn>
            </a:cxnLst>
            <a:rect l="0" t="0" r="r" b="b"/>
            <a:pathLst>
              <a:path w="273050" h="334644">
                <a:moveTo>
                  <a:pt x="0" y="334118"/>
                </a:moveTo>
                <a:lnTo>
                  <a:pt x="272533" y="334118"/>
                </a:lnTo>
                <a:lnTo>
                  <a:pt x="272533" y="0"/>
                </a:lnTo>
                <a:lnTo>
                  <a:pt x="0" y="0"/>
                </a:lnTo>
                <a:lnTo>
                  <a:pt x="0" y="3341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399088" y="2124075"/>
          <a:ext cx="1195387" cy="455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89"/>
                <a:gridCol w="220336"/>
                <a:gridCol w="198991"/>
                <a:gridCol w="486012"/>
              </a:tblGrid>
              <a:tr h="57705">
                <a:tc rowSpan="2"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T w="12363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363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  <a:tr h="248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7">
                      <a:solidFill>
                        <a:srgbClr val="000000"/>
                      </a:solidFill>
                      <a:prstDash val="solid"/>
                    </a:lnR>
                    <a:lnT w="12367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7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45"/>
                        </a:lnSpc>
                      </a:pP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4">
                      <a:solidFill>
                        <a:srgbClr val="000000"/>
                      </a:solidFill>
                      <a:prstDash val="solid"/>
                    </a:lnR>
                    <a:lnT w="12364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</a:tbl>
          </a:graphicData>
        </a:graphic>
      </p:graphicFrame>
      <p:sp>
        <p:nvSpPr>
          <p:cNvPr id="20642" name="object 76"/>
          <p:cNvSpPr>
            <a:spLocks/>
          </p:cNvSpPr>
          <p:nvPr/>
        </p:nvSpPr>
        <p:spPr bwMode="auto">
          <a:xfrm>
            <a:off x="5459413" y="2563813"/>
            <a:ext cx="657225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656069" y="132031"/>
              </a:cxn>
              <a:cxn ang="0">
                <a:pos x="656069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3" name="object 77"/>
          <p:cNvSpPr>
            <a:spLocks/>
          </p:cNvSpPr>
          <p:nvPr/>
        </p:nvSpPr>
        <p:spPr bwMode="auto">
          <a:xfrm>
            <a:off x="5459413" y="2563813"/>
            <a:ext cx="657225" cy="131762"/>
          </a:xfrm>
          <a:custGeom>
            <a:avLst/>
            <a:gdLst/>
            <a:ahLst/>
            <a:cxnLst>
              <a:cxn ang="0">
                <a:pos x="0" y="132031"/>
              </a:cxn>
              <a:cxn ang="0">
                <a:pos x="656069" y="132031"/>
              </a:cxn>
              <a:cxn ang="0">
                <a:pos x="656069" y="0"/>
              </a:cxn>
              <a:cxn ang="0">
                <a:pos x="0" y="0"/>
              </a:cxn>
              <a:cxn ang="0">
                <a:pos x="0" y="132031"/>
              </a:cxn>
            </a:cxnLst>
            <a:rect l="0" t="0" r="r" b="b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6219825" y="2514600"/>
            <a:ext cx="992188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Virtual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01988" y="1752600"/>
            <a:ext cx="4181475" cy="646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179638" algn="l"/>
              </a:tabLst>
            </a:pPr>
            <a:r>
              <a:rPr lang="th-TH" sz="2300" baseline="4000">
                <a:latin typeface="Times New Roman" pitchFamily="18" charset="0"/>
                <a:cs typeface="Times New Roman" pitchFamily="18" charset="0"/>
              </a:rPr>
              <a:t>A to B	</a:t>
            </a:r>
            <a:r>
              <a:rPr lang="th-TH" sz="15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3"/>
              </a:spcBef>
              <a:tabLst>
                <a:tab pos="2179638" algn="l"/>
              </a:tabLst>
            </a:pPr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tabLst>
                <a:tab pos="2179638" algn="l"/>
              </a:tabLst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Datagram</a:t>
            </a:r>
          </a:p>
        </p:txBody>
      </p:sp>
      <p:sp>
        <p:nvSpPr>
          <p:cNvPr id="20646" name="object 80"/>
          <p:cNvSpPr>
            <a:spLocks/>
          </p:cNvSpPr>
          <p:nvPr/>
        </p:nvSpPr>
        <p:spPr bwMode="auto">
          <a:xfrm>
            <a:off x="5329238" y="2020888"/>
            <a:ext cx="2117725" cy="787400"/>
          </a:xfrm>
          <a:custGeom>
            <a:avLst/>
            <a:gdLst/>
            <a:ahLst/>
            <a:cxnLst>
              <a:cxn ang="0">
                <a:pos x="2117225" y="662179"/>
              </a:cxn>
              <a:cxn ang="0">
                <a:pos x="2107455" y="710222"/>
              </a:cxn>
              <a:cxn ang="0">
                <a:pos x="2080859" y="749583"/>
              </a:cxn>
              <a:cxn ang="0">
                <a:pos x="2041510" y="776189"/>
              </a:cxn>
              <a:cxn ang="0">
                <a:pos x="1993480" y="785963"/>
              </a:cxn>
              <a:cxn ang="0">
                <a:pos x="912620" y="785963"/>
              </a:cxn>
              <a:cxn ang="0">
                <a:pos x="357584" y="785963"/>
              </a:cxn>
              <a:cxn ang="0">
                <a:pos x="153097" y="785963"/>
              </a:cxn>
              <a:cxn ang="0">
                <a:pos x="123885" y="785963"/>
              </a:cxn>
              <a:cxn ang="0">
                <a:pos x="75744" y="776189"/>
              </a:cxn>
              <a:cxn ang="0">
                <a:pos x="36357" y="749583"/>
              </a:cxn>
              <a:cxn ang="0">
                <a:pos x="9762" y="710222"/>
              </a:cxn>
              <a:cxn ang="0">
                <a:pos x="0" y="662179"/>
              </a:cxn>
              <a:cxn ang="0">
                <a:pos x="0" y="350919"/>
              </a:cxn>
              <a:cxn ang="0">
                <a:pos x="0" y="191083"/>
              </a:cxn>
              <a:cxn ang="0">
                <a:pos x="0" y="132196"/>
              </a:cxn>
              <a:cxn ang="0">
                <a:pos x="0" y="123783"/>
              </a:cxn>
              <a:cxn ang="0">
                <a:pos x="9762" y="75682"/>
              </a:cxn>
              <a:cxn ang="0">
                <a:pos x="36357" y="36327"/>
              </a:cxn>
              <a:cxn ang="0">
                <a:pos x="75744" y="9754"/>
              </a:cxn>
              <a:cxn ang="0">
                <a:pos x="123885" y="0"/>
              </a:cxn>
              <a:cxn ang="0">
                <a:pos x="1204744" y="0"/>
              </a:cxn>
              <a:cxn ang="0">
                <a:pos x="1759780" y="0"/>
              </a:cxn>
              <a:cxn ang="0">
                <a:pos x="1964267" y="0"/>
              </a:cxn>
              <a:cxn ang="0">
                <a:pos x="1993480" y="0"/>
              </a:cxn>
              <a:cxn ang="0">
                <a:pos x="2041510" y="9754"/>
              </a:cxn>
              <a:cxn ang="0">
                <a:pos x="2080859" y="36327"/>
              </a:cxn>
              <a:cxn ang="0">
                <a:pos x="2107455" y="75682"/>
              </a:cxn>
              <a:cxn ang="0">
                <a:pos x="2117225" y="123783"/>
              </a:cxn>
              <a:cxn ang="0">
                <a:pos x="2117225" y="662179"/>
              </a:cxn>
            </a:cxnLst>
            <a:rect l="0" t="0" r="r" b="b"/>
            <a:pathLst>
              <a:path w="2117725" h="786130">
                <a:moveTo>
                  <a:pt x="2117225" y="662179"/>
                </a:moveTo>
                <a:lnTo>
                  <a:pt x="2107455" y="710222"/>
                </a:lnTo>
                <a:lnTo>
                  <a:pt x="2080859" y="749583"/>
                </a:lnTo>
                <a:lnTo>
                  <a:pt x="2041510" y="776189"/>
                </a:lnTo>
                <a:lnTo>
                  <a:pt x="1993480" y="785963"/>
                </a:lnTo>
                <a:lnTo>
                  <a:pt x="912620" y="785963"/>
                </a:lnTo>
                <a:lnTo>
                  <a:pt x="357584" y="785963"/>
                </a:lnTo>
                <a:lnTo>
                  <a:pt x="153097" y="785963"/>
                </a:lnTo>
                <a:lnTo>
                  <a:pt x="123885" y="785963"/>
                </a:lnTo>
                <a:lnTo>
                  <a:pt x="75744" y="776189"/>
                </a:lnTo>
                <a:lnTo>
                  <a:pt x="36357" y="749583"/>
                </a:lnTo>
                <a:lnTo>
                  <a:pt x="9762" y="710222"/>
                </a:lnTo>
                <a:lnTo>
                  <a:pt x="0" y="662179"/>
                </a:lnTo>
                <a:lnTo>
                  <a:pt x="0" y="350919"/>
                </a:lnTo>
                <a:lnTo>
                  <a:pt x="0" y="191083"/>
                </a:lnTo>
                <a:lnTo>
                  <a:pt x="0" y="132196"/>
                </a:lnTo>
                <a:lnTo>
                  <a:pt x="0" y="123783"/>
                </a:lnTo>
                <a:lnTo>
                  <a:pt x="9762" y="75682"/>
                </a:lnTo>
                <a:lnTo>
                  <a:pt x="36357" y="36327"/>
                </a:lnTo>
                <a:lnTo>
                  <a:pt x="75744" y="9754"/>
                </a:lnTo>
                <a:lnTo>
                  <a:pt x="123885" y="0"/>
                </a:lnTo>
                <a:lnTo>
                  <a:pt x="1204744" y="0"/>
                </a:lnTo>
                <a:lnTo>
                  <a:pt x="1759780" y="0"/>
                </a:lnTo>
                <a:lnTo>
                  <a:pt x="1964267" y="0"/>
                </a:lnTo>
                <a:lnTo>
                  <a:pt x="1993480" y="0"/>
                </a:lnTo>
                <a:lnTo>
                  <a:pt x="2041510" y="9754"/>
                </a:lnTo>
                <a:lnTo>
                  <a:pt x="2080859" y="36327"/>
                </a:lnTo>
                <a:lnTo>
                  <a:pt x="2107455" y="75682"/>
                </a:lnTo>
                <a:lnTo>
                  <a:pt x="2117225" y="123783"/>
                </a:lnTo>
                <a:lnTo>
                  <a:pt x="2117225" y="662179"/>
                </a:lnTo>
                <a:close/>
              </a:path>
            </a:pathLst>
          </a:custGeom>
          <a:noFill/>
          <a:ln w="123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7" name="object 81"/>
          <p:cNvSpPr>
            <a:spLocks/>
          </p:cNvSpPr>
          <p:nvPr/>
        </p:nvSpPr>
        <p:spPr bwMode="auto">
          <a:xfrm>
            <a:off x="3128963" y="5016500"/>
            <a:ext cx="603250" cy="171450"/>
          </a:xfrm>
          <a:custGeom>
            <a:avLst/>
            <a:gdLst/>
            <a:ahLst/>
            <a:cxnLst>
              <a:cxn ang="0">
                <a:pos x="602667" y="0"/>
              </a:cxn>
              <a:cxn ang="0">
                <a:pos x="0" y="0"/>
              </a:cxn>
              <a:cxn ang="0">
                <a:pos x="0" y="55821"/>
              </a:cxn>
              <a:cxn ang="0">
                <a:pos x="30508" y="106608"/>
              </a:cxn>
              <a:cxn ang="0">
                <a:pos x="65987" y="128021"/>
              </a:cxn>
              <a:cxn ang="0">
                <a:pos x="112587" y="145868"/>
              </a:cxn>
              <a:cxn ang="0">
                <a:pos x="168538" y="159463"/>
              </a:cxn>
              <a:cxn ang="0">
                <a:pos x="232066" y="168123"/>
              </a:cxn>
              <a:cxn ang="0">
                <a:pos x="301403" y="171162"/>
              </a:cxn>
              <a:cxn ang="0">
                <a:pos x="370731" y="168123"/>
              </a:cxn>
              <a:cxn ang="0">
                <a:pos x="434240" y="159463"/>
              </a:cxn>
              <a:cxn ang="0">
                <a:pos x="490163" y="145868"/>
              </a:cxn>
              <a:cxn ang="0">
                <a:pos x="536734" y="128021"/>
              </a:cxn>
              <a:cxn ang="0">
                <a:pos x="572186" y="106608"/>
              </a:cxn>
              <a:cxn ang="0">
                <a:pos x="602667" y="55821"/>
              </a:cxn>
              <a:cxn ang="0">
                <a:pos x="602667" y="0"/>
              </a:cxn>
            </a:cxnLst>
            <a:rect l="0" t="0" r="r" b="b"/>
            <a:pathLst>
              <a:path w="603250" h="171450">
                <a:moveTo>
                  <a:pt x="602667" y="0"/>
                </a:moveTo>
                <a:lnTo>
                  <a:pt x="0" y="0"/>
                </a:lnTo>
                <a:lnTo>
                  <a:pt x="0" y="55821"/>
                </a:lnTo>
                <a:lnTo>
                  <a:pt x="30508" y="106608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8" name="object 82"/>
          <p:cNvSpPr>
            <a:spLocks/>
          </p:cNvSpPr>
          <p:nvPr/>
        </p:nvSpPr>
        <p:spPr bwMode="auto">
          <a:xfrm>
            <a:off x="3128963" y="5016500"/>
            <a:ext cx="6032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71"/>
              </a:cxn>
              <a:cxn ang="0">
                <a:pos x="0" y="48843"/>
              </a:cxn>
              <a:cxn ang="0">
                <a:pos x="0" y="54949"/>
              </a:cxn>
              <a:cxn ang="0">
                <a:pos x="0" y="55821"/>
              </a:cxn>
              <a:cxn ang="0">
                <a:pos x="7922" y="82313"/>
              </a:cxn>
              <a:cxn ang="0">
                <a:pos x="65987" y="128021"/>
              </a:cxn>
              <a:cxn ang="0">
                <a:pos x="112587" y="145868"/>
              </a:cxn>
              <a:cxn ang="0">
                <a:pos x="168538" y="159463"/>
              </a:cxn>
              <a:cxn ang="0">
                <a:pos x="232066" y="168123"/>
              </a:cxn>
              <a:cxn ang="0">
                <a:pos x="301403" y="171162"/>
              </a:cxn>
              <a:cxn ang="0">
                <a:pos x="370731" y="168123"/>
              </a:cxn>
              <a:cxn ang="0">
                <a:pos x="434240" y="159463"/>
              </a:cxn>
              <a:cxn ang="0">
                <a:pos x="490163" y="145868"/>
              </a:cxn>
              <a:cxn ang="0">
                <a:pos x="536734" y="128021"/>
              </a:cxn>
              <a:cxn ang="0">
                <a:pos x="572186" y="106608"/>
              </a:cxn>
              <a:cxn ang="0">
                <a:pos x="602667" y="55821"/>
              </a:cxn>
              <a:cxn ang="0">
                <a:pos x="602667" y="23549"/>
              </a:cxn>
              <a:cxn ang="0">
                <a:pos x="602667" y="6977"/>
              </a:cxn>
              <a:cxn ang="0">
                <a:pos x="602667" y="872"/>
              </a:cxn>
              <a:cxn ang="0">
                <a:pos x="602667" y="0"/>
              </a:cxn>
            </a:cxnLst>
            <a:rect l="0" t="0" r="r" b="b"/>
            <a:pathLst>
              <a:path w="603250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22" y="82313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23549"/>
                </a:lnTo>
                <a:lnTo>
                  <a:pt x="602667" y="6977"/>
                </a:lnTo>
                <a:lnTo>
                  <a:pt x="602667" y="872"/>
                </a:lnTo>
                <a:lnTo>
                  <a:pt x="60266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9" name="object 83"/>
          <p:cNvSpPr>
            <a:spLocks/>
          </p:cNvSpPr>
          <p:nvPr/>
        </p:nvSpPr>
        <p:spPr bwMode="auto">
          <a:xfrm>
            <a:off x="3128963" y="4903788"/>
            <a:ext cx="603250" cy="228600"/>
          </a:xfrm>
          <a:custGeom>
            <a:avLst/>
            <a:gdLst/>
            <a:ahLst/>
            <a:cxnLst>
              <a:cxn ang="0">
                <a:pos x="301403" y="0"/>
              </a:cxn>
              <a:cxn ang="0">
                <a:pos x="232066" y="3040"/>
              </a:cxn>
              <a:cxn ang="0">
                <a:pos x="168538" y="11678"/>
              </a:cxn>
              <a:cxn ang="0">
                <a:pos x="112587" y="25189"/>
              </a:cxn>
              <a:cxn ang="0">
                <a:pos x="65987" y="42847"/>
              </a:cxn>
              <a:cxn ang="0">
                <a:pos x="30508" y="63927"/>
              </a:cxn>
              <a:cxn ang="0">
                <a:pos x="0" y="113456"/>
              </a:cxn>
              <a:cxn ang="0">
                <a:pos x="7922" y="140026"/>
              </a:cxn>
              <a:cxn ang="0">
                <a:pos x="65987" y="185827"/>
              </a:cxn>
              <a:cxn ang="0">
                <a:pos x="112587" y="203696"/>
              </a:cxn>
              <a:cxn ang="0">
                <a:pos x="168538" y="217303"/>
              </a:cxn>
              <a:cxn ang="0">
                <a:pos x="232066" y="225967"/>
              </a:cxn>
              <a:cxn ang="0">
                <a:pos x="301403" y="229006"/>
              </a:cxn>
              <a:cxn ang="0">
                <a:pos x="370731" y="225967"/>
              </a:cxn>
              <a:cxn ang="0">
                <a:pos x="434240" y="217303"/>
              </a:cxn>
              <a:cxn ang="0">
                <a:pos x="490163" y="203696"/>
              </a:cxn>
              <a:cxn ang="0">
                <a:pos x="536734" y="185827"/>
              </a:cxn>
              <a:cxn ang="0">
                <a:pos x="572186" y="164376"/>
              </a:cxn>
              <a:cxn ang="0">
                <a:pos x="602667" y="113456"/>
              </a:cxn>
              <a:cxn ang="0">
                <a:pos x="594752" y="87706"/>
              </a:cxn>
              <a:cxn ang="0">
                <a:pos x="536734" y="42847"/>
              </a:cxn>
              <a:cxn ang="0">
                <a:pos x="490163" y="25189"/>
              </a:cxn>
              <a:cxn ang="0">
                <a:pos x="434240" y="11678"/>
              </a:cxn>
              <a:cxn ang="0">
                <a:pos x="370731" y="3040"/>
              </a:cxn>
              <a:cxn ang="0">
                <a:pos x="301403" y="0"/>
              </a:cxn>
            </a:cxnLst>
            <a:rect l="0" t="0" r="r" b="b"/>
            <a:pathLst>
              <a:path w="603250" h="229235">
                <a:moveTo>
                  <a:pt x="301403" y="0"/>
                </a:moveTo>
                <a:lnTo>
                  <a:pt x="232066" y="3040"/>
                </a:lnTo>
                <a:lnTo>
                  <a:pt x="168538" y="11678"/>
                </a:lnTo>
                <a:lnTo>
                  <a:pt x="112587" y="25189"/>
                </a:lnTo>
                <a:lnTo>
                  <a:pt x="65987" y="42847"/>
                </a:lnTo>
                <a:lnTo>
                  <a:pt x="30508" y="63927"/>
                </a:lnTo>
                <a:lnTo>
                  <a:pt x="0" y="113456"/>
                </a:lnTo>
                <a:lnTo>
                  <a:pt x="7922" y="140026"/>
                </a:lnTo>
                <a:lnTo>
                  <a:pt x="65987" y="185827"/>
                </a:lnTo>
                <a:lnTo>
                  <a:pt x="112587" y="203696"/>
                </a:lnTo>
                <a:lnTo>
                  <a:pt x="168538" y="217303"/>
                </a:lnTo>
                <a:lnTo>
                  <a:pt x="232066" y="225967"/>
                </a:lnTo>
                <a:lnTo>
                  <a:pt x="301403" y="229006"/>
                </a:lnTo>
                <a:lnTo>
                  <a:pt x="370731" y="225967"/>
                </a:lnTo>
                <a:lnTo>
                  <a:pt x="434240" y="217303"/>
                </a:lnTo>
                <a:lnTo>
                  <a:pt x="490163" y="203696"/>
                </a:lnTo>
                <a:lnTo>
                  <a:pt x="536734" y="185827"/>
                </a:lnTo>
                <a:lnTo>
                  <a:pt x="572186" y="164376"/>
                </a:lnTo>
                <a:lnTo>
                  <a:pt x="602667" y="113456"/>
                </a:lnTo>
                <a:lnTo>
                  <a:pt x="594752" y="87706"/>
                </a:lnTo>
                <a:lnTo>
                  <a:pt x="536734" y="42847"/>
                </a:lnTo>
                <a:lnTo>
                  <a:pt x="490163" y="25189"/>
                </a:lnTo>
                <a:lnTo>
                  <a:pt x="434240" y="11678"/>
                </a:lnTo>
                <a:lnTo>
                  <a:pt x="370731" y="3040"/>
                </a:lnTo>
                <a:lnTo>
                  <a:pt x="30140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0" name="object 84"/>
          <p:cNvSpPr>
            <a:spLocks/>
          </p:cNvSpPr>
          <p:nvPr/>
        </p:nvSpPr>
        <p:spPr bwMode="auto">
          <a:xfrm>
            <a:off x="3128963" y="4903788"/>
            <a:ext cx="603250" cy="228600"/>
          </a:xfrm>
          <a:custGeom>
            <a:avLst/>
            <a:gdLst/>
            <a:ahLst/>
            <a:cxnLst>
              <a:cxn ang="0">
                <a:pos x="602667" y="113456"/>
              </a:cxn>
              <a:cxn ang="0">
                <a:pos x="572186" y="164376"/>
              </a:cxn>
              <a:cxn ang="0">
                <a:pos x="536734" y="185827"/>
              </a:cxn>
              <a:cxn ang="0">
                <a:pos x="490163" y="203696"/>
              </a:cxn>
              <a:cxn ang="0">
                <a:pos x="434240" y="217303"/>
              </a:cxn>
              <a:cxn ang="0">
                <a:pos x="370731" y="225967"/>
              </a:cxn>
              <a:cxn ang="0">
                <a:pos x="301403" y="229006"/>
              </a:cxn>
              <a:cxn ang="0">
                <a:pos x="232066" y="225967"/>
              </a:cxn>
              <a:cxn ang="0">
                <a:pos x="168538" y="217303"/>
              </a:cxn>
              <a:cxn ang="0">
                <a:pos x="112587" y="203696"/>
              </a:cxn>
              <a:cxn ang="0">
                <a:pos x="65987" y="185827"/>
              </a:cxn>
              <a:cxn ang="0">
                <a:pos x="30508" y="164376"/>
              </a:cxn>
              <a:cxn ang="0">
                <a:pos x="0" y="113456"/>
              </a:cxn>
              <a:cxn ang="0">
                <a:pos x="7922" y="87706"/>
              </a:cxn>
              <a:cxn ang="0">
                <a:pos x="65987" y="42847"/>
              </a:cxn>
              <a:cxn ang="0">
                <a:pos x="112587" y="25189"/>
              </a:cxn>
              <a:cxn ang="0">
                <a:pos x="168538" y="11678"/>
              </a:cxn>
              <a:cxn ang="0">
                <a:pos x="232066" y="3040"/>
              </a:cxn>
              <a:cxn ang="0">
                <a:pos x="301403" y="0"/>
              </a:cxn>
              <a:cxn ang="0">
                <a:pos x="370731" y="3040"/>
              </a:cxn>
              <a:cxn ang="0">
                <a:pos x="434240" y="11678"/>
              </a:cxn>
              <a:cxn ang="0">
                <a:pos x="490163" y="25189"/>
              </a:cxn>
              <a:cxn ang="0">
                <a:pos x="536734" y="42847"/>
              </a:cxn>
              <a:cxn ang="0">
                <a:pos x="572186" y="63927"/>
              </a:cxn>
              <a:cxn ang="0">
                <a:pos x="602667" y="113456"/>
              </a:cxn>
            </a:cxnLst>
            <a:rect l="0" t="0" r="r" b="b"/>
            <a:pathLst>
              <a:path w="603250" h="229235">
                <a:moveTo>
                  <a:pt x="602667" y="113456"/>
                </a:moveTo>
                <a:lnTo>
                  <a:pt x="572186" y="164376"/>
                </a:lnTo>
                <a:lnTo>
                  <a:pt x="536734" y="185827"/>
                </a:lnTo>
                <a:lnTo>
                  <a:pt x="490163" y="203696"/>
                </a:lnTo>
                <a:lnTo>
                  <a:pt x="434240" y="217303"/>
                </a:lnTo>
                <a:lnTo>
                  <a:pt x="370731" y="225967"/>
                </a:lnTo>
                <a:lnTo>
                  <a:pt x="301403" y="229006"/>
                </a:lnTo>
                <a:lnTo>
                  <a:pt x="232066" y="225967"/>
                </a:lnTo>
                <a:lnTo>
                  <a:pt x="168538" y="217303"/>
                </a:lnTo>
                <a:lnTo>
                  <a:pt x="112587" y="203696"/>
                </a:lnTo>
                <a:lnTo>
                  <a:pt x="65987" y="185827"/>
                </a:lnTo>
                <a:lnTo>
                  <a:pt x="30508" y="164376"/>
                </a:lnTo>
                <a:lnTo>
                  <a:pt x="0" y="113456"/>
                </a:lnTo>
                <a:lnTo>
                  <a:pt x="7922" y="87706"/>
                </a:lnTo>
                <a:lnTo>
                  <a:pt x="65987" y="42847"/>
                </a:lnTo>
                <a:lnTo>
                  <a:pt x="112587" y="25189"/>
                </a:lnTo>
                <a:lnTo>
                  <a:pt x="168538" y="11678"/>
                </a:lnTo>
                <a:lnTo>
                  <a:pt x="232066" y="3040"/>
                </a:lnTo>
                <a:lnTo>
                  <a:pt x="301403" y="0"/>
                </a:lnTo>
                <a:lnTo>
                  <a:pt x="370731" y="3040"/>
                </a:lnTo>
                <a:lnTo>
                  <a:pt x="434240" y="11678"/>
                </a:lnTo>
                <a:lnTo>
                  <a:pt x="490163" y="25189"/>
                </a:lnTo>
                <a:lnTo>
                  <a:pt x="536734" y="42847"/>
                </a:lnTo>
                <a:lnTo>
                  <a:pt x="572186" y="63927"/>
                </a:lnTo>
                <a:lnTo>
                  <a:pt x="60266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1" name="object 85"/>
          <p:cNvSpPr>
            <a:spLocks/>
          </p:cNvSpPr>
          <p:nvPr/>
        </p:nvSpPr>
        <p:spPr bwMode="auto">
          <a:xfrm>
            <a:off x="3282950" y="4967288"/>
            <a:ext cx="296863" cy="101600"/>
          </a:xfrm>
          <a:custGeom>
            <a:avLst/>
            <a:gdLst/>
            <a:ahLst/>
            <a:cxnLst>
              <a:cxn ang="0">
                <a:pos x="297073" y="101106"/>
              </a:cxn>
              <a:cxn ang="0">
                <a:pos x="0" y="0"/>
              </a:cxn>
            </a:cxnLst>
            <a:rect l="0" t="0" r="r" b="b"/>
            <a:pathLst>
              <a:path w="297179" h="101600">
                <a:moveTo>
                  <a:pt x="297073" y="10110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2" name="object 86"/>
          <p:cNvSpPr>
            <a:spLocks/>
          </p:cNvSpPr>
          <p:nvPr/>
        </p:nvSpPr>
        <p:spPr bwMode="auto">
          <a:xfrm>
            <a:off x="3282950" y="4967288"/>
            <a:ext cx="296863" cy="101600"/>
          </a:xfrm>
          <a:custGeom>
            <a:avLst/>
            <a:gdLst/>
            <a:ahLst/>
            <a:cxnLst>
              <a:cxn ang="0">
                <a:pos x="297073" y="0"/>
              </a:cxn>
              <a:cxn ang="0">
                <a:pos x="0" y="101106"/>
              </a:cxn>
            </a:cxnLst>
            <a:rect l="0" t="0" r="r" b="b"/>
            <a:pathLst>
              <a:path w="297179" h="101600">
                <a:moveTo>
                  <a:pt x="297073" y="0"/>
                </a:moveTo>
                <a:lnTo>
                  <a:pt x="0" y="10110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3" name="object 87"/>
          <p:cNvSpPr>
            <a:spLocks/>
          </p:cNvSpPr>
          <p:nvPr/>
        </p:nvSpPr>
        <p:spPr bwMode="auto">
          <a:xfrm>
            <a:off x="5711825" y="5016500"/>
            <a:ext cx="601663" cy="171450"/>
          </a:xfrm>
          <a:custGeom>
            <a:avLst/>
            <a:gdLst/>
            <a:ahLst/>
            <a:cxnLst>
              <a:cxn ang="0">
                <a:pos x="602457" y="0"/>
              </a:cxn>
              <a:cxn ang="0">
                <a:pos x="0" y="0"/>
              </a:cxn>
              <a:cxn ang="0">
                <a:pos x="0" y="55821"/>
              </a:cxn>
              <a:cxn ang="0">
                <a:pos x="30467" y="106608"/>
              </a:cxn>
              <a:cxn ang="0">
                <a:pos x="65905" y="128021"/>
              </a:cxn>
              <a:cxn ang="0">
                <a:pos x="112460" y="145868"/>
              </a:cxn>
              <a:cxn ang="0">
                <a:pos x="168370" y="159463"/>
              </a:cxn>
              <a:cxn ang="0">
                <a:pos x="231869" y="168123"/>
              </a:cxn>
              <a:cxn ang="0">
                <a:pos x="301193" y="171162"/>
              </a:cxn>
              <a:cxn ang="0">
                <a:pos x="370522" y="168123"/>
              </a:cxn>
              <a:cxn ang="0">
                <a:pos x="434031" y="159463"/>
              </a:cxn>
              <a:cxn ang="0">
                <a:pos x="489954" y="145868"/>
              </a:cxn>
              <a:cxn ang="0">
                <a:pos x="536524" y="128021"/>
              </a:cxn>
              <a:cxn ang="0">
                <a:pos x="571976" y="106608"/>
              </a:cxn>
              <a:cxn ang="0">
                <a:pos x="602457" y="55821"/>
              </a:cxn>
              <a:cxn ang="0">
                <a:pos x="602457" y="0"/>
              </a:cxn>
            </a:cxnLst>
            <a:rect l="0" t="0" r="r" b="b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821"/>
                </a:lnTo>
                <a:lnTo>
                  <a:pt x="30467" y="106608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4" name="object 88"/>
          <p:cNvSpPr>
            <a:spLocks/>
          </p:cNvSpPr>
          <p:nvPr/>
        </p:nvSpPr>
        <p:spPr bwMode="auto">
          <a:xfrm>
            <a:off x="5711825" y="5016500"/>
            <a:ext cx="601663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71"/>
              </a:cxn>
              <a:cxn ang="0">
                <a:pos x="0" y="48843"/>
              </a:cxn>
              <a:cxn ang="0">
                <a:pos x="0" y="54949"/>
              </a:cxn>
              <a:cxn ang="0">
                <a:pos x="0" y="55821"/>
              </a:cxn>
              <a:cxn ang="0">
                <a:pos x="7910" y="82313"/>
              </a:cxn>
              <a:cxn ang="0">
                <a:pos x="65905" y="128021"/>
              </a:cxn>
              <a:cxn ang="0">
                <a:pos x="112460" y="145868"/>
              </a:cxn>
              <a:cxn ang="0">
                <a:pos x="168370" y="159463"/>
              </a:cxn>
              <a:cxn ang="0">
                <a:pos x="231869" y="168123"/>
              </a:cxn>
              <a:cxn ang="0">
                <a:pos x="301193" y="171162"/>
              </a:cxn>
              <a:cxn ang="0">
                <a:pos x="370522" y="168123"/>
              </a:cxn>
              <a:cxn ang="0">
                <a:pos x="434031" y="159463"/>
              </a:cxn>
              <a:cxn ang="0">
                <a:pos x="489954" y="145868"/>
              </a:cxn>
              <a:cxn ang="0">
                <a:pos x="536524" y="128021"/>
              </a:cxn>
              <a:cxn ang="0">
                <a:pos x="571976" y="106608"/>
              </a:cxn>
              <a:cxn ang="0">
                <a:pos x="602457" y="55821"/>
              </a:cxn>
              <a:cxn ang="0">
                <a:pos x="602457" y="23549"/>
              </a:cxn>
              <a:cxn ang="0">
                <a:pos x="602457" y="6977"/>
              </a:cxn>
              <a:cxn ang="0">
                <a:pos x="602457" y="872"/>
              </a:cxn>
              <a:cxn ang="0">
                <a:pos x="602457" y="0"/>
              </a:cxn>
            </a:cxnLst>
            <a:rect l="0" t="0" r="r" b="b"/>
            <a:pathLst>
              <a:path w="602614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10" y="82313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23549"/>
                </a:lnTo>
                <a:lnTo>
                  <a:pt x="602457" y="6977"/>
                </a:lnTo>
                <a:lnTo>
                  <a:pt x="602457" y="872"/>
                </a:lnTo>
                <a:lnTo>
                  <a:pt x="60245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5" name="object 89"/>
          <p:cNvSpPr>
            <a:spLocks/>
          </p:cNvSpPr>
          <p:nvPr/>
        </p:nvSpPr>
        <p:spPr bwMode="auto">
          <a:xfrm>
            <a:off x="5711825" y="4903788"/>
            <a:ext cx="601663" cy="228600"/>
          </a:xfrm>
          <a:custGeom>
            <a:avLst/>
            <a:gdLst/>
            <a:ahLst/>
            <a:cxnLst>
              <a:cxn ang="0">
                <a:pos x="301193" y="0"/>
              </a:cxn>
              <a:cxn ang="0">
                <a:pos x="231869" y="3040"/>
              </a:cxn>
              <a:cxn ang="0">
                <a:pos x="168370" y="11678"/>
              </a:cxn>
              <a:cxn ang="0">
                <a:pos x="112460" y="25189"/>
              </a:cxn>
              <a:cxn ang="0">
                <a:pos x="65905" y="42847"/>
              </a:cxn>
              <a:cxn ang="0">
                <a:pos x="30467" y="63927"/>
              </a:cxn>
              <a:cxn ang="0">
                <a:pos x="0" y="113456"/>
              </a:cxn>
              <a:cxn ang="0">
                <a:pos x="7910" y="140026"/>
              </a:cxn>
              <a:cxn ang="0">
                <a:pos x="65905" y="185827"/>
              </a:cxn>
              <a:cxn ang="0">
                <a:pos x="112460" y="203696"/>
              </a:cxn>
              <a:cxn ang="0">
                <a:pos x="168370" y="217303"/>
              </a:cxn>
              <a:cxn ang="0">
                <a:pos x="231869" y="225967"/>
              </a:cxn>
              <a:cxn ang="0">
                <a:pos x="301193" y="229006"/>
              </a:cxn>
              <a:cxn ang="0">
                <a:pos x="370522" y="225967"/>
              </a:cxn>
              <a:cxn ang="0">
                <a:pos x="434031" y="217303"/>
              </a:cxn>
              <a:cxn ang="0">
                <a:pos x="489954" y="203696"/>
              </a:cxn>
              <a:cxn ang="0">
                <a:pos x="536524" y="185827"/>
              </a:cxn>
              <a:cxn ang="0">
                <a:pos x="571976" y="164376"/>
              </a:cxn>
              <a:cxn ang="0">
                <a:pos x="602457" y="113456"/>
              </a:cxn>
              <a:cxn ang="0">
                <a:pos x="594542" y="87706"/>
              </a:cxn>
              <a:cxn ang="0">
                <a:pos x="536524" y="42847"/>
              </a:cxn>
              <a:cxn ang="0">
                <a:pos x="489954" y="25189"/>
              </a:cxn>
              <a:cxn ang="0">
                <a:pos x="434031" y="11678"/>
              </a:cxn>
              <a:cxn ang="0">
                <a:pos x="370522" y="3040"/>
              </a:cxn>
              <a:cxn ang="0">
                <a:pos x="301193" y="0"/>
              </a:cxn>
            </a:cxnLst>
            <a:rect l="0" t="0" r="r" b="b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40026"/>
                </a:lnTo>
                <a:lnTo>
                  <a:pt x="65905" y="185827"/>
                </a:lnTo>
                <a:lnTo>
                  <a:pt x="112460" y="203696"/>
                </a:lnTo>
                <a:lnTo>
                  <a:pt x="168370" y="217303"/>
                </a:lnTo>
                <a:lnTo>
                  <a:pt x="231869" y="225967"/>
                </a:lnTo>
                <a:lnTo>
                  <a:pt x="301193" y="229006"/>
                </a:lnTo>
                <a:lnTo>
                  <a:pt x="370522" y="225967"/>
                </a:lnTo>
                <a:lnTo>
                  <a:pt x="434031" y="217303"/>
                </a:lnTo>
                <a:lnTo>
                  <a:pt x="489954" y="203696"/>
                </a:lnTo>
                <a:lnTo>
                  <a:pt x="536524" y="185827"/>
                </a:lnTo>
                <a:lnTo>
                  <a:pt x="571976" y="164376"/>
                </a:lnTo>
                <a:lnTo>
                  <a:pt x="602457" y="113456"/>
                </a:lnTo>
                <a:lnTo>
                  <a:pt x="594542" y="87706"/>
                </a:lnTo>
                <a:lnTo>
                  <a:pt x="536524" y="42847"/>
                </a:lnTo>
                <a:lnTo>
                  <a:pt x="489954" y="25189"/>
                </a:lnTo>
                <a:lnTo>
                  <a:pt x="434031" y="11678"/>
                </a:lnTo>
                <a:lnTo>
                  <a:pt x="370522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6" name="object 90"/>
          <p:cNvSpPr>
            <a:spLocks/>
          </p:cNvSpPr>
          <p:nvPr/>
        </p:nvSpPr>
        <p:spPr bwMode="auto">
          <a:xfrm>
            <a:off x="5711825" y="4903788"/>
            <a:ext cx="601663" cy="228600"/>
          </a:xfrm>
          <a:custGeom>
            <a:avLst/>
            <a:gdLst/>
            <a:ahLst/>
            <a:cxnLst>
              <a:cxn ang="0">
                <a:pos x="602457" y="113456"/>
              </a:cxn>
              <a:cxn ang="0">
                <a:pos x="571976" y="164376"/>
              </a:cxn>
              <a:cxn ang="0">
                <a:pos x="536524" y="185827"/>
              </a:cxn>
              <a:cxn ang="0">
                <a:pos x="489954" y="203696"/>
              </a:cxn>
              <a:cxn ang="0">
                <a:pos x="434031" y="217303"/>
              </a:cxn>
              <a:cxn ang="0">
                <a:pos x="370522" y="225967"/>
              </a:cxn>
              <a:cxn ang="0">
                <a:pos x="301193" y="229006"/>
              </a:cxn>
              <a:cxn ang="0">
                <a:pos x="231869" y="225967"/>
              </a:cxn>
              <a:cxn ang="0">
                <a:pos x="168370" y="217303"/>
              </a:cxn>
              <a:cxn ang="0">
                <a:pos x="112460" y="203696"/>
              </a:cxn>
              <a:cxn ang="0">
                <a:pos x="65905" y="185827"/>
              </a:cxn>
              <a:cxn ang="0">
                <a:pos x="30467" y="164376"/>
              </a:cxn>
              <a:cxn ang="0">
                <a:pos x="0" y="113456"/>
              </a:cxn>
              <a:cxn ang="0">
                <a:pos x="7910" y="87706"/>
              </a:cxn>
              <a:cxn ang="0">
                <a:pos x="65905" y="42847"/>
              </a:cxn>
              <a:cxn ang="0">
                <a:pos x="112460" y="25189"/>
              </a:cxn>
              <a:cxn ang="0">
                <a:pos x="168370" y="11678"/>
              </a:cxn>
              <a:cxn ang="0">
                <a:pos x="231869" y="3040"/>
              </a:cxn>
              <a:cxn ang="0">
                <a:pos x="301193" y="0"/>
              </a:cxn>
              <a:cxn ang="0">
                <a:pos x="370522" y="3040"/>
              </a:cxn>
              <a:cxn ang="0">
                <a:pos x="434031" y="11678"/>
              </a:cxn>
              <a:cxn ang="0">
                <a:pos x="489954" y="25189"/>
              </a:cxn>
              <a:cxn ang="0">
                <a:pos x="536524" y="42847"/>
              </a:cxn>
              <a:cxn ang="0">
                <a:pos x="571976" y="63927"/>
              </a:cxn>
              <a:cxn ang="0">
                <a:pos x="602457" y="113456"/>
              </a:cxn>
            </a:cxnLst>
            <a:rect l="0" t="0" r="r" b="b"/>
            <a:pathLst>
              <a:path w="602614" h="229235">
                <a:moveTo>
                  <a:pt x="602457" y="113456"/>
                </a:moveTo>
                <a:lnTo>
                  <a:pt x="571976" y="164376"/>
                </a:lnTo>
                <a:lnTo>
                  <a:pt x="536524" y="185827"/>
                </a:lnTo>
                <a:lnTo>
                  <a:pt x="489954" y="203696"/>
                </a:lnTo>
                <a:lnTo>
                  <a:pt x="434031" y="217303"/>
                </a:lnTo>
                <a:lnTo>
                  <a:pt x="370522" y="225967"/>
                </a:lnTo>
                <a:lnTo>
                  <a:pt x="301193" y="229006"/>
                </a:lnTo>
                <a:lnTo>
                  <a:pt x="231869" y="225967"/>
                </a:lnTo>
                <a:lnTo>
                  <a:pt x="168370" y="217303"/>
                </a:lnTo>
                <a:lnTo>
                  <a:pt x="112460" y="203696"/>
                </a:lnTo>
                <a:lnTo>
                  <a:pt x="65905" y="185827"/>
                </a:lnTo>
                <a:lnTo>
                  <a:pt x="30467" y="164376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22" y="3040"/>
                </a:lnTo>
                <a:lnTo>
                  <a:pt x="434031" y="11678"/>
                </a:lnTo>
                <a:lnTo>
                  <a:pt x="489954" y="25189"/>
                </a:lnTo>
                <a:lnTo>
                  <a:pt x="536524" y="42847"/>
                </a:lnTo>
                <a:lnTo>
                  <a:pt x="571976" y="63927"/>
                </a:lnTo>
                <a:lnTo>
                  <a:pt x="60245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7" name="object 91"/>
          <p:cNvSpPr>
            <a:spLocks/>
          </p:cNvSpPr>
          <p:nvPr/>
        </p:nvSpPr>
        <p:spPr bwMode="auto">
          <a:xfrm>
            <a:off x="5864225" y="4967288"/>
            <a:ext cx="296863" cy="101600"/>
          </a:xfrm>
          <a:custGeom>
            <a:avLst/>
            <a:gdLst/>
            <a:ahLst/>
            <a:cxnLst>
              <a:cxn ang="0">
                <a:pos x="297283" y="101106"/>
              </a:cxn>
              <a:cxn ang="0">
                <a:pos x="0" y="0"/>
              </a:cxn>
            </a:cxnLst>
            <a:rect l="0" t="0" r="r" b="b"/>
            <a:pathLst>
              <a:path w="297814" h="101600">
                <a:moveTo>
                  <a:pt x="297283" y="10110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8" name="object 92"/>
          <p:cNvSpPr>
            <a:spLocks/>
          </p:cNvSpPr>
          <p:nvPr/>
        </p:nvSpPr>
        <p:spPr bwMode="auto">
          <a:xfrm>
            <a:off x="5864225" y="4967288"/>
            <a:ext cx="296863" cy="101600"/>
          </a:xfrm>
          <a:custGeom>
            <a:avLst/>
            <a:gdLst/>
            <a:ahLst/>
            <a:cxnLst>
              <a:cxn ang="0">
                <a:pos x="297283" y="0"/>
              </a:cxn>
              <a:cxn ang="0">
                <a:pos x="0" y="101106"/>
              </a:cxn>
            </a:cxnLst>
            <a:rect l="0" t="0" r="r" b="b"/>
            <a:pathLst>
              <a:path w="297814" h="101600">
                <a:moveTo>
                  <a:pt x="297283" y="0"/>
                </a:moveTo>
                <a:lnTo>
                  <a:pt x="0" y="10110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9" name="object 93"/>
          <p:cNvSpPr>
            <a:spLocks/>
          </p:cNvSpPr>
          <p:nvPr/>
        </p:nvSpPr>
        <p:spPr bwMode="auto">
          <a:xfrm>
            <a:off x="5680075" y="3568700"/>
            <a:ext cx="603250" cy="171450"/>
          </a:xfrm>
          <a:custGeom>
            <a:avLst/>
            <a:gdLst/>
            <a:ahLst/>
            <a:cxnLst>
              <a:cxn ang="0">
                <a:pos x="602457" y="0"/>
              </a:cxn>
              <a:cxn ang="0">
                <a:pos x="0" y="0"/>
              </a:cxn>
              <a:cxn ang="0">
                <a:pos x="0" y="55681"/>
              </a:cxn>
              <a:cxn ang="0">
                <a:pos x="30467" y="106571"/>
              </a:cxn>
              <a:cxn ang="0">
                <a:pos x="65905" y="128023"/>
              </a:cxn>
              <a:cxn ang="0">
                <a:pos x="112460" y="145899"/>
              </a:cxn>
              <a:cxn ang="0">
                <a:pos x="168370" y="159516"/>
              </a:cxn>
              <a:cxn ang="0">
                <a:pos x="231869" y="168188"/>
              </a:cxn>
              <a:cxn ang="0">
                <a:pos x="301193" y="171231"/>
              </a:cxn>
              <a:cxn ang="0">
                <a:pos x="370544" y="168188"/>
              </a:cxn>
              <a:cxn ang="0">
                <a:pos x="434061" y="159516"/>
              </a:cxn>
              <a:cxn ang="0">
                <a:pos x="489983" y="145899"/>
              </a:cxn>
              <a:cxn ang="0">
                <a:pos x="536546" y="128023"/>
              </a:cxn>
              <a:cxn ang="0">
                <a:pos x="571988" y="106571"/>
              </a:cxn>
              <a:cxn ang="0">
                <a:pos x="602457" y="55681"/>
              </a:cxn>
              <a:cxn ang="0">
                <a:pos x="602457" y="0"/>
              </a:cxn>
            </a:cxnLst>
            <a:rect l="0" t="0" r="r" b="b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681"/>
                </a:lnTo>
                <a:lnTo>
                  <a:pt x="30467" y="106571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0" name="object 94"/>
          <p:cNvSpPr>
            <a:spLocks/>
          </p:cNvSpPr>
          <p:nvPr/>
        </p:nvSpPr>
        <p:spPr bwMode="auto">
          <a:xfrm>
            <a:off x="5680075" y="3568700"/>
            <a:ext cx="6032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191"/>
              </a:cxn>
              <a:cxn ang="0">
                <a:pos x="0" y="48721"/>
              </a:cxn>
              <a:cxn ang="0">
                <a:pos x="0" y="54811"/>
              </a:cxn>
              <a:cxn ang="0">
                <a:pos x="0" y="55681"/>
              </a:cxn>
              <a:cxn ang="0">
                <a:pos x="7910" y="82229"/>
              </a:cxn>
              <a:cxn ang="0">
                <a:pos x="65905" y="128023"/>
              </a:cxn>
              <a:cxn ang="0">
                <a:pos x="112460" y="145899"/>
              </a:cxn>
              <a:cxn ang="0">
                <a:pos x="168370" y="159516"/>
              </a:cxn>
              <a:cxn ang="0">
                <a:pos x="231869" y="168188"/>
              </a:cxn>
              <a:cxn ang="0">
                <a:pos x="301193" y="171231"/>
              </a:cxn>
              <a:cxn ang="0">
                <a:pos x="370544" y="168188"/>
              </a:cxn>
              <a:cxn ang="0">
                <a:pos x="434061" y="159516"/>
              </a:cxn>
              <a:cxn ang="0">
                <a:pos x="489983" y="145899"/>
              </a:cxn>
              <a:cxn ang="0">
                <a:pos x="536546" y="128023"/>
              </a:cxn>
              <a:cxn ang="0">
                <a:pos x="571988" y="106571"/>
              </a:cxn>
              <a:cxn ang="0">
                <a:pos x="602457" y="55681"/>
              </a:cxn>
              <a:cxn ang="0">
                <a:pos x="602457" y="23490"/>
              </a:cxn>
              <a:cxn ang="0">
                <a:pos x="602457" y="6960"/>
              </a:cxn>
              <a:cxn ang="0">
                <a:pos x="602457" y="870"/>
              </a:cxn>
              <a:cxn ang="0">
                <a:pos x="602457" y="0"/>
              </a:cxn>
            </a:cxnLst>
            <a:rect l="0" t="0" r="r" b="b"/>
            <a:pathLst>
              <a:path w="602614" h="171450">
                <a:moveTo>
                  <a:pt x="0" y="0"/>
                </a:moveTo>
                <a:lnTo>
                  <a:pt x="0" y="32191"/>
                </a:lnTo>
                <a:lnTo>
                  <a:pt x="0" y="48721"/>
                </a:lnTo>
                <a:lnTo>
                  <a:pt x="0" y="54811"/>
                </a:lnTo>
                <a:lnTo>
                  <a:pt x="0" y="55681"/>
                </a:lnTo>
                <a:lnTo>
                  <a:pt x="7910" y="82229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23490"/>
                </a:lnTo>
                <a:lnTo>
                  <a:pt x="602457" y="6960"/>
                </a:lnTo>
                <a:lnTo>
                  <a:pt x="602457" y="870"/>
                </a:lnTo>
                <a:lnTo>
                  <a:pt x="60245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1" name="object 95"/>
          <p:cNvSpPr>
            <a:spLocks/>
          </p:cNvSpPr>
          <p:nvPr/>
        </p:nvSpPr>
        <p:spPr bwMode="auto">
          <a:xfrm>
            <a:off x="5680075" y="3454400"/>
            <a:ext cx="603250" cy="230188"/>
          </a:xfrm>
          <a:custGeom>
            <a:avLst/>
            <a:gdLst/>
            <a:ahLst/>
            <a:cxnLst>
              <a:cxn ang="0">
                <a:pos x="301193" y="0"/>
              </a:cxn>
              <a:cxn ang="0">
                <a:pos x="231869" y="3040"/>
              </a:cxn>
              <a:cxn ang="0">
                <a:pos x="168370" y="11678"/>
              </a:cxn>
              <a:cxn ang="0">
                <a:pos x="112460" y="25189"/>
              </a:cxn>
              <a:cxn ang="0">
                <a:pos x="65905" y="42847"/>
              </a:cxn>
              <a:cxn ang="0">
                <a:pos x="30467" y="63927"/>
              </a:cxn>
              <a:cxn ang="0">
                <a:pos x="0" y="113456"/>
              </a:cxn>
              <a:cxn ang="0">
                <a:pos x="7910" y="139982"/>
              </a:cxn>
              <a:cxn ang="0">
                <a:pos x="65905" y="185768"/>
              </a:cxn>
              <a:cxn ang="0">
                <a:pos x="112460" y="203652"/>
              </a:cxn>
              <a:cxn ang="0">
                <a:pos x="168370" y="217279"/>
              </a:cxn>
              <a:cxn ang="0">
                <a:pos x="231869" y="225960"/>
              </a:cxn>
              <a:cxn ang="0">
                <a:pos x="301193" y="229006"/>
              </a:cxn>
              <a:cxn ang="0">
                <a:pos x="370544" y="225960"/>
              </a:cxn>
              <a:cxn ang="0">
                <a:pos x="434061" y="217279"/>
              </a:cxn>
              <a:cxn ang="0">
                <a:pos x="489983" y="203652"/>
              </a:cxn>
              <a:cxn ang="0">
                <a:pos x="536546" y="185768"/>
              </a:cxn>
              <a:cxn ang="0">
                <a:pos x="571988" y="164315"/>
              </a:cxn>
              <a:cxn ang="0">
                <a:pos x="602457" y="113456"/>
              </a:cxn>
              <a:cxn ang="0">
                <a:pos x="594546" y="87706"/>
              </a:cxn>
              <a:cxn ang="0">
                <a:pos x="536546" y="42847"/>
              </a:cxn>
              <a:cxn ang="0">
                <a:pos x="489983" y="25189"/>
              </a:cxn>
              <a:cxn ang="0">
                <a:pos x="434061" y="11678"/>
              </a:cxn>
              <a:cxn ang="0">
                <a:pos x="370544" y="3040"/>
              </a:cxn>
              <a:cxn ang="0">
                <a:pos x="301193" y="0"/>
              </a:cxn>
            </a:cxnLst>
            <a:rect l="0" t="0" r="r" b="b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39982"/>
                </a:lnTo>
                <a:lnTo>
                  <a:pt x="65905" y="185768"/>
                </a:lnTo>
                <a:lnTo>
                  <a:pt x="112460" y="203652"/>
                </a:lnTo>
                <a:lnTo>
                  <a:pt x="168370" y="217279"/>
                </a:lnTo>
                <a:lnTo>
                  <a:pt x="231869" y="225960"/>
                </a:lnTo>
                <a:lnTo>
                  <a:pt x="301193" y="229006"/>
                </a:lnTo>
                <a:lnTo>
                  <a:pt x="370544" y="225960"/>
                </a:lnTo>
                <a:lnTo>
                  <a:pt x="434061" y="217279"/>
                </a:lnTo>
                <a:lnTo>
                  <a:pt x="489983" y="203652"/>
                </a:lnTo>
                <a:lnTo>
                  <a:pt x="536546" y="185768"/>
                </a:lnTo>
                <a:lnTo>
                  <a:pt x="571988" y="164315"/>
                </a:lnTo>
                <a:lnTo>
                  <a:pt x="602457" y="113456"/>
                </a:lnTo>
                <a:lnTo>
                  <a:pt x="594546" y="87706"/>
                </a:lnTo>
                <a:lnTo>
                  <a:pt x="536546" y="42847"/>
                </a:lnTo>
                <a:lnTo>
                  <a:pt x="489983" y="25189"/>
                </a:lnTo>
                <a:lnTo>
                  <a:pt x="434061" y="11678"/>
                </a:lnTo>
                <a:lnTo>
                  <a:pt x="370544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2" name="object 96"/>
          <p:cNvSpPr>
            <a:spLocks/>
          </p:cNvSpPr>
          <p:nvPr/>
        </p:nvSpPr>
        <p:spPr bwMode="auto">
          <a:xfrm>
            <a:off x="5680075" y="3454400"/>
            <a:ext cx="603250" cy="230188"/>
          </a:xfrm>
          <a:custGeom>
            <a:avLst/>
            <a:gdLst/>
            <a:ahLst/>
            <a:cxnLst>
              <a:cxn ang="0">
                <a:pos x="602457" y="113456"/>
              </a:cxn>
              <a:cxn ang="0">
                <a:pos x="571988" y="164315"/>
              </a:cxn>
              <a:cxn ang="0">
                <a:pos x="536546" y="185768"/>
              </a:cxn>
              <a:cxn ang="0">
                <a:pos x="489983" y="203652"/>
              </a:cxn>
              <a:cxn ang="0">
                <a:pos x="434061" y="217279"/>
              </a:cxn>
              <a:cxn ang="0">
                <a:pos x="370544" y="225960"/>
              </a:cxn>
              <a:cxn ang="0">
                <a:pos x="301193" y="229006"/>
              </a:cxn>
              <a:cxn ang="0">
                <a:pos x="231869" y="225960"/>
              </a:cxn>
              <a:cxn ang="0">
                <a:pos x="168370" y="217279"/>
              </a:cxn>
              <a:cxn ang="0">
                <a:pos x="112460" y="203652"/>
              </a:cxn>
              <a:cxn ang="0">
                <a:pos x="65905" y="185768"/>
              </a:cxn>
              <a:cxn ang="0">
                <a:pos x="30467" y="164315"/>
              </a:cxn>
              <a:cxn ang="0">
                <a:pos x="0" y="113456"/>
              </a:cxn>
              <a:cxn ang="0">
                <a:pos x="7910" y="87706"/>
              </a:cxn>
              <a:cxn ang="0">
                <a:pos x="65905" y="42847"/>
              </a:cxn>
              <a:cxn ang="0">
                <a:pos x="112460" y="25189"/>
              </a:cxn>
              <a:cxn ang="0">
                <a:pos x="168370" y="11678"/>
              </a:cxn>
              <a:cxn ang="0">
                <a:pos x="231869" y="3040"/>
              </a:cxn>
              <a:cxn ang="0">
                <a:pos x="301193" y="0"/>
              </a:cxn>
              <a:cxn ang="0">
                <a:pos x="370544" y="3040"/>
              </a:cxn>
              <a:cxn ang="0">
                <a:pos x="434061" y="11678"/>
              </a:cxn>
              <a:cxn ang="0">
                <a:pos x="489983" y="25189"/>
              </a:cxn>
              <a:cxn ang="0">
                <a:pos x="536546" y="42847"/>
              </a:cxn>
              <a:cxn ang="0">
                <a:pos x="571988" y="63927"/>
              </a:cxn>
              <a:cxn ang="0">
                <a:pos x="602457" y="113456"/>
              </a:cxn>
            </a:cxnLst>
            <a:rect l="0" t="0" r="r" b="b"/>
            <a:pathLst>
              <a:path w="602614" h="229235">
                <a:moveTo>
                  <a:pt x="602457" y="113456"/>
                </a:moveTo>
                <a:lnTo>
                  <a:pt x="571988" y="164315"/>
                </a:lnTo>
                <a:lnTo>
                  <a:pt x="536546" y="185768"/>
                </a:lnTo>
                <a:lnTo>
                  <a:pt x="489983" y="203652"/>
                </a:lnTo>
                <a:lnTo>
                  <a:pt x="434061" y="217279"/>
                </a:lnTo>
                <a:lnTo>
                  <a:pt x="370544" y="225960"/>
                </a:lnTo>
                <a:lnTo>
                  <a:pt x="301193" y="229006"/>
                </a:lnTo>
                <a:lnTo>
                  <a:pt x="231869" y="225960"/>
                </a:lnTo>
                <a:lnTo>
                  <a:pt x="168370" y="217279"/>
                </a:lnTo>
                <a:lnTo>
                  <a:pt x="112460" y="203652"/>
                </a:lnTo>
                <a:lnTo>
                  <a:pt x="65905" y="185768"/>
                </a:lnTo>
                <a:lnTo>
                  <a:pt x="30467" y="164315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44" y="3040"/>
                </a:lnTo>
                <a:lnTo>
                  <a:pt x="434061" y="11678"/>
                </a:lnTo>
                <a:lnTo>
                  <a:pt x="489983" y="25189"/>
                </a:lnTo>
                <a:lnTo>
                  <a:pt x="536546" y="42847"/>
                </a:lnTo>
                <a:lnTo>
                  <a:pt x="571988" y="63927"/>
                </a:lnTo>
                <a:lnTo>
                  <a:pt x="60245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3" name="object 97"/>
          <p:cNvSpPr>
            <a:spLocks/>
          </p:cNvSpPr>
          <p:nvPr/>
        </p:nvSpPr>
        <p:spPr bwMode="auto">
          <a:xfrm>
            <a:off x="5832475" y="3519488"/>
            <a:ext cx="296863" cy="100012"/>
          </a:xfrm>
          <a:custGeom>
            <a:avLst/>
            <a:gdLst/>
            <a:ahLst/>
            <a:cxnLst>
              <a:cxn ang="0">
                <a:pos x="297073" y="100896"/>
              </a:cxn>
              <a:cxn ang="0">
                <a:pos x="0" y="0"/>
              </a:cxn>
            </a:cxnLst>
            <a:rect l="0" t="0" r="r" b="b"/>
            <a:pathLst>
              <a:path w="297179" h="100964">
                <a:moveTo>
                  <a:pt x="297073" y="10089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4" name="object 98"/>
          <p:cNvSpPr>
            <a:spLocks/>
          </p:cNvSpPr>
          <p:nvPr/>
        </p:nvSpPr>
        <p:spPr bwMode="auto">
          <a:xfrm>
            <a:off x="5832475" y="3519488"/>
            <a:ext cx="296863" cy="100012"/>
          </a:xfrm>
          <a:custGeom>
            <a:avLst/>
            <a:gdLst/>
            <a:ahLst/>
            <a:cxnLst>
              <a:cxn ang="0">
                <a:pos x="297073" y="0"/>
              </a:cxn>
              <a:cxn ang="0">
                <a:pos x="0" y="100896"/>
              </a:cxn>
            </a:cxnLst>
            <a:rect l="0" t="0" r="r" b="b"/>
            <a:pathLst>
              <a:path w="297179" h="100964">
                <a:moveTo>
                  <a:pt x="297073" y="0"/>
                </a:moveTo>
                <a:lnTo>
                  <a:pt x="0" y="10089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5" name="object 99"/>
          <p:cNvSpPr>
            <a:spLocks/>
          </p:cNvSpPr>
          <p:nvPr/>
        </p:nvSpPr>
        <p:spPr bwMode="auto">
          <a:xfrm>
            <a:off x="4441825" y="4262438"/>
            <a:ext cx="603250" cy="171450"/>
          </a:xfrm>
          <a:custGeom>
            <a:avLst/>
            <a:gdLst/>
            <a:ahLst/>
            <a:cxnLst>
              <a:cxn ang="0">
                <a:pos x="602597" y="0"/>
              </a:cxn>
              <a:cxn ang="0">
                <a:pos x="0" y="0"/>
              </a:cxn>
              <a:cxn ang="0">
                <a:pos x="0" y="55611"/>
              </a:cxn>
              <a:cxn ang="0">
                <a:pos x="30491" y="106532"/>
              </a:cxn>
              <a:cxn ang="0">
                <a:pos x="65949" y="127982"/>
              </a:cxn>
              <a:cxn ang="0">
                <a:pos x="112519" y="145852"/>
              </a:cxn>
              <a:cxn ang="0">
                <a:pos x="168431" y="159459"/>
              </a:cxn>
              <a:cxn ang="0">
                <a:pos x="231913" y="168122"/>
              </a:cxn>
              <a:cxn ang="0">
                <a:pos x="301193" y="171162"/>
              </a:cxn>
              <a:cxn ang="0">
                <a:pos x="370530" y="168122"/>
              </a:cxn>
              <a:cxn ang="0">
                <a:pos x="434059" y="159459"/>
              </a:cxn>
              <a:cxn ang="0">
                <a:pos x="490009" y="145852"/>
              </a:cxn>
              <a:cxn ang="0">
                <a:pos x="536609" y="127982"/>
              </a:cxn>
              <a:cxn ang="0">
                <a:pos x="572088" y="106532"/>
              </a:cxn>
              <a:cxn ang="0">
                <a:pos x="602597" y="55611"/>
              </a:cxn>
              <a:cxn ang="0">
                <a:pos x="602597" y="0"/>
              </a:cxn>
            </a:cxnLst>
            <a:rect l="0" t="0" r="r" b="b"/>
            <a:pathLst>
              <a:path w="602614" h="171450">
                <a:moveTo>
                  <a:pt x="602597" y="0"/>
                </a:moveTo>
                <a:lnTo>
                  <a:pt x="0" y="0"/>
                </a:lnTo>
                <a:lnTo>
                  <a:pt x="0" y="55611"/>
                </a:lnTo>
                <a:lnTo>
                  <a:pt x="30491" y="106532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6" name="object 100"/>
          <p:cNvSpPr>
            <a:spLocks/>
          </p:cNvSpPr>
          <p:nvPr/>
        </p:nvSpPr>
        <p:spPr bwMode="auto">
          <a:xfrm>
            <a:off x="4441825" y="4262438"/>
            <a:ext cx="6032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150"/>
              </a:cxn>
              <a:cxn ang="0">
                <a:pos x="0" y="48660"/>
              </a:cxn>
              <a:cxn ang="0">
                <a:pos x="0" y="54743"/>
              </a:cxn>
              <a:cxn ang="0">
                <a:pos x="0" y="55611"/>
              </a:cxn>
              <a:cxn ang="0">
                <a:pos x="7918" y="82181"/>
              </a:cxn>
              <a:cxn ang="0">
                <a:pos x="65949" y="127982"/>
              </a:cxn>
              <a:cxn ang="0">
                <a:pos x="112519" y="145852"/>
              </a:cxn>
              <a:cxn ang="0">
                <a:pos x="168431" y="159459"/>
              </a:cxn>
              <a:cxn ang="0">
                <a:pos x="231913" y="168122"/>
              </a:cxn>
              <a:cxn ang="0">
                <a:pos x="301193" y="171162"/>
              </a:cxn>
              <a:cxn ang="0">
                <a:pos x="370530" y="168122"/>
              </a:cxn>
              <a:cxn ang="0">
                <a:pos x="434059" y="159459"/>
              </a:cxn>
              <a:cxn ang="0">
                <a:pos x="490009" y="145852"/>
              </a:cxn>
              <a:cxn ang="0">
                <a:pos x="536609" y="127982"/>
              </a:cxn>
              <a:cxn ang="0">
                <a:pos x="572088" y="106532"/>
              </a:cxn>
              <a:cxn ang="0">
                <a:pos x="602597" y="55611"/>
              </a:cxn>
              <a:cxn ang="0">
                <a:pos x="602597" y="23461"/>
              </a:cxn>
              <a:cxn ang="0">
                <a:pos x="602597" y="6951"/>
              </a:cxn>
              <a:cxn ang="0">
                <a:pos x="602597" y="868"/>
              </a:cxn>
              <a:cxn ang="0">
                <a:pos x="602597" y="0"/>
              </a:cxn>
            </a:cxnLst>
            <a:rect l="0" t="0" r="r" b="b"/>
            <a:pathLst>
              <a:path w="602614" h="171450">
                <a:moveTo>
                  <a:pt x="0" y="0"/>
                </a:moveTo>
                <a:lnTo>
                  <a:pt x="0" y="32150"/>
                </a:lnTo>
                <a:lnTo>
                  <a:pt x="0" y="48660"/>
                </a:lnTo>
                <a:lnTo>
                  <a:pt x="0" y="54743"/>
                </a:lnTo>
                <a:lnTo>
                  <a:pt x="0" y="55611"/>
                </a:lnTo>
                <a:lnTo>
                  <a:pt x="7918" y="82181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23461"/>
                </a:lnTo>
                <a:lnTo>
                  <a:pt x="602597" y="6951"/>
                </a:lnTo>
                <a:lnTo>
                  <a:pt x="602597" y="868"/>
                </a:lnTo>
                <a:lnTo>
                  <a:pt x="60259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7" name="object 101"/>
          <p:cNvSpPr>
            <a:spLocks/>
          </p:cNvSpPr>
          <p:nvPr/>
        </p:nvSpPr>
        <p:spPr bwMode="auto">
          <a:xfrm>
            <a:off x="4441825" y="4148138"/>
            <a:ext cx="603250" cy="228600"/>
          </a:xfrm>
          <a:custGeom>
            <a:avLst/>
            <a:gdLst/>
            <a:ahLst/>
            <a:cxnLst>
              <a:cxn ang="0">
                <a:pos x="301193" y="0"/>
              </a:cxn>
              <a:cxn ang="0">
                <a:pos x="231913" y="3037"/>
              </a:cxn>
              <a:cxn ang="0">
                <a:pos x="168431" y="11667"/>
              </a:cxn>
              <a:cxn ang="0">
                <a:pos x="112519" y="25172"/>
              </a:cxn>
              <a:cxn ang="0">
                <a:pos x="65949" y="42831"/>
              </a:cxn>
              <a:cxn ang="0">
                <a:pos x="30491" y="63922"/>
              </a:cxn>
              <a:cxn ang="0">
                <a:pos x="0" y="113526"/>
              </a:cxn>
              <a:cxn ang="0">
                <a:pos x="7918" y="140030"/>
              </a:cxn>
              <a:cxn ang="0">
                <a:pos x="65949" y="185809"/>
              </a:cxn>
              <a:cxn ang="0">
                <a:pos x="112519" y="203700"/>
              </a:cxn>
              <a:cxn ang="0">
                <a:pos x="168431" y="217337"/>
              </a:cxn>
              <a:cxn ang="0">
                <a:pos x="231913" y="226026"/>
              </a:cxn>
              <a:cxn ang="0">
                <a:pos x="301193" y="229076"/>
              </a:cxn>
              <a:cxn ang="0">
                <a:pos x="370530" y="226026"/>
              </a:cxn>
              <a:cxn ang="0">
                <a:pos x="434059" y="217337"/>
              </a:cxn>
              <a:cxn ang="0">
                <a:pos x="490009" y="203700"/>
              </a:cxn>
              <a:cxn ang="0">
                <a:pos x="536609" y="185809"/>
              </a:cxn>
              <a:cxn ang="0">
                <a:pos x="572088" y="164355"/>
              </a:cxn>
              <a:cxn ang="0">
                <a:pos x="602597" y="113526"/>
              </a:cxn>
              <a:cxn ang="0">
                <a:pos x="594674" y="87728"/>
              </a:cxn>
              <a:cxn ang="0">
                <a:pos x="536609" y="42831"/>
              </a:cxn>
              <a:cxn ang="0">
                <a:pos x="490009" y="25172"/>
              </a:cxn>
              <a:cxn ang="0">
                <a:pos x="434059" y="11667"/>
              </a:cxn>
              <a:cxn ang="0">
                <a:pos x="370530" y="3037"/>
              </a:cxn>
              <a:cxn ang="0">
                <a:pos x="301193" y="0"/>
              </a:cxn>
            </a:cxnLst>
            <a:rect l="0" t="0" r="r" b="b"/>
            <a:pathLst>
              <a:path w="602614" h="229235">
                <a:moveTo>
                  <a:pt x="301193" y="0"/>
                </a:moveTo>
                <a:lnTo>
                  <a:pt x="231913" y="3037"/>
                </a:lnTo>
                <a:lnTo>
                  <a:pt x="168431" y="11667"/>
                </a:lnTo>
                <a:lnTo>
                  <a:pt x="112519" y="25172"/>
                </a:lnTo>
                <a:lnTo>
                  <a:pt x="65949" y="42831"/>
                </a:lnTo>
                <a:lnTo>
                  <a:pt x="30491" y="63922"/>
                </a:lnTo>
                <a:lnTo>
                  <a:pt x="0" y="113526"/>
                </a:lnTo>
                <a:lnTo>
                  <a:pt x="7918" y="140030"/>
                </a:lnTo>
                <a:lnTo>
                  <a:pt x="65949" y="185809"/>
                </a:lnTo>
                <a:lnTo>
                  <a:pt x="112519" y="203700"/>
                </a:lnTo>
                <a:lnTo>
                  <a:pt x="168431" y="217337"/>
                </a:lnTo>
                <a:lnTo>
                  <a:pt x="231913" y="226026"/>
                </a:lnTo>
                <a:lnTo>
                  <a:pt x="301193" y="229076"/>
                </a:lnTo>
                <a:lnTo>
                  <a:pt x="370530" y="226026"/>
                </a:lnTo>
                <a:lnTo>
                  <a:pt x="434059" y="217337"/>
                </a:lnTo>
                <a:lnTo>
                  <a:pt x="490009" y="203700"/>
                </a:lnTo>
                <a:lnTo>
                  <a:pt x="536609" y="185809"/>
                </a:lnTo>
                <a:lnTo>
                  <a:pt x="572088" y="164355"/>
                </a:lnTo>
                <a:lnTo>
                  <a:pt x="602597" y="113526"/>
                </a:lnTo>
                <a:lnTo>
                  <a:pt x="594674" y="87728"/>
                </a:lnTo>
                <a:lnTo>
                  <a:pt x="536609" y="42831"/>
                </a:lnTo>
                <a:lnTo>
                  <a:pt x="490009" y="25172"/>
                </a:lnTo>
                <a:lnTo>
                  <a:pt x="434059" y="11667"/>
                </a:lnTo>
                <a:lnTo>
                  <a:pt x="370530" y="3037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8" name="object 102"/>
          <p:cNvSpPr>
            <a:spLocks/>
          </p:cNvSpPr>
          <p:nvPr/>
        </p:nvSpPr>
        <p:spPr bwMode="auto">
          <a:xfrm>
            <a:off x="4441825" y="4148138"/>
            <a:ext cx="603250" cy="228600"/>
          </a:xfrm>
          <a:custGeom>
            <a:avLst/>
            <a:gdLst/>
            <a:ahLst/>
            <a:cxnLst>
              <a:cxn ang="0">
                <a:pos x="602597" y="113526"/>
              </a:cxn>
              <a:cxn ang="0">
                <a:pos x="572088" y="164355"/>
              </a:cxn>
              <a:cxn ang="0">
                <a:pos x="536609" y="185809"/>
              </a:cxn>
              <a:cxn ang="0">
                <a:pos x="490009" y="203700"/>
              </a:cxn>
              <a:cxn ang="0">
                <a:pos x="434059" y="217337"/>
              </a:cxn>
              <a:cxn ang="0">
                <a:pos x="370530" y="226026"/>
              </a:cxn>
              <a:cxn ang="0">
                <a:pos x="301193" y="229076"/>
              </a:cxn>
              <a:cxn ang="0">
                <a:pos x="231913" y="226026"/>
              </a:cxn>
              <a:cxn ang="0">
                <a:pos x="168431" y="217337"/>
              </a:cxn>
              <a:cxn ang="0">
                <a:pos x="112519" y="203700"/>
              </a:cxn>
              <a:cxn ang="0">
                <a:pos x="65949" y="185809"/>
              </a:cxn>
              <a:cxn ang="0">
                <a:pos x="30491" y="164355"/>
              </a:cxn>
              <a:cxn ang="0">
                <a:pos x="0" y="113526"/>
              </a:cxn>
              <a:cxn ang="0">
                <a:pos x="7918" y="87728"/>
              </a:cxn>
              <a:cxn ang="0">
                <a:pos x="65949" y="42831"/>
              </a:cxn>
              <a:cxn ang="0">
                <a:pos x="112519" y="25172"/>
              </a:cxn>
              <a:cxn ang="0">
                <a:pos x="168431" y="11667"/>
              </a:cxn>
              <a:cxn ang="0">
                <a:pos x="231913" y="3037"/>
              </a:cxn>
              <a:cxn ang="0">
                <a:pos x="301193" y="0"/>
              </a:cxn>
              <a:cxn ang="0">
                <a:pos x="370530" y="3037"/>
              </a:cxn>
              <a:cxn ang="0">
                <a:pos x="434059" y="11667"/>
              </a:cxn>
              <a:cxn ang="0">
                <a:pos x="490009" y="25172"/>
              </a:cxn>
              <a:cxn ang="0">
                <a:pos x="536609" y="42831"/>
              </a:cxn>
              <a:cxn ang="0">
                <a:pos x="572088" y="63922"/>
              </a:cxn>
              <a:cxn ang="0">
                <a:pos x="602597" y="113526"/>
              </a:cxn>
            </a:cxnLst>
            <a:rect l="0" t="0" r="r" b="b"/>
            <a:pathLst>
              <a:path w="602614" h="229235">
                <a:moveTo>
                  <a:pt x="602597" y="113526"/>
                </a:moveTo>
                <a:lnTo>
                  <a:pt x="572088" y="164355"/>
                </a:lnTo>
                <a:lnTo>
                  <a:pt x="536609" y="185809"/>
                </a:lnTo>
                <a:lnTo>
                  <a:pt x="490009" y="203700"/>
                </a:lnTo>
                <a:lnTo>
                  <a:pt x="434059" y="217337"/>
                </a:lnTo>
                <a:lnTo>
                  <a:pt x="370530" y="226026"/>
                </a:lnTo>
                <a:lnTo>
                  <a:pt x="301193" y="229076"/>
                </a:lnTo>
                <a:lnTo>
                  <a:pt x="231913" y="226026"/>
                </a:lnTo>
                <a:lnTo>
                  <a:pt x="168431" y="217337"/>
                </a:lnTo>
                <a:lnTo>
                  <a:pt x="112519" y="203700"/>
                </a:lnTo>
                <a:lnTo>
                  <a:pt x="65949" y="185809"/>
                </a:lnTo>
                <a:lnTo>
                  <a:pt x="30491" y="164355"/>
                </a:lnTo>
                <a:lnTo>
                  <a:pt x="0" y="113526"/>
                </a:lnTo>
                <a:lnTo>
                  <a:pt x="7918" y="87728"/>
                </a:lnTo>
                <a:lnTo>
                  <a:pt x="65949" y="42831"/>
                </a:lnTo>
                <a:lnTo>
                  <a:pt x="112519" y="25172"/>
                </a:lnTo>
                <a:lnTo>
                  <a:pt x="168431" y="11667"/>
                </a:lnTo>
                <a:lnTo>
                  <a:pt x="231913" y="3037"/>
                </a:lnTo>
                <a:lnTo>
                  <a:pt x="301193" y="0"/>
                </a:lnTo>
                <a:lnTo>
                  <a:pt x="370530" y="3037"/>
                </a:lnTo>
                <a:lnTo>
                  <a:pt x="434059" y="11667"/>
                </a:lnTo>
                <a:lnTo>
                  <a:pt x="490009" y="25172"/>
                </a:lnTo>
                <a:lnTo>
                  <a:pt x="536609" y="42831"/>
                </a:lnTo>
                <a:lnTo>
                  <a:pt x="572088" y="63922"/>
                </a:lnTo>
                <a:lnTo>
                  <a:pt x="602597" y="11352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9" name="object 103"/>
          <p:cNvSpPr>
            <a:spLocks/>
          </p:cNvSpPr>
          <p:nvPr/>
        </p:nvSpPr>
        <p:spPr bwMode="auto">
          <a:xfrm>
            <a:off x="4594225" y="4211638"/>
            <a:ext cx="296863" cy="101600"/>
          </a:xfrm>
          <a:custGeom>
            <a:avLst/>
            <a:gdLst/>
            <a:ahLst/>
            <a:cxnLst>
              <a:cxn ang="0">
                <a:pos x="297073" y="100966"/>
              </a:cxn>
              <a:cxn ang="0">
                <a:pos x="0" y="0"/>
              </a:cxn>
            </a:cxnLst>
            <a:rect l="0" t="0" r="r" b="b"/>
            <a:pathLst>
              <a:path w="297179" h="100964">
                <a:moveTo>
                  <a:pt x="297073" y="10096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0" name="object 104"/>
          <p:cNvSpPr>
            <a:spLocks/>
          </p:cNvSpPr>
          <p:nvPr/>
        </p:nvSpPr>
        <p:spPr bwMode="auto">
          <a:xfrm>
            <a:off x="4594225" y="4211638"/>
            <a:ext cx="296863" cy="101600"/>
          </a:xfrm>
          <a:custGeom>
            <a:avLst/>
            <a:gdLst/>
            <a:ahLst/>
            <a:cxnLst>
              <a:cxn ang="0">
                <a:pos x="297073" y="0"/>
              </a:cxn>
              <a:cxn ang="0">
                <a:pos x="0" y="100966"/>
              </a:cxn>
            </a:cxnLst>
            <a:rect l="0" t="0" r="r" b="b"/>
            <a:pathLst>
              <a:path w="297179" h="100964">
                <a:moveTo>
                  <a:pt x="297073" y="0"/>
                </a:moveTo>
                <a:lnTo>
                  <a:pt x="0" y="10096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1" name="object 105"/>
          <p:cNvSpPr>
            <a:spLocks noChangeArrowheads="1"/>
          </p:cNvSpPr>
          <p:nvPr/>
        </p:nvSpPr>
        <p:spPr bwMode="auto">
          <a:xfrm>
            <a:off x="7862888" y="4705350"/>
            <a:ext cx="588962" cy="550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525713" y="3444875"/>
            <a:ext cx="3286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90" dirty="0">
                <a:latin typeface="Times New Roman"/>
                <a:cs typeface="Times New Roman"/>
              </a:rPr>
              <a:t>D</a:t>
            </a:r>
            <a:r>
              <a:rPr sz="1350" spc="-55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1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70100" y="3425825"/>
            <a:ext cx="376238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74825" y="3444875"/>
            <a:ext cx="1920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65" dirty="0">
                <a:solidFill>
                  <a:srgbClr val="EB008B"/>
                </a:solidFill>
                <a:latin typeface="Times New Roman"/>
                <a:cs typeface="Times New Roman"/>
              </a:rPr>
              <a:t>1</a:t>
            </a:r>
            <a:r>
              <a:rPr sz="1350" b="1" spc="10" dirty="0">
                <a:solidFill>
                  <a:srgbClr val="EB008B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675" name="object 109"/>
          <p:cNvSpPr>
            <a:spLocks/>
          </p:cNvSpPr>
          <p:nvPr/>
        </p:nvSpPr>
        <p:spPr bwMode="auto">
          <a:xfrm>
            <a:off x="2722563" y="3898900"/>
            <a:ext cx="0" cy="868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8139"/>
              </a:cxn>
            </a:cxnLst>
            <a:rect l="0" t="0" r="r" b="b"/>
            <a:pathLst>
              <a:path h="868679">
                <a:moveTo>
                  <a:pt x="0" y="0"/>
                </a:moveTo>
                <a:lnTo>
                  <a:pt x="0" y="868139"/>
                </a:lnTo>
              </a:path>
            </a:pathLst>
          </a:custGeom>
          <a:noFill/>
          <a:ln w="1843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6" name="object 110"/>
          <p:cNvSpPr>
            <a:spLocks/>
          </p:cNvSpPr>
          <p:nvPr/>
        </p:nvSpPr>
        <p:spPr bwMode="auto">
          <a:xfrm>
            <a:off x="2668588" y="4738688"/>
            <a:ext cx="1079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31" y="20902"/>
              </a:cxn>
              <a:cxn ang="0">
                <a:pos x="29863" y="45088"/>
              </a:cxn>
              <a:cxn ang="0">
                <a:pos x="42859" y="70459"/>
              </a:cxn>
              <a:cxn ang="0">
                <a:pos x="53583" y="94918"/>
              </a:cxn>
              <a:cxn ang="0">
                <a:pos x="63921" y="70459"/>
              </a:cxn>
              <a:cxn ang="0">
                <a:pos x="76386" y="45088"/>
              </a:cxn>
              <a:cxn ang="0">
                <a:pos x="90802" y="20902"/>
              </a:cxn>
              <a:cxn ang="0">
                <a:pos x="92579" y="18608"/>
              </a:cxn>
              <a:cxn ang="0">
                <a:pos x="53583" y="18608"/>
              </a:cxn>
              <a:cxn ang="0">
                <a:pos x="0" y="0"/>
              </a:cxn>
              <a:cxn ang="0">
                <a:pos x="106992" y="0"/>
              </a:cxn>
              <a:cxn ang="0">
                <a:pos x="53583" y="18608"/>
              </a:cxn>
              <a:cxn ang="0">
                <a:pos x="92579" y="18608"/>
              </a:cxn>
              <a:cxn ang="0">
                <a:pos x="106992" y="0"/>
              </a:cxn>
            </a:cxnLst>
            <a:rect l="0" t="0" r="r" b="b"/>
            <a:pathLst>
              <a:path w="107314" h="95250">
                <a:moveTo>
                  <a:pt x="0" y="0"/>
                </a:moveTo>
                <a:lnTo>
                  <a:pt x="15331" y="20902"/>
                </a:lnTo>
                <a:lnTo>
                  <a:pt x="29863" y="45088"/>
                </a:lnTo>
                <a:lnTo>
                  <a:pt x="42859" y="70459"/>
                </a:lnTo>
                <a:lnTo>
                  <a:pt x="53583" y="94918"/>
                </a:lnTo>
                <a:lnTo>
                  <a:pt x="63921" y="70459"/>
                </a:lnTo>
                <a:lnTo>
                  <a:pt x="76386" y="45088"/>
                </a:lnTo>
                <a:lnTo>
                  <a:pt x="90802" y="20902"/>
                </a:lnTo>
                <a:lnTo>
                  <a:pt x="92579" y="18608"/>
                </a:lnTo>
                <a:lnTo>
                  <a:pt x="53583" y="18608"/>
                </a:lnTo>
                <a:lnTo>
                  <a:pt x="0" y="0"/>
                </a:lnTo>
                <a:close/>
              </a:path>
              <a:path w="107314" h="95250">
                <a:moveTo>
                  <a:pt x="106992" y="0"/>
                </a:moveTo>
                <a:lnTo>
                  <a:pt x="53583" y="18608"/>
                </a:lnTo>
                <a:lnTo>
                  <a:pt x="92579" y="18608"/>
                </a:lnTo>
                <a:lnTo>
                  <a:pt x="106992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7" name="object 111"/>
          <p:cNvSpPr>
            <a:spLocks/>
          </p:cNvSpPr>
          <p:nvPr/>
        </p:nvSpPr>
        <p:spPr bwMode="auto">
          <a:xfrm>
            <a:off x="3109913" y="4125913"/>
            <a:ext cx="936625" cy="334962"/>
          </a:xfrm>
          <a:custGeom>
            <a:avLst/>
            <a:gdLst/>
            <a:ahLst/>
            <a:cxnLst>
              <a:cxn ang="0">
                <a:pos x="0" y="333934"/>
              </a:cxn>
              <a:cxn ang="0">
                <a:pos x="937904" y="333934"/>
              </a:cxn>
              <a:cxn ang="0">
                <a:pos x="937904" y="0"/>
              </a:cxn>
              <a:cxn ang="0">
                <a:pos x="0" y="0"/>
              </a:cxn>
              <a:cxn ang="0">
                <a:pos x="0" y="333934"/>
              </a:cxn>
            </a:cxnLst>
            <a:rect l="0" t="0" r="r" b="b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8" name="object 112"/>
          <p:cNvSpPr>
            <a:spLocks/>
          </p:cNvSpPr>
          <p:nvPr/>
        </p:nvSpPr>
        <p:spPr bwMode="auto">
          <a:xfrm>
            <a:off x="3109913" y="4125913"/>
            <a:ext cx="936625" cy="334962"/>
          </a:xfrm>
          <a:custGeom>
            <a:avLst/>
            <a:gdLst/>
            <a:ahLst/>
            <a:cxnLst>
              <a:cxn ang="0">
                <a:pos x="0" y="333934"/>
              </a:cxn>
              <a:cxn ang="0">
                <a:pos x="937904" y="333934"/>
              </a:cxn>
              <a:cxn ang="0">
                <a:pos x="937904" y="0"/>
              </a:cxn>
              <a:cxn ang="0">
                <a:pos x="0" y="0"/>
              </a:cxn>
              <a:cxn ang="0">
                <a:pos x="0" y="333934"/>
              </a:cxn>
            </a:cxnLst>
            <a:rect l="0" t="0" r="r" b="b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9" name="object 113"/>
          <p:cNvSpPr>
            <a:spLocks/>
          </p:cNvSpPr>
          <p:nvPr/>
        </p:nvSpPr>
        <p:spPr bwMode="auto">
          <a:xfrm>
            <a:off x="3549650" y="4181475"/>
            <a:ext cx="468313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468938" y="220571"/>
              </a:cxn>
              <a:cxn ang="0">
                <a:pos x="468938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0" name="object 114"/>
          <p:cNvSpPr>
            <a:spLocks/>
          </p:cNvSpPr>
          <p:nvPr/>
        </p:nvSpPr>
        <p:spPr bwMode="auto">
          <a:xfrm>
            <a:off x="3549650" y="4181475"/>
            <a:ext cx="468313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468938" y="220571"/>
              </a:cxn>
              <a:cxn ang="0">
                <a:pos x="468938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1" name="object 115"/>
          <p:cNvSpPr>
            <a:spLocks/>
          </p:cNvSpPr>
          <p:nvPr/>
        </p:nvSpPr>
        <p:spPr bwMode="auto">
          <a:xfrm>
            <a:off x="3351213" y="4181475"/>
            <a:ext cx="198437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197435" y="220571"/>
              </a:cxn>
              <a:cxn ang="0">
                <a:pos x="197435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2" name="object 116"/>
          <p:cNvSpPr>
            <a:spLocks/>
          </p:cNvSpPr>
          <p:nvPr/>
        </p:nvSpPr>
        <p:spPr bwMode="auto">
          <a:xfrm>
            <a:off x="3351213" y="4181475"/>
            <a:ext cx="198437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197435" y="220571"/>
              </a:cxn>
              <a:cxn ang="0">
                <a:pos x="197435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3" name="object 117"/>
          <p:cNvSpPr>
            <a:spLocks/>
          </p:cNvSpPr>
          <p:nvPr/>
        </p:nvSpPr>
        <p:spPr bwMode="auto">
          <a:xfrm>
            <a:off x="3152775" y="4181475"/>
            <a:ext cx="196850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197435" y="220571"/>
              </a:cxn>
              <a:cxn ang="0">
                <a:pos x="197435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4" name="object 118"/>
          <p:cNvSpPr>
            <a:spLocks/>
          </p:cNvSpPr>
          <p:nvPr/>
        </p:nvSpPr>
        <p:spPr bwMode="auto">
          <a:xfrm>
            <a:off x="3152775" y="4181475"/>
            <a:ext cx="196850" cy="220663"/>
          </a:xfrm>
          <a:custGeom>
            <a:avLst/>
            <a:gdLst/>
            <a:ahLst/>
            <a:cxnLst>
              <a:cxn ang="0">
                <a:pos x="0" y="220571"/>
              </a:cxn>
              <a:cxn ang="0">
                <a:pos x="197435" y="220571"/>
              </a:cxn>
              <a:cxn ang="0">
                <a:pos x="197435" y="0"/>
              </a:cxn>
              <a:cxn ang="0">
                <a:pos x="0" y="0"/>
              </a:cxn>
              <a:cxn ang="0">
                <a:pos x="0" y="220571"/>
              </a:cxn>
            </a:cxnLst>
            <a:rect l="0" t="0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3625850" y="4167188"/>
            <a:ext cx="3270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0" dirty="0">
                <a:latin typeface="Times New Roman"/>
                <a:cs typeface="Times New Roman"/>
              </a:rPr>
              <a:t>D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686" name="object 120"/>
          <p:cNvSpPr>
            <a:spLocks/>
          </p:cNvSpPr>
          <p:nvPr/>
        </p:nvSpPr>
        <p:spPr bwMode="auto">
          <a:xfrm>
            <a:off x="2841625" y="4125913"/>
            <a:ext cx="274638" cy="334962"/>
          </a:xfrm>
          <a:custGeom>
            <a:avLst/>
            <a:gdLst/>
            <a:ahLst/>
            <a:cxnLst>
              <a:cxn ang="0">
                <a:pos x="0" y="333934"/>
              </a:cxn>
              <a:cxn ang="0">
                <a:pos x="273548" y="333934"/>
              </a:cxn>
              <a:cxn ang="0">
                <a:pos x="273548" y="0"/>
              </a:cxn>
              <a:cxn ang="0">
                <a:pos x="0" y="0"/>
              </a:cxn>
              <a:cxn ang="0">
                <a:pos x="0" y="333934"/>
              </a:cxn>
            </a:cxnLst>
            <a:rect l="0" t="0" r="r" b="b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7" name="object 121"/>
          <p:cNvSpPr>
            <a:spLocks/>
          </p:cNvSpPr>
          <p:nvPr/>
        </p:nvSpPr>
        <p:spPr bwMode="auto">
          <a:xfrm>
            <a:off x="2841625" y="4125913"/>
            <a:ext cx="274638" cy="334962"/>
          </a:xfrm>
          <a:custGeom>
            <a:avLst/>
            <a:gdLst/>
            <a:ahLst/>
            <a:cxnLst>
              <a:cxn ang="0">
                <a:pos x="0" y="333934"/>
              </a:cxn>
              <a:cxn ang="0">
                <a:pos x="273548" y="333934"/>
              </a:cxn>
              <a:cxn ang="0">
                <a:pos x="273548" y="0"/>
              </a:cxn>
              <a:cxn ang="0">
                <a:pos x="0" y="0"/>
              </a:cxn>
              <a:cxn ang="0">
                <a:pos x="0" y="333934"/>
              </a:cxn>
            </a:cxnLst>
            <a:rect l="0" t="0" r="r" b="b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2903538" y="4149725"/>
            <a:ext cx="642937" cy="24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30" dirty="0">
                <a:solidFill>
                  <a:srgbClr val="EB008B"/>
                </a:solidFill>
                <a:latin typeface="Times New Roman"/>
                <a:cs typeface="Times New Roman"/>
              </a:rPr>
              <a:t>66 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689" name="object 123"/>
          <p:cNvSpPr>
            <a:spLocks/>
          </p:cNvSpPr>
          <p:nvPr/>
        </p:nvSpPr>
        <p:spPr bwMode="auto">
          <a:xfrm>
            <a:off x="5146675" y="4741863"/>
            <a:ext cx="1270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57" y="69924"/>
              </a:cxn>
              <a:cxn ang="0">
                <a:pos x="0" y="139849"/>
              </a:cxn>
              <a:cxn ang="0">
                <a:pos x="27704" y="118804"/>
              </a:cxn>
              <a:cxn ang="0">
                <a:pos x="59849" y="99491"/>
              </a:cxn>
              <a:cxn ang="0">
                <a:pos x="93932" y="82875"/>
              </a:cxn>
              <a:cxn ang="0">
                <a:pos x="127448" y="69924"/>
              </a:cxn>
              <a:cxn ang="0">
                <a:pos x="93932" y="55737"/>
              </a:cxn>
              <a:cxn ang="0">
                <a:pos x="59849" y="38708"/>
              </a:cxn>
              <a:cxn ang="0">
                <a:pos x="27704" y="19806"/>
              </a:cxn>
              <a:cxn ang="0">
                <a:pos x="0" y="0"/>
              </a:cxn>
            </a:cxnLst>
            <a:rect l="0" t="0" r="r" b="b"/>
            <a:pathLst>
              <a:path w="127635" h="140335">
                <a:moveTo>
                  <a:pt x="0" y="0"/>
                </a:moveTo>
                <a:lnTo>
                  <a:pt x="26557" y="69924"/>
                </a:lnTo>
                <a:lnTo>
                  <a:pt x="0" y="139849"/>
                </a:lnTo>
                <a:lnTo>
                  <a:pt x="27704" y="118804"/>
                </a:lnTo>
                <a:lnTo>
                  <a:pt x="59849" y="99491"/>
                </a:lnTo>
                <a:lnTo>
                  <a:pt x="93932" y="82875"/>
                </a:lnTo>
                <a:lnTo>
                  <a:pt x="127448" y="69924"/>
                </a:lnTo>
                <a:lnTo>
                  <a:pt x="93932" y="55737"/>
                </a:lnTo>
                <a:lnTo>
                  <a:pt x="59849" y="38708"/>
                </a:lnTo>
                <a:lnTo>
                  <a:pt x="27704" y="1980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0" name="object 124"/>
          <p:cNvSpPr>
            <a:spLocks/>
          </p:cNvSpPr>
          <p:nvPr/>
        </p:nvSpPr>
        <p:spPr bwMode="auto">
          <a:xfrm>
            <a:off x="4384675" y="4887913"/>
            <a:ext cx="938213" cy="333375"/>
          </a:xfrm>
          <a:custGeom>
            <a:avLst/>
            <a:gdLst/>
            <a:ahLst/>
            <a:cxnLst>
              <a:cxn ang="0">
                <a:pos x="0" y="333383"/>
              </a:cxn>
              <a:cxn ang="0">
                <a:pos x="938390" y="333383"/>
              </a:cxn>
              <a:cxn ang="0">
                <a:pos x="938390" y="0"/>
              </a:cxn>
              <a:cxn ang="0">
                <a:pos x="0" y="0"/>
              </a:cxn>
              <a:cxn ang="0">
                <a:pos x="0" y="333383"/>
              </a:cxn>
            </a:cxnLst>
            <a:rect l="0" t="0" r="r" b="b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1" name="object 125"/>
          <p:cNvSpPr>
            <a:spLocks/>
          </p:cNvSpPr>
          <p:nvPr/>
        </p:nvSpPr>
        <p:spPr bwMode="auto">
          <a:xfrm>
            <a:off x="4384675" y="4887913"/>
            <a:ext cx="938213" cy="333375"/>
          </a:xfrm>
          <a:custGeom>
            <a:avLst/>
            <a:gdLst/>
            <a:ahLst/>
            <a:cxnLst>
              <a:cxn ang="0">
                <a:pos x="0" y="333383"/>
              </a:cxn>
              <a:cxn ang="0">
                <a:pos x="938390" y="333383"/>
              </a:cxn>
              <a:cxn ang="0">
                <a:pos x="938390" y="0"/>
              </a:cxn>
              <a:cxn ang="0">
                <a:pos x="0" y="0"/>
              </a:cxn>
              <a:cxn ang="0">
                <a:pos x="0" y="333383"/>
              </a:cxn>
            </a:cxnLst>
            <a:rect l="0" t="0" r="r" b="b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noFill/>
          <a:ln w="122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2" name="object 126"/>
          <p:cNvSpPr>
            <a:spLocks/>
          </p:cNvSpPr>
          <p:nvPr/>
        </p:nvSpPr>
        <p:spPr bwMode="auto">
          <a:xfrm>
            <a:off x="4826000" y="4945063"/>
            <a:ext cx="468313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467163" y="218079"/>
              </a:cxn>
              <a:cxn ang="0">
                <a:pos x="467163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3" name="object 127"/>
          <p:cNvSpPr>
            <a:spLocks/>
          </p:cNvSpPr>
          <p:nvPr/>
        </p:nvSpPr>
        <p:spPr bwMode="auto">
          <a:xfrm>
            <a:off x="4826000" y="4945063"/>
            <a:ext cx="468313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467163" y="218079"/>
              </a:cxn>
              <a:cxn ang="0">
                <a:pos x="467163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4" name="object 128"/>
          <p:cNvSpPr>
            <a:spLocks/>
          </p:cNvSpPr>
          <p:nvPr/>
        </p:nvSpPr>
        <p:spPr bwMode="auto">
          <a:xfrm>
            <a:off x="4627563" y="4945063"/>
            <a:ext cx="198437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197580" y="218079"/>
              </a:cxn>
              <a:cxn ang="0">
                <a:pos x="197580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5" name="object 129"/>
          <p:cNvSpPr>
            <a:spLocks/>
          </p:cNvSpPr>
          <p:nvPr/>
        </p:nvSpPr>
        <p:spPr bwMode="auto">
          <a:xfrm>
            <a:off x="4627563" y="4945063"/>
            <a:ext cx="198437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197580" y="218079"/>
              </a:cxn>
              <a:cxn ang="0">
                <a:pos x="197580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6" name="object 130"/>
          <p:cNvSpPr>
            <a:spLocks/>
          </p:cNvSpPr>
          <p:nvPr/>
        </p:nvSpPr>
        <p:spPr bwMode="auto">
          <a:xfrm>
            <a:off x="4427538" y="4945063"/>
            <a:ext cx="198437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197580" y="218079"/>
              </a:cxn>
              <a:cxn ang="0">
                <a:pos x="197580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7" name="object 131"/>
          <p:cNvSpPr>
            <a:spLocks/>
          </p:cNvSpPr>
          <p:nvPr/>
        </p:nvSpPr>
        <p:spPr bwMode="auto">
          <a:xfrm>
            <a:off x="4427538" y="4945063"/>
            <a:ext cx="198437" cy="219075"/>
          </a:xfrm>
          <a:custGeom>
            <a:avLst/>
            <a:gdLst/>
            <a:ahLst/>
            <a:cxnLst>
              <a:cxn ang="0">
                <a:pos x="0" y="218079"/>
              </a:cxn>
              <a:cxn ang="0">
                <a:pos x="197580" y="218079"/>
              </a:cxn>
              <a:cxn ang="0">
                <a:pos x="197580" y="0"/>
              </a:cxn>
              <a:cxn ang="0">
                <a:pos x="0" y="0"/>
              </a:cxn>
              <a:cxn ang="0">
                <a:pos x="0" y="218079"/>
              </a:cxn>
            </a:cxnLst>
            <a:rect l="0" t="0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4900613" y="4929188"/>
            <a:ext cx="3286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95" dirty="0">
                <a:latin typeface="Times New Roman"/>
                <a:cs typeface="Times New Roman"/>
              </a:rPr>
              <a:t>D</a:t>
            </a:r>
            <a:r>
              <a:rPr sz="1350" spc="-60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1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699" name="object 133"/>
          <p:cNvSpPr>
            <a:spLocks/>
          </p:cNvSpPr>
          <p:nvPr/>
        </p:nvSpPr>
        <p:spPr bwMode="auto">
          <a:xfrm>
            <a:off x="4119563" y="4887913"/>
            <a:ext cx="271462" cy="333375"/>
          </a:xfrm>
          <a:custGeom>
            <a:avLst/>
            <a:gdLst/>
            <a:ahLst/>
            <a:cxnLst>
              <a:cxn ang="0">
                <a:pos x="0" y="333383"/>
              </a:cxn>
              <a:cxn ang="0">
                <a:pos x="271629" y="333383"/>
              </a:cxn>
              <a:cxn ang="0">
                <a:pos x="271629" y="0"/>
              </a:cxn>
              <a:cxn ang="0">
                <a:pos x="0" y="0"/>
              </a:cxn>
              <a:cxn ang="0">
                <a:pos x="0" y="333383"/>
              </a:cxn>
            </a:cxnLst>
            <a:rect l="0" t="0" r="r" b="b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0" name="object 134"/>
          <p:cNvSpPr>
            <a:spLocks/>
          </p:cNvSpPr>
          <p:nvPr/>
        </p:nvSpPr>
        <p:spPr bwMode="auto">
          <a:xfrm>
            <a:off x="4119563" y="4887913"/>
            <a:ext cx="271462" cy="333375"/>
          </a:xfrm>
          <a:custGeom>
            <a:avLst/>
            <a:gdLst/>
            <a:ahLst/>
            <a:cxnLst>
              <a:cxn ang="0">
                <a:pos x="0" y="333383"/>
              </a:cxn>
              <a:cxn ang="0">
                <a:pos x="271629" y="333383"/>
              </a:cxn>
              <a:cxn ang="0">
                <a:pos x="271629" y="0"/>
              </a:cxn>
              <a:cxn ang="0">
                <a:pos x="0" y="0"/>
              </a:cxn>
              <a:cxn ang="0">
                <a:pos x="0" y="333383"/>
              </a:cxn>
            </a:cxnLst>
            <a:rect l="0" t="0" r="r" b="b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noFill/>
          <a:ln w="122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" name="object 135"/>
          <p:cNvSpPr txBox="1"/>
          <p:nvPr/>
        </p:nvSpPr>
        <p:spPr>
          <a:xfrm>
            <a:off x="4179888" y="4911725"/>
            <a:ext cx="642937" cy="24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30" dirty="0">
                <a:solidFill>
                  <a:srgbClr val="EB008B"/>
                </a:solidFill>
                <a:latin typeface="Times New Roman"/>
                <a:cs typeface="Times New Roman"/>
              </a:rPr>
              <a:t>22  </a:t>
            </a:r>
            <a:r>
              <a:rPr sz="1550" spc="5" dirty="0">
                <a:latin typeface="Times New Roman"/>
                <a:cs typeface="Times New Roman"/>
              </a:rPr>
              <a:t>A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702" name="object 136"/>
          <p:cNvSpPr>
            <a:spLocks/>
          </p:cNvSpPr>
          <p:nvPr/>
        </p:nvSpPr>
        <p:spPr bwMode="auto">
          <a:xfrm>
            <a:off x="6451600" y="4051300"/>
            <a:ext cx="1306513" cy="673100"/>
          </a:xfrm>
          <a:custGeom>
            <a:avLst/>
            <a:gdLst/>
            <a:ahLst/>
            <a:cxnLst>
              <a:cxn ang="0">
                <a:pos x="0" y="672274"/>
              </a:cxn>
              <a:cxn ang="0">
                <a:pos x="1198806" y="672274"/>
              </a:cxn>
              <a:cxn ang="0">
                <a:pos x="1198806" y="0"/>
              </a:cxn>
              <a:cxn ang="0">
                <a:pos x="1306014" y="0"/>
              </a:cxn>
            </a:cxnLst>
            <a:rect l="0" t="0" r="r" b="b"/>
            <a:pathLst>
              <a:path w="1306195" h="672464">
                <a:moveTo>
                  <a:pt x="0" y="672274"/>
                </a:moveTo>
                <a:lnTo>
                  <a:pt x="1198806" y="672274"/>
                </a:lnTo>
                <a:lnTo>
                  <a:pt x="1198806" y="0"/>
                </a:lnTo>
                <a:lnTo>
                  <a:pt x="1306014" y="0"/>
                </a:lnTo>
              </a:path>
            </a:pathLst>
          </a:custGeom>
          <a:noFill/>
          <a:ln w="2573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3" name="object 137"/>
          <p:cNvSpPr>
            <a:spLocks/>
          </p:cNvSpPr>
          <p:nvPr/>
        </p:nvSpPr>
        <p:spPr bwMode="auto">
          <a:xfrm>
            <a:off x="7720013" y="3978275"/>
            <a:ext cx="127000" cy="146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697" y="73475"/>
              </a:cxn>
              <a:cxn ang="0">
                <a:pos x="0" y="147096"/>
              </a:cxn>
              <a:cxn ang="0">
                <a:pos x="26865" y="124953"/>
              </a:cxn>
              <a:cxn ang="0">
                <a:pos x="59013" y="104633"/>
              </a:cxn>
              <a:cxn ang="0">
                <a:pos x="93118" y="87139"/>
              </a:cxn>
              <a:cxn ang="0">
                <a:pos x="125853" y="73475"/>
              </a:cxn>
              <a:cxn ang="0">
                <a:pos x="93118" y="58697"/>
              </a:cxn>
              <a:cxn ang="0">
                <a:pos x="59013" y="40833"/>
              </a:cxn>
              <a:cxn ang="0">
                <a:pos x="26865" y="20922"/>
              </a:cxn>
              <a:cxn ang="0">
                <a:pos x="0" y="0"/>
              </a:cxn>
            </a:cxnLst>
            <a:rect l="0" t="0" r="r" b="b"/>
            <a:pathLst>
              <a:path w="126365" h="147320">
                <a:moveTo>
                  <a:pt x="0" y="0"/>
                </a:moveTo>
                <a:lnTo>
                  <a:pt x="24697" y="73475"/>
                </a:lnTo>
                <a:lnTo>
                  <a:pt x="0" y="147096"/>
                </a:lnTo>
                <a:lnTo>
                  <a:pt x="26865" y="124953"/>
                </a:lnTo>
                <a:lnTo>
                  <a:pt x="59013" y="104633"/>
                </a:lnTo>
                <a:lnTo>
                  <a:pt x="93118" y="87139"/>
                </a:lnTo>
                <a:lnTo>
                  <a:pt x="125853" y="73475"/>
                </a:lnTo>
                <a:lnTo>
                  <a:pt x="93118" y="58697"/>
                </a:lnTo>
                <a:lnTo>
                  <a:pt x="59013" y="40833"/>
                </a:lnTo>
                <a:lnTo>
                  <a:pt x="26865" y="2092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4" name="object 138"/>
          <p:cNvSpPr>
            <a:spLocks/>
          </p:cNvSpPr>
          <p:nvPr/>
        </p:nvSpPr>
        <p:spPr bwMode="auto">
          <a:xfrm>
            <a:off x="6813550" y="4840288"/>
            <a:ext cx="942975" cy="350837"/>
          </a:xfrm>
          <a:custGeom>
            <a:avLst/>
            <a:gdLst/>
            <a:ahLst/>
            <a:cxnLst>
              <a:cxn ang="0">
                <a:pos x="0" y="350125"/>
              </a:cxn>
              <a:cxn ang="0">
                <a:pos x="942753" y="350125"/>
              </a:cxn>
              <a:cxn ang="0">
                <a:pos x="942753" y="0"/>
              </a:cxn>
              <a:cxn ang="0">
                <a:pos x="0" y="0"/>
              </a:cxn>
              <a:cxn ang="0">
                <a:pos x="0" y="350125"/>
              </a:cxn>
            </a:cxnLst>
            <a:rect l="0" t="0" r="r" b="b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5" name="object 139"/>
          <p:cNvSpPr>
            <a:spLocks/>
          </p:cNvSpPr>
          <p:nvPr/>
        </p:nvSpPr>
        <p:spPr bwMode="auto">
          <a:xfrm>
            <a:off x="6813550" y="4840288"/>
            <a:ext cx="942975" cy="350837"/>
          </a:xfrm>
          <a:custGeom>
            <a:avLst/>
            <a:gdLst/>
            <a:ahLst/>
            <a:cxnLst>
              <a:cxn ang="0">
                <a:pos x="0" y="350125"/>
              </a:cxn>
              <a:cxn ang="0">
                <a:pos x="942753" y="350125"/>
              </a:cxn>
              <a:cxn ang="0">
                <a:pos x="942753" y="0"/>
              </a:cxn>
              <a:cxn ang="0">
                <a:pos x="0" y="0"/>
              </a:cxn>
              <a:cxn ang="0">
                <a:pos x="0" y="350125"/>
              </a:cxn>
            </a:cxnLst>
            <a:rect l="0" t="0" r="r" b="b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noFill/>
          <a:ln w="128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6" name="object 140"/>
          <p:cNvSpPr>
            <a:spLocks/>
          </p:cNvSpPr>
          <p:nvPr/>
        </p:nvSpPr>
        <p:spPr bwMode="auto">
          <a:xfrm>
            <a:off x="7256463" y="4900613"/>
            <a:ext cx="469900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470423" y="228996"/>
              </a:cxn>
              <a:cxn ang="0">
                <a:pos x="470423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7" name="object 141"/>
          <p:cNvSpPr>
            <a:spLocks/>
          </p:cNvSpPr>
          <p:nvPr/>
        </p:nvSpPr>
        <p:spPr bwMode="auto">
          <a:xfrm>
            <a:off x="7256463" y="4900613"/>
            <a:ext cx="469900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470423" y="228996"/>
              </a:cxn>
              <a:cxn ang="0">
                <a:pos x="470423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7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8" name="object 142"/>
          <p:cNvSpPr>
            <a:spLocks/>
          </p:cNvSpPr>
          <p:nvPr/>
        </p:nvSpPr>
        <p:spPr bwMode="auto">
          <a:xfrm>
            <a:off x="7058025" y="4900613"/>
            <a:ext cx="196850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196008" y="228996"/>
              </a:cxn>
              <a:cxn ang="0">
                <a:pos x="196008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9" name="object 143"/>
          <p:cNvSpPr>
            <a:spLocks/>
          </p:cNvSpPr>
          <p:nvPr/>
        </p:nvSpPr>
        <p:spPr bwMode="auto">
          <a:xfrm>
            <a:off x="7058025" y="4900613"/>
            <a:ext cx="196850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196008" y="228996"/>
              </a:cxn>
              <a:cxn ang="0">
                <a:pos x="196008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5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0" name="object 144"/>
          <p:cNvSpPr>
            <a:spLocks/>
          </p:cNvSpPr>
          <p:nvPr/>
        </p:nvSpPr>
        <p:spPr bwMode="auto">
          <a:xfrm>
            <a:off x="6856413" y="4900613"/>
            <a:ext cx="198437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198060" y="228996"/>
              </a:cxn>
              <a:cxn ang="0">
                <a:pos x="198060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1" name="object 145"/>
          <p:cNvSpPr>
            <a:spLocks/>
          </p:cNvSpPr>
          <p:nvPr/>
        </p:nvSpPr>
        <p:spPr bwMode="auto">
          <a:xfrm>
            <a:off x="6856413" y="4900613"/>
            <a:ext cx="198437" cy="230187"/>
          </a:xfrm>
          <a:custGeom>
            <a:avLst/>
            <a:gdLst/>
            <a:ahLst/>
            <a:cxnLst>
              <a:cxn ang="0">
                <a:pos x="0" y="228996"/>
              </a:cxn>
              <a:cxn ang="0">
                <a:pos x="198060" y="228996"/>
              </a:cxn>
              <a:cxn ang="0">
                <a:pos x="198060" y="0"/>
              </a:cxn>
              <a:cxn ang="0">
                <a:pos x="0" y="0"/>
              </a:cxn>
              <a:cxn ang="0">
                <a:pos x="0" y="228996"/>
              </a:cxn>
            </a:cxnLst>
            <a:rect l="0" t="0" r="r" b="b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7331075" y="4884738"/>
            <a:ext cx="328613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25" dirty="0">
                <a:latin typeface="Times New Roman"/>
                <a:cs typeface="Times New Roman"/>
              </a:rPr>
              <a:t>D</a:t>
            </a:r>
            <a:r>
              <a:rPr sz="1400" spc="-8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713" name="object 147"/>
          <p:cNvSpPr>
            <a:spLocks/>
          </p:cNvSpPr>
          <p:nvPr/>
        </p:nvSpPr>
        <p:spPr bwMode="auto">
          <a:xfrm>
            <a:off x="6546850" y="4840288"/>
            <a:ext cx="271463" cy="350837"/>
          </a:xfrm>
          <a:custGeom>
            <a:avLst/>
            <a:gdLst/>
            <a:ahLst/>
            <a:cxnLst>
              <a:cxn ang="0">
                <a:pos x="0" y="350125"/>
              </a:cxn>
              <a:cxn ang="0">
                <a:pos x="272362" y="350125"/>
              </a:cxn>
              <a:cxn ang="0">
                <a:pos x="272362" y="0"/>
              </a:cxn>
              <a:cxn ang="0">
                <a:pos x="0" y="0"/>
              </a:cxn>
              <a:cxn ang="0">
                <a:pos x="0" y="350125"/>
              </a:cxn>
            </a:cxnLst>
            <a:rect l="0" t="0" r="r" b="b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4" name="object 148"/>
          <p:cNvSpPr>
            <a:spLocks/>
          </p:cNvSpPr>
          <p:nvPr/>
        </p:nvSpPr>
        <p:spPr bwMode="auto">
          <a:xfrm>
            <a:off x="6546850" y="4840288"/>
            <a:ext cx="271463" cy="350837"/>
          </a:xfrm>
          <a:custGeom>
            <a:avLst/>
            <a:gdLst/>
            <a:ahLst/>
            <a:cxnLst>
              <a:cxn ang="0">
                <a:pos x="0" y="350125"/>
              </a:cxn>
              <a:cxn ang="0">
                <a:pos x="272362" y="350125"/>
              </a:cxn>
              <a:cxn ang="0">
                <a:pos x="272362" y="0"/>
              </a:cxn>
              <a:cxn ang="0">
                <a:pos x="0" y="0"/>
              </a:cxn>
              <a:cxn ang="0">
                <a:pos x="0" y="350125"/>
              </a:cxn>
            </a:cxnLst>
            <a:rect l="0" t="0" r="r" b="b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noFill/>
          <a:ln w="12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9" name="object 149"/>
          <p:cNvSpPr txBox="1"/>
          <p:nvPr/>
        </p:nvSpPr>
        <p:spPr>
          <a:xfrm>
            <a:off x="6607175" y="4867275"/>
            <a:ext cx="644525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5" dirty="0">
                <a:solidFill>
                  <a:srgbClr val="EB008B"/>
                </a:solidFill>
                <a:latin typeface="Times New Roman"/>
                <a:cs typeface="Times New Roman"/>
              </a:rPr>
              <a:t>77   </a:t>
            </a:r>
            <a:r>
              <a:rPr sz="1600" spc="-35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716" name="object 150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8BA13879-5E2E-465F-BACF-CFB33649D381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47663"/>
            <a:ext cx="52879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3586162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Timing</a:t>
            </a:r>
            <a:r>
              <a:rPr sz="40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Diagram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1846263" y="2800350"/>
            <a:ext cx="0" cy="294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45777"/>
              </a:cxn>
            </a:cxnLst>
            <a:rect l="0" t="0" r="r" b="b"/>
            <a:pathLst>
              <a:path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1793875" y="5697538"/>
            <a:ext cx="104775" cy="188912"/>
          </a:xfrm>
          <a:custGeom>
            <a:avLst/>
            <a:gdLst/>
            <a:ahLst/>
            <a:cxnLst>
              <a:cxn ang="0">
                <a:pos x="2023" y="0"/>
              </a:cxn>
              <a:cxn ang="0">
                <a:pos x="0" y="2056"/>
              </a:cxn>
              <a:cxn ang="0">
                <a:pos x="33136" y="92796"/>
              </a:cxn>
              <a:cxn ang="0">
                <a:pos x="37751" y="117465"/>
              </a:cxn>
              <a:cxn ang="0">
                <a:pos x="42379" y="141960"/>
              </a:cxn>
              <a:cxn ang="0">
                <a:pos x="47007" y="166101"/>
              </a:cxn>
              <a:cxn ang="0">
                <a:pos x="51622" y="189712"/>
              </a:cxn>
              <a:cxn ang="0">
                <a:pos x="56277" y="166101"/>
              </a:cxn>
              <a:cxn ang="0">
                <a:pos x="60926" y="141960"/>
              </a:cxn>
              <a:cxn ang="0">
                <a:pos x="65562" y="117465"/>
              </a:cxn>
              <a:cxn ang="0">
                <a:pos x="70178" y="92796"/>
              </a:cxn>
              <a:cxn ang="0">
                <a:pos x="91197" y="34993"/>
              </a:cxn>
              <a:cxn ang="0">
                <a:pos x="51622" y="34993"/>
              </a:cxn>
              <a:cxn ang="0">
                <a:pos x="2023" y="0"/>
              </a:cxn>
              <a:cxn ang="0">
                <a:pos x="103175" y="0"/>
              </a:cxn>
              <a:cxn ang="0">
                <a:pos x="51622" y="34993"/>
              </a:cxn>
              <a:cxn ang="0">
                <a:pos x="91197" y="34993"/>
              </a:cxn>
              <a:cxn ang="0">
                <a:pos x="103175" y="2056"/>
              </a:cxn>
              <a:cxn ang="0">
                <a:pos x="103175" y="0"/>
              </a:cxn>
            </a:cxnLst>
            <a:rect l="0" t="0" r="r" b="b"/>
            <a:pathLst>
              <a:path w="103505" h="189864">
                <a:moveTo>
                  <a:pt x="2023" y="0"/>
                </a:moveTo>
                <a:lnTo>
                  <a:pt x="0" y="2056"/>
                </a:lnTo>
                <a:lnTo>
                  <a:pt x="33136" y="92796"/>
                </a:lnTo>
                <a:lnTo>
                  <a:pt x="37751" y="117465"/>
                </a:lnTo>
                <a:lnTo>
                  <a:pt x="42379" y="141960"/>
                </a:lnTo>
                <a:lnTo>
                  <a:pt x="47007" y="166101"/>
                </a:lnTo>
                <a:lnTo>
                  <a:pt x="51622" y="189712"/>
                </a:lnTo>
                <a:lnTo>
                  <a:pt x="56277" y="166101"/>
                </a:lnTo>
                <a:lnTo>
                  <a:pt x="60926" y="141960"/>
                </a:lnTo>
                <a:lnTo>
                  <a:pt x="65562" y="117465"/>
                </a:lnTo>
                <a:lnTo>
                  <a:pt x="70178" y="92796"/>
                </a:lnTo>
                <a:lnTo>
                  <a:pt x="91197" y="34993"/>
                </a:lnTo>
                <a:lnTo>
                  <a:pt x="51622" y="34993"/>
                </a:lnTo>
                <a:lnTo>
                  <a:pt x="2023" y="0"/>
                </a:lnTo>
                <a:close/>
              </a:path>
              <a:path w="103505" h="189864">
                <a:moveTo>
                  <a:pt x="103175" y="0"/>
                </a:moveTo>
                <a:lnTo>
                  <a:pt x="51622" y="34993"/>
                </a:lnTo>
                <a:lnTo>
                  <a:pt x="9119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3676650" y="2632075"/>
            <a:ext cx="0" cy="311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4960"/>
              </a:cxn>
            </a:cxnLst>
            <a:rect l="0" t="0" r="r" b="b"/>
            <a:pathLst>
              <a:path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3625850" y="5697538"/>
            <a:ext cx="103188" cy="188912"/>
          </a:xfrm>
          <a:custGeom>
            <a:avLst/>
            <a:gdLst/>
            <a:ahLst/>
            <a:cxnLst>
              <a:cxn ang="0">
                <a:pos x="2092" y="0"/>
              </a:cxn>
              <a:cxn ang="0">
                <a:pos x="0" y="2056"/>
              </a:cxn>
              <a:cxn ang="0">
                <a:pos x="32996" y="92796"/>
              </a:cxn>
              <a:cxn ang="0">
                <a:pos x="37612" y="117465"/>
              </a:cxn>
              <a:cxn ang="0">
                <a:pos x="42248" y="141960"/>
              </a:cxn>
              <a:cxn ang="0">
                <a:pos x="46897" y="166101"/>
              </a:cxn>
              <a:cxn ang="0">
                <a:pos x="51552" y="189712"/>
              </a:cxn>
              <a:cxn ang="0">
                <a:pos x="56278" y="166101"/>
              </a:cxn>
              <a:cxn ang="0">
                <a:pos x="60952" y="141960"/>
              </a:cxn>
              <a:cxn ang="0">
                <a:pos x="65600" y="117465"/>
              </a:cxn>
              <a:cxn ang="0">
                <a:pos x="70248" y="92796"/>
              </a:cxn>
              <a:cxn ang="0">
                <a:pos x="91223" y="34993"/>
              </a:cxn>
              <a:cxn ang="0">
                <a:pos x="51552" y="34993"/>
              </a:cxn>
              <a:cxn ang="0">
                <a:pos x="2092" y="0"/>
              </a:cxn>
              <a:cxn ang="0">
                <a:pos x="103175" y="0"/>
              </a:cxn>
              <a:cxn ang="0">
                <a:pos x="51552" y="34993"/>
              </a:cxn>
              <a:cxn ang="0">
                <a:pos x="91223" y="34993"/>
              </a:cxn>
              <a:cxn ang="0">
                <a:pos x="103175" y="2056"/>
              </a:cxn>
              <a:cxn ang="0">
                <a:pos x="103175" y="0"/>
              </a:cxn>
            </a:cxnLst>
            <a:rect l="0" t="0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278" y="166101"/>
                </a:lnTo>
                <a:lnTo>
                  <a:pt x="60952" y="141960"/>
                </a:lnTo>
                <a:lnTo>
                  <a:pt x="65600" y="117465"/>
                </a:lnTo>
                <a:lnTo>
                  <a:pt x="70248" y="92796"/>
                </a:lnTo>
                <a:lnTo>
                  <a:pt x="91223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552" y="34993"/>
                </a:lnTo>
                <a:lnTo>
                  <a:pt x="91223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5532438" y="2632075"/>
            <a:ext cx="0" cy="311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4960"/>
              </a:cxn>
            </a:cxnLst>
            <a:rect l="0" t="0" r="r" b="b"/>
            <a:pathLst>
              <a:path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5480050" y="5697538"/>
            <a:ext cx="104775" cy="188912"/>
          </a:xfrm>
          <a:custGeom>
            <a:avLst/>
            <a:gdLst/>
            <a:ahLst/>
            <a:cxnLst>
              <a:cxn ang="0">
                <a:pos x="2092" y="0"/>
              </a:cxn>
              <a:cxn ang="0">
                <a:pos x="0" y="2056"/>
              </a:cxn>
              <a:cxn ang="0">
                <a:pos x="32996" y="92796"/>
              </a:cxn>
              <a:cxn ang="0">
                <a:pos x="37612" y="117465"/>
              </a:cxn>
              <a:cxn ang="0">
                <a:pos x="42248" y="141960"/>
              </a:cxn>
              <a:cxn ang="0">
                <a:pos x="46897" y="166101"/>
              </a:cxn>
              <a:cxn ang="0">
                <a:pos x="51552" y="189712"/>
              </a:cxn>
              <a:cxn ang="0">
                <a:pos x="56167" y="166101"/>
              </a:cxn>
              <a:cxn ang="0">
                <a:pos x="60795" y="141960"/>
              </a:cxn>
              <a:cxn ang="0">
                <a:pos x="65424" y="117465"/>
              </a:cxn>
              <a:cxn ang="0">
                <a:pos x="70039" y="92796"/>
              </a:cxn>
              <a:cxn ang="0">
                <a:pos x="91147" y="34993"/>
              </a:cxn>
              <a:cxn ang="0">
                <a:pos x="51552" y="34993"/>
              </a:cxn>
              <a:cxn ang="0">
                <a:pos x="2092" y="0"/>
              </a:cxn>
              <a:cxn ang="0">
                <a:pos x="101152" y="0"/>
              </a:cxn>
              <a:cxn ang="0">
                <a:pos x="51552" y="34993"/>
              </a:cxn>
              <a:cxn ang="0">
                <a:pos x="91147" y="34993"/>
              </a:cxn>
              <a:cxn ang="0">
                <a:pos x="103175" y="2056"/>
              </a:cxn>
              <a:cxn ang="0">
                <a:pos x="101152" y="0"/>
              </a:cxn>
            </a:cxnLst>
            <a:rect l="0" t="0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167" y="166101"/>
                </a:lnTo>
                <a:lnTo>
                  <a:pt x="60795" y="141960"/>
                </a:lnTo>
                <a:lnTo>
                  <a:pt x="65424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1152" y="0"/>
                </a:moveTo>
                <a:lnTo>
                  <a:pt x="5155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11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7410450" y="2800350"/>
            <a:ext cx="0" cy="294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45777"/>
              </a:cxn>
            </a:cxnLst>
            <a:rect l="0" t="0" r="r" b="b"/>
            <a:pathLst>
              <a:path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7358063" y="5697538"/>
            <a:ext cx="104775" cy="188912"/>
          </a:xfrm>
          <a:custGeom>
            <a:avLst/>
            <a:gdLst/>
            <a:ahLst/>
            <a:cxnLst>
              <a:cxn ang="0">
                <a:pos x="2092" y="0"/>
              </a:cxn>
              <a:cxn ang="0">
                <a:pos x="0" y="2056"/>
              </a:cxn>
              <a:cxn ang="0">
                <a:pos x="32996" y="92796"/>
              </a:cxn>
              <a:cxn ang="0">
                <a:pos x="37611" y="117465"/>
              </a:cxn>
              <a:cxn ang="0">
                <a:pos x="42239" y="141960"/>
              </a:cxn>
              <a:cxn ang="0">
                <a:pos x="46867" y="166101"/>
              </a:cxn>
              <a:cxn ang="0">
                <a:pos x="51482" y="189712"/>
              </a:cxn>
              <a:cxn ang="0">
                <a:pos x="56128" y="166101"/>
              </a:cxn>
              <a:cxn ang="0">
                <a:pos x="60761" y="141960"/>
              </a:cxn>
              <a:cxn ang="0">
                <a:pos x="65393" y="117465"/>
              </a:cxn>
              <a:cxn ang="0">
                <a:pos x="70039" y="92796"/>
              </a:cxn>
              <a:cxn ang="0">
                <a:pos x="91147" y="34993"/>
              </a:cxn>
              <a:cxn ang="0">
                <a:pos x="51482" y="34993"/>
              </a:cxn>
              <a:cxn ang="0">
                <a:pos x="2092" y="0"/>
              </a:cxn>
              <a:cxn ang="0">
                <a:pos x="103175" y="0"/>
              </a:cxn>
              <a:cxn ang="0">
                <a:pos x="51482" y="34993"/>
              </a:cxn>
              <a:cxn ang="0">
                <a:pos x="91147" y="34993"/>
              </a:cxn>
              <a:cxn ang="0">
                <a:pos x="103175" y="2056"/>
              </a:cxn>
              <a:cxn ang="0">
                <a:pos x="103175" y="0"/>
              </a:cxn>
            </a:cxnLst>
            <a:rect l="0" t="0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1" y="117465"/>
                </a:lnTo>
                <a:lnTo>
                  <a:pt x="42239" y="141960"/>
                </a:lnTo>
                <a:lnTo>
                  <a:pt x="46867" y="166101"/>
                </a:lnTo>
                <a:lnTo>
                  <a:pt x="51482" y="189712"/>
                </a:lnTo>
                <a:lnTo>
                  <a:pt x="56128" y="166101"/>
                </a:lnTo>
                <a:lnTo>
                  <a:pt x="60761" y="141960"/>
                </a:lnTo>
                <a:lnTo>
                  <a:pt x="65393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48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48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1816100" y="2309813"/>
            <a:ext cx="5399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9084" y="0"/>
              </a:cxn>
            </a:cxnLst>
            <a:rect l="0" t="0" r="r" b="b"/>
            <a:pathLst>
              <a:path w="5399405">
                <a:moveTo>
                  <a:pt x="0" y="0"/>
                </a:moveTo>
                <a:lnTo>
                  <a:pt x="5399084" y="0"/>
                </a:lnTo>
              </a:path>
            </a:pathLst>
          </a:custGeom>
          <a:noFill/>
          <a:ln w="12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66875" y="5880100"/>
            <a:ext cx="3921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8850" y="5880100"/>
            <a:ext cx="3905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3050" y="5880100"/>
            <a:ext cx="3921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2650" y="5880100"/>
            <a:ext cx="3905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5" dirty="0">
                <a:latin typeface="Times New Roman"/>
                <a:cs typeface="Times New Roman"/>
              </a:rPr>
              <a:t>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888" y="2257425"/>
            <a:ext cx="5080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Source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0163" y="2174875"/>
            <a:ext cx="8239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Destination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3392488" y="2322513"/>
            <a:ext cx="601662" cy="169862"/>
          </a:xfrm>
          <a:custGeom>
            <a:avLst/>
            <a:gdLst/>
            <a:ahLst/>
            <a:cxnLst>
              <a:cxn ang="0">
                <a:pos x="602029" y="0"/>
              </a:cxn>
              <a:cxn ang="0">
                <a:pos x="0" y="0"/>
              </a:cxn>
              <a:cxn ang="0">
                <a:pos x="0" y="53536"/>
              </a:cxn>
              <a:cxn ang="0">
                <a:pos x="30476" y="104406"/>
              </a:cxn>
              <a:cxn ang="0">
                <a:pos x="65917" y="125836"/>
              </a:cxn>
              <a:cxn ang="0">
                <a:pos x="112468" y="143688"/>
              </a:cxn>
              <a:cxn ang="0">
                <a:pos x="168359" y="157282"/>
              </a:cxn>
              <a:cxn ang="0">
                <a:pos x="231821" y="165937"/>
              </a:cxn>
              <a:cxn ang="0">
                <a:pos x="301084" y="168973"/>
              </a:cxn>
              <a:cxn ang="0">
                <a:pos x="370296" y="165937"/>
              </a:cxn>
              <a:cxn ang="0">
                <a:pos x="433720" y="157282"/>
              </a:cxn>
              <a:cxn ang="0">
                <a:pos x="489587" y="143688"/>
              </a:cxn>
              <a:cxn ang="0">
                <a:pos x="536123" y="125836"/>
              </a:cxn>
              <a:cxn ang="0">
                <a:pos x="571556" y="104406"/>
              </a:cxn>
              <a:cxn ang="0">
                <a:pos x="602029" y="53536"/>
              </a:cxn>
              <a:cxn ang="0">
                <a:pos x="602029" y="0"/>
              </a:cxn>
            </a:cxnLst>
            <a:rect l="0" t="0" r="r" b="b"/>
            <a:pathLst>
              <a:path w="602614" h="169544">
                <a:moveTo>
                  <a:pt x="602029" y="0"/>
                </a:moveTo>
                <a:lnTo>
                  <a:pt x="0" y="0"/>
                </a:lnTo>
                <a:lnTo>
                  <a:pt x="0" y="53536"/>
                </a:lnTo>
                <a:lnTo>
                  <a:pt x="30476" y="104406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3392488" y="2322513"/>
            <a:ext cx="601662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50"/>
              </a:cxn>
              <a:cxn ang="0">
                <a:pos x="0" y="46844"/>
              </a:cxn>
              <a:cxn ang="0">
                <a:pos x="0" y="52699"/>
              </a:cxn>
              <a:cxn ang="0">
                <a:pos x="0" y="53536"/>
              </a:cxn>
              <a:cxn ang="0">
                <a:pos x="7914" y="80080"/>
              </a:cxn>
              <a:cxn ang="0">
                <a:pos x="65917" y="125836"/>
              </a:cxn>
              <a:cxn ang="0">
                <a:pos x="112468" y="143688"/>
              </a:cxn>
              <a:cxn ang="0">
                <a:pos x="168359" y="157282"/>
              </a:cxn>
              <a:cxn ang="0">
                <a:pos x="231821" y="165937"/>
              </a:cxn>
              <a:cxn ang="0">
                <a:pos x="301084" y="168973"/>
              </a:cxn>
              <a:cxn ang="0">
                <a:pos x="370296" y="165937"/>
              </a:cxn>
              <a:cxn ang="0">
                <a:pos x="433720" y="157282"/>
              </a:cxn>
              <a:cxn ang="0">
                <a:pos x="489587" y="143688"/>
              </a:cxn>
              <a:cxn ang="0">
                <a:pos x="536123" y="125836"/>
              </a:cxn>
              <a:cxn ang="0">
                <a:pos x="571556" y="104406"/>
              </a:cxn>
              <a:cxn ang="0">
                <a:pos x="602029" y="53536"/>
              </a:cxn>
              <a:cxn ang="0">
                <a:pos x="602029" y="22585"/>
              </a:cxn>
              <a:cxn ang="0">
                <a:pos x="602029" y="6692"/>
              </a:cxn>
              <a:cxn ang="0">
                <a:pos x="602029" y="836"/>
              </a:cxn>
              <a:cxn ang="0">
                <a:pos x="602029" y="0"/>
              </a:cxn>
            </a:cxnLst>
            <a:rect l="0" t="0" r="r" b="b"/>
            <a:pathLst>
              <a:path w="602614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4" y="80080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22585"/>
                </a:lnTo>
                <a:lnTo>
                  <a:pt x="602029" y="6692"/>
                </a:lnTo>
                <a:lnTo>
                  <a:pt x="602029" y="836"/>
                </a:lnTo>
                <a:lnTo>
                  <a:pt x="602029" y="0"/>
                </a:lnTo>
              </a:path>
            </a:pathLst>
          </a:custGeom>
          <a:noFill/>
          <a:ln w="82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3392488" y="2206625"/>
            <a:ext cx="601662" cy="231775"/>
          </a:xfrm>
          <a:custGeom>
            <a:avLst/>
            <a:gdLst/>
            <a:ahLst/>
            <a:cxnLst>
              <a:cxn ang="0">
                <a:pos x="301084" y="0"/>
              </a:cxn>
              <a:cxn ang="0">
                <a:pos x="231821" y="3039"/>
              </a:cxn>
              <a:cxn ang="0">
                <a:pos x="168359" y="11703"/>
              </a:cxn>
              <a:cxn ang="0">
                <a:pos x="112468" y="25307"/>
              </a:cxn>
              <a:cxn ang="0">
                <a:pos x="65917" y="43166"/>
              </a:cxn>
              <a:cxn ang="0">
                <a:pos x="30476" y="64597"/>
              </a:cxn>
              <a:cxn ang="0">
                <a:pos x="0" y="115437"/>
              </a:cxn>
              <a:cxn ang="0">
                <a:pos x="7914" y="141937"/>
              </a:cxn>
              <a:cxn ang="0">
                <a:pos x="65917" y="187679"/>
              </a:cxn>
              <a:cxn ang="0">
                <a:pos x="112468" y="205545"/>
              </a:cxn>
              <a:cxn ang="0">
                <a:pos x="168359" y="219159"/>
              </a:cxn>
              <a:cxn ang="0">
                <a:pos x="231821" y="227831"/>
              </a:cxn>
              <a:cxn ang="0">
                <a:pos x="301084" y="230875"/>
              </a:cxn>
              <a:cxn ang="0">
                <a:pos x="370296" y="227831"/>
              </a:cxn>
              <a:cxn ang="0">
                <a:pos x="433720" y="219159"/>
              </a:cxn>
              <a:cxn ang="0">
                <a:pos x="489587" y="205545"/>
              </a:cxn>
              <a:cxn ang="0">
                <a:pos x="536123" y="187679"/>
              </a:cxn>
              <a:cxn ang="0">
                <a:pos x="571556" y="166247"/>
              </a:cxn>
              <a:cxn ang="0">
                <a:pos x="602029" y="115437"/>
              </a:cxn>
              <a:cxn ang="0">
                <a:pos x="594116" y="88915"/>
              </a:cxn>
              <a:cxn ang="0">
                <a:pos x="536123" y="43166"/>
              </a:cxn>
              <a:cxn ang="0">
                <a:pos x="489587" y="25307"/>
              </a:cxn>
              <a:cxn ang="0">
                <a:pos x="433720" y="11703"/>
              </a:cxn>
              <a:cxn ang="0">
                <a:pos x="370296" y="3039"/>
              </a:cxn>
              <a:cxn ang="0">
                <a:pos x="301084" y="0"/>
              </a:cxn>
            </a:cxnLst>
            <a:rect l="0" t="0" r="r" b="b"/>
            <a:pathLst>
              <a:path w="602614" h="231139">
                <a:moveTo>
                  <a:pt x="301084" y="0"/>
                </a:moveTo>
                <a:lnTo>
                  <a:pt x="231821" y="3039"/>
                </a:lnTo>
                <a:lnTo>
                  <a:pt x="168359" y="11703"/>
                </a:lnTo>
                <a:lnTo>
                  <a:pt x="112468" y="25307"/>
                </a:lnTo>
                <a:lnTo>
                  <a:pt x="65917" y="43166"/>
                </a:lnTo>
                <a:lnTo>
                  <a:pt x="30476" y="64597"/>
                </a:lnTo>
                <a:lnTo>
                  <a:pt x="0" y="115437"/>
                </a:lnTo>
                <a:lnTo>
                  <a:pt x="7914" y="141937"/>
                </a:lnTo>
                <a:lnTo>
                  <a:pt x="65917" y="187679"/>
                </a:lnTo>
                <a:lnTo>
                  <a:pt x="112468" y="205545"/>
                </a:lnTo>
                <a:lnTo>
                  <a:pt x="168359" y="219159"/>
                </a:lnTo>
                <a:lnTo>
                  <a:pt x="231821" y="227831"/>
                </a:lnTo>
                <a:lnTo>
                  <a:pt x="301084" y="230875"/>
                </a:lnTo>
                <a:lnTo>
                  <a:pt x="370296" y="227831"/>
                </a:lnTo>
                <a:lnTo>
                  <a:pt x="433720" y="219159"/>
                </a:lnTo>
                <a:lnTo>
                  <a:pt x="489587" y="205545"/>
                </a:lnTo>
                <a:lnTo>
                  <a:pt x="536123" y="187679"/>
                </a:lnTo>
                <a:lnTo>
                  <a:pt x="571556" y="166247"/>
                </a:lnTo>
                <a:lnTo>
                  <a:pt x="602029" y="115437"/>
                </a:lnTo>
                <a:lnTo>
                  <a:pt x="594116" y="88915"/>
                </a:lnTo>
                <a:lnTo>
                  <a:pt x="536123" y="43166"/>
                </a:lnTo>
                <a:lnTo>
                  <a:pt x="489587" y="25307"/>
                </a:lnTo>
                <a:lnTo>
                  <a:pt x="433720" y="11703"/>
                </a:lnTo>
                <a:lnTo>
                  <a:pt x="370296" y="3039"/>
                </a:lnTo>
                <a:lnTo>
                  <a:pt x="30108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3392488" y="2206625"/>
            <a:ext cx="601662" cy="231775"/>
          </a:xfrm>
          <a:custGeom>
            <a:avLst/>
            <a:gdLst/>
            <a:ahLst/>
            <a:cxnLst>
              <a:cxn ang="0">
                <a:pos x="602029" y="115437"/>
              </a:cxn>
              <a:cxn ang="0">
                <a:pos x="571556" y="166247"/>
              </a:cxn>
              <a:cxn ang="0">
                <a:pos x="536123" y="187679"/>
              </a:cxn>
              <a:cxn ang="0">
                <a:pos x="489587" y="205545"/>
              </a:cxn>
              <a:cxn ang="0">
                <a:pos x="433720" y="219159"/>
              </a:cxn>
              <a:cxn ang="0">
                <a:pos x="370296" y="227831"/>
              </a:cxn>
              <a:cxn ang="0">
                <a:pos x="301084" y="230875"/>
              </a:cxn>
              <a:cxn ang="0">
                <a:pos x="231821" y="227831"/>
              </a:cxn>
              <a:cxn ang="0">
                <a:pos x="168359" y="219159"/>
              </a:cxn>
              <a:cxn ang="0">
                <a:pos x="112468" y="205545"/>
              </a:cxn>
              <a:cxn ang="0">
                <a:pos x="65917" y="187679"/>
              </a:cxn>
              <a:cxn ang="0">
                <a:pos x="30476" y="166247"/>
              </a:cxn>
              <a:cxn ang="0">
                <a:pos x="0" y="115437"/>
              </a:cxn>
              <a:cxn ang="0">
                <a:pos x="7914" y="88915"/>
              </a:cxn>
              <a:cxn ang="0">
                <a:pos x="65917" y="43166"/>
              </a:cxn>
              <a:cxn ang="0">
                <a:pos x="112468" y="25307"/>
              </a:cxn>
              <a:cxn ang="0">
                <a:pos x="168359" y="11703"/>
              </a:cxn>
              <a:cxn ang="0">
                <a:pos x="231821" y="3039"/>
              </a:cxn>
              <a:cxn ang="0">
                <a:pos x="301084" y="0"/>
              </a:cxn>
              <a:cxn ang="0">
                <a:pos x="370296" y="3039"/>
              </a:cxn>
              <a:cxn ang="0">
                <a:pos x="433720" y="11703"/>
              </a:cxn>
              <a:cxn ang="0">
                <a:pos x="489587" y="25307"/>
              </a:cxn>
              <a:cxn ang="0">
                <a:pos x="536123" y="43166"/>
              </a:cxn>
              <a:cxn ang="0">
                <a:pos x="571556" y="64597"/>
              </a:cxn>
              <a:cxn ang="0">
                <a:pos x="602029" y="115437"/>
              </a:cxn>
            </a:cxnLst>
            <a:rect l="0" t="0" r="r" b="b"/>
            <a:pathLst>
              <a:path w="602614" h="231139">
                <a:moveTo>
                  <a:pt x="602029" y="115437"/>
                </a:moveTo>
                <a:lnTo>
                  <a:pt x="571556" y="166247"/>
                </a:lnTo>
                <a:lnTo>
                  <a:pt x="536123" y="187679"/>
                </a:lnTo>
                <a:lnTo>
                  <a:pt x="489587" y="205545"/>
                </a:lnTo>
                <a:lnTo>
                  <a:pt x="433720" y="219159"/>
                </a:lnTo>
                <a:lnTo>
                  <a:pt x="370296" y="227831"/>
                </a:lnTo>
                <a:lnTo>
                  <a:pt x="301084" y="230875"/>
                </a:lnTo>
                <a:lnTo>
                  <a:pt x="231821" y="227831"/>
                </a:lnTo>
                <a:lnTo>
                  <a:pt x="168359" y="219159"/>
                </a:lnTo>
                <a:lnTo>
                  <a:pt x="112468" y="205545"/>
                </a:lnTo>
                <a:lnTo>
                  <a:pt x="65917" y="187679"/>
                </a:lnTo>
                <a:lnTo>
                  <a:pt x="30476" y="166247"/>
                </a:lnTo>
                <a:lnTo>
                  <a:pt x="0" y="115437"/>
                </a:lnTo>
                <a:lnTo>
                  <a:pt x="7914" y="88915"/>
                </a:lnTo>
                <a:lnTo>
                  <a:pt x="65917" y="43166"/>
                </a:lnTo>
                <a:lnTo>
                  <a:pt x="112468" y="25307"/>
                </a:lnTo>
                <a:lnTo>
                  <a:pt x="168359" y="11703"/>
                </a:lnTo>
                <a:lnTo>
                  <a:pt x="231821" y="3039"/>
                </a:lnTo>
                <a:lnTo>
                  <a:pt x="301084" y="0"/>
                </a:lnTo>
                <a:lnTo>
                  <a:pt x="370296" y="3039"/>
                </a:lnTo>
                <a:lnTo>
                  <a:pt x="433720" y="11703"/>
                </a:lnTo>
                <a:lnTo>
                  <a:pt x="489587" y="25307"/>
                </a:lnTo>
                <a:lnTo>
                  <a:pt x="536123" y="43166"/>
                </a:lnTo>
                <a:lnTo>
                  <a:pt x="571556" y="64597"/>
                </a:lnTo>
                <a:lnTo>
                  <a:pt x="602029" y="115437"/>
                </a:lnTo>
                <a:close/>
              </a:path>
            </a:pathLst>
          </a:custGeom>
          <a:noFill/>
          <a:ln w="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3544888" y="2270125"/>
            <a:ext cx="296862" cy="101600"/>
          </a:xfrm>
          <a:custGeom>
            <a:avLst/>
            <a:gdLst/>
            <a:ahLst/>
            <a:cxnLst>
              <a:cxn ang="0">
                <a:pos x="296759" y="101007"/>
              </a:cxn>
              <a:cxn ang="0">
                <a:pos x="0" y="0"/>
              </a:cxn>
            </a:cxnLst>
            <a:rect l="0" t="0" r="r" b="b"/>
            <a:pathLst>
              <a:path w="297179" h="101600">
                <a:moveTo>
                  <a:pt x="296759" y="101007"/>
                </a:moveTo>
                <a:lnTo>
                  <a:pt x="0" y="0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3544888" y="2270125"/>
            <a:ext cx="296862" cy="101600"/>
          </a:xfrm>
          <a:custGeom>
            <a:avLst/>
            <a:gdLst/>
            <a:ahLst/>
            <a:cxnLst>
              <a:cxn ang="0">
                <a:pos x="296759" y="0"/>
              </a:cxn>
              <a:cxn ang="0">
                <a:pos x="0" y="101007"/>
              </a:cxn>
            </a:cxnLst>
            <a:rect l="0" t="0" r="r" b="b"/>
            <a:pathLst>
              <a:path w="297179" h="101600">
                <a:moveTo>
                  <a:pt x="296759" y="0"/>
                </a:moveTo>
                <a:lnTo>
                  <a:pt x="0" y="101007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5222875" y="2322513"/>
            <a:ext cx="601663" cy="169862"/>
          </a:xfrm>
          <a:custGeom>
            <a:avLst/>
            <a:gdLst/>
            <a:ahLst/>
            <a:cxnLst>
              <a:cxn ang="0">
                <a:pos x="601960" y="0"/>
              </a:cxn>
              <a:cxn ang="0">
                <a:pos x="0" y="0"/>
              </a:cxn>
              <a:cxn ang="0">
                <a:pos x="0" y="53536"/>
              </a:cxn>
              <a:cxn ang="0">
                <a:pos x="30471" y="104406"/>
              </a:cxn>
              <a:cxn ang="0">
                <a:pos x="65901" y="125836"/>
              </a:cxn>
              <a:cxn ang="0">
                <a:pos x="112429" y="143688"/>
              </a:cxn>
              <a:cxn ang="0">
                <a:pos x="168283" y="157282"/>
              </a:cxn>
              <a:cxn ang="0">
                <a:pos x="231689" y="165937"/>
              </a:cxn>
              <a:cxn ang="0">
                <a:pos x="300875" y="168973"/>
              </a:cxn>
              <a:cxn ang="0">
                <a:pos x="370160" y="165937"/>
              </a:cxn>
              <a:cxn ang="0">
                <a:pos x="433630" y="157282"/>
              </a:cxn>
              <a:cxn ang="0">
                <a:pos x="489520" y="143688"/>
              </a:cxn>
              <a:cxn ang="0">
                <a:pos x="536064" y="125836"/>
              </a:cxn>
              <a:cxn ang="0">
                <a:pos x="571495" y="104406"/>
              </a:cxn>
              <a:cxn ang="0">
                <a:pos x="601960" y="53536"/>
              </a:cxn>
              <a:cxn ang="0">
                <a:pos x="601960" y="0"/>
              </a:cxn>
            </a:cxnLst>
            <a:rect l="0" t="0" r="r" b="b"/>
            <a:pathLst>
              <a:path w="601979" h="169544">
                <a:moveTo>
                  <a:pt x="601960" y="0"/>
                </a:moveTo>
                <a:lnTo>
                  <a:pt x="0" y="0"/>
                </a:lnTo>
                <a:lnTo>
                  <a:pt x="0" y="53536"/>
                </a:lnTo>
                <a:lnTo>
                  <a:pt x="30471" y="104406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5222875" y="2322513"/>
            <a:ext cx="601663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50"/>
              </a:cxn>
              <a:cxn ang="0">
                <a:pos x="0" y="46844"/>
              </a:cxn>
              <a:cxn ang="0">
                <a:pos x="0" y="52699"/>
              </a:cxn>
              <a:cxn ang="0">
                <a:pos x="0" y="53536"/>
              </a:cxn>
              <a:cxn ang="0">
                <a:pos x="7913" y="80080"/>
              </a:cxn>
              <a:cxn ang="0">
                <a:pos x="65901" y="125836"/>
              </a:cxn>
              <a:cxn ang="0">
                <a:pos x="112429" y="143688"/>
              </a:cxn>
              <a:cxn ang="0">
                <a:pos x="168283" y="157282"/>
              </a:cxn>
              <a:cxn ang="0">
                <a:pos x="231689" y="165937"/>
              </a:cxn>
              <a:cxn ang="0">
                <a:pos x="300875" y="168973"/>
              </a:cxn>
              <a:cxn ang="0">
                <a:pos x="370160" y="165937"/>
              </a:cxn>
              <a:cxn ang="0">
                <a:pos x="433630" y="157282"/>
              </a:cxn>
              <a:cxn ang="0">
                <a:pos x="489520" y="143688"/>
              </a:cxn>
              <a:cxn ang="0">
                <a:pos x="536064" y="125836"/>
              </a:cxn>
              <a:cxn ang="0">
                <a:pos x="571495" y="104406"/>
              </a:cxn>
              <a:cxn ang="0">
                <a:pos x="601960" y="53536"/>
              </a:cxn>
              <a:cxn ang="0">
                <a:pos x="601960" y="22585"/>
              </a:cxn>
              <a:cxn ang="0">
                <a:pos x="601960" y="6692"/>
              </a:cxn>
              <a:cxn ang="0">
                <a:pos x="601960" y="836"/>
              </a:cxn>
              <a:cxn ang="0">
                <a:pos x="601960" y="0"/>
              </a:cxn>
            </a:cxnLst>
            <a:rect l="0" t="0" r="r" b="b"/>
            <a:pathLst>
              <a:path w="601979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3" y="80080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22585"/>
                </a:lnTo>
                <a:lnTo>
                  <a:pt x="601960" y="6692"/>
                </a:lnTo>
                <a:lnTo>
                  <a:pt x="601960" y="836"/>
                </a:lnTo>
                <a:lnTo>
                  <a:pt x="601960" y="0"/>
                </a:lnTo>
              </a:path>
            </a:pathLst>
          </a:custGeom>
          <a:noFill/>
          <a:ln w="82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5222875" y="2206625"/>
            <a:ext cx="601663" cy="231775"/>
          </a:xfrm>
          <a:custGeom>
            <a:avLst/>
            <a:gdLst/>
            <a:ahLst/>
            <a:cxnLst>
              <a:cxn ang="0">
                <a:pos x="300875" y="0"/>
              </a:cxn>
              <a:cxn ang="0">
                <a:pos x="231689" y="3039"/>
              </a:cxn>
              <a:cxn ang="0">
                <a:pos x="168283" y="11703"/>
              </a:cxn>
              <a:cxn ang="0">
                <a:pos x="112429" y="25307"/>
              </a:cxn>
              <a:cxn ang="0">
                <a:pos x="65901" y="43166"/>
              </a:cxn>
              <a:cxn ang="0">
                <a:pos x="30471" y="64597"/>
              </a:cxn>
              <a:cxn ang="0">
                <a:pos x="0" y="115437"/>
              </a:cxn>
              <a:cxn ang="0">
                <a:pos x="7913" y="141937"/>
              </a:cxn>
              <a:cxn ang="0">
                <a:pos x="65901" y="187679"/>
              </a:cxn>
              <a:cxn ang="0">
                <a:pos x="112429" y="205545"/>
              </a:cxn>
              <a:cxn ang="0">
                <a:pos x="168283" y="219159"/>
              </a:cxn>
              <a:cxn ang="0">
                <a:pos x="231689" y="227831"/>
              </a:cxn>
              <a:cxn ang="0">
                <a:pos x="300875" y="230875"/>
              </a:cxn>
              <a:cxn ang="0">
                <a:pos x="370160" y="227831"/>
              </a:cxn>
              <a:cxn ang="0">
                <a:pos x="433630" y="219159"/>
              </a:cxn>
              <a:cxn ang="0">
                <a:pos x="489520" y="205545"/>
              </a:cxn>
              <a:cxn ang="0">
                <a:pos x="536064" y="187679"/>
              </a:cxn>
              <a:cxn ang="0">
                <a:pos x="571495" y="166247"/>
              </a:cxn>
              <a:cxn ang="0">
                <a:pos x="601960" y="115437"/>
              </a:cxn>
              <a:cxn ang="0">
                <a:pos x="594049" y="88915"/>
              </a:cxn>
              <a:cxn ang="0">
                <a:pos x="536064" y="43166"/>
              </a:cxn>
              <a:cxn ang="0">
                <a:pos x="489520" y="25307"/>
              </a:cxn>
              <a:cxn ang="0">
                <a:pos x="433630" y="11703"/>
              </a:cxn>
              <a:cxn ang="0">
                <a:pos x="370160" y="3039"/>
              </a:cxn>
              <a:cxn ang="0">
                <a:pos x="300875" y="0"/>
              </a:cxn>
            </a:cxnLst>
            <a:rect l="0" t="0" r="r" b="b"/>
            <a:pathLst>
              <a:path w="601979" h="231139">
                <a:moveTo>
                  <a:pt x="300875" y="0"/>
                </a:moveTo>
                <a:lnTo>
                  <a:pt x="231689" y="3039"/>
                </a:lnTo>
                <a:lnTo>
                  <a:pt x="168283" y="11703"/>
                </a:lnTo>
                <a:lnTo>
                  <a:pt x="112429" y="25307"/>
                </a:lnTo>
                <a:lnTo>
                  <a:pt x="65901" y="43166"/>
                </a:lnTo>
                <a:lnTo>
                  <a:pt x="30471" y="64597"/>
                </a:lnTo>
                <a:lnTo>
                  <a:pt x="0" y="115437"/>
                </a:lnTo>
                <a:lnTo>
                  <a:pt x="7913" y="141937"/>
                </a:lnTo>
                <a:lnTo>
                  <a:pt x="65901" y="187679"/>
                </a:lnTo>
                <a:lnTo>
                  <a:pt x="112429" y="205545"/>
                </a:lnTo>
                <a:lnTo>
                  <a:pt x="168283" y="219159"/>
                </a:lnTo>
                <a:lnTo>
                  <a:pt x="231689" y="227831"/>
                </a:lnTo>
                <a:lnTo>
                  <a:pt x="300875" y="230875"/>
                </a:lnTo>
                <a:lnTo>
                  <a:pt x="370160" y="227831"/>
                </a:lnTo>
                <a:lnTo>
                  <a:pt x="433630" y="219159"/>
                </a:lnTo>
                <a:lnTo>
                  <a:pt x="489520" y="205545"/>
                </a:lnTo>
                <a:lnTo>
                  <a:pt x="536064" y="187679"/>
                </a:lnTo>
                <a:lnTo>
                  <a:pt x="571495" y="166247"/>
                </a:lnTo>
                <a:lnTo>
                  <a:pt x="601960" y="115437"/>
                </a:lnTo>
                <a:lnTo>
                  <a:pt x="594049" y="88915"/>
                </a:lnTo>
                <a:lnTo>
                  <a:pt x="536064" y="43166"/>
                </a:lnTo>
                <a:lnTo>
                  <a:pt x="489520" y="25307"/>
                </a:lnTo>
                <a:lnTo>
                  <a:pt x="433630" y="11703"/>
                </a:lnTo>
                <a:lnTo>
                  <a:pt x="370160" y="3039"/>
                </a:lnTo>
                <a:lnTo>
                  <a:pt x="300875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5222875" y="2206625"/>
            <a:ext cx="601663" cy="231775"/>
          </a:xfrm>
          <a:custGeom>
            <a:avLst/>
            <a:gdLst/>
            <a:ahLst/>
            <a:cxnLst>
              <a:cxn ang="0">
                <a:pos x="601960" y="115437"/>
              </a:cxn>
              <a:cxn ang="0">
                <a:pos x="571495" y="166247"/>
              </a:cxn>
              <a:cxn ang="0">
                <a:pos x="536064" y="187679"/>
              </a:cxn>
              <a:cxn ang="0">
                <a:pos x="489520" y="205545"/>
              </a:cxn>
              <a:cxn ang="0">
                <a:pos x="433630" y="219159"/>
              </a:cxn>
              <a:cxn ang="0">
                <a:pos x="370160" y="227831"/>
              </a:cxn>
              <a:cxn ang="0">
                <a:pos x="300875" y="230875"/>
              </a:cxn>
              <a:cxn ang="0">
                <a:pos x="231689" y="227831"/>
              </a:cxn>
              <a:cxn ang="0">
                <a:pos x="168283" y="219159"/>
              </a:cxn>
              <a:cxn ang="0">
                <a:pos x="112429" y="205545"/>
              </a:cxn>
              <a:cxn ang="0">
                <a:pos x="65901" y="187679"/>
              </a:cxn>
              <a:cxn ang="0">
                <a:pos x="30471" y="166247"/>
              </a:cxn>
              <a:cxn ang="0">
                <a:pos x="0" y="115437"/>
              </a:cxn>
              <a:cxn ang="0">
                <a:pos x="7913" y="88915"/>
              </a:cxn>
              <a:cxn ang="0">
                <a:pos x="65901" y="43166"/>
              </a:cxn>
              <a:cxn ang="0">
                <a:pos x="112429" y="25307"/>
              </a:cxn>
              <a:cxn ang="0">
                <a:pos x="168283" y="11703"/>
              </a:cxn>
              <a:cxn ang="0">
                <a:pos x="231689" y="3039"/>
              </a:cxn>
              <a:cxn ang="0">
                <a:pos x="300875" y="0"/>
              </a:cxn>
              <a:cxn ang="0">
                <a:pos x="370160" y="3039"/>
              </a:cxn>
              <a:cxn ang="0">
                <a:pos x="433630" y="11703"/>
              </a:cxn>
              <a:cxn ang="0">
                <a:pos x="489520" y="25307"/>
              </a:cxn>
              <a:cxn ang="0">
                <a:pos x="536064" y="43166"/>
              </a:cxn>
              <a:cxn ang="0">
                <a:pos x="571495" y="64597"/>
              </a:cxn>
              <a:cxn ang="0">
                <a:pos x="601960" y="115437"/>
              </a:cxn>
            </a:cxnLst>
            <a:rect l="0" t="0" r="r" b="b"/>
            <a:pathLst>
              <a:path w="601979" h="231139">
                <a:moveTo>
                  <a:pt x="601960" y="115437"/>
                </a:moveTo>
                <a:lnTo>
                  <a:pt x="571495" y="166247"/>
                </a:lnTo>
                <a:lnTo>
                  <a:pt x="536064" y="187679"/>
                </a:lnTo>
                <a:lnTo>
                  <a:pt x="489520" y="205545"/>
                </a:lnTo>
                <a:lnTo>
                  <a:pt x="433630" y="219159"/>
                </a:lnTo>
                <a:lnTo>
                  <a:pt x="370160" y="227831"/>
                </a:lnTo>
                <a:lnTo>
                  <a:pt x="300875" y="230875"/>
                </a:lnTo>
                <a:lnTo>
                  <a:pt x="231689" y="227831"/>
                </a:lnTo>
                <a:lnTo>
                  <a:pt x="168283" y="219159"/>
                </a:lnTo>
                <a:lnTo>
                  <a:pt x="112429" y="205545"/>
                </a:lnTo>
                <a:lnTo>
                  <a:pt x="65901" y="187679"/>
                </a:lnTo>
                <a:lnTo>
                  <a:pt x="30471" y="166247"/>
                </a:lnTo>
                <a:lnTo>
                  <a:pt x="0" y="115437"/>
                </a:lnTo>
                <a:lnTo>
                  <a:pt x="7913" y="88915"/>
                </a:lnTo>
                <a:lnTo>
                  <a:pt x="65901" y="43166"/>
                </a:lnTo>
                <a:lnTo>
                  <a:pt x="112429" y="25307"/>
                </a:lnTo>
                <a:lnTo>
                  <a:pt x="168283" y="11703"/>
                </a:lnTo>
                <a:lnTo>
                  <a:pt x="231689" y="3039"/>
                </a:lnTo>
                <a:lnTo>
                  <a:pt x="300875" y="0"/>
                </a:lnTo>
                <a:lnTo>
                  <a:pt x="370160" y="3039"/>
                </a:lnTo>
                <a:lnTo>
                  <a:pt x="433630" y="11703"/>
                </a:lnTo>
                <a:lnTo>
                  <a:pt x="489520" y="25307"/>
                </a:lnTo>
                <a:lnTo>
                  <a:pt x="536064" y="43166"/>
                </a:lnTo>
                <a:lnTo>
                  <a:pt x="571495" y="64597"/>
                </a:lnTo>
                <a:lnTo>
                  <a:pt x="601960" y="115437"/>
                </a:lnTo>
                <a:close/>
              </a:path>
            </a:pathLst>
          </a:custGeom>
          <a:noFill/>
          <a:ln w="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5375275" y="2270125"/>
            <a:ext cx="296863" cy="101600"/>
          </a:xfrm>
          <a:custGeom>
            <a:avLst/>
            <a:gdLst/>
            <a:ahLst/>
            <a:cxnLst>
              <a:cxn ang="0">
                <a:pos x="296829" y="101007"/>
              </a:cxn>
              <a:cxn ang="0">
                <a:pos x="0" y="0"/>
              </a:cxn>
            </a:cxnLst>
            <a:rect l="0" t="0" r="r" b="b"/>
            <a:pathLst>
              <a:path w="297179" h="101600">
                <a:moveTo>
                  <a:pt x="296829" y="101007"/>
                </a:moveTo>
                <a:lnTo>
                  <a:pt x="0" y="0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5375275" y="2270125"/>
            <a:ext cx="296863" cy="101600"/>
          </a:xfrm>
          <a:custGeom>
            <a:avLst/>
            <a:gdLst/>
            <a:ahLst/>
            <a:cxnLst>
              <a:cxn ang="0">
                <a:pos x="296829" y="0"/>
              </a:cxn>
              <a:cxn ang="0">
                <a:pos x="0" y="101007"/>
              </a:cxn>
            </a:cxnLst>
            <a:rect l="0" t="0" r="r" b="b"/>
            <a:pathLst>
              <a:path w="297179" h="101600">
                <a:moveTo>
                  <a:pt x="296829" y="0"/>
                </a:moveTo>
                <a:lnTo>
                  <a:pt x="0" y="101007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 noChangeArrowheads="1"/>
          </p:cNvSpPr>
          <p:nvPr/>
        </p:nvSpPr>
        <p:spPr bwMode="auto">
          <a:xfrm>
            <a:off x="1522413" y="2062163"/>
            <a:ext cx="585787" cy="5508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5" name="object 32"/>
          <p:cNvSpPr>
            <a:spLocks noChangeArrowheads="1"/>
          </p:cNvSpPr>
          <p:nvPr/>
        </p:nvSpPr>
        <p:spPr bwMode="auto">
          <a:xfrm>
            <a:off x="7088188" y="2062163"/>
            <a:ext cx="585787" cy="5508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1849438" y="2844800"/>
            <a:ext cx="5565775" cy="373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0917"/>
              </a:cxn>
              <a:cxn ang="0">
                <a:pos x="5566233" y="372955"/>
              </a:cxn>
              <a:cxn ang="0">
                <a:pos x="5566233" y="232031"/>
              </a:cxn>
              <a:cxn ang="0">
                <a:pos x="0" y="0"/>
              </a:cxn>
            </a:cxnLst>
            <a:rect l="0" t="0" r="r" b="b"/>
            <a:pathLst>
              <a:path w="5566409" h="373380">
                <a:moveTo>
                  <a:pt x="0" y="0"/>
                </a:moveTo>
                <a:lnTo>
                  <a:pt x="0" y="140917"/>
                </a:lnTo>
                <a:lnTo>
                  <a:pt x="5566233" y="372955"/>
                </a:lnTo>
                <a:lnTo>
                  <a:pt x="5566233" y="23203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1849438" y="2844800"/>
            <a:ext cx="5565775" cy="373063"/>
          </a:xfrm>
          <a:custGeom>
            <a:avLst/>
            <a:gdLst/>
            <a:ahLst/>
            <a:cxnLst>
              <a:cxn ang="0">
                <a:pos x="5566233" y="372955"/>
              </a:cxn>
              <a:cxn ang="0">
                <a:pos x="0" y="140917"/>
              </a:cxn>
              <a:cxn ang="0">
                <a:pos x="0" y="0"/>
              </a:cxn>
              <a:cxn ang="0">
                <a:pos x="5566233" y="232031"/>
              </a:cxn>
              <a:cxn ang="0">
                <a:pos x="5566233" y="372955"/>
              </a:cxn>
            </a:cxnLst>
            <a:rect l="0" t="0" r="r" b="b"/>
            <a:pathLst>
              <a:path w="5566409" h="373380">
                <a:moveTo>
                  <a:pt x="5566233" y="372955"/>
                </a:moveTo>
                <a:lnTo>
                  <a:pt x="0" y="140917"/>
                </a:lnTo>
                <a:lnTo>
                  <a:pt x="0" y="0"/>
                </a:lnTo>
                <a:lnTo>
                  <a:pt x="5566233" y="232031"/>
                </a:lnTo>
                <a:lnTo>
                  <a:pt x="5566233" y="372955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1752600" y="2830513"/>
            <a:ext cx="188913" cy="192087"/>
          </a:xfrm>
          <a:custGeom>
            <a:avLst/>
            <a:gdLst/>
            <a:ahLst/>
            <a:cxnLst>
              <a:cxn ang="0">
                <a:pos x="94768" y="0"/>
              </a:cxn>
              <a:cxn ang="0">
                <a:pos x="57362" y="7320"/>
              </a:cxn>
              <a:cxn ang="0">
                <a:pos x="27297" y="27453"/>
              </a:cxn>
              <a:cxn ang="0">
                <a:pos x="7274" y="57659"/>
              </a:cxn>
              <a:cxn ang="0">
                <a:pos x="0" y="95197"/>
              </a:cxn>
              <a:cxn ang="0">
                <a:pos x="7274" y="131971"/>
              </a:cxn>
              <a:cxn ang="0">
                <a:pos x="27297" y="162322"/>
              </a:cxn>
              <a:cxn ang="0">
                <a:pos x="57362" y="182951"/>
              </a:cxn>
              <a:cxn ang="0">
                <a:pos x="94768" y="190560"/>
              </a:cxn>
              <a:cxn ang="0">
                <a:pos x="131404" y="182951"/>
              </a:cxn>
              <a:cxn ang="0">
                <a:pos x="161616" y="162322"/>
              </a:cxn>
              <a:cxn ang="0">
                <a:pos x="182139" y="131971"/>
              </a:cxn>
              <a:cxn ang="0">
                <a:pos x="189705" y="95197"/>
              </a:cxn>
              <a:cxn ang="0">
                <a:pos x="182139" y="57659"/>
              </a:cxn>
              <a:cxn ang="0">
                <a:pos x="161616" y="27453"/>
              </a:cxn>
              <a:cxn ang="0">
                <a:pos x="131404" y="7320"/>
              </a:cxn>
              <a:cxn ang="0">
                <a:pos x="94768" y="0"/>
              </a:cxn>
            </a:cxnLst>
            <a:rect l="0" t="0" r="r" b="b"/>
            <a:pathLst>
              <a:path w="189864" h="191135">
                <a:moveTo>
                  <a:pt x="94768" y="0"/>
                </a:moveTo>
                <a:lnTo>
                  <a:pt x="57362" y="7320"/>
                </a:lnTo>
                <a:lnTo>
                  <a:pt x="27297" y="27453"/>
                </a:lnTo>
                <a:lnTo>
                  <a:pt x="7274" y="57659"/>
                </a:lnTo>
                <a:lnTo>
                  <a:pt x="0" y="95197"/>
                </a:lnTo>
                <a:lnTo>
                  <a:pt x="7274" y="131971"/>
                </a:lnTo>
                <a:lnTo>
                  <a:pt x="27297" y="162322"/>
                </a:lnTo>
                <a:lnTo>
                  <a:pt x="57362" y="182951"/>
                </a:lnTo>
                <a:lnTo>
                  <a:pt x="94768" y="190560"/>
                </a:lnTo>
                <a:lnTo>
                  <a:pt x="131404" y="182951"/>
                </a:lnTo>
                <a:lnTo>
                  <a:pt x="161616" y="162322"/>
                </a:lnTo>
                <a:lnTo>
                  <a:pt x="182139" y="131971"/>
                </a:lnTo>
                <a:lnTo>
                  <a:pt x="189705" y="95197"/>
                </a:lnTo>
                <a:lnTo>
                  <a:pt x="182139" y="57659"/>
                </a:lnTo>
                <a:lnTo>
                  <a:pt x="161616" y="27453"/>
                </a:lnTo>
                <a:lnTo>
                  <a:pt x="131404" y="7320"/>
                </a:lnTo>
                <a:lnTo>
                  <a:pt x="9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1790700" y="2798763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1836738" y="3236913"/>
            <a:ext cx="5570537" cy="369887"/>
          </a:xfrm>
          <a:custGeom>
            <a:avLst/>
            <a:gdLst/>
            <a:ahLst/>
            <a:cxnLst>
              <a:cxn ang="0">
                <a:pos x="5570024" y="0"/>
              </a:cxn>
              <a:cxn ang="0">
                <a:pos x="0" y="232054"/>
              </a:cxn>
              <a:cxn ang="0">
                <a:pos x="0" y="370775"/>
              </a:cxn>
              <a:cxn ang="0">
                <a:pos x="5570024" y="138895"/>
              </a:cxn>
              <a:cxn ang="0">
                <a:pos x="5570024" y="0"/>
              </a:cxn>
            </a:cxnLst>
            <a:rect l="0" t="0" r="r" b="b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1836738" y="3236913"/>
            <a:ext cx="5570537" cy="369887"/>
          </a:xfrm>
          <a:custGeom>
            <a:avLst/>
            <a:gdLst/>
            <a:ahLst/>
            <a:cxnLst>
              <a:cxn ang="0">
                <a:pos x="5570024" y="0"/>
              </a:cxn>
              <a:cxn ang="0">
                <a:pos x="0" y="232054"/>
              </a:cxn>
              <a:cxn ang="0">
                <a:pos x="0" y="370775"/>
              </a:cxn>
              <a:cxn ang="0">
                <a:pos x="5570024" y="138895"/>
              </a:cxn>
              <a:cxn ang="0">
                <a:pos x="5570024" y="0"/>
              </a:cxn>
            </a:cxnLst>
            <a:rect l="0" t="0" r="r" b="b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2" name="object 39"/>
          <p:cNvSpPr>
            <a:spLocks/>
          </p:cNvSpPr>
          <p:nvPr/>
        </p:nvSpPr>
        <p:spPr bwMode="auto">
          <a:xfrm>
            <a:off x="7300913" y="3213100"/>
            <a:ext cx="190500" cy="192088"/>
          </a:xfrm>
          <a:custGeom>
            <a:avLst/>
            <a:gdLst/>
            <a:ahLst/>
            <a:cxnLst>
              <a:cxn ang="0">
                <a:pos x="94947" y="0"/>
              </a:cxn>
              <a:cxn ang="0">
                <a:pos x="58316" y="7610"/>
              </a:cxn>
              <a:cxn ang="0">
                <a:pos x="28100" y="28240"/>
              </a:cxn>
              <a:cxn ang="0">
                <a:pos x="7570" y="58593"/>
              </a:cxn>
              <a:cxn ang="0">
                <a:pos x="0" y="95369"/>
              </a:cxn>
              <a:cxn ang="0">
                <a:pos x="7570" y="132980"/>
              </a:cxn>
              <a:cxn ang="0">
                <a:pos x="28100" y="163180"/>
              </a:cxn>
              <a:cxn ang="0">
                <a:pos x="58316" y="183276"/>
              </a:cxn>
              <a:cxn ang="0">
                <a:pos x="94947" y="190574"/>
              </a:cxn>
              <a:cxn ang="0">
                <a:pos x="132391" y="183276"/>
              </a:cxn>
              <a:cxn ang="0">
                <a:pos x="162492" y="163180"/>
              </a:cxn>
              <a:cxn ang="0">
                <a:pos x="182540" y="132980"/>
              </a:cxn>
              <a:cxn ang="0">
                <a:pos x="189825" y="95369"/>
              </a:cxn>
              <a:cxn ang="0">
                <a:pos x="182540" y="58593"/>
              </a:cxn>
              <a:cxn ang="0">
                <a:pos x="162492" y="28240"/>
              </a:cxn>
              <a:cxn ang="0">
                <a:pos x="132391" y="7610"/>
              </a:cxn>
              <a:cxn ang="0">
                <a:pos x="94947" y="0"/>
              </a:cxn>
            </a:cxnLst>
            <a:rect l="0" t="0" r="r" b="b"/>
            <a:pathLst>
              <a:path w="189865" h="191135">
                <a:moveTo>
                  <a:pt x="94947" y="0"/>
                </a:moveTo>
                <a:lnTo>
                  <a:pt x="58316" y="7610"/>
                </a:lnTo>
                <a:lnTo>
                  <a:pt x="28100" y="28240"/>
                </a:lnTo>
                <a:lnTo>
                  <a:pt x="7570" y="58593"/>
                </a:lnTo>
                <a:lnTo>
                  <a:pt x="0" y="95369"/>
                </a:lnTo>
                <a:lnTo>
                  <a:pt x="7570" y="132980"/>
                </a:lnTo>
                <a:lnTo>
                  <a:pt x="28100" y="163180"/>
                </a:lnTo>
                <a:lnTo>
                  <a:pt x="58316" y="183276"/>
                </a:lnTo>
                <a:lnTo>
                  <a:pt x="94947" y="190574"/>
                </a:lnTo>
                <a:lnTo>
                  <a:pt x="132391" y="183276"/>
                </a:lnTo>
                <a:lnTo>
                  <a:pt x="162492" y="163180"/>
                </a:lnTo>
                <a:lnTo>
                  <a:pt x="182540" y="132980"/>
                </a:lnTo>
                <a:lnTo>
                  <a:pt x="189825" y="95369"/>
                </a:lnTo>
                <a:lnTo>
                  <a:pt x="182540" y="58593"/>
                </a:lnTo>
                <a:lnTo>
                  <a:pt x="162492" y="28240"/>
                </a:lnTo>
                <a:lnTo>
                  <a:pt x="132391" y="7610"/>
                </a:lnTo>
                <a:lnTo>
                  <a:pt x="949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340600" y="3182938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1844675" y="3675063"/>
            <a:ext cx="1830388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4714"/>
              </a:cxn>
              <a:cxn ang="0">
                <a:pos x="1830631" y="418519"/>
              </a:cxn>
              <a:cxn ang="0">
                <a:pos x="1830631" y="123596"/>
              </a:cxn>
              <a:cxn ang="0">
                <a:pos x="0" y="0"/>
              </a:cxn>
            </a:cxnLst>
            <a:rect l="0" t="0" r="r" b="b"/>
            <a:pathLst>
              <a:path w="1830704" h="419100">
                <a:moveTo>
                  <a:pt x="0" y="0"/>
                </a:moveTo>
                <a:lnTo>
                  <a:pt x="0" y="294714"/>
                </a:lnTo>
                <a:lnTo>
                  <a:pt x="1830631" y="418519"/>
                </a:lnTo>
                <a:lnTo>
                  <a:pt x="1830631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1844675" y="3675063"/>
            <a:ext cx="1830388" cy="419100"/>
          </a:xfrm>
          <a:custGeom>
            <a:avLst/>
            <a:gdLst/>
            <a:ahLst/>
            <a:cxnLst>
              <a:cxn ang="0">
                <a:pos x="1830631" y="418519"/>
              </a:cxn>
              <a:cxn ang="0">
                <a:pos x="0" y="294714"/>
              </a:cxn>
              <a:cxn ang="0">
                <a:pos x="0" y="0"/>
              </a:cxn>
              <a:cxn ang="0">
                <a:pos x="1830631" y="123596"/>
              </a:cxn>
              <a:cxn ang="0">
                <a:pos x="1830631" y="418519"/>
              </a:cxn>
            </a:cxnLst>
            <a:rect l="0" t="0" r="r" b="b"/>
            <a:pathLst>
              <a:path w="1830704" h="419100">
                <a:moveTo>
                  <a:pt x="1830631" y="418519"/>
                </a:moveTo>
                <a:lnTo>
                  <a:pt x="0" y="294714"/>
                </a:lnTo>
                <a:lnTo>
                  <a:pt x="0" y="0"/>
                </a:lnTo>
                <a:lnTo>
                  <a:pt x="1830631" y="123596"/>
                </a:lnTo>
                <a:lnTo>
                  <a:pt x="1830631" y="418519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3675063" y="4094163"/>
            <a:ext cx="1855787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6763"/>
              </a:cxn>
              <a:cxn ang="0">
                <a:pos x="1855402" y="420360"/>
              </a:cxn>
              <a:cxn ang="0">
                <a:pos x="1855402" y="123596"/>
              </a:cxn>
              <a:cxn ang="0">
                <a:pos x="0" y="0"/>
              </a:cxn>
            </a:cxnLst>
            <a:rect l="0" t="0" r="r" b="b"/>
            <a:pathLst>
              <a:path w="1855470" h="420370">
                <a:moveTo>
                  <a:pt x="0" y="0"/>
                </a:moveTo>
                <a:lnTo>
                  <a:pt x="0" y="296763"/>
                </a:lnTo>
                <a:lnTo>
                  <a:pt x="1855402" y="420360"/>
                </a:lnTo>
                <a:lnTo>
                  <a:pt x="1855402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3675063" y="4094163"/>
            <a:ext cx="1855787" cy="419100"/>
          </a:xfrm>
          <a:custGeom>
            <a:avLst/>
            <a:gdLst/>
            <a:ahLst/>
            <a:cxnLst>
              <a:cxn ang="0">
                <a:pos x="1855402" y="420360"/>
              </a:cxn>
              <a:cxn ang="0">
                <a:pos x="0" y="296763"/>
              </a:cxn>
              <a:cxn ang="0">
                <a:pos x="0" y="0"/>
              </a:cxn>
              <a:cxn ang="0">
                <a:pos x="1855402" y="123596"/>
              </a:cxn>
              <a:cxn ang="0">
                <a:pos x="1855402" y="420360"/>
              </a:cxn>
            </a:cxnLst>
            <a:rect l="0" t="0" r="r" b="b"/>
            <a:pathLst>
              <a:path w="1855470" h="420370">
                <a:moveTo>
                  <a:pt x="1855402" y="420360"/>
                </a:moveTo>
                <a:lnTo>
                  <a:pt x="0" y="296763"/>
                </a:lnTo>
                <a:lnTo>
                  <a:pt x="0" y="0"/>
                </a:lnTo>
                <a:lnTo>
                  <a:pt x="1855402" y="123596"/>
                </a:lnTo>
                <a:lnTo>
                  <a:pt x="1855402" y="420360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5530850" y="4522788"/>
            <a:ext cx="18780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6770"/>
              </a:cxn>
              <a:cxn ang="0">
                <a:pos x="1877998" y="420373"/>
              </a:cxn>
              <a:cxn ang="0">
                <a:pos x="1877998" y="123596"/>
              </a:cxn>
              <a:cxn ang="0">
                <a:pos x="0" y="0"/>
              </a:cxn>
            </a:cxnLst>
            <a:rect l="0" t="0" r="r" b="b"/>
            <a:pathLst>
              <a:path w="1878329" h="420370">
                <a:moveTo>
                  <a:pt x="0" y="0"/>
                </a:moveTo>
                <a:lnTo>
                  <a:pt x="0" y="296770"/>
                </a:lnTo>
                <a:lnTo>
                  <a:pt x="1877998" y="420373"/>
                </a:lnTo>
                <a:lnTo>
                  <a:pt x="1877998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>
            <a:spLocks/>
          </p:cNvSpPr>
          <p:nvPr/>
        </p:nvSpPr>
        <p:spPr bwMode="auto">
          <a:xfrm>
            <a:off x="5530850" y="4522788"/>
            <a:ext cx="1878013" cy="419100"/>
          </a:xfrm>
          <a:custGeom>
            <a:avLst/>
            <a:gdLst/>
            <a:ahLst/>
            <a:cxnLst>
              <a:cxn ang="0">
                <a:pos x="1877998" y="420373"/>
              </a:cxn>
              <a:cxn ang="0">
                <a:pos x="0" y="296770"/>
              </a:cxn>
              <a:cxn ang="0">
                <a:pos x="0" y="0"/>
              </a:cxn>
              <a:cxn ang="0">
                <a:pos x="1877998" y="123596"/>
              </a:cxn>
              <a:cxn ang="0">
                <a:pos x="1877998" y="420373"/>
              </a:cxn>
            </a:cxnLst>
            <a:rect l="0" t="0" r="r" b="b"/>
            <a:pathLst>
              <a:path w="1878329" h="420370">
                <a:moveTo>
                  <a:pt x="1877998" y="420373"/>
                </a:moveTo>
                <a:lnTo>
                  <a:pt x="0" y="296770"/>
                </a:lnTo>
                <a:lnTo>
                  <a:pt x="0" y="0"/>
                </a:lnTo>
                <a:lnTo>
                  <a:pt x="1877998" y="123596"/>
                </a:lnTo>
                <a:lnTo>
                  <a:pt x="1877998" y="420373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889375" y="3741738"/>
            <a:ext cx="958850" cy="366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Transmission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time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51" name="object 48"/>
          <p:cNvSpPr>
            <a:spLocks/>
          </p:cNvSpPr>
          <p:nvPr/>
        </p:nvSpPr>
        <p:spPr bwMode="auto">
          <a:xfrm>
            <a:off x="3724275" y="3798888"/>
            <a:ext cx="115888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487" y="0"/>
              </a:cxn>
              <a:cxn ang="0">
                <a:pos x="115487" y="270120"/>
              </a:cxn>
              <a:cxn ang="0">
                <a:pos x="0" y="270120"/>
              </a:cxn>
            </a:cxnLst>
            <a:rect l="0" t="0" r="r" b="b"/>
            <a:pathLst>
              <a:path w="115570" h="270510">
                <a:moveTo>
                  <a:pt x="0" y="0"/>
                </a:moveTo>
                <a:lnTo>
                  <a:pt x="115487" y="0"/>
                </a:lnTo>
                <a:lnTo>
                  <a:pt x="115487" y="270120"/>
                </a:lnTo>
                <a:lnTo>
                  <a:pt x="0" y="27012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2" name="object 49"/>
          <p:cNvSpPr>
            <a:spLocks/>
          </p:cNvSpPr>
          <p:nvPr/>
        </p:nvSpPr>
        <p:spPr bwMode="auto">
          <a:xfrm>
            <a:off x="1754188" y="3732213"/>
            <a:ext cx="187325" cy="190500"/>
          </a:xfrm>
          <a:custGeom>
            <a:avLst/>
            <a:gdLst/>
            <a:ahLst/>
            <a:cxnLst>
              <a:cxn ang="0">
                <a:pos x="92833" y="0"/>
              </a:cxn>
              <a:cxn ang="0">
                <a:pos x="56611" y="7556"/>
              </a:cxn>
              <a:cxn ang="0">
                <a:pos x="27112" y="28041"/>
              </a:cxn>
              <a:cxn ang="0">
                <a:pos x="7266" y="58180"/>
              </a:cxn>
              <a:cxn ang="0">
                <a:pos x="0" y="94694"/>
              </a:cxn>
              <a:cxn ang="0">
                <a:pos x="7266" y="132180"/>
              </a:cxn>
              <a:cxn ang="0">
                <a:pos x="27112" y="162285"/>
              </a:cxn>
              <a:cxn ang="0">
                <a:pos x="56611" y="182321"/>
              </a:cxn>
              <a:cxn ang="0">
                <a:pos x="92833" y="189598"/>
              </a:cxn>
              <a:cxn ang="0">
                <a:pos x="130251" y="182321"/>
              </a:cxn>
              <a:cxn ang="0">
                <a:pos x="160363" y="162285"/>
              </a:cxn>
              <a:cxn ang="0">
                <a:pos x="180435" y="132180"/>
              </a:cxn>
              <a:cxn ang="0">
                <a:pos x="187734" y="94694"/>
              </a:cxn>
              <a:cxn ang="0">
                <a:pos x="180435" y="58180"/>
              </a:cxn>
              <a:cxn ang="0">
                <a:pos x="160363" y="28041"/>
              </a:cxn>
              <a:cxn ang="0">
                <a:pos x="130251" y="7556"/>
              </a:cxn>
              <a:cxn ang="0">
                <a:pos x="92833" y="0"/>
              </a:cxn>
            </a:cxnLst>
            <a:rect l="0" t="0" r="r" b="b"/>
            <a:pathLst>
              <a:path w="187960" h="189864">
                <a:moveTo>
                  <a:pt x="92833" y="0"/>
                </a:moveTo>
                <a:lnTo>
                  <a:pt x="56611" y="7556"/>
                </a:lnTo>
                <a:lnTo>
                  <a:pt x="27112" y="28041"/>
                </a:lnTo>
                <a:lnTo>
                  <a:pt x="7266" y="58180"/>
                </a:lnTo>
                <a:lnTo>
                  <a:pt x="0" y="94694"/>
                </a:lnTo>
                <a:lnTo>
                  <a:pt x="7266" y="132180"/>
                </a:lnTo>
                <a:lnTo>
                  <a:pt x="27112" y="162285"/>
                </a:lnTo>
                <a:lnTo>
                  <a:pt x="56611" y="182321"/>
                </a:lnTo>
                <a:lnTo>
                  <a:pt x="92833" y="189598"/>
                </a:lnTo>
                <a:lnTo>
                  <a:pt x="130251" y="182321"/>
                </a:lnTo>
                <a:lnTo>
                  <a:pt x="160363" y="162285"/>
                </a:lnTo>
                <a:lnTo>
                  <a:pt x="180435" y="132180"/>
                </a:lnTo>
                <a:lnTo>
                  <a:pt x="187734" y="94694"/>
                </a:lnTo>
                <a:lnTo>
                  <a:pt x="180435" y="58180"/>
                </a:lnTo>
                <a:lnTo>
                  <a:pt x="160363" y="28041"/>
                </a:lnTo>
                <a:lnTo>
                  <a:pt x="130251" y="7556"/>
                </a:lnTo>
                <a:lnTo>
                  <a:pt x="92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1792288" y="370205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54" name="object 51"/>
          <p:cNvSpPr>
            <a:spLocks/>
          </p:cNvSpPr>
          <p:nvPr/>
        </p:nvSpPr>
        <p:spPr bwMode="auto">
          <a:xfrm>
            <a:off x="3565525" y="4152900"/>
            <a:ext cx="190500" cy="190500"/>
          </a:xfrm>
          <a:custGeom>
            <a:avLst/>
            <a:gdLst/>
            <a:ahLst/>
            <a:cxnLst>
              <a:cxn ang="0">
                <a:pos x="94914" y="0"/>
              </a:cxn>
              <a:cxn ang="0">
                <a:pos x="57400" y="7588"/>
              </a:cxn>
              <a:cxn ang="0">
                <a:pos x="27294" y="28137"/>
              </a:cxn>
              <a:cxn ang="0">
                <a:pos x="7269" y="58326"/>
              </a:cxn>
              <a:cxn ang="0">
                <a:pos x="0" y="94833"/>
              </a:cxn>
              <a:cxn ang="0">
                <a:pos x="7269" y="132241"/>
              </a:cxn>
              <a:cxn ang="0">
                <a:pos x="27294" y="162353"/>
              </a:cxn>
              <a:cxn ang="0">
                <a:pos x="57400" y="182429"/>
              </a:cxn>
              <a:cxn ang="0">
                <a:pos x="94914" y="189730"/>
              </a:cxn>
              <a:cxn ang="0">
                <a:pos x="131425" y="182429"/>
              </a:cxn>
              <a:cxn ang="0">
                <a:pos x="161567" y="162353"/>
              </a:cxn>
              <a:cxn ang="0">
                <a:pos x="182059" y="132241"/>
              </a:cxn>
              <a:cxn ang="0">
                <a:pos x="189619" y="94833"/>
              </a:cxn>
              <a:cxn ang="0">
                <a:pos x="182059" y="58326"/>
              </a:cxn>
              <a:cxn ang="0">
                <a:pos x="161567" y="28137"/>
              </a:cxn>
              <a:cxn ang="0">
                <a:pos x="131425" y="7588"/>
              </a:cxn>
              <a:cxn ang="0">
                <a:pos x="94914" y="0"/>
              </a:cxn>
            </a:cxnLst>
            <a:rect l="0" t="0" r="r" b="b"/>
            <a:pathLst>
              <a:path w="189864" h="189864">
                <a:moveTo>
                  <a:pt x="94914" y="0"/>
                </a:moveTo>
                <a:lnTo>
                  <a:pt x="57400" y="7588"/>
                </a:lnTo>
                <a:lnTo>
                  <a:pt x="27294" y="28137"/>
                </a:lnTo>
                <a:lnTo>
                  <a:pt x="7269" y="58326"/>
                </a:lnTo>
                <a:lnTo>
                  <a:pt x="0" y="94833"/>
                </a:lnTo>
                <a:lnTo>
                  <a:pt x="7269" y="132241"/>
                </a:lnTo>
                <a:lnTo>
                  <a:pt x="27294" y="162353"/>
                </a:lnTo>
                <a:lnTo>
                  <a:pt x="57400" y="182429"/>
                </a:lnTo>
                <a:lnTo>
                  <a:pt x="94914" y="189730"/>
                </a:lnTo>
                <a:lnTo>
                  <a:pt x="131425" y="182429"/>
                </a:lnTo>
                <a:lnTo>
                  <a:pt x="161567" y="162353"/>
                </a:lnTo>
                <a:lnTo>
                  <a:pt x="182059" y="132241"/>
                </a:lnTo>
                <a:lnTo>
                  <a:pt x="189619" y="94833"/>
                </a:lnTo>
                <a:lnTo>
                  <a:pt x="182059" y="58326"/>
                </a:lnTo>
                <a:lnTo>
                  <a:pt x="161567" y="28137"/>
                </a:lnTo>
                <a:lnTo>
                  <a:pt x="131425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3605213" y="4122738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56" name="object 53"/>
          <p:cNvSpPr>
            <a:spLocks/>
          </p:cNvSpPr>
          <p:nvPr/>
        </p:nvSpPr>
        <p:spPr bwMode="auto">
          <a:xfrm>
            <a:off x="5426075" y="4586288"/>
            <a:ext cx="188913" cy="188912"/>
          </a:xfrm>
          <a:custGeom>
            <a:avLst/>
            <a:gdLst/>
            <a:ahLst/>
            <a:cxnLst>
              <a:cxn ang="0">
                <a:pos x="94914" y="0"/>
              </a:cxn>
              <a:cxn ang="0">
                <a:pos x="58371" y="7588"/>
              </a:cxn>
              <a:cxn ang="0">
                <a:pos x="28157" y="28143"/>
              </a:cxn>
              <a:cxn ang="0">
                <a:pos x="7592" y="58347"/>
              </a:cxn>
              <a:cxn ang="0">
                <a:pos x="0" y="94882"/>
              </a:cxn>
              <a:cxn ang="0">
                <a:pos x="7592" y="132351"/>
              </a:cxn>
              <a:cxn ang="0">
                <a:pos x="28157" y="162449"/>
              </a:cxn>
              <a:cxn ang="0">
                <a:pos x="58371" y="182482"/>
              </a:cxn>
              <a:cxn ang="0">
                <a:pos x="94914" y="189758"/>
              </a:cxn>
              <a:cxn ang="0">
                <a:pos x="132340" y="182482"/>
              </a:cxn>
              <a:cxn ang="0">
                <a:pos x="162456" y="162449"/>
              </a:cxn>
              <a:cxn ang="0">
                <a:pos x="182530" y="132351"/>
              </a:cxn>
              <a:cxn ang="0">
                <a:pos x="189829" y="94882"/>
              </a:cxn>
              <a:cxn ang="0">
                <a:pos x="182530" y="58347"/>
              </a:cxn>
              <a:cxn ang="0">
                <a:pos x="162456" y="28143"/>
              </a:cxn>
              <a:cxn ang="0">
                <a:pos x="132340" y="7588"/>
              </a:cxn>
              <a:cxn ang="0">
                <a:pos x="94914" y="0"/>
              </a:cxn>
            </a:cxnLst>
            <a:rect l="0" t="0" r="r" b="b"/>
            <a:pathLst>
              <a:path w="189864" h="189864">
                <a:moveTo>
                  <a:pt x="94914" y="0"/>
                </a:moveTo>
                <a:lnTo>
                  <a:pt x="58371" y="7588"/>
                </a:lnTo>
                <a:lnTo>
                  <a:pt x="28157" y="28143"/>
                </a:lnTo>
                <a:lnTo>
                  <a:pt x="7592" y="58347"/>
                </a:lnTo>
                <a:lnTo>
                  <a:pt x="0" y="94882"/>
                </a:lnTo>
                <a:lnTo>
                  <a:pt x="7592" y="132351"/>
                </a:lnTo>
                <a:lnTo>
                  <a:pt x="28157" y="162449"/>
                </a:lnTo>
                <a:lnTo>
                  <a:pt x="58371" y="182482"/>
                </a:lnTo>
                <a:lnTo>
                  <a:pt x="94914" y="189758"/>
                </a:lnTo>
                <a:lnTo>
                  <a:pt x="132340" y="182482"/>
                </a:lnTo>
                <a:lnTo>
                  <a:pt x="162456" y="162449"/>
                </a:lnTo>
                <a:lnTo>
                  <a:pt x="182530" y="132351"/>
                </a:lnTo>
                <a:lnTo>
                  <a:pt x="189829" y="94882"/>
                </a:lnTo>
                <a:lnTo>
                  <a:pt x="182530" y="58347"/>
                </a:lnTo>
                <a:lnTo>
                  <a:pt x="162456" y="28143"/>
                </a:lnTo>
                <a:lnTo>
                  <a:pt x="132340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5459413" y="4568825"/>
            <a:ext cx="1111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30654" y="2982345"/>
            <a:ext cx="200660" cy="42735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et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59" name="object 56"/>
          <p:cNvSpPr>
            <a:spLocks/>
          </p:cNvSpPr>
          <p:nvPr/>
        </p:nvSpPr>
        <p:spPr bwMode="auto">
          <a:xfrm>
            <a:off x="1595438" y="2835275"/>
            <a:ext cx="117475" cy="757238"/>
          </a:xfrm>
          <a:custGeom>
            <a:avLst/>
            <a:gdLst/>
            <a:ahLst/>
            <a:cxnLst>
              <a:cxn ang="0">
                <a:pos x="116605" y="0"/>
              </a:cxn>
              <a:cxn ang="0">
                <a:pos x="0" y="0"/>
              </a:cxn>
              <a:cxn ang="0">
                <a:pos x="0" y="757910"/>
              </a:cxn>
              <a:cxn ang="0">
                <a:pos x="116605" y="757910"/>
              </a:cxn>
            </a:cxnLst>
            <a:rect l="0" t="0" r="r" b="b"/>
            <a:pathLst>
              <a:path w="116839" h="758189">
                <a:moveTo>
                  <a:pt x="116605" y="0"/>
                </a:moveTo>
                <a:lnTo>
                  <a:pt x="0" y="0"/>
                </a:lnTo>
                <a:lnTo>
                  <a:pt x="0" y="757910"/>
                </a:lnTo>
                <a:lnTo>
                  <a:pt x="116605" y="757910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0" name="object 57"/>
          <p:cNvSpPr>
            <a:spLocks/>
          </p:cNvSpPr>
          <p:nvPr/>
        </p:nvSpPr>
        <p:spPr bwMode="auto">
          <a:xfrm>
            <a:off x="1631950" y="4970463"/>
            <a:ext cx="115888" cy="754062"/>
          </a:xfrm>
          <a:custGeom>
            <a:avLst/>
            <a:gdLst/>
            <a:ahLst/>
            <a:cxnLst>
              <a:cxn ang="0">
                <a:pos x="116778" y="0"/>
              </a:cxn>
              <a:cxn ang="0">
                <a:pos x="0" y="0"/>
              </a:cxn>
              <a:cxn ang="0">
                <a:pos x="0" y="753786"/>
              </a:cxn>
              <a:cxn ang="0">
                <a:pos x="116778" y="753786"/>
              </a:cxn>
            </a:cxnLst>
            <a:rect l="0" t="0" r="r" b="b"/>
            <a:pathLst>
              <a:path w="116839" h="754379">
                <a:moveTo>
                  <a:pt x="116778" y="0"/>
                </a:moveTo>
                <a:lnTo>
                  <a:pt x="0" y="0"/>
                </a:lnTo>
                <a:lnTo>
                  <a:pt x="0" y="753786"/>
                </a:lnTo>
                <a:lnTo>
                  <a:pt x="116778" y="753786"/>
                </a:lnTo>
              </a:path>
            </a:pathLst>
          </a:custGeom>
          <a:noFill/>
          <a:ln w="12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1362507" y="4956591"/>
            <a:ext cx="200660" cy="73533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Te</a:t>
            </a:r>
            <a:r>
              <a:rPr sz="1350" spc="-5" dirty="0">
                <a:latin typeface="Times New Roman"/>
                <a:cs typeface="Times New Roman"/>
              </a:rPr>
              <a:t>ar</a:t>
            </a:r>
            <a:r>
              <a:rPr sz="1350" spc="-10" dirty="0">
                <a:latin typeface="Times New Roman"/>
                <a:cs typeface="Times New Roman"/>
              </a:rPr>
              <a:t>dow</a:t>
            </a:r>
            <a:r>
              <a:rPr sz="13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3288" y="3735355"/>
            <a:ext cx="196215" cy="909319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ota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Times New Roman"/>
                <a:cs typeface="Times New Roman"/>
              </a:rPr>
              <a:t>d</a:t>
            </a:r>
            <a:r>
              <a:rPr sz="1350" spc="-10" dirty="0">
                <a:latin typeface="Times New Roman"/>
                <a:cs typeface="Times New Roman"/>
              </a:rPr>
              <a:t>el</a:t>
            </a:r>
            <a:r>
              <a:rPr sz="1350" spc="-1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63" name="object 60"/>
          <p:cNvSpPr>
            <a:spLocks/>
          </p:cNvSpPr>
          <p:nvPr/>
        </p:nvSpPr>
        <p:spPr bwMode="auto">
          <a:xfrm>
            <a:off x="1223963" y="2833688"/>
            <a:ext cx="114300" cy="2881312"/>
          </a:xfrm>
          <a:custGeom>
            <a:avLst/>
            <a:gdLst/>
            <a:ahLst/>
            <a:cxnLst>
              <a:cxn ang="0">
                <a:pos x="113846" y="0"/>
              </a:cxn>
              <a:cxn ang="0">
                <a:pos x="0" y="0"/>
              </a:cxn>
              <a:cxn ang="0">
                <a:pos x="0" y="2881806"/>
              </a:cxn>
              <a:cxn ang="0">
                <a:pos x="113846" y="2881806"/>
              </a:cxn>
            </a:cxnLst>
            <a:rect l="0" t="0" r="r" b="b"/>
            <a:pathLst>
              <a:path w="114300" h="2882265">
                <a:moveTo>
                  <a:pt x="113846" y="0"/>
                </a:moveTo>
                <a:lnTo>
                  <a:pt x="0" y="0"/>
                </a:lnTo>
                <a:lnTo>
                  <a:pt x="0" y="2881806"/>
                </a:lnTo>
                <a:lnTo>
                  <a:pt x="113846" y="2881806"/>
                </a:lnTo>
              </a:path>
            </a:pathLst>
          </a:custGeom>
          <a:noFill/>
          <a:ln w="121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61"/>
          <p:cNvSpPr>
            <a:spLocks/>
          </p:cNvSpPr>
          <p:nvPr/>
        </p:nvSpPr>
        <p:spPr bwMode="auto">
          <a:xfrm>
            <a:off x="1836738" y="5000625"/>
            <a:ext cx="5561012" cy="371475"/>
          </a:xfrm>
          <a:custGeom>
            <a:avLst/>
            <a:gdLst/>
            <a:ahLst/>
            <a:cxnLst>
              <a:cxn ang="0">
                <a:pos x="5561700" y="0"/>
              </a:cxn>
              <a:cxn ang="0">
                <a:pos x="0" y="230950"/>
              </a:cxn>
              <a:cxn ang="0">
                <a:pos x="0" y="371149"/>
              </a:cxn>
              <a:cxn ang="0">
                <a:pos x="5561700" y="138165"/>
              </a:cxn>
              <a:cxn ang="0">
                <a:pos x="5561700" y="0"/>
              </a:cxn>
            </a:cxnLst>
            <a:rect l="0" t="0" r="r" b="b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5" name="object 62"/>
          <p:cNvSpPr>
            <a:spLocks/>
          </p:cNvSpPr>
          <p:nvPr/>
        </p:nvSpPr>
        <p:spPr bwMode="auto">
          <a:xfrm>
            <a:off x="1836738" y="5000625"/>
            <a:ext cx="5561012" cy="371475"/>
          </a:xfrm>
          <a:custGeom>
            <a:avLst/>
            <a:gdLst/>
            <a:ahLst/>
            <a:cxnLst>
              <a:cxn ang="0">
                <a:pos x="5561700" y="0"/>
              </a:cxn>
              <a:cxn ang="0">
                <a:pos x="0" y="230950"/>
              </a:cxn>
              <a:cxn ang="0">
                <a:pos x="0" y="371149"/>
              </a:cxn>
              <a:cxn ang="0">
                <a:pos x="5561700" y="138165"/>
              </a:cxn>
              <a:cxn ang="0">
                <a:pos x="5561700" y="0"/>
              </a:cxn>
            </a:cxnLst>
            <a:rect l="0" t="0" r="r" b="b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6" name="object 63"/>
          <p:cNvSpPr>
            <a:spLocks/>
          </p:cNvSpPr>
          <p:nvPr/>
        </p:nvSpPr>
        <p:spPr bwMode="auto">
          <a:xfrm>
            <a:off x="7278688" y="4962525"/>
            <a:ext cx="192087" cy="188913"/>
          </a:xfrm>
          <a:custGeom>
            <a:avLst/>
            <a:gdLst/>
            <a:ahLst/>
            <a:cxnLst>
              <a:cxn ang="0">
                <a:pos x="97113" y="0"/>
              </a:cxn>
              <a:cxn ang="0">
                <a:pos x="59319" y="7576"/>
              </a:cxn>
              <a:cxn ang="0">
                <a:pos x="28449" y="28105"/>
              </a:cxn>
              <a:cxn ang="0">
                <a:pos x="7633" y="58285"/>
              </a:cxn>
              <a:cxn ang="0">
                <a:pos x="0" y="94814"/>
              </a:cxn>
              <a:cxn ang="0">
                <a:pos x="7633" y="132299"/>
              </a:cxn>
              <a:cxn ang="0">
                <a:pos x="28449" y="162435"/>
              </a:cxn>
              <a:cxn ang="0">
                <a:pos x="59319" y="182507"/>
              </a:cxn>
              <a:cxn ang="0">
                <a:pos x="97113" y="189801"/>
              </a:cxn>
              <a:cxn ang="0">
                <a:pos x="133686" y="182507"/>
              </a:cxn>
              <a:cxn ang="0">
                <a:pos x="163910" y="162435"/>
              </a:cxn>
              <a:cxn ang="0">
                <a:pos x="184473" y="132299"/>
              </a:cxn>
              <a:cxn ang="0">
                <a:pos x="192063" y="94814"/>
              </a:cxn>
              <a:cxn ang="0">
                <a:pos x="184473" y="58285"/>
              </a:cxn>
              <a:cxn ang="0">
                <a:pos x="163910" y="28105"/>
              </a:cxn>
              <a:cxn ang="0">
                <a:pos x="133686" y="7576"/>
              </a:cxn>
              <a:cxn ang="0">
                <a:pos x="97113" y="0"/>
              </a:cxn>
            </a:cxnLst>
            <a:rect l="0" t="0" r="r" b="b"/>
            <a:pathLst>
              <a:path w="192404" h="189864">
                <a:moveTo>
                  <a:pt x="97113" y="0"/>
                </a:moveTo>
                <a:lnTo>
                  <a:pt x="59319" y="7576"/>
                </a:lnTo>
                <a:lnTo>
                  <a:pt x="28449" y="28105"/>
                </a:lnTo>
                <a:lnTo>
                  <a:pt x="7633" y="58285"/>
                </a:lnTo>
                <a:lnTo>
                  <a:pt x="0" y="94814"/>
                </a:lnTo>
                <a:lnTo>
                  <a:pt x="7633" y="132299"/>
                </a:lnTo>
                <a:lnTo>
                  <a:pt x="28449" y="162435"/>
                </a:lnTo>
                <a:lnTo>
                  <a:pt x="59319" y="182507"/>
                </a:lnTo>
                <a:lnTo>
                  <a:pt x="97113" y="189801"/>
                </a:lnTo>
                <a:lnTo>
                  <a:pt x="133686" y="182507"/>
                </a:lnTo>
                <a:lnTo>
                  <a:pt x="163910" y="162435"/>
                </a:lnTo>
                <a:lnTo>
                  <a:pt x="184473" y="132299"/>
                </a:lnTo>
                <a:lnTo>
                  <a:pt x="192063" y="94814"/>
                </a:lnTo>
                <a:lnTo>
                  <a:pt x="184473" y="58285"/>
                </a:lnTo>
                <a:lnTo>
                  <a:pt x="163910" y="28105"/>
                </a:lnTo>
                <a:lnTo>
                  <a:pt x="133686" y="7576"/>
                </a:lnTo>
                <a:lnTo>
                  <a:pt x="97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7318375" y="4932363"/>
            <a:ext cx="1143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68" name="object 65"/>
          <p:cNvSpPr>
            <a:spLocks/>
          </p:cNvSpPr>
          <p:nvPr/>
        </p:nvSpPr>
        <p:spPr bwMode="auto">
          <a:xfrm>
            <a:off x="1851025" y="5367338"/>
            <a:ext cx="5565775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8363"/>
              </a:cxn>
              <a:cxn ang="0">
                <a:pos x="5566261" y="369541"/>
              </a:cxn>
              <a:cxn ang="0">
                <a:pos x="5566261" y="231177"/>
              </a:cxn>
              <a:cxn ang="0">
                <a:pos x="0" y="0"/>
              </a:cxn>
            </a:cxnLst>
            <a:rect l="0" t="0" r="r" b="b"/>
            <a:pathLst>
              <a:path w="5566409" h="369570">
                <a:moveTo>
                  <a:pt x="0" y="0"/>
                </a:moveTo>
                <a:lnTo>
                  <a:pt x="0" y="138363"/>
                </a:lnTo>
                <a:lnTo>
                  <a:pt x="5566261" y="369541"/>
                </a:lnTo>
                <a:lnTo>
                  <a:pt x="5566261" y="231177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9" name="object 66"/>
          <p:cNvSpPr>
            <a:spLocks/>
          </p:cNvSpPr>
          <p:nvPr/>
        </p:nvSpPr>
        <p:spPr bwMode="auto">
          <a:xfrm>
            <a:off x="1851025" y="5367338"/>
            <a:ext cx="5565775" cy="369887"/>
          </a:xfrm>
          <a:custGeom>
            <a:avLst/>
            <a:gdLst/>
            <a:ahLst/>
            <a:cxnLst>
              <a:cxn ang="0">
                <a:pos x="5566261" y="369541"/>
              </a:cxn>
              <a:cxn ang="0">
                <a:pos x="0" y="138363"/>
              </a:cxn>
              <a:cxn ang="0">
                <a:pos x="0" y="0"/>
              </a:cxn>
              <a:cxn ang="0">
                <a:pos x="5566261" y="231177"/>
              </a:cxn>
              <a:cxn ang="0">
                <a:pos x="5566261" y="369541"/>
              </a:cxn>
            </a:cxnLst>
            <a:rect l="0" t="0" r="r" b="b"/>
            <a:pathLst>
              <a:path w="5566409" h="369570">
                <a:moveTo>
                  <a:pt x="5566261" y="369541"/>
                </a:moveTo>
                <a:lnTo>
                  <a:pt x="0" y="138363"/>
                </a:lnTo>
                <a:lnTo>
                  <a:pt x="0" y="0"/>
                </a:lnTo>
                <a:lnTo>
                  <a:pt x="5566261" y="231177"/>
                </a:lnTo>
                <a:lnTo>
                  <a:pt x="5566261" y="369541"/>
                </a:lnTo>
                <a:close/>
              </a:path>
            </a:pathLst>
          </a:custGeom>
          <a:noFill/>
          <a:ln w="121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0" name="object 67"/>
          <p:cNvSpPr>
            <a:spLocks/>
          </p:cNvSpPr>
          <p:nvPr/>
        </p:nvSpPr>
        <p:spPr bwMode="auto">
          <a:xfrm>
            <a:off x="1754188" y="5343525"/>
            <a:ext cx="190500" cy="188913"/>
          </a:xfrm>
          <a:custGeom>
            <a:avLst/>
            <a:gdLst/>
            <a:ahLst/>
            <a:cxnLst>
              <a:cxn ang="0">
                <a:pos x="94766" y="0"/>
              </a:cxn>
              <a:cxn ang="0">
                <a:pos x="57362" y="7581"/>
              </a:cxn>
              <a:cxn ang="0">
                <a:pos x="27297" y="28134"/>
              </a:cxn>
              <a:cxn ang="0">
                <a:pos x="7274" y="58372"/>
              </a:cxn>
              <a:cxn ang="0">
                <a:pos x="0" y="95009"/>
              </a:cxn>
              <a:cxn ang="0">
                <a:pos x="7274" y="132403"/>
              </a:cxn>
              <a:cxn ang="0">
                <a:pos x="27297" y="162495"/>
              </a:cxn>
              <a:cxn ang="0">
                <a:pos x="57362" y="182553"/>
              </a:cxn>
              <a:cxn ang="0">
                <a:pos x="94766" y="189846"/>
              </a:cxn>
              <a:cxn ang="0">
                <a:pos x="131403" y="182553"/>
              </a:cxn>
              <a:cxn ang="0">
                <a:pos x="161618" y="162495"/>
              </a:cxn>
              <a:cxn ang="0">
                <a:pos x="182143" y="132403"/>
              </a:cxn>
              <a:cxn ang="0">
                <a:pos x="189710" y="95009"/>
              </a:cxn>
              <a:cxn ang="0">
                <a:pos x="182143" y="58372"/>
              </a:cxn>
              <a:cxn ang="0">
                <a:pos x="161618" y="28134"/>
              </a:cxn>
              <a:cxn ang="0">
                <a:pos x="131403" y="7581"/>
              </a:cxn>
              <a:cxn ang="0">
                <a:pos x="94766" y="0"/>
              </a:cxn>
            </a:cxnLst>
            <a:rect l="0" t="0" r="r" b="b"/>
            <a:pathLst>
              <a:path w="189864" h="189864">
                <a:moveTo>
                  <a:pt x="94766" y="0"/>
                </a:moveTo>
                <a:lnTo>
                  <a:pt x="57362" y="7581"/>
                </a:lnTo>
                <a:lnTo>
                  <a:pt x="27297" y="28134"/>
                </a:lnTo>
                <a:lnTo>
                  <a:pt x="7274" y="58372"/>
                </a:lnTo>
                <a:lnTo>
                  <a:pt x="0" y="95009"/>
                </a:lnTo>
                <a:lnTo>
                  <a:pt x="7274" y="132403"/>
                </a:lnTo>
                <a:lnTo>
                  <a:pt x="27297" y="162495"/>
                </a:lnTo>
                <a:lnTo>
                  <a:pt x="57362" y="182553"/>
                </a:lnTo>
                <a:lnTo>
                  <a:pt x="94766" y="189846"/>
                </a:lnTo>
                <a:lnTo>
                  <a:pt x="131403" y="182553"/>
                </a:lnTo>
                <a:lnTo>
                  <a:pt x="161618" y="162495"/>
                </a:lnTo>
                <a:lnTo>
                  <a:pt x="182143" y="132403"/>
                </a:lnTo>
                <a:lnTo>
                  <a:pt x="189710" y="95009"/>
                </a:lnTo>
                <a:lnTo>
                  <a:pt x="182143" y="58372"/>
                </a:lnTo>
                <a:lnTo>
                  <a:pt x="161618" y="28134"/>
                </a:lnTo>
                <a:lnTo>
                  <a:pt x="131403" y="7581"/>
                </a:lnTo>
                <a:lnTo>
                  <a:pt x="947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1792288" y="5337175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572" name="object 6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92F0583-2A3D-407C-91BB-167F61BEA228}" type="slidenum">
              <a:rPr lang="th-TH"/>
              <a:pPr marL="20955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64262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</a:t>
            </a:r>
            <a:r>
              <a:rPr spc="-5" dirty="0"/>
              <a:t>Fundamental</a:t>
            </a:r>
            <a:r>
              <a:rPr spc="-30" dirty="0"/>
              <a:t> </a:t>
            </a:r>
            <a:r>
              <a:rPr dirty="0"/>
              <a:t>operation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1209B44-FA0E-4745-883C-D5CB4CDCE767}" type="slidenum">
              <a:rPr lang="th-TH"/>
              <a:pPr marL="20955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35025" y="2012950"/>
            <a:ext cx="8194675" cy="3411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Method of message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delivery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Addresses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both </a:t>
            </a:r>
            <a:r>
              <a:rPr sz="3200" spc="-5" dirty="0">
                <a:latin typeface="Tahoma"/>
                <a:cs typeface="Tahoma"/>
              </a:rPr>
              <a:t>sender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solidFill>
                  <a:srgbClr val="C00000"/>
                </a:solidFill>
                <a:latin typeface="Tahoma"/>
                <a:cs typeface="Tahoma"/>
              </a:rPr>
              <a:t>supporting </a:t>
            </a:r>
            <a:r>
              <a:rPr sz="3200" dirty="0">
                <a:solidFill>
                  <a:srgbClr val="C00000"/>
                </a:solidFill>
                <a:latin typeface="Tahoma"/>
                <a:cs typeface="Tahoma"/>
              </a:rPr>
              <a:t>protocols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BOOTP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Node-to-node</a:t>
            </a:r>
            <a:r>
              <a:rPr spc="-100" dirty="0"/>
              <a:t> </a:t>
            </a:r>
            <a:r>
              <a:rPr dirty="0"/>
              <a:t>delivery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12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581525"/>
            <a:ext cx="7558088" cy="194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1529715" fontAlgn="auto">
              <a:spcBef>
                <a:spcPts val="0"/>
              </a:spcBef>
              <a:spcAft>
                <a:spcPts val="0"/>
              </a:spcAft>
              <a:tabLst>
                <a:tab pos="3780154" algn="l"/>
                <a:tab pos="5320030" algn="l"/>
              </a:tabLs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Ethernet	</a:t>
            </a:r>
            <a:r>
              <a:rPr sz="3000" b="1" spc="-7" baseline="1388" dirty="0">
                <a:solidFill>
                  <a:srgbClr val="006600"/>
                </a:solidFill>
                <a:latin typeface="Tahoma"/>
                <a:cs typeface="Tahoma"/>
              </a:rPr>
              <a:t>ATM	Token</a:t>
            </a:r>
            <a:r>
              <a:rPr sz="3000" b="1" spc="-150" baseline="1388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3000" b="1" spc="-7" baseline="1388" dirty="0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sz="3000" baseline="1388">
              <a:latin typeface="Tahoma"/>
              <a:cs typeface="Tahoma"/>
            </a:endParaRPr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5221288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4429125" y="3141663"/>
            <a:ext cx="86360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359663"/>
              </a:cxn>
            </a:cxnLst>
            <a:rect l="0" t="0" r="r" b="b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5219700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7091363" y="32131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6227763" y="3500438"/>
            <a:ext cx="8636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8" y="1524"/>
              </a:cxn>
            </a:cxnLst>
            <a:rect l="0" t="0" r="r" b="b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/>
            <a:ahLst/>
            <a:cxnLst>
              <a:cxn ang="0">
                <a:pos x="1407" y="744476"/>
              </a:cxn>
              <a:cxn ang="0">
                <a:pos x="12434" y="653715"/>
              </a:cxn>
              <a:cxn ang="0">
                <a:pos x="33891" y="566379"/>
              </a:cxn>
              <a:cxn ang="0">
                <a:pos x="65156" y="483060"/>
              </a:cxn>
              <a:cxn ang="0">
                <a:pos x="105608" y="404352"/>
              </a:cxn>
              <a:cxn ang="0">
                <a:pos x="154622" y="330848"/>
              </a:cxn>
              <a:cxn ang="0">
                <a:pos x="211578" y="263142"/>
              </a:cxn>
              <a:cxn ang="0">
                <a:pos x="275853" y="201825"/>
              </a:cxn>
              <a:cxn ang="0">
                <a:pos x="346824" y="147492"/>
              </a:cxn>
              <a:cxn ang="0">
                <a:pos x="423869" y="100736"/>
              </a:cxn>
              <a:cxn ang="0">
                <a:pos x="506366" y="62150"/>
              </a:cxn>
              <a:cxn ang="0">
                <a:pos x="593693" y="32327"/>
              </a:cxn>
              <a:cxn ang="0">
                <a:pos x="685227" y="11860"/>
              </a:cxn>
              <a:cxn ang="0">
                <a:pos x="780346" y="1342"/>
              </a:cxn>
              <a:cxn ang="0">
                <a:pos x="877765" y="1342"/>
              </a:cxn>
              <a:cxn ang="0">
                <a:pos x="972884" y="11860"/>
              </a:cxn>
              <a:cxn ang="0">
                <a:pos x="1064418" y="32327"/>
              </a:cxn>
              <a:cxn ang="0">
                <a:pos x="1151745" y="62150"/>
              </a:cxn>
              <a:cxn ang="0">
                <a:pos x="1234242" y="100736"/>
              </a:cxn>
              <a:cxn ang="0">
                <a:pos x="1311287" y="147492"/>
              </a:cxn>
              <a:cxn ang="0">
                <a:pos x="1382258" y="201825"/>
              </a:cxn>
              <a:cxn ang="0">
                <a:pos x="1446533" y="263142"/>
              </a:cxn>
              <a:cxn ang="0">
                <a:pos x="1503489" y="330848"/>
              </a:cxn>
              <a:cxn ang="0">
                <a:pos x="1552503" y="404352"/>
              </a:cxn>
              <a:cxn ang="0">
                <a:pos x="1592955" y="483060"/>
              </a:cxn>
              <a:cxn ang="0">
                <a:pos x="1624220" y="566379"/>
              </a:cxn>
              <a:cxn ang="0">
                <a:pos x="1645677" y="653715"/>
              </a:cxn>
              <a:cxn ang="0">
                <a:pos x="1656704" y="744476"/>
              </a:cxn>
              <a:cxn ang="0">
                <a:pos x="1656704" y="837435"/>
              </a:cxn>
              <a:cxn ang="0">
                <a:pos x="1645677" y="928196"/>
              </a:cxn>
              <a:cxn ang="0">
                <a:pos x="1624220" y="1015532"/>
              </a:cxn>
              <a:cxn ang="0">
                <a:pos x="1592955" y="1098851"/>
              </a:cxn>
              <a:cxn ang="0">
                <a:pos x="1552503" y="1177559"/>
              </a:cxn>
              <a:cxn ang="0">
                <a:pos x="1503489" y="1251063"/>
              </a:cxn>
              <a:cxn ang="0">
                <a:pos x="1446533" y="1318769"/>
              </a:cxn>
              <a:cxn ang="0">
                <a:pos x="1382258" y="1380086"/>
              </a:cxn>
              <a:cxn ang="0">
                <a:pos x="1311287" y="1434419"/>
              </a:cxn>
              <a:cxn ang="0">
                <a:pos x="1234242" y="1481175"/>
              </a:cxn>
              <a:cxn ang="0">
                <a:pos x="1151745" y="1519761"/>
              </a:cxn>
              <a:cxn ang="0">
                <a:pos x="1064418" y="1549584"/>
              </a:cxn>
              <a:cxn ang="0">
                <a:pos x="972884" y="1570051"/>
              </a:cxn>
              <a:cxn ang="0">
                <a:pos x="877765" y="1580569"/>
              </a:cxn>
              <a:cxn ang="0">
                <a:pos x="780346" y="1580569"/>
              </a:cxn>
              <a:cxn ang="0">
                <a:pos x="685227" y="1570051"/>
              </a:cxn>
              <a:cxn ang="0">
                <a:pos x="593693" y="1549584"/>
              </a:cxn>
              <a:cxn ang="0">
                <a:pos x="506366" y="1519761"/>
              </a:cxn>
              <a:cxn ang="0">
                <a:pos x="423869" y="1481175"/>
              </a:cxn>
              <a:cxn ang="0">
                <a:pos x="346824" y="1434419"/>
              </a:cxn>
              <a:cxn ang="0">
                <a:pos x="275853" y="1380086"/>
              </a:cxn>
              <a:cxn ang="0">
                <a:pos x="211578" y="1318769"/>
              </a:cxn>
              <a:cxn ang="0">
                <a:pos x="154622" y="1251063"/>
              </a:cxn>
              <a:cxn ang="0">
                <a:pos x="105608" y="1177559"/>
              </a:cxn>
              <a:cxn ang="0">
                <a:pos x="65156" y="1098851"/>
              </a:cxn>
              <a:cxn ang="0">
                <a:pos x="33891" y="1015532"/>
              </a:cxn>
              <a:cxn ang="0">
                <a:pos x="12434" y="928196"/>
              </a:cxn>
              <a:cxn ang="0">
                <a:pos x="1407" y="837435"/>
              </a:cxn>
            </a:cxnLst>
            <a:rect l="0" t="0" r="r" b="b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/>
            <a:ahLst/>
            <a:cxnLst>
              <a:cxn ang="0">
                <a:pos x="1406" y="744476"/>
              </a:cxn>
              <a:cxn ang="0">
                <a:pos x="12421" y="653715"/>
              </a:cxn>
              <a:cxn ang="0">
                <a:pos x="33857" y="566379"/>
              </a:cxn>
              <a:cxn ang="0">
                <a:pos x="65091" y="483060"/>
              </a:cxn>
              <a:cxn ang="0">
                <a:pos x="105502" y="404352"/>
              </a:cxn>
              <a:cxn ang="0">
                <a:pos x="154469" y="330848"/>
              </a:cxn>
              <a:cxn ang="0">
                <a:pos x="211370" y="263142"/>
              </a:cxn>
              <a:cxn ang="0">
                <a:pos x="275583" y="201825"/>
              </a:cxn>
              <a:cxn ang="0">
                <a:pos x="346488" y="147492"/>
              </a:cxn>
              <a:cxn ang="0">
                <a:pos x="423462" y="100736"/>
              </a:cxn>
              <a:cxn ang="0">
                <a:pos x="505884" y="62150"/>
              </a:cxn>
              <a:cxn ang="0">
                <a:pos x="593133" y="32327"/>
              </a:cxn>
              <a:cxn ang="0">
                <a:pos x="684587" y="11860"/>
              </a:cxn>
              <a:cxn ang="0">
                <a:pos x="779625" y="1342"/>
              </a:cxn>
              <a:cxn ang="0">
                <a:pos x="876962" y="1342"/>
              </a:cxn>
              <a:cxn ang="0">
                <a:pos x="972000" y="11860"/>
              </a:cxn>
              <a:cxn ang="0">
                <a:pos x="1063454" y="32327"/>
              </a:cxn>
              <a:cxn ang="0">
                <a:pos x="1150703" y="62150"/>
              </a:cxn>
              <a:cxn ang="0">
                <a:pos x="1233125" y="100736"/>
              </a:cxn>
              <a:cxn ang="0">
                <a:pos x="1310099" y="147492"/>
              </a:cxn>
              <a:cxn ang="0">
                <a:pos x="1381004" y="201825"/>
              </a:cxn>
              <a:cxn ang="0">
                <a:pos x="1445217" y="263142"/>
              </a:cxn>
              <a:cxn ang="0">
                <a:pos x="1502118" y="330848"/>
              </a:cxn>
              <a:cxn ang="0">
                <a:pos x="1551085" y="404352"/>
              </a:cxn>
              <a:cxn ang="0">
                <a:pos x="1591496" y="483060"/>
              </a:cxn>
              <a:cxn ang="0">
                <a:pos x="1622730" y="566379"/>
              </a:cxn>
              <a:cxn ang="0">
                <a:pos x="1644166" y="653715"/>
              </a:cxn>
              <a:cxn ang="0">
                <a:pos x="1655181" y="744476"/>
              </a:cxn>
              <a:cxn ang="0">
                <a:pos x="1655181" y="837435"/>
              </a:cxn>
              <a:cxn ang="0">
                <a:pos x="1644166" y="928196"/>
              </a:cxn>
              <a:cxn ang="0">
                <a:pos x="1622730" y="1015532"/>
              </a:cxn>
              <a:cxn ang="0">
                <a:pos x="1591496" y="1098851"/>
              </a:cxn>
              <a:cxn ang="0">
                <a:pos x="1551085" y="1177559"/>
              </a:cxn>
              <a:cxn ang="0">
                <a:pos x="1502118" y="1251063"/>
              </a:cxn>
              <a:cxn ang="0">
                <a:pos x="1445217" y="1318769"/>
              </a:cxn>
              <a:cxn ang="0">
                <a:pos x="1381004" y="1380086"/>
              </a:cxn>
              <a:cxn ang="0">
                <a:pos x="1310099" y="1434419"/>
              </a:cxn>
              <a:cxn ang="0">
                <a:pos x="1233125" y="1481175"/>
              </a:cxn>
              <a:cxn ang="0">
                <a:pos x="1150703" y="1519761"/>
              </a:cxn>
              <a:cxn ang="0">
                <a:pos x="1063454" y="1549584"/>
              </a:cxn>
              <a:cxn ang="0">
                <a:pos x="972000" y="1570051"/>
              </a:cxn>
              <a:cxn ang="0">
                <a:pos x="876962" y="1580569"/>
              </a:cxn>
              <a:cxn ang="0">
                <a:pos x="779625" y="1580569"/>
              </a:cxn>
              <a:cxn ang="0">
                <a:pos x="684587" y="1570051"/>
              </a:cxn>
              <a:cxn ang="0">
                <a:pos x="593133" y="1549584"/>
              </a:cxn>
              <a:cxn ang="0">
                <a:pos x="505884" y="1519761"/>
              </a:cxn>
              <a:cxn ang="0">
                <a:pos x="423462" y="1481175"/>
              </a:cxn>
              <a:cxn ang="0">
                <a:pos x="346488" y="1434419"/>
              </a:cxn>
              <a:cxn ang="0">
                <a:pos x="275583" y="1380086"/>
              </a:cxn>
              <a:cxn ang="0">
                <a:pos x="211370" y="1318769"/>
              </a:cxn>
              <a:cxn ang="0">
                <a:pos x="154469" y="1251063"/>
              </a:cxn>
              <a:cxn ang="0">
                <a:pos x="105502" y="1177559"/>
              </a:cxn>
              <a:cxn ang="0">
                <a:pos x="65091" y="1098851"/>
              </a:cxn>
              <a:cxn ang="0">
                <a:pos x="33857" y="1015532"/>
              </a:cxn>
              <a:cxn ang="0">
                <a:pos x="12421" y="928196"/>
              </a:cxn>
              <a:cxn ang="0">
                <a:pos x="1406" y="837435"/>
              </a:cxn>
            </a:cxnLst>
            <a:rect l="0" t="0" r="r" b="b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1474788" y="2519363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2555875" y="2879725"/>
            <a:ext cx="863600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70103"/>
              </a:cxn>
            </a:cxnLst>
            <a:rect l="0" t="0" r="r" b="b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914400" y="4572000"/>
            <a:ext cx="7558088" cy="1943100"/>
          </a:xfrm>
          <a:custGeom>
            <a:avLst/>
            <a:gdLst/>
            <a:ahLst/>
            <a:cxnLst>
              <a:cxn ang="0">
                <a:pos x="0" y="1943100"/>
              </a:cxn>
              <a:cxn ang="0">
                <a:pos x="7559040" y="1943100"/>
              </a:cxn>
              <a:cxn ang="0">
                <a:pos x="7559040" y="0"/>
              </a:cxn>
              <a:cxn ang="0">
                <a:pos x="0" y="0"/>
              </a:cxn>
              <a:cxn ang="0">
                <a:pos x="0" y="1943100"/>
              </a:cxn>
            </a:cxnLst>
            <a:rect l="0" t="0" r="r" b="b"/>
            <a:pathLst>
              <a:path w="7559040" h="1943100">
                <a:moveTo>
                  <a:pt x="0" y="1943100"/>
                </a:moveTo>
                <a:lnTo>
                  <a:pt x="7559040" y="1943100"/>
                </a:lnTo>
                <a:lnTo>
                  <a:pt x="7559040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2F0FFBB-0AFF-4B02-9F8B-4959746E16A4}" type="slidenum">
              <a:rPr lang="th-TH"/>
              <a:pPr marL="20955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Source-to-destination</a:t>
            </a:r>
            <a:r>
              <a:rPr spc="-135" dirty="0"/>
              <a:t> </a:t>
            </a:r>
            <a:r>
              <a:rPr dirty="0"/>
              <a:t>delivery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1401763" y="1922463"/>
            <a:ext cx="6626225" cy="4459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/>
            <a:ahLst/>
            <a:cxnLst>
              <a:cxn ang="0">
                <a:pos x="1407" y="744476"/>
              </a:cxn>
              <a:cxn ang="0">
                <a:pos x="12434" y="653715"/>
              </a:cxn>
              <a:cxn ang="0">
                <a:pos x="33891" y="566379"/>
              </a:cxn>
              <a:cxn ang="0">
                <a:pos x="65156" y="483060"/>
              </a:cxn>
              <a:cxn ang="0">
                <a:pos x="105608" y="404352"/>
              </a:cxn>
              <a:cxn ang="0">
                <a:pos x="154622" y="330848"/>
              </a:cxn>
              <a:cxn ang="0">
                <a:pos x="211578" y="263142"/>
              </a:cxn>
              <a:cxn ang="0">
                <a:pos x="275853" y="201825"/>
              </a:cxn>
              <a:cxn ang="0">
                <a:pos x="346824" y="147492"/>
              </a:cxn>
              <a:cxn ang="0">
                <a:pos x="423869" y="100736"/>
              </a:cxn>
              <a:cxn ang="0">
                <a:pos x="506366" y="62150"/>
              </a:cxn>
              <a:cxn ang="0">
                <a:pos x="593693" y="32327"/>
              </a:cxn>
              <a:cxn ang="0">
                <a:pos x="685227" y="11860"/>
              </a:cxn>
              <a:cxn ang="0">
                <a:pos x="780346" y="1342"/>
              </a:cxn>
              <a:cxn ang="0">
                <a:pos x="877765" y="1342"/>
              </a:cxn>
              <a:cxn ang="0">
                <a:pos x="972884" y="11860"/>
              </a:cxn>
              <a:cxn ang="0">
                <a:pos x="1064418" y="32327"/>
              </a:cxn>
              <a:cxn ang="0">
                <a:pos x="1151745" y="62150"/>
              </a:cxn>
              <a:cxn ang="0">
                <a:pos x="1234242" y="100736"/>
              </a:cxn>
              <a:cxn ang="0">
                <a:pos x="1311287" y="147492"/>
              </a:cxn>
              <a:cxn ang="0">
                <a:pos x="1382258" y="201825"/>
              </a:cxn>
              <a:cxn ang="0">
                <a:pos x="1446533" y="263142"/>
              </a:cxn>
              <a:cxn ang="0">
                <a:pos x="1503489" y="330848"/>
              </a:cxn>
              <a:cxn ang="0">
                <a:pos x="1552503" y="404352"/>
              </a:cxn>
              <a:cxn ang="0">
                <a:pos x="1592955" y="483060"/>
              </a:cxn>
              <a:cxn ang="0">
                <a:pos x="1624220" y="566379"/>
              </a:cxn>
              <a:cxn ang="0">
                <a:pos x="1645677" y="653715"/>
              </a:cxn>
              <a:cxn ang="0">
                <a:pos x="1656704" y="744476"/>
              </a:cxn>
              <a:cxn ang="0">
                <a:pos x="1656704" y="837435"/>
              </a:cxn>
              <a:cxn ang="0">
                <a:pos x="1645677" y="928196"/>
              </a:cxn>
              <a:cxn ang="0">
                <a:pos x="1624220" y="1015532"/>
              </a:cxn>
              <a:cxn ang="0">
                <a:pos x="1592955" y="1098851"/>
              </a:cxn>
              <a:cxn ang="0">
                <a:pos x="1552503" y="1177559"/>
              </a:cxn>
              <a:cxn ang="0">
                <a:pos x="1503489" y="1251063"/>
              </a:cxn>
              <a:cxn ang="0">
                <a:pos x="1446533" y="1318769"/>
              </a:cxn>
              <a:cxn ang="0">
                <a:pos x="1382258" y="1380086"/>
              </a:cxn>
              <a:cxn ang="0">
                <a:pos x="1311287" y="1434419"/>
              </a:cxn>
              <a:cxn ang="0">
                <a:pos x="1234242" y="1481175"/>
              </a:cxn>
              <a:cxn ang="0">
                <a:pos x="1151745" y="1519761"/>
              </a:cxn>
              <a:cxn ang="0">
                <a:pos x="1064418" y="1549584"/>
              </a:cxn>
              <a:cxn ang="0">
                <a:pos x="972884" y="1570051"/>
              </a:cxn>
              <a:cxn ang="0">
                <a:pos x="877765" y="1580569"/>
              </a:cxn>
              <a:cxn ang="0">
                <a:pos x="780346" y="1580569"/>
              </a:cxn>
              <a:cxn ang="0">
                <a:pos x="685227" y="1570051"/>
              </a:cxn>
              <a:cxn ang="0">
                <a:pos x="593693" y="1549584"/>
              </a:cxn>
              <a:cxn ang="0">
                <a:pos x="506366" y="1519761"/>
              </a:cxn>
              <a:cxn ang="0">
                <a:pos x="423869" y="1481175"/>
              </a:cxn>
              <a:cxn ang="0">
                <a:pos x="346824" y="1434419"/>
              </a:cxn>
              <a:cxn ang="0">
                <a:pos x="275853" y="1380086"/>
              </a:cxn>
              <a:cxn ang="0">
                <a:pos x="211578" y="1318769"/>
              </a:cxn>
              <a:cxn ang="0">
                <a:pos x="154622" y="1251063"/>
              </a:cxn>
              <a:cxn ang="0">
                <a:pos x="105608" y="1177559"/>
              </a:cxn>
              <a:cxn ang="0">
                <a:pos x="65156" y="1098851"/>
              </a:cxn>
              <a:cxn ang="0">
                <a:pos x="33891" y="1015532"/>
              </a:cxn>
              <a:cxn ang="0">
                <a:pos x="12434" y="928196"/>
              </a:cxn>
              <a:cxn ang="0">
                <a:pos x="1407" y="837435"/>
              </a:cxn>
            </a:cxnLst>
            <a:rect l="0" t="0" r="r" b="b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/>
            <a:ahLst/>
            <a:cxnLst>
              <a:cxn ang="0">
                <a:pos x="1406" y="744476"/>
              </a:cxn>
              <a:cxn ang="0">
                <a:pos x="12421" y="653715"/>
              </a:cxn>
              <a:cxn ang="0">
                <a:pos x="33857" y="566379"/>
              </a:cxn>
              <a:cxn ang="0">
                <a:pos x="65091" y="483060"/>
              </a:cxn>
              <a:cxn ang="0">
                <a:pos x="105502" y="404352"/>
              </a:cxn>
              <a:cxn ang="0">
                <a:pos x="154469" y="330848"/>
              </a:cxn>
              <a:cxn ang="0">
                <a:pos x="211370" y="263142"/>
              </a:cxn>
              <a:cxn ang="0">
                <a:pos x="275583" y="201825"/>
              </a:cxn>
              <a:cxn ang="0">
                <a:pos x="346488" y="147492"/>
              </a:cxn>
              <a:cxn ang="0">
                <a:pos x="423462" y="100736"/>
              </a:cxn>
              <a:cxn ang="0">
                <a:pos x="505884" y="62150"/>
              </a:cxn>
              <a:cxn ang="0">
                <a:pos x="593133" y="32327"/>
              </a:cxn>
              <a:cxn ang="0">
                <a:pos x="684587" y="11860"/>
              </a:cxn>
              <a:cxn ang="0">
                <a:pos x="779625" y="1342"/>
              </a:cxn>
              <a:cxn ang="0">
                <a:pos x="876962" y="1342"/>
              </a:cxn>
              <a:cxn ang="0">
                <a:pos x="972000" y="11860"/>
              </a:cxn>
              <a:cxn ang="0">
                <a:pos x="1063454" y="32327"/>
              </a:cxn>
              <a:cxn ang="0">
                <a:pos x="1150703" y="62150"/>
              </a:cxn>
              <a:cxn ang="0">
                <a:pos x="1233125" y="100736"/>
              </a:cxn>
              <a:cxn ang="0">
                <a:pos x="1310099" y="147492"/>
              </a:cxn>
              <a:cxn ang="0">
                <a:pos x="1381004" y="201825"/>
              </a:cxn>
              <a:cxn ang="0">
                <a:pos x="1445217" y="263142"/>
              </a:cxn>
              <a:cxn ang="0">
                <a:pos x="1502118" y="330848"/>
              </a:cxn>
              <a:cxn ang="0">
                <a:pos x="1551085" y="404352"/>
              </a:cxn>
              <a:cxn ang="0">
                <a:pos x="1591496" y="483060"/>
              </a:cxn>
              <a:cxn ang="0">
                <a:pos x="1622730" y="566379"/>
              </a:cxn>
              <a:cxn ang="0">
                <a:pos x="1644166" y="653715"/>
              </a:cxn>
              <a:cxn ang="0">
                <a:pos x="1655181" y="744476"/>
              </a:cxn>
              <a:cxn ang="0">
                <a:pos x="1655181" y="837435"/>
              </a:cxn>
              <a:cxn ang="0">
                <a:pos x="1644166" y="928196"/>
              </a:cxn>
              <a:cxn ang="0">
                <a:pos x="1622730" y="1015532"/>
              </a:cxn>
              <a:cxn ang="0">
                <a:pos x="1591496" y="1098851"/>
              </a:cxn>
              <a:cxn ang="0">
                <a:pos x="1551085" y="1177559"/>
              </a:cxn>
              <a:cxn ang="0">
                <a:pos x="1502118" y="1251063"/>
              </a:cxn>
              <a:cxn ang="0">
                <a:pos x="1445217" y="1318769"/>
              </a:cxn>
              <a:cxn ang="0">
                <a:pos x="1381004" y="1380086"/>
              </a:cxn>
              <a:cxn ang="0">
                <a:pos x="1310099" y="1434419"/>
              </a:cxn>
              <a:cxn ang="0">
                <a:pos x="1233125" y="1481175"/>
              </a:cxn>
              <a:cxn ang="0">
                <a:pos x="1150703" y="1519761"/>
              </a:cxn>
              <a:cxn ang="0">
                <a:pos x="1063454" y="1549584"/>
              </a:cxn>
              <a:cxn ang="0">
                <a:pos x="972000" y="1570051"/>
              </a:cxn>
              <a:cxn ang="0">
                <a:pos x="876962" y="1580569"/>
              </a:cxn>
              <a:cxn ang="0">
                <a:pos x="779625" y="1580569"/>
              </a:cxn>
              <a:cxn ang="0">
                <a:pos x="684587" y="1570051"/>
              </a:cxn>
              <a:cxn ang="0">
                <a:pos x="593133" y="1549584"/>
              </a:cxn>
              <a:cxn ang="0">
                <a:pos x="505884" y="1519761"/>
              </a:cxn>
              <a:cxn ang="0">
                <a:pos x="423462" y="1481175"/>
              </a:cxn>
              <a:cxn ang="0">
                <a:pos x="346488" y="1434419"/>
              </a:cxn>
              <a:cxn ang="0">
                <a:pos x="275583" y="1380086"/>
              </a:cxn>
              <a:cxn ang="0">
                <a:pos x="211370" y="1318769"/>
              </a:cxn>
              <a:cxn ang="0">
                <a:pos x="154469" y="1251063"/>
              </a:cxn>
              <a:cxn ang="0">
                <a:pos x="105502" y="1177559"/>
              </a:cxn>
              <a:cxn ang="0">
                <a:pos x="65091" y="1098851"/>
              </a:cxn>
              <a:cxn ang="0">
                <a:pos x="33857" y="1015532"/>
              </a:cxn>
              <a:cxn ang="0">
                <a:pos x="12421" y="928196"/>
              </a:cxn>
              <a:cxn ang="0">
                <a:pos x="1406" y="837435"/>
              </a:cxn>
            </a:cxnLst>
            <a:rect l="0" t="0" r="r" b="b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/>
          </p:cNvSpPr>
          <p:nvPr/>
        </p:nvSpPr>
        <p:spPr bwMode="auto">
          <a:xfrm>
            <a:off x="2771775" y="2781300"/>
            <a:ext cx="3960813" cy="719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0876" y="719327"/>
              </a:cxn>
            </a:cxnLst>
            <a:rect l="0" t="0" r="r" b="b"/>
            <a:pathLst>
              <a:path w="3961129" h="719454">
                <a:moveTo>
                  <a:pt x="0" y="0"/>
                </a:moveTo>
                <a:lnTo>
                  <a:pt x="3960876" y="719327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3348038" y="4724400"/>
            <a:ext cx="1081087" cy="936625"/>
          </a:xfrm>
          <a:custGeom>
            <a:avLst/>
            <a:gdLst/>
            <a:ahLst/>
            <a:cxnLst>
              <a:cxn ang="0">
                <a:pos x="2473" y="423496"/>
              </a:cxn>
              <a:cxn ang="0">
                <a:pos x="21583" y="337067"/>
              </a:cxn>
              <a:cxn ang="0">
                <a:pos x="58065" y="257066"/>
              </a:cxn>
              <a:cxn ang="0">
                <a:pos x="110106" y="185063"/>
              </a:cxn>
              <a:cxn ang="0">
                <a:pos x="175894" y="122629"/>
              </a:cxn>
              <a:cxn ang="0">
                <a:pos x="253616" y="71335"/>
              </a:cxn>
              <a:cxn ang="0">
                <a:pos x="341459" y="32751"/>
              </a:cxn>
              <a:cxn ang="0">
                <a:pos x="437611" y="8449"/>
              </a:cxn>
              <a:cxn ang="0">
                <a:pos x="540258" y="0"/>
              </a:cxn>
              <a:cxn ang="0">
                <a:pos x="642904" y="8449"/>
              </a:cxn>
              <a:cxn ang="0">
                <a:pos x="739056" y="32751"/>
              </a:cxn>
              <a:cxn ang="0">
                <a:pos x="826899" y="71335"/>
              </a:cxn>
              <a:cxn ang="0">
                <a:pos x="904621" y="122629"/>
              </a:cxn>
              <a:cxn ang="0">
                <a:pos x="970409" y="185063"/>
              </a:cxn>
              <a:cxn ang="0">
                <a:pos x="1022450" y="257066"/>
              </a:cxn>
              <a:cxn ang="0">
                <a:pos x="1058932" y="337067"/>
              </a:cxn>
              <a:cxn ang="0">
                <a:pos x="1078042" y="423496"/>
              </a:cxn>
              <a:cxn ang="0">
                <a:pos x="1078042" y="513763"/>
              </a:cxn>
              <a:cxn ang="0">
                <a:pos x="1058932" y="600192"/>
              </a:cxn>
              <a:cxn ang="0">
                <a:pos x="1022450" y="680193"/>
              </a:cxn>
              <a:cxn ang="0">
                <a:pos x="970409" y="752196"/>
              </a:cxn>
              <a:cxn ang="0">
                <a:pos x="904621" y="814630"/>
              </a:cxn>
              <a:cxn ang="0">
                <a:pos x="826899" y="865924"/>
              </a:cxn>
              <a:cxn ang="0">
                <a:pos x="739056" y="904508"/>
              </a:cxn>
              <a:cxn ang="0">
                <a:pos x="642904" y="928810"/>
              </a:cxn>
              <a:cxn ang="0">
                <a:pos x="540258" y="937260"/>
              </a:cxn>
              <a:cxn ang="0">
                <a:pos x="437611" y="928810"/>
              </a:cxn>
              <a:cxn ang="0">
                <a:pos x="341459" y="904508"/>
              </a:cxn>
              <a:cxn ang="0">
                <a:pos x="253616" y="865924"/>
              </a:cxn>
              <a:cxn ang="0">
                <a:pos x="175894" y="814630"/>
              </a:cxn>
              <a:cxn ang="0">
                <a:pos x="110106" y="752196"/>
              </a:cxn>
              <a:cxn ang="0">
                <a:pos x="58065" y="680193"/>
              </a:cxn>
              <a:cxn ang="0">
                <a:pos x="21583" y="600192"/>
              </a:cxn>
              <a:cxn ang="0">
                <a:pos x="2473" y="513763"/>
              </a:cxn>
            </a:cxnLst>
            <a:rect l="0" t="0" r="r" b="b"/>
            <a:pathLst>
              <a:path w="1080770" h="937260">
                <a:moveTo>
                  <a:pt x="0" y="468630"/>
                </a:moveTo>
                <a:lnTo>
                  <a:pt x="2473" y="423496"/>
                </a:lnTo>
                <a:lnTo>
                  <a:pt x="9743" y="379576"/>
                </a:lnTo>
                <a:lnTo>
                  <a:pt x="21583" y="337067"/>
                </a:lnTo>
                <a:lnTo>
                  <a:pt x="37765" y="296165"/>
                </a:lnTo>
                <a:lnTo>
                  <a:pt x="58065" y="257066"/>
                </a:lnTo>
                <a:lnTo>
                  <a:pt x="82254" y="219967"/>
                </a:lnTo>
                <a:lnTo>
                  <a:pt x="110106" y="185063"/>
                </a:lnTo>
                <a:lnTo>
                  <a:pt x="141395" y="152552"/>
                </a:lnTo>
                <a:lnTo>
                  <a:pt x="175894" y="122629"/>
                </a:lnTo>
                <a:lnTo>
                  <a:pt x="213377" y="95491"/>
                </a:lnTo>
                <a:lnTo>
                  <a:pt x="253616" y="71335"/>
                </a:lnTo>
                <a:lnTo>
                  <a:pt x="296386" y="50356"/>
                </a:lnTo>
                <a:lnTo>
                  <a:pt x="341459" y="32751"/>
                </a:lnTo>
                <a:lnTo>
                  <a:pt x="388610" y="18717"/>
                </a:lnTo>
                <a:lnTo>
                  <a:pt x="437611" y="8449"/>
                </a:lnTo>
                <a:lnTo>
                  <a:pt x="488235" y="2145"/>
                </a:lnTo>
                <a:lnTo>
                  <a:pt x="540258" y="0"/>
                </a:lnTo>
                <a:lnTo>
                  <a:pt x="592280" y="2145"/>
                </a:lnTo>
                <a:lnTo>
                  <a:pt x="642904" y="8449"/>
                </a:lnTo>
                <a:lnTo>
                  <a:pt x="691905" y="18717"/>
                </a:lnTo>
                <a:lnTo>
                  <a:pt x="739056" y="32751"/>
                </a:lnTo>
                <a:lnTo>
                  <a:pt x="784129" y="50356"/>
                </a:lnTo>
                <a:lnTo>
                  <a:pt x="826899" y="71335"/>
                </a:lnTo>
                <a:lnTo>
                  <a:pt x="867138" y="95491"/>
                </a:lnTo>
                <a:lnTo>
                  <a:pt x="904621" y="122629"/>
                </a:lnTo>
                <a:lnTo>
                  <a:pt x="939120" y="152552"/>
                </a:lnTo>
                <a:lnTo>
                  <a:pt x="970409" y="185063"/>
                </a:lnTo>
                <a:lnTo>
                  <a:pt x="998261" y="219967"/>
                </a:lnTo>
                <a:lnTo>
                  <a:pt x="1022450" y="257066"/>
                </a:lnTo>
                <a:lnTo>
                  <a:pt x="1042750" y="296165"/>
                </a:lnTo>
                <a:lnTo>
                  <a:pt x="1058932" y="337067"/>
                </a:lnTo>
                <a:lnTo>
                  <a:pt x="1070772" y="379576"/>
                </a:lnTo>
                <a:lnTo>
                  <a:pt x="1078042" y="423496"/>
                </a:lnTo>
                <a:lnTo>
                  <a:pt x="1080516" y="468630"/>
                </a:lnTo>
                <a:lnTo>
                  <a:pt x="1078042" y="513763"/>
                </a:lnTo>
                <a:lnTo>
                  <a:pt x="1070772" y="557683"/>
                </a:lnTo>
                <a:lnTo>
                  <a:pt x="1058932" y="600192"/>
                </a:lnTo>
                <a:lnTo>
                  <a:pt x="1042750" y="641094"/>
                </a:lnTo>
                <a:lnTo>
                  <a:pt x="1022450" y="680193"/>
                </a:lnTo>
                <a:lnTo>
                  <a:pt x="998261" y="717292"/>
                </a:lnTo>
                <a:lnTo>
                  <a:pt x="970409" y="752196"/>
                </a:lnTo>
                <a:lnTo>
                  <a:pt x="939120" y="784707"/>
                </a:lnTo>
                <a:lnTo>
                  <a:pt x="904621" y="814630"/>
                </a:lnTo>
                <a:lnTo>
                  <a:pt x="867138" y="841768"/>
                </a:lnTo>
                <a:lnTo>
                  <a:pt x="826899" y="865924"/>
                </a:lnTo>
                <a:lnTo>
                  <a:pt x="784129" y="886903"/>
                </a:lnTo>
                <a:lnTo>
                  <a:pt x="739056" y="904508"/>
                </a:lnTo>
                <a:lnTo>
                  <a:pt x="691905" y="918542"/>
                </a:lnTo>
                <a:lnTo>
                  <a:pt x="642904" y="928810"/>
                </a:lnTo>
                <a:lnTo>
                  <a:pt x="592280" y="935114"/>
                </a:lnTo>
                <a:lnTo>
                  <a:pt x="540258" y="937260"/>
                </a:lnTo>
                <a:lnTo>
                  <a:pt x="488235" y="935114"/>
                </a:lnTo>
                <a:lnTo>
                  <a:pt x="437611" y="928810"/>
                </a:lnTo>
                <a:lnTo>
                  <a:pt x="388610" y="918542"/>
                </a:lnTo>
                <a:lnTo>
                  <a:pt x="341459" y="904508"/>
                </a:lnTo>
                <a:lnTo>
                  <a:pt x="296386" y="886903"/>
                </a:lnTo>
                <a:lnTo>
                  <a:pt x="253616" y="865924"/>
                </a:lnTo>
                <a:lnTo>
                  <a:pt x="213377" y="841768"/>
                </a:lnTo>
                <a:lnTo>
                  <a:pt x="175894" y="814630"/>
                </a:lnTo>
                <a:lnTo>
                  <a:pt x="141395" y="784707"/>
                </a:lnTo>
                <a:lnTo>
                  <a:pt x="110106" y="752196"/>
                </a:lnTo>
                <a:lnTo>
                  <a:pt x="82254" y="717292"/>
                </a:lnTo>
                <a:lnTo>
                  <a:pt x="58065" y="680193"/>
                </a:lnTo>
                <a:lnTo>
                  <a:pt x="37765" y="641094"/>
                </a:lnTo>
                <a:lnTo>
                  <a:pt x="21583" y="600192"/>
                </a:lnTo>
                <a:lnTo>
                  <a:pt x="9743" y="557683"/>
                </a:lnTo>
                <a:lnTo>
                  <a:pt x="2473" y="513763"/>
                </a:lnTo>
                <a:lnTo>
                  <a:pt x="0" y="46863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A11A091-308E-4CDD-952C-3F8EE772EA99}" type="slidenum">
              <a:rPr lang="th-TH"/>
              <a:pPr marL="20955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6950075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100" y="4032504"/>
              </a:cxn>
              <a:cxn ang="0">
                <a:pos x="1943100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6950075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100" y="4032504"/>
              </a:cxn>
              <a:cxn ang="0">
                <a:pos x="1943100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4787900" y="2205038"/>
            <a:ext cx="19431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1943099" y="609600"/>
              </a:cxn>
              <a:cxn ang="0">
                <a:pos x="1943099" y="0"/>
              </a:cxn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w="1943100" h="609600">
                <a:moveTo>
                  <a:pt x="0" y="609600"/>
                </a:moveTo>
                <a:lnTo>
                  <a:pt x="1943099" y="609600"/>
                </a:lnTo>
                <a:lnTo>
                  <a:pt x="19430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4787900" y="2890838"/>
            <a:ext cx="1943100" cy="3348037"/>
          </a:xfrm>
          <a:custGeom>
            <a:avLst/>
            <a:gdLst/>
            <a:ahLst/>
            <a:cxnLst>
              <a:cxn ang="0">
                <a:pos x="0" y="3346704"/>
              </a:cxn>
              <a:cxn ang="0">
                <a:pos x="1943099" y="3346704"/>
              </a:cxn>
              <a:cxn ang="0">
                <a:pos x="1943099" y="0"/>
              </a:cxn>
              <a:cxn ang="0">
                <a:pos x="0" y="0"/>
              </a:cxn>
              <a:cxn ang="0">
                <a:pos x="0" y="3346704"/>
              </a:cxn>
            </a:cxnLst>
            <a:rect l="0" t="0" r="r" b="b"/>
            <a:pathLst>
              <a:path w="1943100" h="3347085">
                <a:moveTo>
                  <a:pt x="0" y="3346704"/>
                </a:moveTo>
                <a:lnTo>
                  <a:pt x="1943099" y="3346704"/>
                </a:lnTo>
                <a:lnTo>
                  <a:pt x="1943099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4787900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099" y="4032504"/>
              </a:cxn>
              <a:cxn ang="0">
                <a:pos x="1943099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099" y="4032504"/>
                </a:lnTo>
                <a:lnTo>
                  <a:pt x="1943099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2627313" y="2205038"/>
            <a:ext cx="19431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1943100" y="609600"/>
              </a:cxn>
              <a:cxn ang="0">
                <a:pos x="1943100" y="0"/>
              </a:cxn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w="1943100" h="609600">
                <a:moveTo>
                  <a:pt x="0" y="609600"/>
                </a:moveTo>
                <a:lnTo>
                  <a:pt x="1943100" y="609600"/>
                </a:lnTo>
                <a:lnTo>
                  <a:pt x="19431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2627313" y="2890838"/>
            <a:ext cx="1943100" cy="3348037"/>
          </a:xfrm>
          <a:custGeom>
            <a:avLst/>
            <a:gdLst/>
            <a:ahLst/>
            <a:cxnLst>
              <a:cxn ang="0">
                <a:pos x="0" y="3346704"/>
              </a:cxn>
              <a:cxn ang="0">
                <a:pos x="1943100" y="3346704"/>
              </a:cxn>
              <a:cxn ang="0">
                <a:pos x="1943100" y="0"/>
              </a:cxn>
              <a:cxn ang="0">
                <a:pos x="0" y="0"/>
              </a:cxn>
              <a:cxn ang="0">
                <a:pos x="0" y="3346704"/>
              </a:cxn>
            </a:cxnLst>
            <a:rect l="0" t="0" r="r" b="b"/>
            <a:pathLst>
              <a:path w="1943100" h="3347085">
                <a:moveTo>
                  <a:pt x="0" y="3346704"/>
                </a:moveTo>
                <a:lnTo>
                  <a:pt x="1943100" y="3346704"/>
                </a:lnTo>
                <a:lnTo>
                  <a:pt x="1943100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2627313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100" y="4032504"/>
              </a:cxn>
              <a:cxn ang="0">
                <a:pos x="1943100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468313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100" y="4032504"/>
              </a:cxn>
              <a:cxn ang="0">
                <a:pos x="1943100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468313" y="2205038"/>
            <a:ext cx="1943100" cy="4033837"/>
          </a:xfrm>
          <a:custGeom>
            <a:avLst/>
            <a:gdLst/>
            <a:ahLst/>
            <a:cxnLst>
              <a:cxn ang="0">
                <a:pos x="0" y="4032504"/>
              </a:cxn>
              <a:cxn ang="0">
                <a:pos x="1943100" y="4032504"/>
              </a:cxn>
              <a:cxn ang="0">
                <a:pos x="1943100" y="0"/>
              </a:cxn>
              <a:cxn ang="0">
                <a:pos x="0" y="0"/>
              </a:cxn>
              <a:cxn ang="0">
                <a:pos x="0" y="4032504"/>
              </a:cxn>
            </a:cxnLst>
            <a:rect l="0" t="0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Flow over the</a:t>
            </a:r>
            <a:r>
              <a:rPr spc="-2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6169025" y="2852738"/>
            <a:ext cx="995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4894" y="0"/>
              </a:cxn>
            </a:cxnLst>
            <a:rect l="0" t="0" r="r" b="b"/>
            <a:pathLst>
              <a:path w="995045">
                <a:moveTo>
                  <a:pt x="0" y="0"/>
                </a:moveTo>
                <a:lnTo>
                  <a:pt x="99489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3919538" y="2852738"/>
            <a:ext cx="152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6865" y="0"/>
              </a:cxn>
            </a:cxnLst>
            <a:rect l="0" t="0" r="r" b="b"/>
            <a:pathLst>
              <a:path w="1527175">
                <a:moveTo>
                  <a:pt x="0" y="0"/>
                </a:moveTo>
                <a:lnTo>
                  <a:pt x="152686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2124075" y="2852738"/>
            <a:ext cx="10731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2991" y="0"/>
              </a:cxn>
            </a:cxnLst>
            <a:rect l="0" t="0" r="r" b="b"/>
            <a:pathLst>
              <a:path w="1073150">
                <a:moveTo>
                  <a:pt x="0" y="0"/>
                </a:moveTo>
                <a:lnTo>
                  <a:pt x="1072991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3197225" y="2786063"/>
            <a:ext cx="722313" cy="141287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3205163" y="2798763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3205163" y="2657475"/>
            <a:ext cx="708025" cy="249238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3186113" y="2765425"/>
            <a:ext cx="720725" cy="141288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3190875" y="2778125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3190875" y="2636838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3324225" y="2670175"/>
            <a:ext cx="203200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3324225" y="2670175"/>
            <a:ext cx="203200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3562350" y="2792413"/>
            <a:ext cx="211138" cy="68262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3562350" y="2792413"/>
            <a:ext cx="211138" cy="68262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/>
          </p:cNvSpPr>
          <p:nvPr/>
        </p:nvSpPr>
        <p:spPr bwMode="auto">
          <a:xfrm>
            <a:off x="3548063" y="267017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3548063" y="267017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3338513" y="2778125"/>
            <a:ext cx="203200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3338513" y="2778125"/>
            <a:ext cx="203200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5446713" y="2786063"/>
            <a:ext cx="722312" cy="141287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5454650" y="2798763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/>
          </p:cNvSpPr>
          <p:nvPr/>
        </p:nvSpPr>
        <p:spPr bwMode="auto">
          <a:xfrm>
            <a:off x="5454650" y="2657475"/>
            <a:ext cx="708025" cy="249238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5435600" y="2765425"/>
            <a:ext cx="720725" cy="141288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1" y="141804"/>
              </a:cxn>
              <a:cxn ang="0">
                <a:pos x="719291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/>
          </p:cNvSpPr>
          <p:nvPr/>
        </p:nvSpPr>
        <p:spPr bwMode="auto">
          <a:xfrm>
            <a:off x="5440363" y="2778125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5440363" y="2636838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5573713" y="2670175"/>
            <a:ext cx="203200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/>
          </p:cNvSpPr>
          <p:nvPr/>
        </p:nvSpPr>
        <p:spPr bwMode="auto">
          <a:xfrm>
            <a:off x="5573713" y="2670175"/>
            <a:ext cx="203200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7" name="object 38"/>
          <p:cNvSpPr>
            <a:spLocks/>
          </p:cNvSpPr>
          <p:nvPr/>
        </p:nvSpPr>
        <p:spPr bwMode="auto">
          <a:xfrm>
            <a:off x="5811838" y="2792413"/>
            <a:ext cx="211137" cy="68262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8" name="object 39"/>
          <p:cNvSpPr>
            <a:spLocks/>
          </p:cNvSpPr>
          <p:nvPr/>
        </p:nvSpPr>
        <p:spPr bwMode="auto">
          <a:xfrm>
            <a:off x="5811838" y="2792413"/>
            <a:ext cx="211137" cy="68262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9" name="object 40"/>
          <p:cNvSpPr>
            <a:spLocks/>
          </p:cNvSpPr>
          <p:nvPr/>
        </p:nvSpPr>
        <p:spPr bwMode="auto">
          <a:xfrm>
            <a:off x="5797550" y="267017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0" name="object 41"/>
          <p:cNvSpPr>
            <a:spLocks/>
          </p:cNvSpPr>
          <p:nvPr/>
        </p:nvSpPr>
        <p:spPr bwMode="auto">
          <a:xfrm>
            <a:off x="5797550" y="267017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5586413" y="277812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5586413" y="277812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 noChangeArrowheads="1"/>
          </p:cNvSpPr>
          <p:nvPr/>
        </p:nvSpPr>
        <p:spPr bwMode="auto">
          <a:xfrm>
            <a:off x="1719263" y="2424113"/>
            <a:ext cx="231775" cy="374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1719263" y="2424113"/>
            <a:ext cx="231775" cy="374650"/>
          </a:xfrm>
          <a:custGeom>
            <a:avLst/>
            <a:gdLst/>
            <a:ahLst/>
            <a:cxnLst>
              <a:cxn ang="0">
                <a:pos x="188594" y="256158"/>
              </a:cxn>
              <a:cxn ang="0">
                <a:pos x="213994" y="220344"/>
              </a:cxn>
              <a:cxn ang="0">
                <a:pos x="228853" y="175767"/>
              </a:cxn>
              <a:cxn ang="0">
                <a:pos x="231647" y="144144"/>
              </a:cxn>
              <a:cxn ang="0">
                <a:pos x="230885" y="127635"/>
              </a:cxn>
              <a:cxn ang="0">
                <a:pos x="220344" y="81533"/>
              </a:cxn>
              <a:cxn ang="0">
                <a:pos x="197484" y="42290"/>
              </a:cxn>
              <a:cxn ang="0">
                <a:pos x="166369" y="14604"/>
              </a:cxn>
              <a:cxn ang="0">
                <a:pos x="128650" y="1142"/>
              </a:cxn>
              <a:cxn ang="0">
                <a:pos x="115950" y="0"/>
              </a:cxn>
              <a:cxn ang="0">
                <a:pos x="102996" y="1142"/>
              </a:cxn>
              <a:cxn ang="0">
                <a:pos x="65912" y="14604"/>
              </a:cxn>
              <a:cxn ang="0">
                <a:pos x="34162" y="42290"/>
              </a:cxn>
              <a:cxn ang="0">
                <a:pos x="11302" y="81533"/>
              </a:cxn>
              <a:cxn ang="0">
                <a:pos x="761" y="127635"/>
              </a:cxn>
              <a:cxn ang="0">
                <a:pos x="0" y="144144"/>
              </a:cxn>
              <a:cxn ang="0">
                <a:pos x="761" y="160019"/>
              </a:cxn>
              <a:cxn ang="0">
                <a:pos x="11302" y="206120"/>
              </a:cxn>
              <a:cxn ang="0">
                <a:pos x="33527" y="244982"/>
              </a:cxn>
              <a:cxn ang="0">
                <a:pos x="43052" y="256158"/>
              </a:cxn>
              <a:cxn ang="0">
                <a:pos x="25780" y="279145"/>
              </a:cxn>
              <a:cxn ang="0">
                <a:pos x="25780" y="373379"/>
              </a:cxn>
              <a:cxn ang="0">
                <a:pos x="205866" y="373379"/>
              </a:cxn>
              <a:cxn ang="0">
                <a:pos x="205866" y="279145"/>
              </a:cxn>
              <a:cxn ang="0">
                <a:pos x="188594" y="256158"/>
              </a:cxn>
            </a:cxnLst>
            <a:rect l="0" t="0" r="r" b="b"/>
            <a:pathLst>
              <a:path w="231775" h="373380">
                <a:moveTo>
                  <a:pt x="188594" y="256158"/>
                </a:moveTo>
                <a:lnTo>
                  <a:pt x="213994" y="220344"/>
                </a:lnTo>
                <a:lnTo>
                  <a:pt x="228853" y="175767"/>
                </a:lnTo>
                <a:lnTo>
                  <a:pt x="231647" y="144144"/>
                </a:lnTo>
                <a:lnTo>
                  <a:pt x="230885" y="127635"/>
                </a:lnTo>
                <a:lnTo>
                  <a:pt x="220344" y="81533"/>
                </a:lnTo>
                <a:lnTo>
                  <a:pt x="197484" y="42290"/>
                </a:lnTo>
                <a:lnTo>
                  <a:pt x="166369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6" y="1142"/>
                </a:lnTo>
                <a:lnTo>
                  <a:pt x="65912" y="14604"/>
                </a:lnTo>
                <a:lnTo>
                  <a:pt x="34162" y="42290"/>
                </a:lnTo>
                <a:lnTo>
                  <a:pt x="11302" y="81533"/>
                </a:lnTo>
                <a:lnTo>
                  <a:pt x="761" y="127635"/>
                </a:lnTo>
                <a:lnTo>
                  <a:pt x="0" y="144144"/>
                </a:lnTo>
                <a:lnTo>
                  <a:pt x="761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6" y="373379"/>
                </a:lnTo>
                <a:lnTo>
                  <a:pt x="205866" y="279145"/>
                </a:lnTo>
                <a:lnTo>
                  <a:pt x="18859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1590675" y="2736850"/>
            <a:ext cx="531813" cy="333375"/>
          </a:xfrm>
          <a:custGeom>
            <a:avLst/>
            <a:gdLst/>
            <a:ahLst/>
            <a:cxnLst>
              <a:cxn ang="0">
                <a:pos x="177419" y="0"/>
              </a:cxn>
              <a:cxn ang="0">
                <a:pos x="126492" y="7747"/>
              </a:cxn>
              <a:cxn ang="0">
                <a:pos x="78105" y="29210"/>
              </a:cxn>
              <a:cxn ang="0">
                <a:pos x="35306" y="64643"/>
              </a:cxn>
              <a:cxn ang="0">
                <a:pos x="10921" y="94234"/>
              </a:cxn>
              <a:cxn ang="0">
                <a:pos x="0" y="111125"/>
              </a:cxn>
              <a:cxn ang="0">
                <a:pos x="0" y="332232"/>
              </a:cxn>
              <a:cxn ang="0">
                <a:pos x="531876" y="332232"/>
              </a:cxn>
              <a:cxn ang="0">
                <a:pos x="531876" y="111125"/>
              </a:cxn>
              <a:cxn ang="0">
                <a:pos x="521335" y="94234"/>
              </a:cxn>
              <a:cxn ang="0">
                <a:pos x="512644" y="83438"/>
              </a:cxn>
              <a:cxn ang="0">
                <a:pos x="266064" y="83438"/>
              </a:cxn>
              <a:cxn ang="0">
                <a:pos x="254126" y="82296"/>
              </a:cxn>
              <a:cxn ang="0">
                <a:pos x="210693" y="60325"/>
              </a:cxn>
              <a:cxn ang="0">
                <a:pos x="186562" y="27305"/>
              </a:cxn>
              <a:cxn ang="0">
                <a:pos x="181356" y="13843"/>
              </a:cxn>
              <a:cxn ang="0">
                <a:pos x="177419" y="0"/>
              </a:cxn>
              <a:cxn ang="0">
                <a:pos x="354838" y="0"/>
              </a:cxn>
              <a:cxn ang="0">
                <a:pos x="338200" y="39243"/>
              </a:cxn>
              <a:cxn ang="0">
                <a:pos x="311404" y="68453"/>
              </a:cxn>
              <a:cxn ang="0">
                <a:pos x="266064" y="83438"/>
              </a:cxn>
              <a:cxn ang="0">
                <a:pos x="512644" y="83438"/>
              </a:cxn>
              <a:cxn ang="0">
                <a:pos x="483107" y="51181"/>
              </a:cxn>
              <a:cxn ang="0">
                <a:pos x="438276" y="20700"/>
              </a:cxn>
              <a:cxn ang="0">
                <a:pos x="388746" y="3429"/>
              </a:cxn>
              <a:cxn ang="0">
                <a:pos x="371729" y="1143"/>
              </a:cxn>
              <a:cxn ang="0">
                <a:pos x="354838" y="0"/>
              </a:cxn>
            </a:cxnLst>
            <a:rect l="0" t="0" r="r" b="b"/>
            <a:pathLst>
              <a:path w="532130" h="332739">
                <a:moveTo>
                  <a:pt x="177419" y="0"/>
                </a:moveTo>
                <a:lnTo>
                  <a:pt x="126492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5" y="94234"/>
                </a:lnTo>
                <a:lnTo>
                  <a:pt x="512644" y="83438"/>
                </a:lnTo>
                <a:lnTo>
                  <a:pt x="266064" y="83438"/>
                </a:lnTo>
                <a:lnTo>
                  <a:pt x="254126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0" y="39243"/>
                </a:lnTo>
                <a:lnTo>
                  <a:pt x="311404" y="68453"/>
                </a:lnTo>
                <a:lnTo>
                  <a:pt x="266064" y="83438"/>
                </a:lnTo>
                <a:lnTo>
                  <a:pt x="512644" y="83438"/>
                </a:lnTo>
                <a:lnTo>
                  <a:pt x="483107" y="51181"/>
                </a:lnTo>
                <a:lnTo>
                  <a:pt x="438276" y="20700"/>
                </a:lnTo>
                <a:lnTo>
                  <a:pt x="388746" y="3429"/>
                </a:lnTo>
                <a:lnTo>
                  <a:pt x="371729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1719263" y="2425700"/>
            <a:ext cx="233362" cy="142875"/>
          </a:xfrm>
          <a:custGeom>
            <a:avLst/>
            <a:gdLst/>
            <a:ahLst/>
            <a:cxnLst>
              <a:cxn ang="0">
                <a:pos x="123365" y="0"/>
              </a:cxn>
              <a:cxn ang="0">
                <a:pos x="109649" y="0"/>
              </a:cxn>
              <a:cxn ang="0">
                <a:pos x="96314" y="1142"/>
              </a:cxn>
              <a:cxn ang="0">
                <a:pos x="57579" y="16763"/>
              </a:cxn>
              <a:cxn ang="0">
                <a:pos x="26591" y="45212"/>
              </a:cxn>
              <a:cxn ang="0">
                <a:pos x="6652" y="83565"/>
              </a:cxn>
              <a:cxn ang="0">
                <a:pos x="0" y="128015"/>
              </a:cxn>
              <a:cxn ang="0">
                <a:pos x="937" y="141731"/>
              </a:cxn>
              <a:cxn ang="0">
                <a:pos x="47038" y="139826"/>
              </a:cxn>
              <a:cxn ang="0">
                <a:pos x="88567" y="134874"/>
              </a:cxn>
              <a:cxn ang="0">
                <a:pos x="136700" y="120395"/>
              </a:cxn>
              <a:cxn ang="0">
                <a:pos x="149781" y="106044"/>
              </a:cxn>
              <a:cxn ang="0">
                <a:pos x="231661" y="106044"/>
              </a:cxn>
              <a:cxn ang="0">
                <a:pos x="214424" y="57022"/>
              </a:cxn>
              <a:cxn ang="0">
                <a:pos x="186611" y="25018"/>
              </a:cxn>
              <a:cxn ang="0">
                <a:pos x="150416" y="4952"/>
              </a:cxn>
              <a:cxn ang="0">
                <a:pos x="136700" y="1142"/>
              </a:cxn>
              <a:cxn ang="0">
                <a:pos x="123365" y="0"/>
              </a:cxn>
              <a:cxn ang="0">
                <a:pos x="231661" y="106044"/>
              </a:cxn>
              <a:cxn ang="0">
                <a:pos x="149781" y="106044"/>
              </a:cxn>
              <a:cxn ang="0">
                <a:pos x="150416" y="110997"/>
              </a:cxn>
              <a:cxn ang="0">
                <a:pos x="152575" y="115188"/>
              </a:cxn>
              <a:cxn ang="0">
                <a:pos x="155750" y="120014"/>
              </a:cxn>
              <a:cxn ang="0">
                <a:pos x="160703" y="123443"/>
              </a:cxn>
              <a:cxn ang="0">
                <a:pos x="166291" y="128015"/>
              </a:cxn>
              <a:cxn ang="0">
                <a:pos x="210995" y="140207"/>
              </a:cxn>
              <a:cxn ang="0">
                <a:pos x="232077" y="141731"/>
              </a:cxn>
              <a:cxn ang="0">
                <a:pos x="233015" y="128015"/>
              </a:cxn>
              <a:cxn ang="0">
                <a:pos x="232911" y="120014"/>
              </a:cxn>
              <a:cxn ang="0">
                <a:pos x="232712" y="112521"/>
              </a:cxn>
              <a:cxn ang="0">
                <a:pos x="231661" y="106044"/>
              </a:cxn>
            </a:cxnLst>
            <a:rect l="0" t="0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2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4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1719263" y="2425700"/>
            <a:ext cx="233362" cy="142875"/>
          </a:xfrm>
          <a:custGeom>
            <a:avLst/>
            <a:gdLst/>
            <a:ahLst/>
            <a:cxnLst>
              <a:cxn ang="0">
                <a:pos x="1015" y="141731"/>
              </a:cxn>
              <a:cxn ang="0">
                <a:pos x="47116" y="139826"/>
              </a:cxn>
              <a:cxn ang="0">
                <a:pos x="88645" y="134874"/>
              </a:cxn>
              <a:cxn ang="0">
                <a:pos x="129412" y="123443"/>
              </a:cxn>
              <a:cxn ang="0">
                <a:pos x="136778" y="120395"/>
              </a:cxn>
              <a:cxn ang="0">
                <a:pos x="142494" y="117093"/>
              </a:cxn>
              <a:cxn ang="0">
                <a:pos x="146303" y="113283"/>
              </a:cxn>
              <a:cxn ang="0">
                <a:pos x="148716" y="109854"/>
              </a:cxn>
              <a:cxn ang="0">
                <a:pos x="149859" y="106044"/>
              </a:cxn>
              <a:cxn ang="0">
                <a:pos x="150494" y="110997"/>
              </a:cxn>
              <a:cxn ang="0">
                <a:pos x="152653" y="115188"/>
              </a:cxn>
              <a:cxn ang="0">
                <a:pos x="155828" y="120014"/>
              </a:cxn>
              <a:cxn ang="0">
                <a:pos x="160781" y="123443"/>
              </a:cxn>
              <a:cxn ang="0">
                <a:pos x="166369" y="128015"/>
              </a:cxn>
              <a:cxn ang="0">
                <a:pos x="211073" y="140207"/>
              </a:cxn>
              <a:cxn ang="0">
                <a:pos x="232155" y="141731"/>
              </a:cxn>
              <a:cxn ang="0">
                <a:pos x="233171" y="126872"/>
              </a:cxn>
              <a:cxn ang="0">
                <a:pos x="226440" y="83565"/>
              </a:cxn>
              <a:cxn ang="0">
                <a:pos x="206501" y="45212"/>
              </a:cxn>
              <a:cxn ang="0">
                <a:pos x="175513" y="16763"/>
              </a:cxn>
              <a:cxn ang="0">
                <a:pos x="136778" y="1142"/>
              </a:cxn>
              <a:cxn ang="0">
                <a:pos x="123443" y="0"/>
              </a:cxn>
              <a:cxn ang="0">
                <a:pos x="109727" y="0"/>
              </a:cxn>
              <a:cxn ang="0">
                <a:pos x="69976" y="9905"/>
              </a:cxn>
              <a:cxn ang="0">
                <a:pos x="35813" y="34162"/>
              </a:cxn>
              <a:cxn ang="0">
                <a:pos x="11937" y="69976"/>
              </a:cxn>
              <a:cxn ang="0">
                <a:pos x="380" y="112521"/>
              </a:cxn>
              <a:cxn ang="0">
                <a:pos x="0" y="126872"/>
              </a:cxn>
              <a:cxn ang="0">
                <a:pos x="1015" y="141731"/>
              </a:cxn>
            </a:cxnLst>
            <a:rect l="0" t="0" r="r" b="b"/>
            <a:pathLst>
              <a:path w="233680" h="142239">
                <a:moveTo>
                  <a:pt x="1015" y="141731"/>
                </a:moveTo>
                <a:lnTo>
                  <a:pt x="47116" y="139826"/>
                </a:lnTo>
                <a:lnTo>
                  <a:pt x="88645" y="134874"/>
                </a:lnTo>
                <a:lnTo>
                  <a:pt x="129412" y="123443"/>
                </a:lnTo>
                <a:lnTo>
                  <a:pt x="136778" y="120395"/>
                </a:lnTo>
                <a:lnTo>
                  <a:pt x="142494" y="117093"/>
                </a:lnTo>
                <a:lnTo>
                  <a:pt x="146303" y="113283"/>
                </a:lnTo>
                <a:lnTo>
                  <a:pt x="148716" y="109854"/>
                </a:lnTo>
                <a:lnTo>
                  <a:pt x="149859" y="106044"/>
                </a:lnTo>
                <a:lnTo>
                  <a:pt x="150494" y="110997"/>
                </a:lnTo>
                <a:lnTo>
                  <a:pt x="152653" y="115188"/>
                </a:lnTo>
                <a:lnTo>
                  <a:pt x="155828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3" y="140207"/>
                </a:lnTo>
                <a:lnTo>
                  <a:pt x="232155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2"/>
                </a:lnTo>
                <a:lnTo>
                  <a:pt x="175513" y="16763"/>
                </a:lnTo>
                <a:lnTo>
                  <a:pt x="136778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0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1566863" y="2703513"/>
            <a:ext cx="539750" cy="346075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2" y="8000"/>
              </a:cxn>
              <a:cxn ang="0">
                <a:pos x="78994" y="30225"/>
              </a:cxn>
              <a:cxn ang="0">
                <a:pos x="35940" y="66801"/>
              </a:cxn>
              <a:cxn ang="0">
                <a:pos x="10540" y="98171"/>
              </a:cxn>
              <a:cxn ang="0">
                <a:pos x="0" y="115315"/>
              </a:cxn>
              <a:cxn ang="0">
                <a:pos x="0" y="345948"/>
              </a:cxn>
              <a:cxn ang="0">
                <a:pos x="539496" y="345948"/>
              </a:cxn>
              <a:cxn ang="0">
                <a:pos x="539496" y="115315"/>
              </a:cxn>
              <a:cxn ang="0">
                <a:pos x="528954" y="98171"/>
              </a:cxn>
              <a:cxn ang="0">
                <a:pos x="520025" y="86233"/>
              </a:cxn>
              <a:cxn ang="0">
                <a:pos x="264286" y="86233"/>
              </a:cxn>
              <a:cxn ang="0">
                <a:pos x="252603" y="84327"/>
              </a:cxn>
              <a:cxn ang="0">
                <a:pos x="211328" y="60325"/>
              </a:cxn>
              <a:cxn ang="0">
                <a:pos x="188722" y="26670"/>
              </a:cxn>
              <a:cxn ang="0">
                <a:pos x="183769" y="14097"/>
              </a:cxn>
              <a:cxn ang="0">
                <a:pos x="179578" y="0"/>
              </a:cxn>
              <a:cxn ang="0">
                <a:pos x="359917" y="0"/>
              </a:cxn>
              <a:cxn ang="0">
                <a:pos x="344042" y="39370"/>
              </a:cxn>
              <a:cxn ang="0">
                <a:pos x="319023" y="68707"/>
              </a:cxn>
              <a:cxn ang="0">
                <a:pos x="275209" y="86233"/>
              </a:cxn>
              <a:cxn ang="0">
                <a:pos x="520025" y="86233"/>
              </a:cxn>
              <a:cxn ang="0">
                <a:pos x="490092" y="53466"/>
              </a:cxn>
              <a:cxn ang="0">
                <a:pos x="444246" y="21336"/>
              </a:cxn>
              <a:cxn ang="0">
                <a:pos x="394461" y="3428"/>
              </a:cxn>
              <a:cxn ang="0">
                <a:pos x="377190" y="762"/>
              </a:cxn>
              <a:cxn ang="0">
                <a:pos x="359917" y="0"/>
              </a:cxn>
            </a:cxnLst>
            <a:rect l="0" t="0" r="r" b="b"/>
            <a:pathLst>
              <a:path w="539750" h="346075">
                <a:moveTo>
                  <a:pt x="179578" y="0"/>
                </a:moveTo>
                <a:lnTo>
                  <a:pt x="128142" y="8000"/>
                </a:lnTo>
                <a:lnTo>
                  <a:pt x="78994" y="30225"/>
                </a:lnTo>
                <a:lnTo>
                  <a:pt x="35940" y="66801"/>
                </a:lnTo>
                <a:lnTo>
                  <a:pt x="10540" y="98171"/>
                </a:lnTo>
                <a:lnTo>
                  <a:pt x="0" y="115315"/>
                </a:lnTo>
                <a:lnTo>
                  <a:pt x="0" y="345948"/>
                </a:lnTo>
                <a:lnTo>
                  <a:pt x="539496" y="345948"/>
                </a:lnTo>
                <a:lnTo>
                  <a:pt x="539496" y="115315"/>
                </a:lnTo>
                <a:lnTo>
                  <a:pt x="528954" y="98171"/>
                </a:lnTo>
                <a:lnTo>
                  <a:pt x="520025" y="86233"/>
                </a:lnTo>
                <a:lnTo>
                  <a:pt x="264286" y="86233"/>
                </a:lnTo>
                <a:lnTo>
                  <a:pt x="252603" y="84327"/>
                </a:lnTo>
                <a:lnTo>
                  <a:pt x="211328" y="60325"/>
                </a:lnTo>
                <a:lnTo>
                  <a:pt x="188722" y="26670"/>
                </a:lnTo>
                <a:lnTo>
                  <a:pt x="183769" y="14097"/>
                </a:lnTo>
                <a:lnTo>
                  <a:pt x="179578" y="0"/>
                </a:lnTo>
                <a:close/>
              </a:path>
              <a:path w="539750" h="346075">
                <a:moveTo>
                  <a:pt x="359917" y="0"/>
                </a:moveTo>
                <a:lnTo>
                  <a:pt x="344042" y="39370"/>
                </a:lnTo>
                <a:lnTo>
                  <a:pt x="319023" y="68707"/>
                </a:lnTo>
                <a:lnTo>
                  <a:pt x="275209" y="86233"/>
                </a:lnTo>
                <a:lnTo>
                  <a:pt x="520025" y="86233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77190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1674813" y="2933700"/>
            <a:ext cx="1587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1998663" y="2933700"/>
            <a:ext cx="1587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1566863" y="2703513"/>
            <a:ext cx="539750" cy="346075"/>
          </a:xfrm>
          <a:custGeom>
            <a:avLst/>
            <a:gdLst/>
            <a:ahLst/>
            <a:cxnLst>
              <a:cxn ang="0">
                <a:pos x="89915" y="345948"/>
              </a:cxn>
              <a:cxn ang="0">
                <a:pos x="539496" y="345948"/>
              </a:cxn>
              <a:cxn ang="0">
                <a:pos x="539496" y="115315"/>
              </a:cxn>
              <a:cxn ang="0">
                <a:pos x="516890" y="82041"/>
              </a:cxn>
              <a:cxn ang="0">
                <a:pos x="490092" y="53466"/>
              </a:cxn>
              <a:cxn ang="0">
                <a:pos x="444246" y="21336"/>
              </a:cxn>
              <a:cxn ang="0">
                <a:pos x="394461" y="3428"/>
              </a:cxn>
              <a:cxn ang="0">
                <a:pos x="359917" y="0"/>
              </a:cxn>
              <a:cxn ang="0">
                <a:pos x="355727" y="14097"/>
              </a:cxn>
              <a:cxn ang="0">
                <a:pos x="350773" y="26670"/>
              </a:cxn>
              <a:cxn ang="0">
                <a:pos x="328167" y="60325"/>
              </a:cxn>
              <a:cxn ang="0">
                <a:pos x="286892" y="84327"/>
              </a:cxn>
              <a:cxn ang="0">
                <a:pos x="275209" y="86233"/>
              </a:cxn>
              <a:cxn ang="0">
                <a:pos x="264286" y="86233"/>
              </a:cxn>
              <a:cxn ang="0">
                <a:pos x="220472" y="68707"/>
              </a:cxn>
              <a:cxn ang="0">
                <a:pos x="195453" y="39370"/>
              </a:cxn>
              <a:cxn ang="0">
                <a:pos x="179578" y="0"/>
              </a:cxn>
              <a:cxn ang="0">
                <a:pos x="162305" y="762"/>
              </a:cxn>
              <a:cxn ang="0">
                <a:pos x="111125" y="13715"/>
              </a:cxn>
              <a:cxn ang="0">
                <a:pos x="63880" y="41275"/>
              </a:cxn>
              <a:cxn ang="0">
                <a:pos x="22987" y="82041"/>
              </a:cxn>
              <a:cxn ang="0">
                <a:pos x="0" y="115315"/>
              </a:cxn>
              <a:cxn ang="0">
                <a:pos x="0" y="345948"/>
              </a:cxn>
              <a:cxn ang="0">
                <a:pos x="89915" y="345948"/>
              </a:cxn>
            </a:cxnLst>
            <a:rect l="0" t="0" r="r" b="b"/>
            <a:pathLst>
              <a:path w="539750" h="346075">
                <a:moveTo>
                  <a:pt x="89915" y="345948"/>
                </a:moveTo>
                <a:lnTo>
                  <a:pt x="539496" y="345948"/>
                </a:lnTo>
                <a:lnTo>
                  <a:pt x="539496" y="115315"/>
                </a:lnTo>
                <a:lnTo>
                  <a:pt x="516890" y="82041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59917" y="0"/>
                </a:lnTo>
                <a:lnTo>
                  <a:pt x="355727" y="14097"/>
                </a:lnTo>
                <a:lnTo>
                  <a:pt x="350773" y="26670"/>
                </a:lnTo>
                <a:lnTo>
                  <a:pt x="328167" y="60325"/>
                </a:lnTo>
                <a:lnTo>
                  <a:pt x="286892" y="84327"/>
                </a:lnTo>
                <a:lnTo>
                  <a:pt x="275209" y="86233"/>
                </a:lnTo>
                <a:lnTo>
                  <a:pt x="264286" y="86233"/>
                </a:lnTo>
                <a:lnTo>
                  <a:pt x="220472" y="68707"/>
                </a:lnTo>
                <a:lnTo>
                  <a:pt x="195453" y="39370"/>
                </a:lnTo>
                <a:lnTo>
                  <a:pt x="179578" y="0"/>
                </a:lnTo>
                <a:lnTo>
                  <a:pt x="162305" y="762"/>
                </a:lnTo>
                <a:lnTo>
                  <a:pt x="111125" y="13715"/>
                </a:lnTo>
                <a:lnTo>
                  <a:pt x="63880" y="41275"/>
                </a:lnTo>
                <a:lnTo>
                  <a:pt x="22987" y="82041"/>
                </a:lnTo>
                <a:lnTo>
                  <a:pt x="0" y="115315"/>
                </a:lnTo>
                <a:lnTo>
                  <a:pt x="0" y="345948"/>
                </a:lnTo>
                <a:lnTo>
                  <a:pt x="89915" y="3459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828675" y="2847975"/>
            <a:ext cx="681038" cy="222250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681228" y="222503"/>
              </a:cxn>
              <a:cxn ang="0">
                <a:pos x="681228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681355" h="222885">
                <a:moveTo>
                  <a:pt x="0" y="222503"/>
                </a:moveTo>
                <a:lnTo>
                  <a:pt x="681228" y="222503"/>
                </a:lnTo>
                <a:lnTo>
                  <a:pt x="681228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849313" y="2873375"/>
            <a:ext cx="638175" cy="169863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38556" y="170687"/>
              </a:cxn>
              <a:cxn ang="0">
                <a:pos x="638556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38810" h="170814">
                <a:moveTo>
                  <a:pt x="0" y="170687"/>
                </a:moveTo>
                <a:lnTo>
                  <a:pt x="638556" y="170687"/>
                </a:lnTo>
                <a:lnTo>
                  <a:pt x="63855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827088" y="2846388"/>
            <a:ext cx="681037" cy="223837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660400" y="25018"/>
              </a:cxn>
              <a:cxn ang="0">
                <a:pos x="660400" y="197865"/>
              </a:cxn>
              <a:cxn ang="0">
                <a:pos x="21145" y="197865"/>
              </a:cxn>
              <a:cxn ang="0">
                <a:pos x="0" y="222503"/>
              </a:cxn>
              <a:cxn ang="0">
                <a:pos x="681228" y="222503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660400" y="25018"/>
                </a:lnTo>
                <a:lnTo>
                  <a:pt x="660400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8" y="222503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827088" y="2846388"/>
            <a:ext cx="681037" cy="223837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0" y="0"/>
              </a:cxn>
              <a:cxn ang="0">
                <a:pos x="0" y="222503"/>
              </a:cxn>
              <a:cxn ang="0">
                <a:pos x="21145" y="197865"/>
              </a:cxn>
              <a:cxn ang="0">
                <a:pos x="21145" y="25018"/>
              </a:cxn>
              <a:cxn ang="0">
                <a:pos x="660400" y="25018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400" y="25018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1295400" y="295116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1252538" y="2933700"/>
            <a:ext cx="2143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1295400" y="2914650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1039813" y="2800350"/>
            <a:ext cx="255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1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869950" y="291465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7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869950" y="2905125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881063" y="2270125"/>
            <a:ext cx="596900" cy="490538"/>
          </a:xfrm>
          <a:custGeom>
            <a:avLst/>
            <a:gdLst/>
            <a:ahLst/>
            <a:cxnLst>
              <a:cxn ang="0">
                <a:pos x="0" y="490727"/>
              </a:cxn>
              <a:cxn ang="0">
                <a:pos x="595884" y="490727"/>
              </a:cxn>
              <a:cxn ang="0">
                <a:pos x="595884" y="0"/>
              </a:cxn>
              <a:cxn ang="0">
                <a:pos x="0" y="0"/>
              </a:cxn>
              <a:cxn ang="0">
                <a:pos x="0" y="490727"/>
              </a:cxn>
            </a:cxnLst>
            <a:rect l="0" t="0" r="r" b="b"/>
            <a:pathLst>
              <a:path w="596265" h="490855">
                <a:moveTo>
                  <a:pt x="0" y="490727"/>
                </a:moveTo>
                <a:lnTo>
                  <a:pt x="595884" y="490727"/>
                </a:lnTo>
                <a:lnTo>
                  <a:pt x="59588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881063" y="2747963"/>
            <a:ext cx="5953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892175" y="2293938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60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881063" y="2281238"/>
            <a:ext cx="5953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1465263" y="2293938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0944"/>
              </a:cxn>
            </a:cxnLst>
            <a:rect l="0" t="0" r="r" b="b"/>
            <a:pathLst>
              <a:path h="441325">
                <a:moveTo>
                  <a:pt x="0" y="0"/>
                </a:moveTo>
                <a:lnTo>
                  <a:pt x="0" y="440944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881063" y="2268538"/>
            <a:ext cx="554037" cy="441325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0436"/>
              </a:cxn>
              <a:cxn ang="0">
                <a:pos x="21145" y="415925"/>
              </a:cxn>
              <a:cxn ang="0">
                <a:pos x="21145" y="24129"/>
              </a:cxn>
              <a:cxn ang="0">
                <a:pos x="532130" y="24129"/>
              </a:cxn>
              <a:cxn ang="0">
                <a:pos x="553212" y="0"/>
              </a:cxn>
            </a:cxnLst>
            <a:rect l="0" t="0" r="r" b="b"/>
            <a:pathLst>
              <a:path w="553719" h="440689">
                <a:moveTo>
                  <a:pt x="553212" y="0"/>
                </a:moveTo>
                <a:lnTo>
                  <a:pt x="0" y="0"/>
                </a:lnTo>
                <a:lnTo>
                  <a:pt x="0" y="440436"/>
                </a:lnTo>
                <a:lnTo>
                  <a:pt x="21145" y="415925"/>
                </a:lnTo>
                <a:lnTo>
                  <a:pt x="21145" y="24129"/>
                </a:lnTo>
                <a:lnTo>
                  <a:pt x="532130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928688" y="2324100"/>
            <a:ext cx="514350" cy="385763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15112" y="385572"/>
              </a:cxn>
              <a:cxn ang="0">
                <a:pos x="515112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928688" y="2324100"/>
            <a:ext cx="514350" cy="385763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15112" y="385572"/>
              </a:cxn>
              <a:cxn ang="0">
                <a:pos x="515112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 noChangeArrowheads="1"/>
          </p:cNvSpPr>
          <p:nvPr/>
        </p:nvSpPr>
        <p:spPr bwMode="auto">
          <a:xfrm>
            <a:off x="8058150" y="2433638"/>
            <a:ext cx="230188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1" name="object 72"/>
          <p:cNvSpPr>
            <a:spLocks/>
          </p:cNvSpPr>
          <p:nvPr/>
        </p:nvSpPr>
        <p:spPr bwMode="auto">
          <a:xfrm>
            <a:off x="8058150" y="2433638"/>
            <a:ext cx="231775" cy="373062"/>
          </a:xfrm>
          <a:custGeom>
            <a:avLst/>
            <a:gdLst/>
            <a:ahLst/>
            <a:cxnLst>
              <a:cxn ang="0">
                <a:pos x="188594" y="256159"/>
              </a:cxn>
              <a:cxn ang="0">
                <a:pos x="213994" y="220345"/>
              </a:cxn>
              <a:cxn ang="0">
                <a:pos x="228853" y="175768"/>
              </a:cxn>
              <a:cxn ang="0">
                <a:pos x="231647" y="144145"/>
              </a:cxn>
              <a:cxn ang="0">
                <a:pos x="230885" y="127635"/>
              </a:cxn>
              <a:cxn ang="0">
                <a:pos x="220344" y="81534"/>
              </a:cxn>
              <a:cxn ang="0">
                <a:pos x="197484" y="42291"/>
              </a:cxn>
              <a:cxn ang="0">
                <a:pos x="166369" y="14605"/>
              </a:cxn>
              <a:cxn ang="0">
                <a:pos x="128650" y="1143"/>
              </a:cxn>
              <a:cxn ang="0">
                <a:pos x="115950" y="0"/>
              </a:cxn>
              <a:cxn ang="0">
                <a:pos x="102996" y="1143"/>
              </a:cxn>
              <a:cxn ang="0">
                <a:pos x="65912" y="14605"/>
              </a:cxn>
              <a:cxn ang="0">
                <a:pos x="34162" y="42291"/>
              </a:cxn>
              <a:cxn ang="0">
                <a:pos x="11302" y="81534"/>
              </a:cxn>
              <a:cxn ang="0">
                <a:pos x="761" y="127635"/>
              </a:cxn>
              <a:cxn ang="0">
                <a:pos x="0" y="144145"/>
              </a:cxn>
              <a:cxn ang="0">
                <a:pos x="761" y="160020"/>
              </a:cxn>
              <a:cxn ang="0">
                <a:pos x="11302" y="206121"/>
              </a:cxn>
              <a:cxn ang="0">
                <a:pos x="33527" y="244983"/>
              </a:cxn>
              <a:cxn ang="0">
                <a:pos x="43052" y="256159"/>
              </a:cxn>
              <a:cxn ang="0">
                <a:pos x="25780" y="279146"/>
              </a:cxn>
              <a:cxn ang="0">
                <a:pos x="25780" y="373380"/>
              </a:cxn>
              <a:cxn ang="0">
                <a:pos x="205866" y="373380"/>
              </a:cxn>
              <a:cxn ang="0">
                <a:pos x="205866" y="279146"/>
              </a:cxn>
              <a:cxn ang="0">
                <a:pos x="188594" y="256159"/>
              </a:cxn>
            </a:cxnLst>
            <a:rect l="0" t="0" r="r" b="b"/>
            <a:pathLst>
              <a:path w="231775" h="373380">
                <a:moveTo>
                  <a:pt x="188594" y="256159"/>
                </a:moveTo>
                <a:lnTo>
                  <a:pt x="213994" y="220345"/>
                </a:lnTo>
                <a:lnTo>
                  <a:pt x="228853" y="175768"/>
                </a:lnTo>
                <a:lnTo>
                  <a:pt x="231647" y="144145"/>
                </a:lnTo>
                <a:lnTo>
                  <a:pt x="230885" y="127635"/>
                </a:lnTo>
                <a:lnTo>
                  <a:pt x="220344" y="81534"/>
                </a:lnTo>
                <a:lnTo>
                  <a:pt x="197484" y="42291"/>
                </a:lnTo>
                <a:lnTo>
                  <a:pt x="166369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6" y="1143"/>
                </a:lnTo>
                <a:lnTo>
                  <a:pt x="65912" y="14605"/>
                </a:lnTo>
                <a:lnTo>
                  <a:pt x="34162" y="42291"/>
                </a:lnTo>
                <a:lnTo>
                  <a:pt x="11302" y="81534"/>
                </a:lnTo>
                <a:lnTo>
                  <a:pt x="761" y="127635"/>
                </a:lnTo>
                <a:lnTo>
                  <a:pt x="0" y="144145"/>
                </a:lnTo>
                <a:lnTo>
                  <a:pt x="761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6" y="373380"/>
                </a:lnTo>
                <a:lnTo>
                  <a:pt x="205866" y="279146"/>
                </a:lnTo>
                <a:lnTo>
                  <a:pt x="188594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2" name="object 73"/>
          <p:cNvSpPr>
            <a:spLocks/>
          </p:cNvSpPr>
          <p:nvPr/>
        </p:nvSpPr>
        <p:spPr bwMode="auto">
          <a:xfrm>
            <a:off x="7929563" y="2747963"/>
            <a:ext cx="530225" cy="330200"/>
          </a:xfrm>
          <a:custGeom>
            <a:avLst/>
            <a:gdLst/>
            <a:ahLst/>
            <a:cxnLst>
              <a:cxn ang="0">
                <a:pos x="176910" y="0"/>
              </a:cxn>
              <a:cxn ang="0">
                <a:pos x="126110" y="7619"/>
              </a:cxn>
              <a:cxn ang="0">
                <a:pos x="77850" y="29082"/>
              </a:cxn>
              <a:cxn ang="0">
                <a:pos x="35178" y="64262"/>
              </a:cxn>
              <a:cxn ang="0">
                <a:pos x="10922" y="93725"/>
              </a:cxn>
              <a:cxn ang="0">
                <a:pos x="0" y="110616"/>
              </a:cxn>
              <a:cxn ang="0">
                <a:pos x="0" y="330707"/>
              </a:cxn>
              <a:cxn ang="0">
                <a:pos x="530351" y="330707"/>
              </a:cxn>
              <a:cxn ang="0">
                <a:pos x="530351" y="110616"/>
              </a:cxn>
              <a:cxn ang="0">
                <a:pos x="519810" y="93725"/>
              </a:cxn>
              <a:cxn ang="0">
                <a:pos x="511148" y="83057"/>
              </a:cxn>
              <a:cxn ang="0">
                <a:pos x="265302" y="83057"/>
              </a:cxn>
              <a:cxn ang="0">
                <a:pos x="253364" y="81914"/>
              </a:cxn>
              <a:cxn ang="0">
                <a:pos x="210057" y="60070"/>
              </a:cxn>
              <a:cxn ang="0">
                <a:pos x="186054" y="27177"/>
              </a:cxn>
              <a:cxn ang="0">
                <a:pos x="180721" y="13842"/>
              </a:cxn>
              <a:cxn ang="0">
                <a:pos x="176910" y="0"/>
              </a:cxn>
              <a:cxn ang="0">
                <a:pos x="353822" y="0"/>
              </a:cxn>
              <a:cxn ang="0">
                <a:pos x="337184" y="38988"/>
              </a:cxn>
              <a:cxn ang="0">
                <a:pos x="310514" y="68072"/>
              </a:cxn>
              <a:cxn ang="0">
                <a:pos x="265302" y="83057"/>
              </a:cxn>
              <a:cxn ang="0">
                <a:pos x="511148" y="83057"/>
              </a:cxn>
              <a:cxn ang="0">
                <a:pos x="481710" y="50926"/>
              </a:cxn>
              <a:cxn ang="0">
                <a:pos x="437006" y="20700"/>
              </a:cxn>
              <a:cxn ang="0">
                <a:pos x="387603" y="3428"/>
              </a:cxn>
              <a:cxn ang="0">
                <a:pos x="370712" y="1142"/>
              </a:cxn>
              <a:cxn ang="0">
                <a:pos x="353822" y="0"/>
              </a:cxn>
            </a:cxnLst>
            <a:rect l="0" t="0" r="r" b="b"/>
            <a:pathLst>
              <a:path w="530859" h="330835">
                <a:moveTo>
                  <a:pt x="176910" y="0"/>
                </a:moveTo>
                <a:lnTo>
                  <a:pt x="126110" y="7619"/>
                </a:lnTo>
                <a:lnTo>
                  <a:pt x="77850" y="29082"/>
                </a:lnTo>
                <a:lnTo>
                  <a:pt x="35178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1" y="330707"/>
                </a:lnTo>
                <a:lnTo>
                  <a:pt x="530351" y="110616"/>
                </a:lnTo>
                <a:lnTo>
                  <a:pt x="519810" y="93725"/>
                </a:lnTo>
                <a:lnTo>
                  <a:pt x="511148" y="83057"/>
                </a:lnTo>
                <a:lnTo>
                  <a:pt x="265302" y="83057"/>
                </a:lnTo>
                <a:lnTo>
                  <a:pt x="253364" y="81914"/>
                </a:lnTo>
                <a:lnTo>
                  <a:pt x="210057" y="60070"/>
                </a:lnTo>
                <a:lnTo>
                  <a:pt x="186054" y="27177"/>
                </a:lnTo>
                <a:lnTo>
                  <a:pt x="180721" y="13842"/>
                </a:lnTo>
                <a:lnTo>
                  <a:pt x="176910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4" y="38988"/>
                </a:lnTo>
                <a:lnTo>
                  <a:pt x="310514" y="68072"/>
                </a:lnTo>
                <a:lnTo>
                  <a:pt x="265302" y="83057"/>
                </a:lnTo>
                <a:lnTo>
                  <a:pt x="511148" y="83057"/>
                </a:lnTo>
                <a:lnTo>
                  <a:pt x="481710" y="50926"/>
                </a:lnTo>
                <a:lnTo>
                  <a:pt x="437006" y="20700"/>
                </a:lnTo>
                <a:lnTo>
                  <a:pt x="387603" y="3428"/>
                </a:lnTo>
                <a:lnTo>
                  <a:pt x="370712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8056563" y="2435225"/>
            <a:ext cx="231775" cy="142875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109650" y="0"/>
              </a:cxn>
              <a:cxn ang="0">
                <a:pos x="96315" y="1143"/>
              </a:cxn>
              <a:cxn ang="0">
                <a:pos x="57580" y="16890"/>
              </a:cxn>
              <a:cxn ang="0">
                <a:pos x="26592" y="45720"/>
              </a:cxn>
              <a:cxn ang="0">
                <a:pos x="6653" y="84455"/>
              </a:cxn>
              <a:cxn ang="0">
                <a:pos x="0" y="129412"/>
              </a:cxn>
              <a:cxn ang="0">
                <a:pos x="938" y="143256"/>
              </a:cxn>
              <a:cxn ang="0">
                <a:pos x="47039" y="141350"/>
              </a:cxn>
              <a:cxn ang="0">
                <a:pos x="88568" y="136398"/>
              </a:cxn>
              <a:cxn ang="0">
                <a:pos x="136701" y="121793"/>
              </a:cxn>
              <a:cxn ang="0">
                <a:pos x="149782" y="107187"/>
              </a:cxn>
              <a:cxn ang="0">
                <a:pos x="231670" y="107187"/>
              </a:cxn>
              <a:cxn ang="0">
                <a:pos x="214425" y="57658"/>
              </a:cxn>
              <a:cxn ang="0">
                <a:pos x="186612" y="25400"/>
              </a:cxn>
              <a:cxn ang="0">
                <a:pos x="150417" y="4952"/>
              </a:cxn>
              <a:cxn ang="0">
                <a:pos x="136701" y="1143"/>
              </a:cxn>
              <a:cxn ang="0">
                <a:pos x="123366" y="0"/>
              </a:cxn>
              <a:cxn ang="0">
                <a:pos x="231670" y="107187"/>
              </a:cxn>
              <a:cxn ang="0">
                <a:pos x="149782" y="107187"/>
              </a:cxn>
              <a:cxn ang="0">
                <a:pos x="150417" y="112140"/>
              </a:cxn>
              <a:cxn ang="0">
                <a:pos x="152576" y="116332"/>
              </a:cxn>
              <a:cxn ang="0">
                <a:pos x="155751" y="121412"/>
              </a:cxn>
              <a:cxn ang="0">
                <a:pos x="160704" y="124840"/>
              </a:cxn>
              <a:cxn ang="0">
                <a:pos x="166292" y="129412"/>
              </a:cxn>
              <a:cxn ang="0">
                <a:pos x="174039" y="132461"/>
              </a:cxn>
              <a:cxn ang="0">
                <a:pos x="181786" y="135636"/>
              </a:cxn>
              <a:cxn ang="0">
                <a:pos x="190549" y="138302"/>
              </a:cxn>
              <a:cxn ang="0">
                <a:pos x="200328" y="140208"/>
              </a:cxn>
              <a:cxn ang="0">
                <a:pos x="210996" y="141732"/>
              </a:cxn>
              <a:cxn ang="0">
                <a:pos x="221156" y="142875"/>
              </a:cxn>
              <a:cxn ang="0">
                <a:pos x="232078" y="143256"/>
              </a:cxn>
              <a:cxn ang="0">
                <a:pos x="233017" y="129412"/>
              </a:cxn>
              <a:cxn ang="0">
                <a:pos x="232915" y="121412"/>
              </a:cxn>
              <a:cxn ang="0">
                <a:pos x="232713" y="113664"/>
              </a:cxn>
              <a:cxn ang="0">
                <a:pos x="231670" y="107187"/>
              </a:cxn>
            </a:cxnLst>
            <a:rect l="0" t="0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0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039" y="141350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7"/>
                </a:lnTo>
                <a:lnTo>
                  <a:pt x="231670" y="107187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2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7"/>
                </a:moveTo>
                <a:lnTo>
                  <a:pt x="149782" y="107187"/>
                </a:lnTo>
                <a:lnTo>
                  <a:pt x="150417" y="112140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0"/>
                </a:lnTo>
                <a:lnTo>
                  <a:pt x="166292" y="129412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2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2"/>
                </a:lnTo>
                <a:lnTo>
                  <a:pt x="232915" y="121412"/>
                </a:lnTo>
                <a:lnTo>
                  <a:pt x="232713" y="113664"/>
                </a:lnTo>
                <a:lnTo>
                  <a:pt x="231670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8056563" y="2435225"/>
            <a:ext cx="233362" cy="142875"/>
          </a:xfrm>
          <a:custGeom>
            <a:avLst/>
            <a:gdLst/>
            <a:ahLst/>
            <a:cxnLst>
              <a:cxn ang="0">
                <a:pos x="1015" y="143256"/>
              </a:cxn>
              <a:cxn ang="0">
                <a:pos x="16509" y="142875"/>
              </a:cxn>
              <a:cxn ang="0">
                <a:pos x="32003" y="142112"/>
              </a:cxn>
              <a:cxn ang="0">
                <a:pos x="47116" y="141350"/>
              </a:cxn>
              <a:cxn ang="0">
                <a:pos x="61213" y="139826"/>
              </a:cxn>
              <a:cxn ang="0">
                <a:pos x="75310" y="138302"/>
              </a:cxn>
              <a:cxn ang="0">
                <a:pos x="121284" y="128270"/>
              </a:cxn>
              <a:cxn ang="0">
                <a:pos x="129412" y="124840"/>
              </a:cxn>
              <a:cxn ang="0">
                <a:pos x="136778" y="121793"/>
              </a:cxn>
              <a:cxn ang="0">
                <a:pos x="142493" y="118237"/>
              </a:cxn>
              <a:cxn ang="0">
                <a:pos x="146303" y="114426"/>
              </a:cxn>
              <a:cxn ang="0">
                <a:pos x="148716" y="110998"/>
              </a:cxn>
              <a:cxn ang="0">
                <a:pos x="149859" y="107187"/>
              </a:cxn>
              <a:cxn ang="0">
                <a:pos x="150494" y="112140"/>
              </a:cxn>
              <a:cxn ang="0">
                <a:pos x="152653" y="116332"/>
              </a:cxn>
              <a:cxn ang="0">
                <a:pos x="155828" y="121412"/>
              </a:cxn>
              <a:cxn ang="0">
                <a:pos x="160781" y="124840"/>
              </a:cxn>
              <a:cxn ang="0">
                <a:pos x="166369" y="129412"/>
              </a:cxn>
              <a:cxn ang="0">
                <a:pos x="174116" y="132461"/>
              </a:cxn>
              <a:cxn ang="0">
                <a:pos x="181863" y="135636"/>
              </a:cxn>
              <a:cxn ang="0">
                <a:pos x="190626" y="138302"/>
              </a:cxn>
              <a:cxn ang="0">
                <a:pos x="200405" y="140208"/>
              </a:cxn>
              <a:cxn ang="0">
                <a:pos x="211074" y="141732"/>
              </a:cxn>
              <a:cxn ang="0">
                <a:pos x="221233" y="142875"/>
              </a:cxn>
              <a:cxn ang="0">
                <a:pos x="232155" y="143256"/>
              </a:cxn>
              <a:cxn ang="0">
                <a:pos x="233171" y="128270"/>
              </a:cxn>
              <a:cxn ang="0">
                <a:pos x="226440" y="84455"/>
              </a:cxn>
              <a:cxn ang="0">
                <a:pos x="206501" y="45720"/>
              </a:cxn>
              <a:cxn ang="0">
                <a:pos x="175513" y="16890"/>
              </a:cxn>
              <a:cxn ang="0">
                <a:pos x="136778" y="1143"/>
              </a:cxn>
              <a:cxn ang="0">
                <a:pos x="123443" y="0"/>
              </a:cxn>
              <a:cxn ang="0">
                <a:pos x="109727" y="0"/>
              </a:cxn>
              <a:cxn ang="0">
                <a:pos x="69976" y="10033"/>
              </a:cxn>
              <a:cxn ang="0">
                <a:pos x="35813" y="34544"/>
              </a:cxn>
              <a:cxn ang="0">
                <a:pos x="11937" y="70612"/>
              </a:cxn>
              <a:cxn ang="0">
                <a:pos x="380" y="113664"/>
              </a:cxn>
              <a:cxn ang="0">
                <a:pos x="0" y="128270"/>
              </a:cxn>
              <a:cxn ang="0">
                <a:pos x="1015" y="143256"/>
              </a:cxn>
            </a:cxnLst>
            <a:rect l="0" t="0" r="r" b="b"/>
            <a:pathLst>
              <a:path w="233679" h="143510">
                <a:moveTo>
                  <a:pt x="1015" y="143256"/>
                </a:moveTo>
                <a:lnTo>
                  <a:pt x="16509" y="142875"/>
                </a:lnTo>
                <a:lnTo>
                  <a:pt x="32003" y="142112"/>
                </a:lnTo>
                <a:lnTo>
                  <a:pt x="47116" y="141350"/>
                </a:lnTo>
                <a:lnTo>
                  <a:pt x="61213" y="139826"/>
                </a:lnTo>
                <a:lnTo>
                  <a:pt x="75310" y="138302"/>
                </a:lnTo>
                <a:lnTo>
                  <a:pt x="121284" y="128270"/>
                </a:lnTo>
                <a:lnTo>
                  <a:pt x="129412" y="124840"/>
                </a:lnTo>
                <a:lnTo>
                  <a:pt x="136778" y="121793"/>
                </a:lnTo>
                <a:lnTo>
                  <a:pt x="142493" y="118237"/>
                </a:lnTo>
                <a:lnTo>
                  <a:pt x="146303" y="114426"/>
                </a:lnTo>
                <a:lnTo>
                  <a:pt x="148716" y="110998"/>
                </a:lnTo>
                <a:lnTo>
                  <a:pt x="149859" y="107187"/>
                </a:lnTo>
                <a:lnTo>
                  <a:pt x="150494" y="112140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1" y="124840"/>
                </a:lnTo>
                <a:lnTo>
                  <a:pt x="166369" y="129412"/>
                </a:lnTo>
                <a:lnTo>
                  <a:pt x="174116" y="132461"/>
                </a:lnTo>
                <a:lnTo>
                  <a:pt x="181863" y="135636"/>
                </a:lnTo>
                <a:lnTo>
                  <a:pt x="190626" y="138302"/>
                </a:lnTo>
                <a:lnTo>
                  <a:pt x="200405" y="140208"/>
                </a:lnTo>
                <a:lnTo>
                  <a:pt x="211074" y="141732"/>
                </a:lnTo>
                <a:lnTo>
                  <a:pt x="221233" y="142875"/>
                </a:lnTo>
                <a:lnTo>
                  <a:pt x="232155" y="143256"/>
                </a:lnTo>
                <a:lnTo>
                  <a:pt x="233171" y="128270"/>
                </a:lnTo>
                <a:lnTo>
                  <a:pt x="226440" y="84455"/>
                </a:lnTo>
                <a:lnTo>
                  <a:pt x="206501" y="45720"/>
                </a:lnTo>
                <a:lnTo>
                  <a:pt x="175513" y="16890"/>
                </a:lnTo>
                <a:lnTo>
                  <a:pt x="136778" y="1143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3" y="34544"/>
                </a:lnTo>
                <a:lnTo>
                  <a:pt x="11937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5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7904163" y="2713038"/>
            <a:ext cx="539750" cy="347662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2" y="8000"/>
              </a:cxn>
              <a:cxn ang="0">
                <a:pos x="78993" y="30352"/>
              </a:cxn>
              <a:cxn ang="0">
                <a:pos x="35940" y="67055"/>
              </a:cxn>
              <a:cxn ang="0">
                <a:pos x="10540" y="98551"/>
              </a:cxn>
              <a:cxn ang="0">
                <a:pos x="0" y="115824"/>
              </a:cxn>
              <a:cxn ang="0">
                <a:pos x="0" y="347471"/>
              </a:cxn>
              <a:cxn ang="0">
                <a:pos x="539495" y="347471"/>
              </a:cxn>
              <a:cxn ang="0">
                <a:pos x="539495" y="115824"/>
              </a:cxn>
              <a:cxn ang="0">
                <a:pos x="528954" y="98551"/>
              </a:cxn>
              <a:cxn ang="0">
                <a:pos x="520024" y="86613"/>
              </a:cxn>
              <a:cxn ang="0">
                <a:pos x="264286" y="86613"/>
              </a:cxn>
              <a:cxn ang="0">
                <a:pos x="252602" y="84708"/>
              </a:cxn>
              <a:cxn ang="0">
                <a:pos x="211327" y="60578"/>
              </a:cxn>
              <a:cxn ang="0">
                <a:pos x="188721" y="26796"/>
              </a:cxn>
              <a:cxn ang="0">
                <a:pos x="183768" y="14224"/>
              </a:cxn>
              <a:cxn ang="0">
                <a:pos x="179577" y="0"/>
              </a:cxn>
              <a:cxn ang="0">
                <a:pos x="359917" y="0"/>
              </a:cxn>
              <a:cxn ang="0">
                <a:pos x="344042" y="39496"/>
              </a:cxn>
              <a:cxn ang="0">
                <a:pos x="319024" y="69087"/>
              </a:cxn>
              <a:cxn ang="0">
                <a:pos x="275208" y="86613"/>
              </a:cxn>
              <a:cxn ang="0">
                <a:pos x="520024" y="86613"/>
              </a:cxn>
              <a:cxn ang="0">
                <a:pos x="490092" y="53720"/>
              </a:cxn>
              <a:cxn ang="0">
                <a:pos x="444245" y="21462"/>
              </a:cxn>
              <a:cxn ang="0">
                <a:pos x="394461" y="3428"/>
              </a:cxn>
              <a:cxn ang="0">
                <a:pos x="377189" y="762"/>
              </a:cxn>
              <a:cxn ang="0">
                <a:pos x="359917" y="0"/>
              </a:cxn>
            </a:cxnLst>
            <a:rect l="0" t="0" r="r" b="b"/>
            <a:pathLst>
              <a:path w="539750" h="347980">
                <a:moveTo>
                  <a:pt x="179577" y="0"/>
                </a:moveTo>
                <a:lnTo>
                  <a:pt x="128142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1"/>
                </a:lnTo>
                <a:lnTo>
                  <a:pt x="539495" y="347471"/>
                </a:lnTo>
                <a:lnTo>
                  <a:pt x="539495" y="115824"/>
                </a:lnTo>
                <a:lnTo>
                  <a:pt x="528954" y="98551"/>
                </a:lnTo>
                <a:lnTo>
                  <a:pt x="520024" y="86613"/>
                </a:lnTo>
                <a:lnTo>
                  <a:pt x="264286" y="86613"/>
                </a:lnTo>
                <a:lnTo>
                  <a:pt x="252602" y="84708"/>
                </a:lnTo>
                <a:lnTo>
                  <a:pt x="211327" y="60578"/>
                </a:lnTo>
                <a:lnTo>
                  <a:pt x="188721" y="26796"/>
                </a:lnTo>
                <a:lnTo>
                  <a:pt x="183768" y="14224"/>
                </a:lnTo>
                <a:lnTo>
                  <a:pt x="179577" y="0"/>
                </a:lnTo>
                <a:close/>
              </a:path>
              <a:path w="539750" h="347980">
                <a:moveTo>
                  <a:pt x="359917" y="0"/>
                </a:moveTo>
                <a:lnTo>
                  <a:pt x="344042" y="39496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77189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8012113" y="2944813"/>
            <a:ext cx="1587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8334375" y="2944813"/>
            <a:ext cx="1588" cy="115887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7904163" y="2713038"/>
            <a:ext cx="539750" cy="347662"/>
          </a:xfrm>
          <a:custGeom>
            <a:avLst/>
            <a:gdLst/>
            <a:ahLst/>
            <a:cxnLst>
              <a:cxn ang="0">
                <a:pos x="89915" y="347471"/>
              </a:cxn>
              <a:cxn ang="0">
                <a:pos x="539495" y="347471"/>
              </a:cxn>
              <a:cxn ang="0">
                <a:pos x="539495" y="115824"/>
              </a:cxn>
              <a:cxn ang="0">
                <a:pos x="516889" y="82422"/>
              </a:cxn>
              <a:cxn ang="0">
                <a:pos x="490092" y="53720"/>
              </a:cxn>
              <a:cxn ang="0">
                <a:pos x="444245" y="21462"/>
              </a:cxn>
              <a:cxn ang="0">
                <a:pos x="394461" y="3428"/>
              </a:cxn>
              <a:cxn ang="0">
                <a:pos x="359917" y="0"/>
              </a:cxn>
              <a:cxn ang="0">
                <a:pos x="355726" y="14224"/>
              </a:cxn>
              <a:cxn ang="0">
                <a:pos x="350774" y="26796"/>
              </a:cxn>
              <a:cxn ang="0">
                <a:pos x="328167" y="60578"/>
              </a:cxn>
              <a:cxn ang="0">
                <a:pos x="286892" y="84708"/>
              </a:cxn>
              <a:cxn ang="0">
                <a:pos x="275208" y="86613"/>
              </a:cxn>
              <a:cxn ang="0">
                <a:pos x="264286" y="86613"/>
              </a:cxn>
              <a:cxn ang="0">
                <a:pos x="220471" y="69087"/>
              </a:cxn>
              <a:cxn ang="0">
                <a:pos x="195452" y="39496"/>
              </a:cxn>
              <a:cxn ang="0">
                <a:pos x="179577" y="0"/>
              </a:cxn>
              <a:cxn ang="0">
                <a:pos x="162305" y="762"/>
              </a:cxn>
              <a:cxn ang="0">
                <a:pos x="111125" y="13842"/>
              </a:cxn>
              <a:cxn ang="0">
                <a:pos x="63880" y="41401"/>
              </a:cxn>
              <a:cxn ang="0">
                <a:pos x="22986" y="82422"/>
              </a:cxn>
              <a:cxn ang="0">
                <a:pos x="0" y="115824"/>
              </a:cxn>
              <a:cxn ang="0">
                <a:pos x="0" y="347471"/>
              </a:cxn>
              <a:cxn ang="0">
                <a:pos x="89915" y="347471"/>
              </a:cxn>
            </a:cxnLst>
            <a:rect l="0" t="0" r="r" b="b"/>
            <a:pathLst>
              <a:path w="539750" h="347980">
                <a:moveTo>
                  <a:pt x="89915" y="347471"/>
                </a:moveTo>
                <a:lnTo>
                  <a:pt x="539495" y="347471"/>
                </a:lnTo>
                <a:lnTo>
                  <a:pt x="539495" y="115824"/>
                </a:lnTo>
                <a:lnTo>
                  <a:pt x="516889" y="82422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59917" y="0"/>
                </a:lnTo>
                <a:lnTo>
                  <a:pt x="355726" y="14224"/>
                </a:lnTo>
                <a:lnTo>
                  <a:pt x="350774" y="26796"/>
                </a:lnTo>
                <a:lnTo>
                  <a:pt x="328167" y="60578"/>
                </a:lnTo>
                <a:lnTo>
                  <a:pt x="286892" y="84708"/>
                </a:lnTo>
                <a:lnTo>
                  <a:pt x="275208" y="86613"/>
                </a:lnTo>
                <a:lnTo>
                  <a:pt x="264286" y="86613"/>
                </a:lnTo>
                <a:lnTo>
                  <a:pt x="220471" y="69087"/>
                </a:lnTo>
                <a:lnTo>
                  <a:pt x="195452" y="39496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2"/>
                </a:lnTo>
                <a:lnTo>
                  <a:pt x="63880" y="41401"/>
                </a:lnTo>
                <a:lnTo>
                  <a:pt x="22986" y="82422"/>
                </a:lnTo>
                <a:lnTo>
                  <a:pt x="0" y="115824"/>
                </a:lnTo>
                <a:lnTo>
                  <a:pt x="0" y="347471"/>
                </a:lnTo>
                <a:lnTo>
                  <a:pt x="89915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7164388" y="2857500"/>
            <a:ext cx="682625" cy="222250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681354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7185025" y="2881313"/>
            <a:ext cx="639763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38555" y="170687"/>
              </a:cxn>
              <a:cxn ang="0">
                <a:pos x="638555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38809" h="170814">
                <a:moveTo>
                  <a:pt x="0" y="170687"/>
                </a:moveTo>
                <a:lnTo>
                  <a:pt x="638555" y="170687"/>
                </a:lnTo>
                <a:lnTo>
                  <a:pt x="63855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7164388" y="2855913"/>
            <a:ext cx="681037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660400" y="25019"/>
              </a:cxn>
              <a:cxn ang="0">
                <a:pos x="660400" y="197865"/>
              </a:cxn>
              <a:cxn ang="0">
                <a:pos x="21081" y="197865"/>
              </a:cxn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</a:cxnLst>
            <a:rect l="0" t="0" r="r" b="b"/>
            <a:pathLst>
              <a:path w="681354" h="222885">
                <a:moveTo>
                  <a:pt x="681227" y="0"/>
                </a:moveTo>
                <a:lnTo>
                  <a:pt x="660400" y="25019"/>
                </a:lnTo>
                <a:lnTo>
                  <a:pt x="660400" y="197865"/>
                </a:lnTo>
                <a:lnTo>
                  <a:pt x="21081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7164388" y="2855913"/>
            <a:ext cx="681037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  <a:cxn ang="0">
                <a:pos x="21081" y="197865"/>
              </a:cxn>
              <a:cxn ang="0">
                <a:pos x="21081" y="25019"/>
              </a:cxn>
              <a:cxn ang="0">
                <a:pos x="660400" y="25019"/>
              </a:cxn>
              <a:cxn ang="0">
                <a:pos x="681227" y="0"/>
              </a:cxn>
            </a:cxnLst>
            <a:rect l="0" t="0" r="r" b="b"/>
            <a:pathLst>
              <a:path w="681354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081" y="197865"/>
                </a:lnTo>
                <a:lnTo>
                  <a:pt x="21081" y="25019"/>
                </a:lnTo>
                <a:lnTo>
                  <a:pt x="660400" y="25019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7632700" y="2960688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7589838" y="2943225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7632700" y="2924175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7377113" y="2809875"/>
            <a:ext cx="255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7" y="0"/>
              </a:cxn>
            </a:cxnLst>
            <a:rect l="0" t="0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7207250" y="2924175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72" y="0"/>
              </a:cxn>
            </a:cxnLst>
            <a:rect l="0" t="0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7207250" y="2914650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7218363" y="2279650"/>
            <a:ext cx="596900" cy="492125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597407" y="492251"/>
              </a:cxn>
              <a:cxn ang="0">
                <a:pos x="597407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7218363" y="2759075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7227888" y="230346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60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7218363" y="2290763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7804150" y="230346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7218363" y="2278063"/>
            <a:ext cx="554037" cy="441325"/>
          </a:xfrm>
          <a:custGeom>
            <a:avLst/>
            <a:gdLst/>
            <a:ahLst/>
            <a:cxnLst>
              <a:cxn ang="0">
                <a:pos x="554735" y="0"/>
              </a:cxn>
              <a:cxn ang="0">
                <a:pos x="0" y="0"/>
              </a:cxn>
              <a:cxn ang="0">
                <a:pos x="0" y="440436"/>
              </a:cxn>
              <a:cxn ang="0">
                <a:pos x="21208" y="415925"/>
              </a:cxn>
              <a:cxn ang="0">
                <a:pos x="21208" y="24130"/>
              </a:cxn>
              <a:cxn ang="0">
                <a:pos x="533526" y="24130"/>
              </a:cxn>
              <a:cxn ang="0">
                <a:pos x="554735" y="0"/>
              </a:cxn>
            </a:cxnLst>
            <a:rect l="0" t="0" r="r" b="b"/>
            <a:pathLst>
              <a:path w="554990" h="440689">
                <a:moveTo>
                  <a:pt x="554735" y="0"/>
                </a:moveTo>
                <a:lnTo>
                  <a:pt x="0" y="0"/>
                </a:lnTo>
                <a:lnTo>
                  <a:pt x="0" y="440436"/>
                </a:lnTo>
                <a:lnTo>
                  <a:pt x="21208" y="415925"/>
                </a:lnTo>
                <a:lnTo>
                  <a:pt x="21208" y="24130"/>
                </a:lnTo>
                <a:lnTo>
                  <a:pt x="533526" y="24130"/>
                </a:lnTo>
                <a:lnTo>
                  <a:pt x="5547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7264400" y="2333625"/>
            <a:ext cx="515938" cy="385763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15111" y="385572"/>
              </a:cxn>
              <a:cxn ang="0">
                <a:pos x="515111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6" name="object 97"/>
          <p:cNvSpPr>
            <a:spLocks/>
          </p:cNvSpPr>
          <p:nvPr/>
        </p:nvSpPr>
        <p:spPr bwMode="auto">
          <a:xfrm>
            <a:off x="7264400" y="2333625"/>
            <a:ext cx="515938" cy="385763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15111" y="385572"/>
              </a:cxn>
              <a:cxn ang="0">
                <a:pos x="515111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958850" y="1817688"/>
            <a:ext cx="73739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193925" algn="l"/>
                <a:tab pos="4353560" algn="l"/>
                <a:tab pos="622681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Source	</a:t>
            </a:r>
            <a:r>
              <a:rPr sz="1800" spc="-10" dirty="0">
                <a:latin typeface="Tahoma"/>
                <a:cs typeface="Tahoma"/>
              </a:rPr>
              <a:t>Router	Router	</a:t>
            </a: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7078663" y="3249613"/>
            <a:ext cx="1525587" cy="1236662"/>
          </a:xfrm>
          <a:custGeom>
            <a:avLst/>
            <a:gdLst/>
            <a:ahLst/>
            <a:cxnLst>
              <a:cxn ang="0">
                <a:pos x="0" y="1235964"/>
              </a:cxn>
              <a:cxn ang="0">
                <a:pos x="1525524" y="1235964"/>
              </a:cxn>
              <a:cxn ang="0">
                <a:pos x="1525524" y="0"/>
              </a:cxn>
              <a:cxn ang="0">
                <a:pos x="0" y="0"/>
              </a:cxn>
              <a:cxn ang="0">
                <a:pos x="0" y="1235964"/>
              </a:cxn>
            </a:cxnLst>
            <a:rect l="0" t="0" r="r" b="b"/>
            <a:pathLst>
              <a:path w="1525904" h="1236345">
                <a:moveTo>
                  <a:pt x="0" y="1235964"/>
                </a:moveTo>
                <a:lnTo>
                  <a:pt x="1525524" y="1235964"/>
                </a:lnTo>
                <a:lnTo>
                  <a:pt x="152552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9" name="object 100"/>
          <p:cNvSpPr>
            <a:spLocks/>
          </p:cNvSpPr>
          <p:nvPr/>
        </p:nvSpPr>
        <p:spPr bwMode="auto">
          <a:xfrm>
            <a:off x="7078663" y="3249613"/>
            <a:ext cx="1525587" cy="1260475"/>
          </a:xfrm>
          <a:custGeom>
            <a:avLst/>
            <a:gdLst/>
            <a:ahLst/>
            <a:cxnLst>
              <a:cxn ang="0">
                <a:pos x="0" y="1260347"/>
              </a:cxn>
              <a:cxn ang="0">
                <a:pos x="1525524" y="1260347"/>
              </a:cxn>
              <a:cxn ang="0">
                <a:pos x="1525524" y="0"/>
              </a:cxn>
              <a:cxn ang="0">
                <a:pos x="0" y="0"/>
              </a:cxn>
              <a:cxn ang="0">
                <a:pos x="0" y="1260347"/>
              </a:cxn>
            </a:cxnLst>
            <a:rect l="0" t="0" r="r" b="b"/>
            <a:pathLst>
              <a:path w="1525904" h="1260475">
                <a:moveTo>
                  <a:pt x="0" y="1260347"/>
                </a:moveTo>
                <a:lnTo>
                  <a:pt x="1525524" y="1260347"/>
                </a:lnTo>
                <a:lnTo>
                  <a:pt x="1525524" y="0"/>
                </a:lnTo>
                <a:lnTo>
                  <a:pt x="0" y="0"/>
                </a:lnTo>
                <a:lnTo>
                  <a:pt x="0" y="1260347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0" name="object 101"/>
          <p:cNvSpPr>
            <a:spLocks/>
          </p:cNvSpPr>
          <p:nvPr/>
        </p:nvSpPr>
        <p:spPr bwMode="auto">
          <a:xfrm>
            <a:off x="7078663" y="4484688"/>
            <a:ext cx="1525587" cy="382587"/>
          </a:xfrm>
          <a:custGeom>
            <a:avLst/>
            <a:gdLst/>
            <a:ahLst/>
            <a:cxnLst>
              <a:cxn ang="0">
                <a:pos x="0" y="382523"/>
              </a:cxn>
              <a:cxn ang="0">
                <a:pos x="1525524" y="382523"/>
              </a:cxn>
              <a:cxn ang="0">
                <a:pos x="1525524" y="0"/>
              </a:cxn>
              <a:cxn ang="0">
                <a:pos x="0" y="0"/>
              </a:cxn>
              <a:cxn ang="0">
                <a:pos x="0" y="382523"/>
              </a:cxn>
            </a:cxnLst>
            <a:rect l="0" t="0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7078663" y="4484688"/>
            <a:ext cx="1525587" cy="423862"/>
          </a:xfrm>
          <a:custGeom>
            <a:avLst/>
            <a:gdLst/>
            <a:ahLst/>
            <a:cxnLst>
              <a:cxn ang="0">
                <a:pos x="0" y="423671"/>
              </a:cxn>
              <a:cxn ang="0">
                <a:pos x="1525524" y="423671"/>
              </a:cxn>
              <a:cxn ang="0">
                <a:pos x="1525524" y="0"/>
              </a:cxn>
              <a:cxn ang="0">
                <a:pos x="0" y="0"/>
              </a:cxn>
              <a:cxn ang="0">
                <a:pos x="0" y="423671"/>
              </a:cxn>
            </a:cxnLst>
            <a:rect l="0" t="0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7207250" y="3721100"/>
            <a:ext cx="1270000" cy="1131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905" algn="ctr" fontAlgn="auto">
              <a:spcBef>
                <a:spcPts val="1735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TCP/IP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03" name="object 104"/>
          <p:cNvSpPr>
            <a:spLocks/>
          </p:cNvSpPr>
          <p:nvPr/>
        </p:nvSpPr>
        <p:spPr bwMode="auto">
          <a:xfrm>
            <a:off x="7078663" y="4867275"/>
            <a:ext cx="1525587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5524" y="422148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7078663" y="4867275"/>
            <a:ext cx="1525587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5524" y="422148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7710488" y="4919663"/>
            <a:ext cx="2651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06" name="object 107"/>
          <p:cNvSpPr>
            <a:spLocks/>
          </p:cNvSpPr>
          <p:nvPr/>
        </p:nvSpPr>
        <p:spPr bwMode="auto">
          <a:xfrm>
            <a:off x="7078663" y="5302250"/>
            <a:ext cx="1525587" cy="382588"/>
          </a:xfrm>
          <a:custGeom>
            <a:avLst/>
            <a:gdLst/>
            <a:ahLst/>
            <a:cxnLst>
              <a:cxn ang="0">
                <a:pos x="0" y="382523"/>
              </a:cxn>
              <a:cxn ang="0">
                <a:pos x="1525524" y="382523"/>
              </a:cxn>
              <a:cxn ang="0">
                <a:pos x="1525524" y="0"/>
              </a:cxn>
              <a:cxn ang="0">
                <a:pos x="0" y="0"/>
              </a:cxn>
              <a:cxn ang="0">
                <a:pos x="0" y="382523"/>
              </a:cxn>
            </a:cxnLst>
            <a:rect l="0" t="0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7078663" y="5302250"/>
            <a:ext cx="1525587" cy="423863"/>
          </a:xfrm>
          <a:custGeom>
            <a:avLst/>
            <a:gdLst/>
            <a:ahLst/>
            <a:cxnLst>
              <a:cxn ang="0">
                <a:pos x="0" y="423671"/>
              </a:cxn>
              <a:cxn ang="0">
                <a:pos x="1525524" y="423671"/>
              </a:cxn>
              <a:cxn ang="0">
                <a:pos x="1525524" y="0"/>
              </a:cxn>
              <a:cxn ang="0">
                <a:pos x="0" y="0"/>
              </a:cxn>
              <a:cxn ang="0">
                <a:pos x="0" y="423671"/>
              </a:cxn>
            </a:cxnLst>
            <a:rect l="0" t="0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9" name="object 109"/>
          <p:cNvSpPr txBox="1"/>
          <p:nvPr/>
        </p:nvSpPr>
        <p:spPr>
          <a:xfrm>
            <a:off x="7292975" y="5356225"/>
            <a:ext cx="109855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09" name="object 110"/>
          <p:cNvSpPr>
            <a:spLocks/>
          </p:cNvSpPr>
          <p:nvPr/>
        </p:nvSpPr>
        <p:spPr bwMode="auto">
          <a:xfrm>
            <a:off x="7078663" y="5684838"/>
            <a:ext cx="1525587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5524" y="422147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7078663" y="5684838"/>
            <a:ext cx="1525587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5524" y="422147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7354888" y="5737225"/>
            <a:ext cx="973137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681038" y="3206750"/>
          <a:ext cx="1525587" cy="285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524"/>
              </a:tblGrid>
              <a:tr h="1235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TCP/IP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8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Physical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5726" name="object 114"/>
          <p:cNvSpPr>
            <a:spLocks/>
          </p:cNvSpPr>
          <p:nvPr/>
        </p:nvSpPr>
        <p:spPr bwMode="auto">
          <a:xfrm>
            <a:off x="2820988" y="4830763"/>
            <a:ext cx="1524000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4000" y="422148"/>
              </a:cxn>
              <a:cxn ang="0">
                <a:pos x="1524000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7" name="object 115"/>
          <p:cNvSpPr>
            <a:spLocks/>
          </p:cNvSpPr>
          <p:nvPr/>
        </p:nvSpPr>
        <p:spPr bwMode="auto">
          <a:xfrm>
            <a:off x="2820988" y="4830763"/>
            <a:ext cx="1524000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4000" y="422148"/>
              </a:cxn>
              <a:cxn ang="0">
                <a:pos x="1524000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3451225" y="4883150"/>
            <a:ext cx="2635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29" name="object 117"/>
          <p:cNvSpPr>
            <a:spLocks/>
          </p:cNvSpPr>
          <p:nvPr/>
        </p:nvSpPr>
        <p:spPr bwMode="auto">
          <a:xfrm>
            <a:off x="2820988" y="5265738"/>
            <a:ext cx="1524000" cy="382587"/>
          </a:xfrm>
          <a:custGeom>
            <a:avLst/>
            <a:gdLst/>
            <a:ahLst/>
            <a:cxnLst>
              <a:cxn ang="0">
                <a:pos x="0" y="382523"/>
              </a:cxn>
              <a:cxn ang="0">
                <a:pos x="1524000" y="382523"/>
              </a:cxn>
              <a:cxn ang="0">
                <a:pos x="1524000" y="0"/>
              </a:cxn>
              <a:cxn ang="0">
                <a:pos x="0" y="0"/>
              </a:cxn>
              <a:cxn ang="0">
                <a:pos x="0" y="382523"/>
              </a:cxn>
            </a:cxnLst>
            <a:rect l="0" t="0" r="r" b="b"/>
            <a:pathLst>
              <a:path w="1524000" h="382904">
                <a:moveTo>
                  <a:pt x="0" y="382523"/>
                </a:moveTo>
                <a:lnTo>
                  <a:pt x="1524000" y="382523"/>
                </a:lnTo>
                <a:lnTo>
                  <a:pt x="1524000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0" name="object 118"/>
          <p:cNvSpPr>
            <a:spLocks/>
          </p:cNvSpPr>
          <p:nvPr/>
        </p:nvSpPr>
        <p:spPr bwMode="auto">
          <a:xfrm>
            <a:off x="2820988" y="5265738"/>
            <a:ext cx="1524000" cy="423862"/>
          </a:xfrm>
          <a:custGeom>
            <a:avLst/>
            <a:gdLst/>
            <a:ahLst/>
            <a:cxnLst>
              <a:cxn ang="0">
                <a:pos x="0" y="423671"/>
              </a:cxn>
              <a:cxn ang="0">
                <a:pos x="1524000" y="423671"/>
              </a:cxn>
              <a:cxn ang="0">
                <a:pos x="1524000" y="0"/>
              </a:cxn>
              <a:cxn ang="0">
                <a:pos x="0" y="0"/>
              </a:cxn>
              <a:cxn ang="0">
                <a:pos x="0" y="423671"/>
              </a:cxn>
            </a:cxnLst>
            <a:rect l="0" t="0" r="r" b="b"/>
            <a:pathLst>
              <a:path w="1524000" h="424179">
                <a:moveTo>
                  <a:pt x="0" y="423671"/>
                </a:moveTo>
                <a:lnTo>
                  <a:pt x="1524000" y="423671"/>
                </a:lnTo>
                <a:lnTo>
                  <a:pt x="1524000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3032125" y="5319713"/>
            <a:ext cx="110013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32" name="object 120"/>
          <p:cNvSpPr>
            <a:spLocks/>
          </p:cNvSpPr>
          <p:nvPr/>
        </p:nvSpPr>
        <p:spPr bwMode="auto">
          <a:xfrm>
            <a:off x="2820988" y="5648325"/>
            <a:ext cx="1524000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4000" y="422147"/>
              </a:cxn>
              <a:cxn ang="0">
                <a:pos x="1524000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3" name="object 121"/>
          <p:cNvSpPr>
            <a:spLocks/>
          </p:cNvSpPr>
          <p:nvPr/>
        </p:nvSpPr>
        <p:spPr bwMode="auto">
          <a:xfrm>
            <a:off x="2820988" y="5648325"/>
            <a:ext cx="1524000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4000" y="422147"/>
              </a:cxn>
              <a:cxn ang="0">
                <a:pos x="1524000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3097213" y="5700713"/>
            <a:ext cx="97313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Ph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35" name="object 123"/>
          <p:cNvSpPr>
            <a:spLocks/>
          </p:cNvSpPr>
          <p:nvPr/>
        </p:nvSpPr>
        <p:spPr bwMode="auto">
          <a:xfrm>
            <a:off x="4953000" y="4830763"/>
            <a:ext cx="1525588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5524" y="422148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6" name="object 124"/>
          <p:cNvSpPr>
            <a:spLocks/>
          </p:cNvSpPr>
          <p:nvPr/>
        </p:nvSpPr>
        <p:spPr bwMode="auto">
          <a:xfrm>
            <a:off x="4953000" y="4830763"/>
            <a:ext cx="1525588" cy="422275"/>
          </a:xfrm>
          <a:custGeom>
            <a:avLst/>
            <a:gdLst/>
            <a:ahLst/>
            <a:cxnLst>
              <a:cxn ang="0">
                <a:pos x="0" y="422148"/>
              </a:cxn>
              <a:cxn ang="0">
                <a:pos x="1525524" y="422148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8"/>
              </a:cxn>
            </a:cxnLst>
            <a:rect l="0" t="0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 txBox="1"/>
          <p:nvPr/>
        </p:nvSpPr>
        <p:spPr>
          <a:xfrm>
            <a:off x="5584825" y="4883150"/>
            <a:ext cx="2635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38" name="object 126"/>
          <p:cNvSpPr>
            <a:spLocks/>
          </p:cNvSpPr>
          <p:nvPr/>
        </p:nvSpPr>
        <p:spPr bwMode="auto">
          <a:xfrm>
            <a:off x="4953000" y="5265738"/>
            <a:ext cx="1525588" cy="382587"/>
          </a:xfrm>
          <a:custGeom>
            <a:avLst/>
            <a:gdLst/>
            <a:ahLst/>
            <a:cxnLst>
              <a:cxn ang="0">
                <a:pos x="0" y="382523"/>
              </a:cxn>
              <a:cxn ang="0">
                <a:pos x="1525524" y="382523"/>
              </a:cxn>
              <a:cxn ang="0">
                <a:pos x="1525524" y="0"/>
              </a:cxn>
              <a:cxn ang="0">
                <a:pos x="0" y="0"/>
              </a:cxn>
              <a:cxn ang="0">
                <a:pos x="0" y="382523"/>
              </a:cxn>
            </a:cxnLst>
            <a:rect l="0" t="0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9" name="object 127"/>
          <p:cNvSpPr>
            <a:spLocks/>
          </p:cNvSpPr>
          <p:nvPr/>
        </p:nvSpPr>
        <p:spPr bwMode="auto">
          <a:xfrm>
            <a:off x="4953000" y="5265738"/>
            <a:ext cx="1525588" cy="423862"/>
          </a:xfrm>
          <a:custGeom>
            <a:avLst/>
            <a:gdLst/>
            <a:ahLst/>
            <a:cxnLst>
              <a:cxn ang="0">
                <a:pos x="0" y="423671"/>
              </a:cxn>
              <a:cxn ang="0">
                <a:pos x="1525524" y="423671"/>
              </a:cxn>
              <a:cxn ang="0">
                <a:pos x="1525524" y="0"/>
              </a:cxn>
              <a:cxn ang="0">
                <a:pos x="0" y="0"/>
              </a:cxn>
              <a:cxn ang="0">
                <a:pos x="0" y="423671"/>
              </a:cxn>
            </a:cxnLst>
            <a:rect l="0" t="0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5165725" y="5319713"/>
            <a:ext cx="1098550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41" name="object 129"/>
          <p:cNvSpPr>
            <a:spLocks/>
          </p:cNvSpPr>
          <p:nvPr/>
        </p:nvSpPr>
        <p:spPr bwMode="auto">
          <a:xfrm>
            <a:off x="4953000" y="5648325"/>
            <a:ext cx="1525588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5524" y="422147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2" name="object 130"/>
          <p:cNvSpPr>
            <a:spLocks/>
          </p:cNvSpPr>
          <p:nvPr/>
        </p:nvSpPr>
        <p:spPr bwMode="auto">
          <a:xfrm>
            <a:off x="4953000" y="5648325"/>
            <a:ext cx="1525588" cy="422275"/>
          </a:xfrm>
          <a:custGeom>
            <a:avLst/>
            <a:gdLst/>
            <a:ahLst/>
            <a:cxnLst>
              <a:cxn ang="0">
                <a:pos x="0" y="422147"/>
              </a:cxn>
              <a:cxn ang="0">
                <a:pos x="1525524" y="422147"/>
              </a:cxn>
              <a:cxn ang="0">
                <a:pos x="1525524" y="0"/>
              </a:cxn>
              <a:cxn ang="0">
                <a:pos x="0" y="0"/>
              </a:cxn>
              <a:cxn ang="0">
                <a:pos x="0" y="422147"/>
              </a:cxn>
            </a:cxnLst>
            <a:rect l="0" t="0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5229225" y="5700713"/>
            <a:ext cx="9747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Physi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744" name="object 132"/>
          <p:cNvSpPr>
            <a:spLocks/>
          </p:cNvSpPr>
          <p:nvPr/>
        </p:nvSpPr>
        <p:spPr bwMode="auto">
          <a:xfrm>
            <a:off x="1403350" y="6092825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5" name="object 133"/>
          <p:cNvSpPr>
            <a:spLocks/>
          </p:cNvSpPr>
          <p:nvPr/>
        </p:nvSpPr>
        <p:spPr bwMode="auto">
          <a:xfrm>
            <a:off x="1403350" y="6453188"/>
            <a:ext cx="180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9844" y="0"/>
              </a:cxn>
            </a:cxnLst>
            <a:rect l="0" t="0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6" name="object 134"/>
          <p:cNvSpPr>
            <a:spLocks/>
          </p:cNvSpPr>
          <p:nvPr/>
        </p:nvSpPr>
        <p:spPr bwMode="auto">
          <a:xfrm>
            <a:off x="3203575" y="6092825"/>
            <a:ext cx="0" cy="360363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0" y="0"/>
              </a:cxn>
            </a:cxnLst>
            <a:rect l="0" t="0" r="r" b="b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7" name="object 135"/>
          <p:cNvSpPr>
            <a:spLocks/>
          </p:cNvSpPr>
          <p:nvPr/>
        </p:nvSpPr>
        <p:spPr bwMode="auto">
          <a:xfrm>
            <a:off x="3995738" y="6092825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8" name="object 136"/>
          <p:cNvSpPr>
            <a:spLocks/>
          </p:cNvSpPr>
          <p:nvPr/>
        </p:nvSpPr>
        <p:spPr bwMode="auto">
          <a:xfrm>
            <a:off x="3995738" y="6453188"/>
            <a:ext cx="1370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8552" y="0"/>
              </a:cxn>
            </a:cxnLst>
            <a:rect l="0" t="0" r="r" b="b"/>
            <a:pathLst>
              <a:path w="1369060">
                <a:moveTo>
                  <a:pt x="0" y="0"/>
                </a:moveTo>
                <a:lnTo>
                  <a:pt x="1368552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9" name="object 137"/>
          <p:cNvSpPr>
            <a:spLocks/>
          </p:cNvSpPr>
          <p:nvPr/>
        </p:nvSpPr>
        <p:spPr bwMode="auto">
          <a:xfrm>
            <a:off x="5364163" y="6092825"/>
            <a:ext cx="0" cy="360363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0" y="0"/>
              </a:cxn>
            </a:cxnLst>
            <a:rect l="0" t="0" r="r" b="b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0" name="object 138"/>
          <p:cNvSpPr>
            <a:spLocks/>
          </p:cNvSpPr>
          <p:nvPr/>
        </p:nvSpPr>
        <p:spPr bwMode="auto">
          <a:xfrm>
            <a:off x="6084888" y="6092825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1" name="object 139"/>
          <p:cNvSpPr>
            <a:spLocks/>
          </p:cNvSpPr>
          <p:nvPr/>
        </p:nvSpPr>
        <p:spPr bwMode="auto">
          <a:xfrm>
            <a:off x="6084888" y="6453188"/>
            <a:ext cx="180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9843" y="0"/>
              </a:cxn>
            </a:cxnLst>
            <a:rect l="0" t="0" r="r" b="b"/>
            <a:pathLst>
              <a:path w="1800225">
                <a:moveTo>
                  <a:pt x="0" y="0"/>
                </a:moveTo>
                <a:lnTo>
                  <a:pt x="1799843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2" name="object 140"/>
          <p:cNvSpPr>
            <a:spLocks/>
          </p:cNvSpPr>
          <p:nvPr/>
        </p:nvSpPr>
        <p:spPr bwMode="auto">
          <a:xfrm>
            <a:off x="7885113" y="6092825"/>
            <a:ext cx="0" cy="360363"/>
          </a:xfrm>
          <a:custGeom>
            <a:avLst/>
            <a:gdLst/>
            <a:ahLst/>
            <a:cxnLst>
              <a:cxn ang="0">
                <a:pos x="0" y="359664"/>
              </a:cxn>
              <a:cxn ang="0">
                <a:pos x="0" y="0"/>
              </a:cxn>
            </a:cxnLst>
            <a:rect l="0" t="0" r="r" b="b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3" name="object 141"/>
          <p:cNvSpPr>
            <a:spLocks/>
          </p:cNvSpPr>
          <p:nvPr/>
        </p:nvSpPr>
        <p:spPr bwMode="auto">
          <a:xfrm>
            <a:off x="2060575" y="3286125"/>
            <a:ext cx="1033463" cy="3195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4" y="3178141"/>
              </a:cxn>
              <a:cxn ang="0">
                <a:pos x="17680" y="3193552"/>
              </a:cxn>
              <a:cxn ang="0">
                <a:pos x="871474" y="3195828"/>
              </a:cxn>
              <a:cxn ang="0">
                <a:pos x="891952" y="3187345"/>
              </a:cxn>
              <a:cxn ang="0">
                <a:pos x="900429" y="3166871"/>
              </a:cxn>
              <a:cxn ang="0">
                <a:pos x="28956" y="3137916"/>
              </a:cxn>
              <a:cxn ang="0">
                <a:pos x="57912" y="0"/>
              </a:cxn>
              <a:cxn ang="0">
                <a:pos x="28956" y="3137916"/>
              </a:cxn>
              <a:cxn ang="0">
                <a:pos x="57912" y="3137916"/>
              </a:cxn>
              <a:cxn ang="0">
                <a:pos x="57912" y="3137916"/>
              </a:cxn>
              <a:cxn ang="0">
                <a:pos x="842518" y="3166871"/>
              </a:cxn>
              <a:cxn ang="0">
                <a:pos x="917447" y="1756536"/>
              </a:cxn>
              <a:cxn ang="0">
                <a:pos x="860198" y="1758811"/>
              </a:cxn>
              <a:cxn ang="0">
                <a:pos x="844792" y="1774217"/>
              </a:cxn>
              <a:cxn ang="0">
                <a:pos x="842518" y="3166871"/>
              </a:cxn>
              <a:cxn ang="0">
                <a:pos x="900429" y="3137916"/>
              </a:cxn>
              <a:cxn ang="0">
                <a:pos x="871474" y="1814448"/>
              </a:cxn>
              <a:cxn ang="0">
                <a:pos x="917447" y="1785492"/>
              </a:cxn>
              <a:cxn ang="0">
                <a:pos x="900429" y="3137916"/>
              </a:cxn>
              <a:cxn ang="0">
                <a:pos x="842518" y="3166871"/>
              </a:cxn>
              <a:cxn ang="0">
                <a:pos x="900429" y="3137916"/>
              </a:cxn>
              <a:cxn ang="0">
                <a:pos x="917447" y="1843404"/>
              </a:cxn>
              <a:cxn ang="0">
                <a:pos x="946403" y="1814448"/>
              </a:cxn>
              <a:cxn ang="0">
                <a:pos x="975359" y="1756536"/>
              </a:cxn>
              <a:cxn ang="0">
                <a:pos x="900429" y="1785492"/>
              </a:cxn>
              <a:cxn ang="0">
                <a:pos x="900429" y="1814448"/>
              </a:cxn>
              <a:cxn ang="0">
                <a:pos x="917447" y="1785492"/>
              </a:cxn>
              <a:cxn ang="0">
                <a:pos x="900429" y="1814448"/>
              </a:cxn>
              <a:cxn ang="0">
                <a:pos x="917447" y="1785492"/>
              </a:cxn>
              <a:cxn ang="0">
                <a:pos x="946403" y="1756536"/>
              </a:cxn>
              <a:cxn ang="0">
                <a:pos x="975359" y="1814448"/>
              </a:cxn>
              <a:cxn ang="0">
                <a:pos x="975359" y="1756536"/>
              </a:cxn>
            </a:cxnLst>
            <a:rect l="0" t="0" r="r" b="b"/>
            <a:pathLst>
              <a:path w="1033780" h="3195954">
                <a:moveTo>
                  <a:pt x="57912" y="0"/>
                </a:moveTo>
                <a:lnTo>
                  <a:pt x="0" y="0"/>
                </a:lnTo>
                <a:lnTo>
                  <a:pt x="0" y="3166871"/>
                </a:lnTo>
                <a:lnTo>
                  <a:pt x="2274" y="3178141"/>
                </a:lnTo>
                <a:lnTo>
                  <a:pt x="8477" y="3187345"/>
                </a:lnTo>
                <a:lnTo>
                  <a:pt x="17680" y="3193552"/>
                </a:lnTo>
                <a:lnTo>
                  <a:pt x="28956" y="3195828"/>
                </a:lnTo>
                <a:lnTo>
                  <a:pt x="871474" y="3195828"/>
                </a:lnTo>
                <a:lnTo>
                  <a:pt x="882749" y="3193552"/>
                </a:lnTo>
                <a:lnTo>
                  <a:pt x="891952" y="3187345"/>
                </a:lnTo>
                <a:lnTo>
                  <a:pt x="898155" y="3178141"/>
                </a:lnTo>
                <a:lnTo>
                  <a:pt x="900429" y="3166871"/>
                </a:lnTo>
                <a:lnTo>
                  <a:pt x="57912" y="3166871"/>
                </a:lnTo>
                <a:lnTo>
                  <a:pt x="28956" y="3137916"/>
                </a:lnTo>
                <a:lnTo>
                  <a:pt x="57912" y="3137916"/>
                </a:lnTo>
                <a:lnTo>
                  <a:pt x="57912" y="0"/>
                </a:lnTo>
                <a:close/>
              </a:path>
              <a:path w="1033780" h="3195954">
                <a:moveTo>
                  <a:pt x="57912" y="3137916"/>
                </a:moveTo>
                <a:lnTo>
                  <a:pt x="28956" y="3137916"/>
                </a:lnTo>
                <a:lnTo>
                  <a:pt x="57912" y="3166871"/>
                </a:lnTo>
                <a:lnTo>
                  <a:pt x="57912" y="3137916"/>
                </a:lnTo>
                <a:close/>
              </a:path>
              <a:path w="1033780" h="3195954">
                <a:moveTo>
                  <a:pt x="842518" y="3137916"/>
                </a:moveTo>
                <a:lnTo>
                  <a:pt x="57912" y="3137916"/>
                </a:lnTo>
                <a:lnTo>
                  <a:pt x="57912" y="3166871"/>
                </a:lnTo>
                <a:lnTo>
                  <a:pt x="842518" y="3166871"/>
                </a:lnTo>
                <a:lnTo>
                  <a:pt x="842518" y="3137916"/>
                </a:lnTo>
                <a:close/>
              </a:path>
              <a:path w="1033780" h="3195954">
                <a:moveTo>
                  <a:pt x="917447" y="1756536"/>
                </a:moveTo>
                <a:lnTo>
                  <a:pt x="871474" y="1756536"/>
                </a:lnTo>
                <a:lnTo>
                  <a:pt x="860198" y="1758811"/>
                </a:lnTo>
                <a:lnTo>
                  <a:pt x="850995" y="1765014"/>
                </a:lnTo>
                <a:lnTo>
                  <a:pt x="844792" y="1774217"/>
                </a:lnTo>
                <a:lnTo>
                  <a:pt x="842518" y="1785492"/>
                </a:lnTo>
                <a:lnTo>
                  <a:pt x="842518" y="3166871"/>
                </a:lnTo>
                <a:lnTo>
                  <a:pt x="871474" y="3137916"/>
                </a:lnTo>
                <a:lnTo>
                  <a:pt x="900429" y="3137916"/>
                </a:lnTo>
                <a:lnTo>
                  <a:pt x="900429" y="1814448"/>
                </a:lnTo>
                <a:lnTo>
                  <a:pt x="871474" y="1814448"/>
                </a:lnTo>
                <a:lnTo>
                  <a:pt x="900429" y="1785492"/>
                </a:lnTo>
                <a:lnTo>
                  <a:pt x="917447" y="1785492"/>
                </a:lnTo>
                <a:lnTo>
                  <a:pt x="917447" y="1756536"/>
                </a:lnTo>
                <a:close/>
              </a:path>
              <a:path w="1033780" h="3195954">
                <a:moveTo>
                  <a:pt x="900429" y="3137916"/>
                </a:moveTo>
                <a:lnTo>
                  <a:pt x="871474" y="3137916"/>
                </a:lnTo>
                <a:lnTo>
                  <a:pt x="842518" y="3166871"/>
                </a:lnTo>
                <a:lnTo>
                  <a:pt x="900429" y="3166871"/>
                </a:lnTo>
                <a:lnTo>
                  <a:pt x="900429" y="3137916"/>
                </a:lnTo>
                <a:close/>
              </a:path>
              <a:path w="1033780" h="3195954">
                <a:moveTo>
                  <a:pt x="917447" y="1727580"/>
                </a:moveTo>
                <a:lnTo>
                  <a:pt x="917447" y="1843404"/>
                </a:lnTo>
                <a:lnTo>
                  <a:pt x="975359" y="1814448"/>
                </a:lnTo>
                <a:lnTo>
                  <a:pt x="946403" y="1814448"/>
                </a:lnTo>
                <a:lnTo>
                  <a:pt x="946403" y="1756536"/>
                </a:lnTo>
                <a:lnTo>
                  <a:pt x="975359" y="1756536"/>
                </a:lnTo>
                <a:lnTo>
                  <a:pt x="917447" y="1727580"/>
                </a:lnTo>
                <a:close/>
              </a:path>
              <a:path w="1033780" h="3195954">
                <a:moveTo>
                  <a:pt x="900429" y="1785492"/>
                </a:moveTo>
                <a:lnTo>
                  <a:pt x="871474" y="1814448"/>
                </a:lnTo>
                <a:lnTo>
                  <a:pt x="900429" y="1814448"/>
                </a:lnTo>
                <a:lnTo>
                  <a:pt x="900429" y="1785492"/>
                </a:lnTo>
                <a:close/>
              </a:path>
              <a:path w="1033780" h="3195954">
                <a:moveTo>
                  <a:pt x="917447" y="1785492"/>
                </a:moveTo>
                <a:lnTo>
                  <a:pt x="900429" y="1785492"/>
                </a:lnTo>
                <a:lnTo>
                  <a:pt x="900429" y="1814448"/>
                </a:lnTo>
                <a:lnTo>
                  <a:pt x="917447" y="1814448"/>
                </a:lnTo>
                <a:lnTo>
                  <a:pt x="917447" y="1785492"/>
                </a:lnTo>
                <a:close/>
              </a:path>
              <a:path w="1033780" h="3195954">
                <a:moveTo>
                  <a:pt x="975359" y="1756536"/>
                </a:moveTo>
                <a:lnTo>
                  <a:pt x="946403" y="1756536"/>
                </a:lnTo>
                <a:lnTo>
                  <a:pt x="946403" y="1814448"/>
                </a:lnTo>
                <a:lnTo>
                  <a:pt x="975359" y="1814448"/>
                </a:lnTo>
                <a:lnTo>
                  <a:pt x="1033271" y="1785492"/>
                </a:lnTo>
                <a:lnTo>
                  <a:pt x="975359" y="175653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4" name="object 142"/>
          <p:cNvSpPr>
            <a:spLocks/>
          </p:cNvSpPr>
          <p:nvPr/>
        </p:nvSpPr>
        <p:spPr bwMode="auto">
          <a:xfrm>
            <a:off x="4075113" y="4999038"/>
            <a:ext cx="1165225" cy="1482725"/>
          </a:xfrm>
          <a:custGeom>
            <a:avLst/>
            <a:gdLst/>
            <a:ahLst/>
            <a:cxnLst>
              <a:cxn ang="0">
                <a:pos x="141350" y="1453895"/>
              </a:cxn>
              <a:cxn ang="0">
                <a:pos x="149875" y="1474369"/>
              </a:cxn>
              <a:cxn ang="0">
                <a:pos x="170307" y="1482851"/>
              </a:cxn>
              <a:cxn ang="0">
                <a:pos x="1008479" y="1480576"/>
              </a:cxn>
              <a:cxn ang="0">
                <a:pos x="1023885" y="1465165"/>
              </a:cxn>
              <a:cxn ang="0">
                <a:pos x="199262" y="1453895"/>
              </a:cxn>
              <a:cxn ang="0">
                <a:pos x="199262" y="1424939"/>
              </a:cxn>
              <a:cxn ang="0">
                <a:pos x="170307" y="138429"/>
              </a:cxn>
              <a:cxn ang="0">
                <a:pos x="199262" y="1424939"/>
              </a:cxn>
              <a:cxn ang="0">
                <a:pos x="199262" y="1453895"/>
              </a:cxn>
              <a:cxn ang="0">
                <a:pos x="968248" y="1424939"/>
              </a:cxn>
              <a:cxn ang="0">
                <a:pos x="199262" y="1453895"/>
              </a:cxn>
              <a:cxn ang="0">
                <a:pos x="968248" y="1424939"/>
              </a:cxn>
              <a:cxn ang="0">
                <a:pos x="997203" y="28955"/>
              </a:cxn>
              <a:cxn ang="0">
                <a:pos x="976725" y="37433"/>
              </a:cxn>
              <a:cxn ang="0">
                <a:pos x="968248" y="57911"/>
              </a:cxn>
              <a:cxn ang="0">
                <a:pos x="997203" y="1424939"/>
              </a:cxn>
              <a:cxn ang="0">
                <a:pos x="1026160" y="86867"/>
              </a:cxn>
              <a:cxn ang="0">
                <a:pos x="1026160" y="57911"/>
              </a:cxn>
              <a:cxn ang="0">
                <a:pos x="1050036" y="28955"/>
              </a:cxn>
              <a:cxn ang="0">
                <a:pos x="997203" y="1424939"/>
              </a:cxn>
              <a:cxn ang="0">
                <a:pos x="1026160" y="1453895"/>
              </a:cxn>
              <a:cxn ang="0">
                <a:pos x="170307" y="80517"/>
              </a:cxn>
              <a:cxn ang="0">
                <a:pos x="0" y="138429"/>
              </a:cxn>
              <a:cxn ang="0">
                <a:pos x="141350" y="109473"/>
              </a:cxn>
              <a:cxn ang="0">
                <a:pos x="196988" y="98198"/>
              </a:cxn>
              <a:cxn ang="0">
                <a:pos x="181582" y="82792"/>
              </a:cxn>
              <a:cxn ang="0">
                <a:pos x="199262" y="109473"/>
              </a:cxn>
              <a:cxn ang="0">
                <a:pos x="170307" y="138429"/>
              </a:cxn>
              <a:cxn ang="0">
                <a:pos x="199262" y="109473"/>
              </a:cxn>
              <a:cxn ang="0">
                <a:pos x="1050036" y="115823"/>
              </a:cxn>
              <a:cxn ang="0">
                <a:pos x="1078991" y="86867"/>
              </a:cxn>
              <a:cxn ang="0">
                <a:pos x="1107948" y="28955"/>
              </a:cxn>
              <a:cxn ang="0">
                <a:pos x="1026160" y="57911"/>
              </a:cxn>
              <a:cxn ang="0">
                <a:pos x="1026160" y="86867"/>
              </a:cxn>
              <a:cxn ang="0">
                <a:pos x="1050036" y="57911"/>
              </a:cxn>
              <a:cxn ang="0">
                <a:pos x="1026160" y="86867"/>
              </a:cxn>
              <a:cxn ang="0">
                <a:pos x="1050036" y="57911"/>
              </a:cxn>
              <a:cxn ang="0">
                <a:pos x="1078991" y="28955"/>
              </a:cxn>
              <a:cxn ang="0">
                <a:pos x="1107948" y="86867"/>
              </a:cxn>
              <a:cxn ang="0">
                <a:pos x="1107948" y="28955"/>
              </a:cxn>
            </a:cxnLst>
            <a:rect l="0" t="0" r="r" b="b"/>
            <a:pathLst>
              <a:path w="1165860" h="1483360">
                <a:moveTo>
                  <a:pt x="141350" y="109473"/>
                </a:moveTo>
                <a:lnTo>
                  <a:pt x="141350" y="1453895"/>
                </a:lnTo>
                <a:lnTo>
                  <a:pt x="143642" y="1465165"/>
                </a:lnTo>
                <a:lnTo>
                  <a:pt x="149875" y="1474369"/>
                </a:lnTo>
                <a:lnTo>
                  <a:pt x="159085" y="1480576"/>
                </a:lnTo>
                <a:lnTo>
                  <a:pt x="170307" y="1482851"/>
                </a:lnTo>
                <a:lnTo>
                  <a:pt x="997203" y="1482851"/>
                </a:lnTo>
                <a:lnTo>
                  <a:pt x="1008479" y="1480576"/>
                </a:lnTo>
                <a:lnTo>
                  <a:pt x="1017682" y="1474369"/>
                </a:lnTo>
                <a:lnTo>
                  <a:pt x="1023885" y="1465165"/>
                </a:lnTo>
                <a:lnTo>
                  <a:pt x="1026160" y="1453895"/>
                </a:lnTo>
                <a:lnTo>
                  <a:pt x="199262" y="1453895"/>
                </a:lnTo>
                <a:lnTo>
                  <a:pt x="170307" y="1424939"/>
                </a:lnTo>
                <a:lnTo>
                  <a:pt x="199262" y="1424939"/>
                </a:lnTo>
                <a:lnTo>
                  <a:pt x="199262" y="138429"/>
                </a:lnTo>
                <a:lnTo>
                  <a:pt x="170307" y="138429"/>
                </a:lnTo>
                <a:lnTo>
                  <a:pt x="141350" y="109473"/>
                </a:lnTo>
                <a:close/>
              </a:path>
              <a:path w="1165860" h="1483360">
                <a:moveTo>
                  <a:pt x="199262" y="1424939"/>
                </a:moveTo>
                <a:lnTo>
                  <a:pt x="170307" y="1424939"/>
                </a:lnTo>
                <a:lnTo>
                  <a:pt x="199262" y="1453895"/>
                </a:lnTo>
                <a:lnTo>
                  <a:pt x="199262" y="1424939"/>
                </a:lnTo>
                <a:close/>
              </a:path>
              <a:path w="1165860" h="1483360">
                <a:moveTo>
                  <a:pt x="968248" y="1424939"/>
                </a:moveTo>
                <a:lnTo>
                  <a:pt x="199262" y="1424939"/>
                </a:lnTo>
                <a:lnTo>
                  <a:pt x="199262" y="1453895"/>
                </a:lnTo>
                <a:lnTo>
                  <a:pt x="968248" y="1453895"/>
                </a:lnTo>
                <a:lnTo>
                  <a:pt x="968248" y="1424939"/>
                </a:lnTo>
                <a:close/>
              </a:path>
              <a:path w="1165860" h="1483360">
                <a:moveTo>
                  <a:pt x="1050036" y="28955"/>
                </a:moveTo>
                <a:lnTo>
                  <a:pt x="997203" y="28955"/>
                </a:lnTo>
                <a:lnTo>
                  <a:pt x="985928" y="31230"/>
                </a:lnTo>
                <a:lnTo>
                  <a:pt x="976725" y="37433"/>
                </a:lnTo>
                <a:lnTo>
                  <a:pt x="970522" y="46636"/>
                </a:lnTo>
                <a:lnTo>
                  <a:pt x="968248" y="57911"/>
                </a:lnTo>
                <a:lnTo>
                  <a:pt x="968248" y="1453895"/>
                </a:lnTo>
                <a:lnTo>
                  <a:pt x="997203" y="1424939"/>
                </a:lnTo>
                <a:lnTo>
                  <a:pt x="1026160" y="1424939"/>
                </a:lnTo>
                <a:lnTo>
                  <a:pt x="1026160" y="86867"/>
                </a:lnTo>
                <a:lnTo>
                  <a:pt x="997203" y="86867"/>
                </a:lnTo>
                <a:lnTo>
                  <a:pt x="1026160" y="57911"/>
                </a:lnTo>
                <a:lnTo>
                  <a:pt x="1050036" y="57911"/>
                </a:lnTo>
                <a:lnTo>
                  <a:pt x="1050036" y="28955"/>
                </a:lnTo>
                <a:close/>
              </a:path>
              <a:path w="1165860" h="1483360">
                <a:moveTo>
                  <a:pt x="1026160" y="1424939"/>
                </a:moveTo>
                <a:lnTo>
                  <a:pt x="997203" y="1424939"/>
                </a:lnTo>
                <a:lnTo>
                  <a:pt x="968248" y="1453895"/>
                </a:lnTo>
                <a:lnTo>
                  <a:pt x="1026160" y="1453895"/>
                </a:lnTo>
                <a:lnTo>
                  <a:pt x="1026160" y="1424939"/>
                </a:lnTo>
                <a:close/>
              </a:path>
              <a:path w="1165860" h="1483360">
                <a:moveTo>
                  <a:pt x="170307" y="80517"/>
                </a:moveTo>
                <a:lnTo>
                  <a:pt x="0" y="80517"/>
                </a:lnTo>
                <a:lnTo>
                  <a:pt x="0" y="138429"/>
                </a:lnTo>
                <a:lnTo>
                  <a:pt x="141350" y="138429"/>
                </a:lnTo>
                <a:lnTo>
                  <a:pt x="141350" y="109473"/>
                </a:lnTo>
                <a:lnTo>
                  <a:pt x="199262" y="109473"/>
                </a:lnTo>
                <a:lnTo>
                  <a:pt x="196988" y="98198"/>
                </a:lnTo>
                <a:lnTo>
                  <a:pt x="190785" y="88995"/>
                </a:lnTo>
                <a:lnTo>
                  <a:pt x="181582" y="82792"/>
                </a:lnTo>
                <a:lnTo>
                  <a:pt x="170307" y="80517"/>
                </a:lnTo>
                <a:close/>
              </a:path>
              <a:path w="1165860" h="1483360">
                <a:moveTo>
                  <a:pt x="199262" y="109473"/>
                </a:moveTo>
                <a:lnTo>
                  <a:pt x="141350" y="109473"/>
                </a:lnTo>
                <a:lnTo>
                  <a:pt x="170307" y="138429"/>
                </a:lnTo>
                <a:lnTo>
                  <a:pt x="199262" y="138429"/>
                </a:lnTo>
                <a:lnTo>
                  <a:pt x="199262" y="109473"/>
                </a:lnTo>
                <a:close/>
              </a:path>
              <a:path w="1165860" h="1483360">
                <a:moveTo>
                  <a:pt x="1050036" y="0"/>
                </a:moveTo>
                <a:lnTo>
                  <a:pt x="1050036" y="115823"/>
                </a:lnTo>
                <a:lnTo>
                  <a:pt x="1107948" y="86867"/>
                </a:lnTo>
                <a:lnTo>
                  <a:pt x="1078991" y="86867"/>
                </a:lnTo>
                <a:lnTo>
                  <a:pt x="1078991" y="28955"/>
                </a:lnTo>
                <a:lnTo>
                  <a:pt x="1107948" y="28955"/>
                </a:lnTo>
                <a:lnTo>
                  <a:pt x="1050036" y="0"/>
                </a:lnTo>
                <a:close/>
              </a:path>
              <a:path w="1165860" h="1483360">
                <a:moveTo>
                  <a:pt x="1026160" y="57911"/>
                </a:moveTo>
                <a:lnTo>
                  <a:pt x="997203" y="86867"/>
                </a:lnTo>
                <a:lnTo>
                  <a:pt x="1026160" y="86867"/>
                </a:lnTo>
                <a:lnTo>
                  <a:pt x="1026160" y="57911"/>
                </a:lnTo>
                <a:close/>
              </a:path>
              <a:path w="1165860" h="1483360">
                <a:moveTo>
                  <a:pt x="1050036" y="57911"/>
                </a:moveTo>
                <a:lnTo>
                  <a:pt x="1026160" y="57911"/>
                </a:lnTo>
                <a:lnTo>
                  <a:pt x="1026160" y="86867"/>
                </a:lnTo>
                <a:lnTo>
                  <a:pt x="1050036" y="86867"/>
                </a:lnTo>
                <a:lnTo>
                  <a:pt x="1050036" y="57911"/>
                </a:lnTo>
                <a:close/>
              </a:path>
              <a:path w="1165860" h="1483360">
                <a:moveTo>
                  <a:pt x="1107948" y="28955"/>
                </a:moveTo>
                <a:lnTo>
                  <a:pt x="1078991" y="28955"/>
                </a:lnTo>
                <a:lnTo>
                  <a:pt x="1078991" y="86867"/>
                </a:lnTo>
                <a:lnTo>
                  <a:pt x="1107948" y="86867"/>
                </a:lnTo>
                <a:lnTo>
                  <a:pt x="1165860" y="57911"/>
                </a:lnTo>
                <a:lnTo>
                  <a:pt x="1107948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5" name="object 143"/>
          <p:cNvSpPr>
            <a:spLocks/>
          </p:cNvSpPr>
          <p:nvPr/>
        </p:nvSpPr>
        <p:spPr bwMode="auto">
          <a:xfrm>
            <a:off x="6235700" y="3306763"/>
            <a:ext cx="1003300" cy="3175000"/>
          </a:xfrm>
          <a:custGeom>
            <a:avLst/>
            <a:gdLst/>
            <a:ahLst/>
            <a:cxnLst>
              <a:cxn ang="0">
                <a:pos x="132968" y="1817751"/>
              </a:cxn>
              <a:cxn ang="0">
                <a:pos x="132974" y="3145561"/>
              </a:cxn>
              <a:cxn ang="0">
                <a:pos x="161925" y="3174492"/>
              </a:cxn>
              <a:cxn ang="0">
                <a:pos x="955547" y="3174492"/>
              </a:cxn>
              <a:cxn ang="0">
                <a:pos x="963040" y="3171431"/>
              </a:cxn>
              <a:cxn ang="0">
                <a:pos x="968374" y="3165995"/>
              </a:cxn>
              <a:cxn ang="0">
                <a:pos x="973836" y="3160560"/>
              </a:cxn>
              <a:cxn ang="0">
                <a:pos x="976884" y="3153194"/>
              </a:cxn>
              <a:cxn ang="0">
                <a:pos x="976884" y="3145561"/>
              </a:cxn>
              <a:cxn ang="0">
                <a:pos x="918971" y="3145561"/>
              </a:cxn>
              <a:cxn ang="0">
                <a:pos x="190880" y="3145536"/>
              </a:cxn>
              <a:cxn ang="0">
                <a:pos x="161925" y="3116580"/>
              </a:cxn>
              <a:cxn ang="0">
                <a:pos x="190880" y="3116580"/>
              </a:cxn>
              <a:cxn ang="0">
                <a:pos x="190880" y="1846707"/>
              </a:cxn>
              <a:cxn ang="0">
                <a:pos x="161925" y="1846707"/>
              </a:cxn>
              <a:cxn ang="0">
                <a:pos x="132968" y="1817751"/>
              </a:cxn>
              <a:cxn ang="0">
                <a:pos x="973836" y="86868"/>
              </a:cxn>
              <a:cxn ang="0">
                <a:pos x="915923" y="86868"/>
              </a:cxn>
              <a:cxn ang="0">
                <a:pos x="918971" y="3145561"/>
              </a:cxn>
              <a:cxn ang="0">
                <a:pos x="947927" y="3116580"/>
              </a:cxn>
              <a:cxn ang="0">
                <a:pos x="976855" y="3116579"/>
              </a:cxn>
              <a:cxn ang="0">
                <a:pos x="973836" y="86868"/>
              </a:cxn>
              <a:cxn ang="0">
                <a:pos x="976855" y="3116579"/>
              </a:cxn>
              <a:cxn ang="0">
                <a:pos x="947927" y="3116580"/>
              </a:cxn>
              <a:cxn ang="0">
                <a:pos x="918971" y="3145561"/>
              </a:cxn>
              <a:cxn ang="0">
                <a:pos x="976884" y="3145561"/>
              </a:cxn>
              <a:cxn ang="0">
                <a:pos x="976855" y="3116579"/>
              </a:cxn>
              <a:cxn ang="0">
                <a:pos x="190880" y="3116580"/>
              </a:cxn>
              <a:cxn ang="0">
                <a:pos x="161925" y="3116580"/>
              </a:cxn>
              <a:cxn ang="0">
                <a:pos x="190880" y="3145536"/>
              </a:cxn>
              <a:cxn ang="0">
                <a:pos x="190880" y="3116580"/>
              </a:cxn>
              <a:cxn ang="0">
                <a:pos x="918943" y="3116580"/>
              </a:cxn>
              <a:cxn ang="0">
                <a:pos x="190880" y="3116580"/>
              </a:cxn>
              <a:cxn ang="0">
                <a:pos x="190880" y="3145536"/>
              </a:cxn>
              <a:cxn ang="0">
                <a:pos x="918971" y="3145536"/>
              </a:cxn>
              <a:cxn ang="0">
                <a:pos x="918943" y="3116580"/>
              </a:cxn>
              <a:cxn ang="0">
                <a:pos x="161925" y="1788795"/>
              </a:cxn>
              <a:cxn ang="0">
                <a:pos x="0" y="1788795"/>
              </a:cxn>
              <a:cxn ang="0">
                <a:pos x="0" y="1846707"/>
              </a:cxn>
              <a:cxn ang="0">
                <a:pos x="132968" y="1846707"/>
              </a:cxn>
              <a:cxn ang="0">
                <a:pos x="132968" y="1817751"/>
              </a:cxn>
              <a:cxn ang="0">
                <a:pos x="190880" y="1817751"/>
              </a:cxn>
              <a:cxn ang="0">
                <a:pos x="188606" y="1806475"/>
              </a:cxn>
              <a:cxn ang="0">
                <a:pos x="182403" y="1797272"/>
              </a:cxn>
              <a:cxn ang="0">
                <a:pos x="173200" y="1791069"/>
              </a:cxn>
              <a:cxn ang="0">
                <a:pos x="161925" y="1788795"/>
              </a:cxn>
              <a:cxn ang="0">
                <a:pos x="190880" y="1817751"/>
              </a:cxn>
              <a:cxn ang="0">
                <a:pos x="132968" y="1817751"/>
              </a:cxn>
              <a:cxn ang="0">
                <a:pos x="161925" y="1846707"/>
              </a:cxn>
              <a:cxn ang="0">
                <a:pos x="190880" y="1846707"/>
              </a:cxn>
              <a:cxn ang="0">
                <a:pos x="190880" y="1817751"/>
              </a:cxn>
              <a:cxn ang="0">
                <a:pos x="944752" y="0"/>
              </a:cxn>
              <a:cxn ang="0">
                <a:pos x="886967" y="115824"/>
              </a:cxn>
              <a:cxn ang="0">
                <a:pos x="915952" y="115824"/>
              </a:cxn>
              <a:cxn ang="0">
                <a:pos x="915923" y="86868"/>
              </a:cxn>
              <a:cxn ang="0">
                <a:pos x="988282" y="86868"/>
              </a:cxn>
              <a:cxn ang="0">
                <a:pos x="944752" y="0"/>
              </a:cxn>
              <a:cxn ang="0">
                <a:pos x="988282" y="86868"/>
              </a:cxn>
              <a:cxn ang="0">
                <a:pos x="973836" y="86868"/>
              </a:cxn>
              <a:cxn ang="0">
                <a:pos x="973864" y="115824"/>
              </a:cxn>
              <a:cxn ang="0">
                <a:pos x="1002791" y="115824"/>
              </a:cxn>
              <a:cxn ang="0">
                <a:pos x="988282" y="86868"/>
              </a:cxn>
            </a:cxnLst>
            <a:rect l="0" t="0" r="r" b="b"/>
            <a:pathLst>
              <a:path w="1003300" h="3175000">
                <a:moveTo>
                  <a:pt x="132968" y="1817751"/>
                </a:moveTo>
                <a:lnTo>
                  <a:pt x="132974" y="3145561"/>
                </a:lnTo>
                <a:lnTo>
                  <a:pt x="161925" y="3174492"/>
                </a:lnTo>
                <a:lnTo>
                  <a:pt x="955547" y="3174492"/>
                </a:lnTo>
                <a:lnTo>
                  <a:pt x="963040" y="3171431"/>
                </a:lnTo>
                <a:lnTo>
                  <a:pt x="968374" y="3165995"/>
                </a:lnTo>
                <a:lnTo>
                  <a:pt x="973836" y="3160560"/>
                </a:lnTo>
                <a:lnTo>
                  <a:pt x="976884" y="3153194"/>
                </a:lnTo>
                <a:lnTo>
                  <a:pt x="976884" y="3145561"/>
                </a:lnTo>
                <a:lnTo>
                  <a:pt x="918971" y="3145561"/>
                </a:lnTo>
                <a:lnTo>
                  <a:pt x="190880" y="3145536"/>
                </a:lnTo>
                <a:lnTo>
                  <a:pt x="161925" y="3116580"/>
                </a:lnTo>
                <a:lnTo>
                  <a:pt x="190880" y="3116580"/>
                </a:lnTo>
                <a:lnTo>
                  <a:pt x="190880" y="1846707"/>
                </a:lnTo>
                <a:lnTo>
                  <a:pt x="161925" y="1846707"/>
                </a:lnTo>
                <a:lnTo>
                  <a:pt x="132968" y="1817751"/>
                </a:lnTo>
                <a:close/>
              </a:path>
              <a:path w="1003300" h="3175000">
                <a:moveTo>
                  <a:pt x="973836" y="86868"/>
                </a:moveTo>
                <a:lnTo>
                  <a:pt x="915923" y="86868"/>
                </a:lnTo>
                <a:lnTo>
                  <a:pt x="918971" y="3145561"/>
                </a:lnTo>
                <a:lnTo>
                  <a:pt x="947927" y="3116580"/>
                </a:lnTo>
                <a:lnTo>
                  <a:pt x="976855" y="3116579"/>
                </a:lnTo>
                <a:lnTo>
                  <a:pt x="973836" y="86868"/>
                </a:lnTo>
                <a:close/>
              </a:path>
              <a:path w="1003300" h="3175000">
                <a:moveTo>
                  <a:pt x="976855" y="3116579"/>
                </a:moveTo>
                <a:lnTo>
                  <a:pt x="947927" y="3116580"/>
                </a:lnTo>
                <a:lnTo>
                  <a:pt x="918971" y="3145561"/>
                </a:lnTo>
                <a:lnTo>
                  <a:pt x="976884" y="3145561"/>
                </a:lnTo>
                <a:lnTo>
                  <a:pt x="976855" y="3116579"/>
                </a:lnTo>
                <a:close/>
              </a:path>
              <a:path w="1003300" h="3175000">
                <a:moveTo>
                  <a:pt x="190880" y="3116580"/>
                </a:moveTo>
                <a:lnTo>
                  <a:pt x="161925" y="3116580"/>
                </a:lnTo>
                <a:lnTo>
                  <a:pt x="190880" y="3145536"/>
                </a:lnTo>
                <a:lnTo>
                  <a:pt x="190880" y="3116580"/>
                </a:lnTo>
                <a:close/>
              </a:path>
              <a:path w="1003300" h="3175000">
                <a:moveTo>
                  <a:pt x="918943" y="3116580"/>
                </a:moveTo>
                <a:lnTo>
                  <a:pt x="190880" y="3116580"/>
                </a:lnTo>
                <a:lnTo>
                  <a:pt x="190880" y="3145536"/>
                </a:lnTo>
                <a:lnTo>
                  <a:pt x="918971" y="3145536"/>
                </a:lnTo>
                <a:lnTo>
                  <a:pt x="918943" y="3116580"/>
                </a:lnTo>
                <a:close/>
              </a:path>
              <a:path w="1003300" h="3175000">
                <a:moveTo>
                  <a:pt x="161925" y="1788795"/>
                </a:moveTo>
                <a:lnTo>
                  <a:pt x="0" y="1788795"/>
                </a:lnTo>
                <a:lnTo>
                  <a:pt x="0" y="1846707"/>
                </a:lnTo>
                <a:lnTo>
                  <a:pt x="132968" y="1846707"/>
                </a:lnTo>
                <a:lnTo>
                  <a:pt x="132968" y="1817751"/>
                </a:lnTo>
                <a:lnTo>
                  <a:pt x="190880" y="1817751"/>
                </a:lnTo>
                <a:lnTo>
                  <a:pt x="188606" y="1806475"/>
                </a:lnTo>
                <a:lnTo>
                  <a:pt x="182403" y="1797272"/>
                </a:lnTo>
                <a:lnTo>
                  <a:pt x="173200" y="1791069"/>
                </a:lnTo>
                <a:lnTo>
                  <a:pt x="161925" y="1788795"/>
                </a:lnTo>
                <a:close/>
              </a:path>
              <a:path w="1003300" h="3175000">
                <a:moveTo>
                  <a:pt x="190880" y="1817751"/>
                </a:moveTo>
                <a:lnTo>
                  <a:pt x="132968" y="1817751"/>
                </a:lnTo>
                <a:lnTo>
                  <a:pt x="161925" y="1846707"/>
                </a:lnTo>
                <a:lnTo>
                  <a:pt x="190880" y="1846707"/>
                </a:lnTo>
                <a:lnTo>
                  <a:pt x="190880" y="1817751"/>
                </a:lnTo>
                <a:close/>
              </a:path>
              <a:path w="1003300" h="3175000">
                <a:moveTo>
                  <a:pt x="944752" y="0"/>
                </a:moveTo>
                <a:lnTo>
                  <a:pt x="886967" y="115824"/>
                </a:lnTo>
                <a:lnTo>
                  <a:pt x="915952" y="115824"/>
                </a:lnTo>
                <a:lnTo>
                  <a:pt x="915923" y="86868"/>
                </a:lnTo>
                <a:lnTo>
                  <a:pt x="988282" y="86868"/>
                </a:lnTo>
                <a:lnTo>
                  <a:pt x="944752" y="0"/>
                </a:lnTo>
                <a:close/>
              </a:path>
              <a:path w="1003300" h="3175000">
                <a:moveTo>
                  <a:pt x="988282" y="86868"/>
                </a:moveTo>
                <a:lnTo>
                  <a:pt x="973836" y="86868"/>
                </a:lnTo>
                <a:lnTo>
                  <a:pt x="973864" y="115824"/>
                </a:lnTo>
                <a:lnTo>
                  <a:pt x="1002791" y="115824"/>
                </a:lnTo>
                <a:lnTo>
                  <a:pt x="988282" y="8686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6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57C30D3-CF9D-422E-885A-70FFA2698499}" type="slidenum">
              <a:rPr lang="th-TH"/>
              <a:pPr marL="20955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14A9442-0BCC-4FC2-8C45-D87F6B5B4117}" type="slidenum">
              <a:rPr lang="th-TH"/>
              <a:pPr marL="207963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209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288" y="158750"/>
            <a:ext cx="5630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10" dirty="0"/>
              <a:t>Data </a:t>
            </a:r>
            <a:r>
              <a:rPr sz="3600" spc="-5" dirty="0"/>
              <a:t>Flow </a:t>
            </a:r>
            <a:r>
              <a:rPr sz="3600" dirty="0"/>
              <a:t>over </a:t>
            </a:r>
            <a:r>
              <a:rPr sz="3600" spc="-5" dirty="0"/>
              <a:t>the</a:t>
            </a:r>
            <a:r>
              <a:rPr sz="3600" spc="-50" dirty="0"/>
              <a:t> </a:t>
            </a:r>
            <a:r>
              <a:rPr sz="3600" spc="-5" dirty="0"/>
              <a:t>Internet</a:t>
            </a:r>
            <a:endParaRPr sz="3600"/>
          </a:p>
        </p:txBody>
      </p:sp>
      <p:sp>
        <p:nvSpPr>
          <p:cNvPr id="26626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A97BD59-5C30-4D3A-BDA1-7AF53165565A}" type="slidenum">
              <a:rPr lang="th-TH"/>
              <a:pPr marL="209550"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Link Layer</a:t>
            </a:r>
            <a:r>
              <a:rPr spc="-110" dirty="0"/>
              <a:t> </a:t>
            </a:r>
            <a:r>
              <a:rPr dirty="0"/>
              <a:t>Address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50825" y="2492375"/>
            <a:ext cx="8640763" cy="255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475" y="5300663"/>
            <a:ext cx="2530475" cy="579437"/>
          </a:xfrm>
          <a:prstGeom prst="rect">
            <a:avLst/>
          </a:prstGeom>
          <a:solidFill>
            <a:srgbClr val="FFCF00"/>
          </a:solidFill>
        </p:spPr>
        <p:txBody>
          <a:bodyPr lIns="0" tIns="0" rIns="0" bIns="0">
            <a:spAutoFit/>
          </a:bodyPr>
          <a:lstStyle/>
          <a:p>
            <a:pPr marL="91440" fontAlgn="auto">
              <a:lnSpc>
                <a:spcPts val="3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660033"/>
                </a:solidFill>
                <a:latin typeface="Tahoma"/>
                <a:cs typeface="Tahoma"/>
              </a:rPr>
              <a:t>MAC</a:t>
            </a:r>
            <a:r>
              <a:rPr sz="3200" spc="-95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660033"/>
                </a:solidFill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65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5F77B29-F26C-4BFE-923F-9407E914CE2C}" type="slidenum">
              <a:rPr lang="th-TH"/>
              <a:pPr marL="209550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90" dirty="0"/>
              <a:t> </a:t>
            </a:r>
            <a:r>
              <a:rPr spc="-5" dirty="0"/>
              <a:t>Frame</a:t>
            </a:r>
          </a:p>
        </p:txBody>
      </p:sp>
      <p:sp>
        <p:nvSpPr>
          <p:cNvPr id="28674" name="object 3"/>
          <p:cNvSpPr>
            <a:spLocks/>
          </p:cNvSpPr>
          <p:nvPr/>
        </p:nvSpPr>
        <p:spPr bwMode="auto">
          <a:xfrm>
            <a:off x="7373938" y="2879725"/>
            <a:ext cx="70167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701040" y="548639"/>
              </a:cxn>
              <a:cxn ang="0">
                <a:pos x="701040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701040" h="548639">
                <a:moveTo>
                  <a:pt x="0" y="548639"/>
                </a:moveTo>
                <a:lnTo>
                  <a:pt x="701040" y="548639"/>
                </a:lnTo>
                <a:lnTo>
                  <a:pt x="701040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876300" y="4191000"/>
            <a:ext cx="1585913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60" y="9143"/>
              </a:cxn>
            </a:cxnLst>
            <a:rect l="0" t="0" r="r" b="b"/>
            <a:pathLst>
              <a:path w="1584960" h="9525">
                <a:moveTo>
                  <a:pt x="0" y="0"/>
                </a:moveTo>
                <a:lnTo>
                  <a:pt x="1584960" y="9143"/>
                </a:lnTo>
              </a:path>
            </a:pathLst>
          </a:custGeom>
          <a:noFill/>
          <a:ln w="1066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62000" y="4132263"/>
            <a:ext cx="123825" cy="114300"/>
          </a:xfrm>
          <a:custGeom>
            <a:avLst/>
            <a:gdLst/>
            <a:ahLst/>
            <a:cxnLst>
              <a:cxn ang="0">
                <a:pos x="123443" y="0"/>
              </a:cxn>
              <a:cxn ang="0">
                <a:pos x="0" y="57150"/>
              </a:cxn>
              <a:cxn ang="0">
                <a:pos x="123443" y="114300"/>
              </a:cxn>
              <a:cxn ang="0">
                <a:pos x="123443" y="0"/>
              </a:cxn>
            </a:cxnLst>
            <a:rect l="0" t="0" r="r" b="b"/>
            <a:pathLst>
              <a:path w="123825" h="114300">
                <a:moveTo>
                  <a:pt x="123443" y="0"/>
                </a:moveTo>
                <a:lnTo>
                  <a:pt x="0" y="57150"/>
                </a:lnTo>
                <a:lnTo>
                  <a:pt x="123443" y="114300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/>
          </p:cNvSpPr>
          <p:nvPr/>
        </p:nvSpPr>
        <p:spPr bwMode="auto">
          <a:xfrm>
            <a:off x="2449513" y="4141788"/>
            <a:ext cx="123825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300"/>
              </a:cxn>
              <a:cxn ang="0">
                <a:pos x="123443" y="59690"/>
              </a:cxn>
              <a:cxn ang="0">
                <a:pos x="0" y="0"/>
              </a:cxn>
            </a:cxnLst>
            <a:rect l="0" t="0" r="r" b="b"/>
            <a:pathLst>
              <a:path w="123825" h="114300">
                <a:moveTo>
                  <a:pt x="0" y="0"/>
                </a:moveTo>
                <a:lnTo>
                  <a:pt x="0" y="114300"/>
                </a:lnTo>
                <a:lnTo>
                  <a:pt x="123443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8" name="object 7"/>
          <p:cNvSpPr>
            <a:spLocks/>
          </p:cNvSpPr>
          <p:nvPr/>
        </p:nvSpPr>
        <p:spPr bwMode="auto">
          <a:xfrm>
            <a:off x="4483100" y="4187825"/>
            <a:ext cx="3730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379" y="3048"/>
              </a:cxn>
            </a:cxnLst>
            <a:rect l="0" t="0" r="r" b="b"/>
            <a:pathLst>
              <a:path w="373379" h="3175">
                <a:moveTo>
                  <a:pt x="0" y="0"/>
                </a:moveTo>
                <a:lnTo>
                  <a:pt x="373379" y="3048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9" name="object 8"/>
          <p:cNvSpPr>
            <a:spLocks/>
          </p:cNvSpPr>
          <p:nvPr/>
        </p:nvSpPr>
        <p:spPr bwMode="auto">
          <a:xfrm>
            <a:off x="4367213" y="4130675"/>
            <a:ext cx="125412" cy="112713"/>
          </a:xfrm>
          <a:custGeom>
            <a:avLst/>
            <a:gdLst/>
            <a:ahLst/>
            <a:cxnLst>
              <a:cxn ang="0">
                <a:pos x="124967" y="0"/>
              </a:cxn>
              <a:cxn ang="0">
                <a:pos x="0" y="56387"/>
              </a:cxn>
              <a:cxn ang="0">
                <a:pos x="124967" y="112776"/>
              </a:cxn>
              <a:cxn ang="0">
                <a:pos x="124967" y="0"/>
              </a:cxn>
            </a:cxnLst>
            <a:rect l="0" t="0" r="r" b="b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6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0" name="object 9"/>
          <p:cNvSpPr>
            <a:spLocks/>
          </p:cNvSpPr>
          <p:nvPr/>
        </p:nvSpPr>
        <p:spPr bwMode="auto">
          <a:xfrm>
            <a:off x="4845050" y="4130675"/>
            <a:ext cx="123825" cy="112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6"/>
              </a:cxn>
              <a:cxn ang="0">
                <a:pos x="123443" y="56387"/>
              </a:cxn>
              <a:cxn ang="0">
                <a:pos x="0" y="0"/>
              </a:cxn>
            </a:cxnLst>
            <a:rect l="0" t="0" r="r" b="b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1" name="object 10"/>
          <p:cNvSpPr>
            <a:spLocks/>
          </p:cNvSpPr>
          <p:nvPr/>
        </p:nvSpPr>
        <p:spPr bwMode="auto">
          <a:xfrm>
            <a:off x="876300" y="4802188"/>
            <a:ext cx="39798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79164" y="3047"/>
              </a:cxn>
            </a:cxnLst>
            <a:rect l="0" t="0" r="r" b="b"/>
            <a:pathLst>
              <a:path w="3979545" h="3175">
                <a:moveTo>
                  <a:pt x="0" y="0"/>
                </a:moveTo>
                <a:lnTo>
                  <a:pt x="3979164" y="3047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762000" y="4745038"/>
            <a:ext cx="123825" cy="114300"/>
          </a:xfrm>
          <a:custGeom>
            <a:avLst/>
            <a:gdLst/>
            <a:ahLst/>
            <a:cxnLst>
              <a:cxn ang="0">
                <a:pos x="123443" y="0"/>
              </a:cxn>
              <a:cxn ang="0">
                <a:pos x="0" y="56387"/>
              </a:cxn>
              <a:cxn ang="0">
                <a:pos x="123443" y="112775"/>
              </a:cxn>
              <a:cxn ang="0">
                <a:pos x="123443" y="0"/>
              </a:cxn>
            </a:cxnLst>
            <a:rect l="0" t="0" r="r" b="b"/>
            <a:pathLst>
              <a:path w="123825" h="113029">
                <a:moveTo>
                  <a:pt x="123443" y="0"/>
                </a:moveTo>
                <a:lnTo>
                  <a:pt x="0" y="56387"/>
                </a:lnTo>
                <a:lnTo>
                  <a:pt x="123443" y="112775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4845050" y="4745038"/>
            <a:ext cx="123825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5"/>
              </a:cxn>
              <a:cxn ang="0">
                <a:pos x="123443" y="56387"/>
              </a:cxn>
              <a:cxn ang="0">
                <a:pos x="0" y="0"/>
              </a:cxn>
            </a:cxnLst>
            <a:rect l="0" t="0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163638" y="3424238"/>
            <a:ext cx="903287" cy="677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49213" algn="ctr">
              <a:lnSpc>
                <a:spcPct val="162000"/>
              </a:lnSpc>
            </a:pPr>
            <a:r>
              <a:rPr lang="th-TH" sz="900">
                <a:cs typeface="Arial" charset="0"/>
              </a:rPr>
              <a:t>Destination  Physical Address  (First 6-byte)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48175" y="3657600"/>
            <a:ext cx="404813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76200">
              <a:lnSpc>
                <a:spcPct val="162000"/>
              </a:lnSpc>
            </a:pPr>
            <a:r>
              <a:rPr lang="th-TH" sz="900">
                <a:cs typeface="Arial" charset="0"/>
              </a:rPr>
              <a:t>Type  2 Bytes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975" y="4552950"/>
            <a:ext cx="86518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Ethernet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762000" y="34290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762000" y="347345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762000" y="3516313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0" name="object 19"/>
          <p:cNvSpPr>
            <a:spLocks/>
          </p:cNvSpPr>
          <p:nvPr/>
        </p:nvSpPr>
        <p:spPr bwMode="auto">
          <a:xfrm>
            <a:off x="762000" y="3560763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762000" y="360362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762000" y="364807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/>
          </p:cNvSpPr>
          <p:nvPr/>
        </p:nvSpPr>
        <p:spPr bwMode="auto">
          <a:xfrm>
            <a:off x="762000" y="3690938"/>
            <a:ext cx="15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4" name="object 23"/>
          <p:cNvSpPr>
            <a:spLocks/>
          </p:cNvSpPr>
          <p:nvPr/>
        </p:nvSpPr>
        <p:spPr bwMode="auto">
          <a:xfrm>
            <a:off x="762000" y="37353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5" name="object 24"/>
          <p:cNvSpPr>
            <a:spLocks/>
          </p:cNvSpPr>
          <p:nvPr/>
        </p:nvSpPr>
        <p:spPr bwMode="auto">
          <a:xfrm>
            <a:off x="762000" y="378142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6" name="object 25"/>
          <p:cNvSpPr>
            <a:spLocks/>
          </p:cNvSpPr>
          <p:nvPr/>
        </p:nvSpPr>
        <p:spPr bwMode="auto">
          <a:xfrm>
            <a:off x="762000" y="382587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7" name="object 26"/>
          <p:cNvSpPr>
            <a:spLocks/>
          </p:cNvSpPr>
          <p:nvPr/>
        </p:nvSpPr>
        <p:spPr bwMode="auto">
          <a:xfrm>
            <a:off x="762000" y="38687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8" name="object 27"/>
          <p:cNvSpPr>
            <a:spLocks/>
          </p:cNvSpPr>
          <p:nvPr/>
        </p:nvSpPr>
        <p:spPr bwMode="auto">
          <a:xfrm>
            <a:off x="762000" y="391318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9" name="object 28"/>
          <p:cNvSpPr>
            <a:spLocks/>
          </p:cNvSpPr>
          <p:nvPr/>
        </p:nvSpPr>
        <p:spPr bwMode="auto">
          <a:xfrm>
            <a:off x="762000" y="395605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0" name="object 29"/>
          <p:cNvSpPr>
            <a:spLocks/>
          </p:cNvSpPr>
          <p:nvPr/>
        </p:nvSpPr>
        <p:spPr bwMode="auto">
          <a:xfrm>
            <a:off x="762000" y="40005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1" name="object 30"/>
          <p:cNvSpPr>
            <a:spLocks/>
          </p:cNvSpPr>
          <p:nvPr/>
        </p:nvSpPr>
        <p:spPr bwMode="auto">
          <a:xfrm>
            <a:off x="762000" y="4044950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2" name="object 31"/>
          <p:cNvSpPr>
            <a:spLocks/>
          </p:cNvSpPr>
          <p:nvPr/>
        </p:nvSpPr>
        <p:spPr bwMode="auto">
          <a:xfrm>
            <a:off x="762000" y="4089400"/>
            <a:ext cx="15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3" name="object 32"/>
          <p:cNvSpPr>
            <a:spLocks/>
          </p:cNvSpPr>
          <p:nvPr/>
        </p:nvSpPr>
        <p:spPr bwMode="auto">
          <a:xfrm>
            <a:off x="762000" y="4132263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4" name="object 33"/>
          <p:cNvSpPr>
            <a:spLocks/>
          </p:cNvSpPr>
          <p:nvPr/>
        </p:nvSpPr>
        <p:spPr bwMode="auto">
          <a:xfrm>
            <a:off x="762000" y="417512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5" name="object 34"/>
          <p:cNvSpPr>
            <a:spLocks/>
          </p:cNvSpPr>
          <p:nvPr/>
        </p:nvSpPr>
        <p:spPr bwMode="auto">
          <a:xfrm>
            <a:off x="762000" y="421957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35"/>
          <p:cNvSpPr>
            <a:spLocks/>
          </p:cNvSpPr>
          <p:nvPr/>
        </p:nvSpPr>
        <p:spPr bwMode="auto">
          <a:xfrm>
            <a:off x="762000" y="42640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7" name="object 36"/>
          <p:cNvSpPr>
            <a:spLocks/>
          </p:cNvSpPr>
          <p:nvPr/>
        </p:nvSpPr>
        <p:spPr bwMode="auto">
          <a:xfrm>
            <a:off x="762000" y="4306888"/>
            <a:ext cx="15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3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8" name="object 37"/>
          <p:cNvSpPr>
            <a:spLocks/>
          </p:cNvSpPr>
          <p:nvPr/>
        </p:nvSpPr>
        <p:spPr bwMode="auto">
          <a:xfrm>
            <a:off x="762000" y="435133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9" name="object 38"/>
          <p:cNvSpPr>
            <a:spLocks/>
          </p:cNvSpPr>
          <p:nvPr/>
        </p:nvSpPr>
        <p:spPr bwMode="auto">
          <a:xfrm>
            <a:off x="762000" y="43957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0" name="object 39"/>
          <p:cNvSpPr>
            <a:spLocks/>
          </p:cNvSpPr>
          <p:nvPr/>
        </p:nvSpPr>
        <p:spPr bwMode="auto">
          <a:xfrm>
            <a:off x="762000" y="4438650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1" name="object 40"/>
          <p:cNvSpPr>
            <a:spLocks/>
          </p:cNvSpPr>
          <p:nvPr/>
        </p:nvSpPr>
        <p:spPr bwMode="auto">
          <a:xfrm>
            <a:off x="762000" y="4481513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2" name="object 41"/>
          <p:cNvSpPr>
            <a:spLocks/>
          </p:cNvSpPr>
          <p:nvPr/>
        </p:nvSpPr>
        <p:spPr bwMode="auto">
          <a:xfrm>
            <a:off x="762000" y="45291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3" name="object 42"/>
          <p:cNvSpPr>
            <a:spLocks/>
          </p:cNvSpPr>
          <p:nvPr/>
        </p:nvSpPr>
        <p:spPr bwMode="auto">
          <a:xfrm>
            <a:off x="762000" y="45720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4" name="object 43"/>
          <p:cNvSpPr>
            <a:spLocks/>
          </p:cNvSpPr>
          <p:nvPr/>
        </p:nvSpPr>
        <p:spPr bwMode="auto">
          <a:xfrm>
            <a:off x="762000" y="4616450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5" name="object 44"/>
          <p:cNvSpPr>
            <a:spLocks/>
          </p:cNvSpPr>
          <p:nvPr/>
        </p:nvSpPr>
        <p:spPr bwMode="auto">
          <a:xfrm>
            <a:off x="762000" y="4660900"/>
            <a:ext cx="15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6" name="object 45"/>
          <p:cNvSpPr>
            <a:spLocks/>
          </p:cNvSpPr>
          <p:nvPr/>
        </p:nvSpPr>
        <p:spPr bwMode="auto">
          <a:xfrm>
            <a:off x="762000" y="4705350"/>
            <a:ext cx="15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7" name="object 46"/>
          <p:cNvSpPr>
            <a:spLocks/>
          </p:cNvSpPr>
          <p:nvPr/>
        </p:nvSpPr>
        <p:spPr bwMode="auto">
          <a:xfrm>
            <a:off x="762000" y="47466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8" name="object 47"/>
          <p:cNvSpPr>
            <a:spLocks/>
          </p:cNvSpPr>
          <p:nvPr/>
        </p:nvSpPr>
        <p:spPr bwMode="auto">
          <a:xfrm>
            <a:off x="762000" y="479107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9" name="object 48"/>
          <p:cNvSpPr>
            <a:spLocks/>
          </p:cNvSpPr>
          <p:nvPr/>
        </p:nvSpPr>
        <p:spPr bwMode="auto">
          <a:xfrm>
            <a:off x="762000" y="483552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0" name="object 49"/>
          <p:cNvSpPr>
            <a:spLocks/>
          </p:cNvSpPr>
          <p:nvPr/>
        </p:nvSpPr>
        <p:spPr bwMode="auto">
          <a:xfrm>
            <a:off x="2565400" y="342900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1" name="object 50"/>
          <p:cNvSpPr>
            <a:spLocks/>
          </p:cNvSpPr>
          <p:nvPr/>
        </p:nvSpPr>
        <p:spPr bwMode="auto">
          <a:xfrm>
            <a:off x="2565400" y="347186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2" name="object 51"/>
          <p:cNvSpPr>
            <a:spLocks/>
          </p:cNvSpPr>
          <p:nvPr/>
        </p:nvSpPr>
        <p:spPr bwMode="auto">
          <a:xfrm>
            <a:off x="2565400" y="351631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3" name="object 52"/>
          <p:cNvSpPr>
            <a:spLocks/>
          </p:cNvSpPr>
          <p:nvPr/>
        </p:nvSpPr>
        <p:spPr bwMode="auto">
          <a:xfrm>
            <a:off x="2565400" y="355917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4384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4" name="object 53"/>
          <p:cNvSpPr>
            <a:spLocks/>
          </p:cNvSpPr>
          <p:nvPr/>
        </p:nvSpPr>
        <p:spPr bwMode="auto">
          <a:xfrm>
            <a:off x="2565400" y="360362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5" name="object 54"/>
          <p:cNvSpPr>
            <a:spLocks/>
          </p:cNvSpPr>
          <p:nvPr/>
        </p:nvSpPr>
        <p:spPr bwMode="auto">
          <a:xfrm>
            <a:off x="2565400" y="3646488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4384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6" name="object 55"/>
          <p:cNvSpPr>
            <a:spLocks/>
          </p:cNvSpPr>
          <p:nvPr/>
        </p:nvSpPr>
        <p:spPr bwMode="auto">
          <a:xfrm>
            <a:off x="2565400" y="3690938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7" name="object 56"/>
          <p:cNvSpPr>
            <a:spLocks/>
          </p:cNvSpPr>
          <p:nvPr/>
        </p:nvSpPr>
        <p:spPr bwMode="auto">
          <a:xfrm>
            <a:off x="2565400" y="37353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8" name="object 57"/>
          <p:cNvSpPr>
            <a:spLocks/>
          </p:cNvSpPr>
          <p:nvPr/>
        </p:nvSpPr>
        <p:spPr bwMode="auto">
          <a:xfrm>
            <a:off x="2565400" y="378142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1335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7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9" name="object 58"/>
          <p:cNvSpPr>
            <a:spLocks/>
          </p:cNvSpPr>
          <p:nvPr/>
        </p:nvSpPr>
        <p:spPr bwMode="auto">
          <a:xfrm>
            <a:off x="2565400" y="382587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0" name="object 59"/>
          <p:cNvSpPr>
            <a:spLocks/>
          </p:cNvSpPr>
          <p:nvPr/>
        </p:nvSpPr>
        <p:spPr bwMode="auto">
          <a:xfrm>
            <a:off x="2565400" y="38687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1" name="object 60"/>
          <p:cNvSpPr>
            <a:spLocks/>
          </p:cNvSpPr>
          <p:nvPr/>
        </p:nvSpPr>
        <p:spPr bwMode="auto">
          <a:xfrm>
            <a:off x="2565400" y="391160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2" name="object 61"/>
          <p:cNvSpPr>
            <a:spLocks/>
          </p:cNvSpPr>
          <p:nvPr/>
        </p:nvSpPr>
        <p:spPr bwMode="auto">
          <a:xfrm>
            <a:off x="2565400" y="395605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3" name="object 62"/>
          <p:cNvSpPr>
            <a:spLocks/>
          </p:cNvSpPr>
          <p:nvPr/>
        </p:nvSpPr>
        <p:spPr bwMode="auto">
          <a:xfrm>
            <a:off x="2565400" y="399891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4" name="object 63"/>
          <p:cNvSpPr>
            <a:spLocks/>
          </p:cNvSpPr>
          <p:nvPr/>
        </p:nvSpPr>
        <p:spPr bwMode="auto">
          <a:xfrm>
            <a:off x="2565400" y="404495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5" name="object 64"/>
          <p:cNvSpPr>
            <a:spLocks/>
          </p:cNvSpPr>
          <p:nvPr/>
        </p:nvSpPr>
        <p:spPr bwMode="auto">
          <a:xfrm>
            <a:off x="2565400" y="4089400"/>
            <a:ext cx="31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6" name="object 65"/>
          <p:cNvSpPr>
            <a:spLocks/>
          </p:cNvSpPr>
          <p:nvPr/>
        </p:nvSpPr>
        <p:spPr bwMode="auto">
          <a:xfrm>
            <a:off x="2565400" y="413226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7" name="object 66"/>
          <p:cNvSpPr>
            <a:spLocks/>
          </p:cNvSpPr>
          <p:nvPr/>
        </p:nvSpPr>
        <p:spPr bwMode="auto">
          <a:xfrm>
            <a:off x="2565400" y="417512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8" name="object 67"/>
          <p:cNvSpPr>
            <a:spLocks/>
          </p:cNvSpPr>
          <p:nvPr/>
        </p:nvSpPr>
        <p:spPr bwMode="auto">
          <a:xfrm>
            <a:off x="2565400" y="4217988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9" name="object 68"/>
          <p:cNvSpPr>
            <a:spLocks/>
          </p:cNvSpPr>
          <p:nvPr/>
        </p:nvSpPr>
        <p:spPr bwMode="auto">
          <a:xfrm>
            <a:off x="2565400" y="4262438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24384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0" name="object 69"/>
          <p:cNvSpPr>
            <a:spLocks/>
          </p:cNvSpPr>
          <p:nvPr/>
        </p:nvSpPr>
        <p:spPr bwMode="auto">
          <a:xfrm>
            <a:off x="2565400" y="43068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1" name="object 70"/>
          <p:cNvSpPr>
            <a:spLocks/>
          </p:cNvSpPr>
          <p:nvPr/>
        </p:nvSpPr>
        <p:spPr bwMode="auto">
          <a:xfrm>
            <a:off x="4367213" y="287972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2" name="object 71"/>
          <p:cNvSpPr>
            <a:spLocks/>
          </p:cNvSpPr>
          <p:nvPr/>
        </p:nvSpPr>
        <p:spPr bwMode="auto">
          <a:xfrm>
            <a:off x="4367213" y="292417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3" name="object 72"/>
          <p:cNvSpPr>
            <a:spLocks/>
          </p:cNvSpPr>
          <p:nvPr/>
        </p:nvSpPr>
        <p:spPr bwMode="auto">
          <a:xfrm>
            <a:off x="4367213" y="296703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4" name="object 73"/>
          <p:cNvSpPr>
            <a:spLocks/>
          </p:cNvSpPr>
          <p:nvPr/>
        </p:nvSpPr>
        <p:spPr bwMode="auto">
          <a:xfrm>
            <a:off x="4367213" y="30114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5" name="object 74"/>
          <p:cNvSpPr>
            <a:spLocks/>
          </p:cNvSpPr>
          <p:nvPr/>
        </p:nvSpPr>
        <p:spPr bwMode="auto">
          <a:xfrm>
            <a:off x="4367213" y="305435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6" name="object 75"/>
          <p:cNvSpPr>
            <a:spLocks/>
          </p:cNvSpPr>
          <p:nvPr/>
        </p:nvSpPr>
        <p:spPr bwMode="auto">
          <a:xfrm>
            <a:off x="4367213" y="31003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7" name="object 76"/>
          <p:cNvSpPr>
            <a:spLocks/>
          </p:cNvSpPr>
          <p:nvPr/>
        </p:nvSpPr>
        <p:spPr bwMode="auto">
          <a:xfrm>
            <a:off x="4367213" y="314325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8" name="object 77"/>
          <p:cNvSpPr>
            <a:spLocks/>
          </p:cNvSpPr>
          <p:nvPr/>
        </p:nvSpPr>
        <p:spPr bwMode="auto">
          <a:xfrm>
            <a:off x="4367213" y="3186113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9" name="object 78"/>
          <p:cNvSpPr>
            <a:spLocks/>
          </p:cNvSpPr>
          <p:nvPr/>
        </p:nvSpPr>
        <p:spPr bwMode="auto">
          <a:xfrm>
            <a:off x="4367213" y="322897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0" name="object 79"/>
          <p:cNvSpPr>
            <a:spLocks/>
          </p:cNvSpPr>
          <p:nvPr/>
        </p:nvSpPr>
        <p:spPr bwMode="auto">
          <a:xfrm>
            <a:off x="4367213" y="32734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1" name="object 80"/>
          <p:cNvSpPr>
            <a:spLocks/>
          </p:cNvSpPr>
          <p:nvPr/>
        </p:nvSpPr>
        <p:spPr bwMode="auto">
          <a:xfrm>
            <a:off x="4367213" y="3316288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5908"/>
              </a:cxn>
            </a:cxnLst>
            <a:rect l="0" t="0" r="r" b="b"/>
            <a:pathLst>
              <a:path w="3175" h="26035">
                <a:moveTo>
                  <a:pt x="0" y="0"/>
                </a:moveTo>
                <a:lnTo>
                  <a:pt x="3048" y="25908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2" name="object 81"/>
          <p:cNvSpPr>
            <a:spLocks/>
          </p:cNvSpPr>
          <p:nvPr/>
        </p:nvSpPr>
        <p:spPr bwMode="auto">
          <a:xfrm>
            <a:off x="4367213" y="33623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3" name="object 82"/>
          <p:cNvSpPr>
            <a:spLocks/>
          </p:cNvSpPr>
          <p:nvPr/>
        </p:nvSpPr>
        <p:spPr bwMode="auto">
          <a:xfrm>
            <a:off x="4367213" y="3408363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4" name="object 83"/>
          <p:cNvSpPr>
            <a:spLocks/>
          </p:cNvSpPr>
          <p:nvPr/>
        </p:nvSpPr>
        <p:spPr bwMode="auto">
          <a:xfrm>
            <a:off x="4367213" y="345122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5" name="object 84"/>
          <p:cNvSpPr>
            <a:spLocks/>
          </p:cNvSpPr>
          <p:nvPr/>
        </p:nvSpPr>
        <p:spPr bwMode="auto">
          <a:xfrm>
            <a:off x="4367213" y="34940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5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6" name="object 85"/>
          <p:cNvSpPr>
            <a:spLocks/>
          </p:cNvSpPr>
          <p:nvPr/>
        </p:nvSpPr>
        <p:spPr bwMode="auto">
          <a:xfrm>
            <a:off x="4367213" y="35385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7" name="object 86"/>
          <p:cNvSpPr>
            <a:spLocks/>
          </p:cNvSpPr>
          <p:nvPr/>
        </p:nvSpPr>
        <p:spPr bwMode="auto">
          <a:xfrm>
            <a:off x="4367213" y="35829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8" name="object 87"/>
          <p:cNvSpPr>
            <a:spLocks/>
          </p:cNvSpPr>
          <p:nvPr/>
        </p:nvSpPr>
        <p:spPr bwMode="auto">
          <a:xfrm>
            <a:off x="4367213" y="36274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9" name="object 88"/>
          <p:cNvSpPr>
            <a:spLocks/>
          </p:cNvSpPr>
          <p:nvPr/>
        </p:nvSpPr>
        <p:spPr bwMode="auto">
          <a:xfrm>
            <a:off x="4367213" y="3671888"/>
            <a:ext cx="31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0" name="object 89"/>
          <p:cNvSpPr>
            <a:spLocks/>
          </p:cNvSpPr>
          <p:nvPr/>
        </p:nvSpPr>
        <p:spPr bwMode="auto">
          <a:xfrm>
            <a:off x="4367213" y="371475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1" name="object 90"/>
          <p:cNvSpPr>
            <a:spLocks/>
          </p:cNvSpPr>
          <p:nvPr/>
        </p:nvSpPr>
        <p:spPr bwMode="auto">
          <a:xfrm>
            <a:off x="4367213" y="3757613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2" name="object 91"/>
          <p:cNvSpPr>
            <a:spLocks/>
          </p:cNvSpPr>
          <p:nvPr/>
        </p:nvSpPr>
        <p:spPr bwMode="auto">
          <a:xfrm>
            <a:off x="4367213" y="3802063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3" name="object 92"/>
          <p:cNvSpPr>
            <a:spLocks/>
          </p:cNvSpPr>
          <p:nvPr/>
        </p:nvSpPr>
        <p:spPr bwMode="auto">
          <a:xfrm>
            <a:off x="4367213" y="384651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4" name="object 93"/>
          <p:cNvSpPr>
            <a:spLocks/>
          </p:cNvSpPr>
          <p:nvPr/>
        </p:nvSpPr>
        <p:spPr bwMode="auto">
          <a:xfrm>
            <a:off x="4367213" y="388937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5" name="object 94"/>
          <p:cNvSpPr>
            <a:spLocks/>
          </p:cNvSpPr>
          <p:nvPr/>
        </p:nvSpPr>
        <p:spPr bwMode="auto">
          <a:xfrm>
            <a:off x="4367213" y="39338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6" name="object 95"/>
          <p:cNvSpPr>
            <a:spLocks/>
          </p:cNvSpPr>
          <p:nvPr/>
        </p:nvSpPr>
        <p:spPr bwMode="auto">
          <a:xfrm>
            <a:off x="4367213" y="39766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7" name="object 96"/>
          <p:cNvSpPr>
            <a:spLocks/>
          </p:cNvSpPr>
          <p:nvPr/>
        </p:nvSpPr>
        <p:spPr bwMode="auto">
          <a:xfrm>
            <a:off x="4367213" y="4019550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4383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8" name="object 97"/>
          <p:cNvSpPr>
            <a:spLocks/>
          </p:cNvSpPr>
          <p:nvPr/>
        </p:nvSpPr>
        <p:spPr bwMode="auto">
          <a:xfrm>
            <a:off x="4367213" y="4064000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4384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9" name="object 98"/>
          <p:cNvSpPr>
            <a:spLocks/>
          </p:cNvSpPr>
          <p:nvPr/>
        </p:nvSpPr>
        <p:spPr bwMode="auto">
          <a:xfrm>
            <a:off x="4367213" y="4108450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0" name="object 99"/>
          <p:cNvSpPr>
            <a:spLocks/>
          </p:cNvSpPr>
          <p:nvPr/>
        </p:nvSpPr>
        <p:spPr bwMode="auto">
          <a:xfrm>
            <a:off x="4367213" y="41544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1" name="object 100"/>
          <p:cNvSpPr>
            <a:spLocks/>
          </p:cNvSpPr>
          <p:nvPr/>
        </p:nvSpPr>
        <p:spPr bwMode="auto">
          <a:xfrm>
            <a:off x="4367213" y="41989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2" name="object 101"/>
          <p:cNvSpPr>
            <a:spLocks/>
          </p:cNvSpPr>
          <p:nvPr/>
        </p:nvSpPr>
        <p:spPr bwMode="auto">
          <a:xfrm>
            <a:off x="4367213" y="424180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5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3" name="object 102"/>
          <p:cNvSpPr>
            <a:spLocks/>
          </p:cNvSpPr>
          <p:nvPr/>
        </p:nvSpPr>
        <p:spPr bwMode="auto">
          <a:xfrm>
            <a:off x="4367213" y="428625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4" name="object 103"/>
          <p:cNvSpPr>
            <a:spLocks/>
          </p:cNvSpPr>
          <p:nvPr/>
        </p:nvSpPr>
        <p:spPr bwMode="auto">
          <a:xfrm>
            <a:off x="762000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5" name="object 104"/>
          <p:cNvSpPr>
            <a:spLocks/>
          </p:cNvSpPr>
          <p:nvPr/>
        </p:nvSpPr>
        <p:spPr bwMode="auto">
          <a:xfrm>
            <a:off x="762000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6" name="object 105"/>
          <p:cNvSpPr>
            <a:spLocks/>
          </p:cNvSpPr>
          <p:nvPr/>
        </p:nvSpPr>
        <p:spPr bwMode="auto">
          <a:xfrm>
            <a:off x="1062038" y="2879725"/>
            <a:ext cx="303212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2" y="548639"/>
              </a:cxn>
              <a:cxn ang="0">
                <a:pos x="301752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7" name="object 106"/>
          <p:cNvSpPr>
            <a:spLocks/>
          </p:cNvSpPr>
          <p:nvPr/>
        </p:nvSpPr>
        <p:spPr bwMode="auto">
          <a:xfrm>
            <a:off x="1062038" y="2879725"/>
            <a:ext cx="303212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2" y="548639"/>
              </a:cxn>
              <a:cxn ang="0">
                <a:pos x="301752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8" name="object 107"/>
          <p:cNvSpPr>
            <a:spLocks/>
          </p:cNvSpPr>
          <p:nvPr/>
        </p:nvSpPr>
        <p:spPr bwMode="auto">
          <a:xfrm>
            <a:off x="13636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9" name="object 108"/>
          <p:cNvSpPr>
            <a:spLocks/>
          </p:cNvSpPr>
          <p:nvPr/>
        </p:nvSpPr>
        <p:spPr bwMode="auto">
          <a:xfrm>
            <a:off x="13636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0" name="object 109"/>
          <p:cNvSpPr>
            <a:spLocks/>
          </p:cNvSpPr>
          <p:nvPr/>
        </p:nvSpPr>
        <p:spPr bwMode="auto">
          <a:xfrm>
            <a:off x="1663700" y="2879725"/>
            <a:ext cx="303213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1" name="object 110"/>
          <p:cNvSpPr>
            <a:spLocks/>
          </p:cNvSpPr>
          <p:nvPr/>
        </p:nvSpPr>
        <p:spPr bwMode="auto">
          <a:xfrm>
            <a:off x="1663700" y="2879725"/>
            <a:ext cx="303213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2" name="object 111"/>
          <p:cNvSpPr>
            <a:spLocks/>
          </p:cNvSpPr>
          <p:nvPr/>
        </p:nvSpPr>
        <p:spPr bwMode="auto">
          <a:xfrm>
            <a:off x="196532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298704" y="548639"/>
              </a:cxn>
              <a:cxn ang="0">
                <a:pos x="298704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3" name="object 112"/>
          <p:cNvSpPr>
            <a:spLocks/>
          </p:cNvSpPr>
          <p:nvPr/>
        </p:nvSpPr>
        <p:spPr bwMode="auto">
          <a:xfrm>
            <a:off x="196532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298704" y="548639"/>
              </a:cxn>
              <a:cxn ang="0">
                <a:pos x="298704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4" name="object 113"/>
          <p:cNvSpPr>
            <a:spLocks/>
          </p:cNvSpPr>
          <p:nvPr/>
        </p:nvSpPr>
        <p:spPr bwMode="auto">
          <a:xfrm>
            <a:off x="22653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5" name="object 114"/>
          <p:cNvSpPr>
            <a:spLocks/>
          </p:cNvSpPr>
          <p:nvPr/>
        </p:nvSpPr>
        <p:spPr bwMode="auto">
          <a:xfrm>
            <a:off x="22653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6" name="object 115"/>
          <p:cNvSpPr>
            <a:spLocks/>
          </p:cNvSpPr>
          <p:nvPr/>
        </p:nvSpPr>
        <p:spPr bwMode="auto">
          <a:xfrm>
            <a:off x="2565400" y="2879725"/>
            <a:ext cx="30162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7" name="object 116"/>
          <p:cNvSpPr>
            <a:spLocks/>
          </p:cNvSpPr>
          <p:nvPr/>
        </p:nvSpPr>
        <p:spPr bwMode="auto">
          <a:xfrm>
            <a:off x="2565400" y="2879725"/>
            <a:ext cx="30162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8" name="object 117"/>
          <p:cNvSpPr>
            <a:spLocks/>
          </p:cNvSpPr>
          <p:nvPr/>
        </p:nvSpPr>
        <p:spPr bwMode="auto">
          <a:xfrm>
            <a:off x="286702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9" name="object 118"/>
          <p:cNvSpPr>
            <a:spLocks/>
          </p:cNvSpPr>
          <p:nvPr/>
        </p:nvSpPr>
        <p:spPr bwMode="auto">
          <a:xfrm>
            <a:off x="286702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8" y="548639"/>
              </a:cxn>
              <a:cxn ang="0">
                <a:pos x="30022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0" name="object 119"/>
          <p:cNvSpPr>
            <a:spLocks/>
          </p:cNvSpPr>
          <p:nvPr/>
        </p:nvSpPr>
        <p:spPr bwMode="auto">
          <a:xfrm>
            <a:off x="31670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1" name="object 120"/>
          <p:cNvSpPr>
            <a:spLocks/>
          </p:cNvSpPr>
          <p:nvPr/>
        </p:nvSpPr>
        <p:spPr bwMode="auto">
          <a:xfrm>
            <a:off x="3167063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2" name="object 121"/>
          <p:cNvSpPr>
            <a:spLocks/>
          </p:cNvSpPr>
          <p:nvPr/>
        </p:nvSpPr>
        <p:spPr bwMode="auto">
          <a:xfrm>
            <a:off x="3467100" y="2879725"/>
            <a:ext cx="30162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3" name="object 122"/>
          <p:cNvSpPr>
            <a:spLocks/>
          </p:cNvSpPr>
          <p:nvPr/>
        </p:nvSpPr>
        <p:spPr bwMode="auto">
          <a:xfrm>
            <a:off x="3467100" y="2879725"/>
            <a:ext cx="30162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4" name="object 123"/>
          <p:cNvSpPr>
            <a:spLocks/>
          </p:cNvSpPr>
          <p:nvPr/>
        </p:nvSpPr>
        <p:spPr bwMode="auto">
          <a:xfrm>
            <a:off x="3768725" y="2879725"/>
            <a:ext cx="298450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298703" y="548639"/>
              </a:cxn>
              <a:cxn ang="0">
                <a:pos x="298703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5" name="object 124"/>
          <p:cNvSpPr>
            <a:spLocks/>
          </p:cNvSpPr>
          <p:nvPr/>
        </p:nvSpPr>
        <p:spPr bwMode="auto">
          <a:xfrm>
            <a:off x="3768725" y="2879725"/>
            <a:ext cx="298450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298703" y="548639"/>
              </a:cxn>
              <a:cxn ang="0">
                <a:pos x="298703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6" name="object 125"/>
          <p:cNvSpPr>
            <a:spLocks/>
          </p:cNvSpPr>
          <p:nvPr/>
        </p:nvSpPr>
        <p:spPr bwMode="auto">
          <a:xfrm>
            <a:off x="406717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7" name="object 126"/>
          <p:cNvSpPr>
            <a:spLocks/>
          </p:cNvSpPr>
          <p:nvPr/>
        </p:nvSpPr>
        <p:spPr bwMode="auto">
          <a:xfrm>
            <a:off x="4067175" y="2879725"/>
            <a:ext cx="300038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0227" y="548639"/>
              </a:cxn>
              <a:cxn ang="0">
                <a:pos x="300227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8" name="object 127"/>
          <p:cNvSpPr>
            <a:spLocks/>
          </p:cNvSpPr>
          <p:nvPr/>
        </p:nvSpPr>
        <p:spPr bwMode="auto">
          <a:xfrm>
            <a:off x="4367213" y="2879725"/>
            <a:ext cx="303212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301751" y="548639"/>
              </a:cxn>
              <a:cxn ang="0">
                <a:pos x="30175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9" name="object 128"/>
          <p:cNvSpPr>
            <a:spLocks/>
          </p:cNvSpPr>
          <p:nvPr/>
        </p:nvSpPr>
        <p:spPr bwMode="auto">
          <a:xfrm>
            <a:off x="4668838" y="2879725"/>
            <a:ext cx="300037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298703" y="548639"/>
              </a:cxn>
              <a:cxn ang="0">
                <a:pos x="298703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9" name="object 129"/>
          <p:cNvSpPr txBox="1"/>
          <p:nvPr/>
        </p:nvSpPr>
        <p:spPr>
          <a:xfrm>
            <a:off x="823913" y="3041650"/>
            <a:ext cx="4060825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6070" algn="l"/>
                <a:tab pos="614045" algn="l"/>
                <a:tab pos="908050" algn="l"/>
                <a:tab pos="1212850" algn="l"/>
                <a:tab pos="1515745" algn="l"/>
                <a:tab pos="1817370" algn="l"/>
                <a:tab pos="2110105" algn="l"/>
                <a:tab pos="2418080" algn="l"/>
                <a:tab pos="2711450" algn="l"/>
                <a:tab pos="3016250" algn="l"/>
                <a:tab pos="3317875" algn="l"/>
                <a:tab pos="3620135" algn="l"/>
                <a:tab pos="3919854" algn="l"/>
              </a:tabLst>
              <a:defRPr/>
            </a:pPr>
            <a:r>
              <a:rPr sz="900" spc="-5" dirty="0">
                <a:latin typeface="Arial"/>
                <a:cs typeface="Arial"/>
              </a:rPr>
              <a:t>00	A0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24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6	F6	</a:t>
            </a:r>
            <a:r>
              <a:rPr sz="900" spc="-5" dirty="0">
                <a:latin typeface="Arial"/>
                <a:cs typeface="Arial"/>
              </a:rPr>
              <a:t>44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0	</a:t>
            </a:r>
            <a:r>
              <a:rPr sz="900" spc="-5" dirty="0">
                <a:latin typeface="Arial"/>
                <a:cs typeface="Arial"/>
              </a:rPr>
              <a:t>24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A6</a:t>
            </a:r>
            <a:r>
              <a:rPr sz="900" dirty="0">
                <a:latin typeface="Arial"/>
                <a:cs typeface="Arial"/>
              </a:rPr>
              <a:t>	F6	</a:t>
            </a:r>
            <a:r>
              <a:rPr sz="900" spc="-5" dirty="0">
                <a:latin typeface="Arial"/>
                <a:cs typeface="Arial"/>
              </a:rPr>
              <a:t>59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08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801" name="object 130"/>
          <p:cNvSpPr>
            <a:spLocks/>
          </p:cNvSpPr>
          <p:nvPr/>
        </p:nvSpPr>
        <p:spPr bwMode="auto">
          <a:xfrm>
            <a:off x="2678113" y="4189413"/>
            <a:ext cx="1585912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9" y="10668"/>
              </a:cxn>
            </a:cxnLst>
            <a:rect l="0" t="0" r="r" b="b"/>
            <a:pathLst>
              <a:path w="1584960" h="10795">
                <a:moveTo>
                  <a:pt x="0" y="0"/>
                </a:moveTo>
                <a:lnTo>
                  <a:pt x="1584959" y="10668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2" name="object 131"/>
          <p:cNvSpPr>
            <a:spLocks/>
          </p:cNvSpPr>
          <p:nvPr/>
        </p:nvSpPr>
        <p:spPr bwMode="auto">
          <a:xfrm>
            <a:off x="2565400" y="4132263"/>
            <a:ext cx="123825" cy="112712"/>
          </a:xfrm>
          <a:custGeom>
            <a:avLst/>
            <a:gdLst/>
            <a:ahLst/>
            <a:cxnLst>
              <a:cxn ang="0">
                <a:pos x="124968" y="0"/>
              </a:cxn>
              <a:cxn ang="0">
                <a:pos x="0" y="56387"/>
              </a:cxn>
              <a:cxn ang="0">
                <a:pos x="124968" y="112775"/>
              </a:cxn>
              <a:cxn ang="0">
                <a:pos x="124968" y="0"/>
              </a:cxn>
            </a:cxnLst>
            <a:rect l="0" t="0" r="r" b="b"/>
            <a:pathLst>
              <a:path w="125094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3" name="object 132"/>
          <p:cNvSpPr>
            <a:spLocks/>
          </p:cNvSpPr>
          <p:nvPr/>
        </p:nvSpPr>
        <p:spPr bwMode="auto">
          <a:xfrm>
            <a:off x="4252913" y="4141788"/>
            <a:ext cx="123825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6"/>
              </a:cxn>
              <a:cxn ang="0">
                <a:pos x="123443" y="58928"/>
              </a:cxn>
              <a:cxn ang="0">
                <a:pos x="0" y="0"/>
              </a:cxn>
            </a:cxnLst>
            <a:rect l="0" t="0" r="r" b="b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89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" name="object 133"/>
          <p:cNvSpPr txBox="1"/>
          <p:nvPr/>
        </p:nvSpPr>
        <p:spPr>
          <a:xfrm>
            <a:off x="2965450" y="3424238"/>
            <a:ext cx="903288" cy="674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98450">
              <a:lnSpc>
                <a:spcPct val="161000"/>
              </a:lnSpc>
            </a:pPr>
            <a:r>
              <a:rPr lang="th-TH" sz="900">
                <a:cs typeface="Arial" charset="0"/>
              </a:rPr>
              <a:t>Source  Physical Address  (Second 6-byte)</a:t>
            </a:r>
          </a:p>
        </p:txBody>
      </p:sp>
      <p:sp>
        <p:nvSpPr>
          <p:cNvPr id="28805" name="object 134"/>
          <p:cNvSpPr>
            <a:spLocks/>
          </p:cNvSpPr>
          <p:nvPr/>
        </p:nvSpPr>
        <p:spPr bwMode="auto">
          <a:xfrm>
            <a:off x="6888163" y="4802188"/>
            <a:ext cx="107473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4420" y="1524"/>
              </a:cxn>
            </a:cxnLst>
            <a:rect l="0" t="0" r="r" b="b"/>
            <a:pathLst>
              <a:path w="1074420" h="1904">
                <a:moveTo>
                  <a:pt x="0" y="0"/>
                </a:moveTo>
                <a:lnTo>
                  <a:pt x="1074420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6" name="object 135"/>
          <p:cNvSpPr>
            <a:spLocks/>
          </p:cNvSpPr>
          <p:nvPr/>
        </p:nvSpPr>
        <p:spPr bwMode="auto">
          <a:xfrm>
            <a:off x="6773863" y="4745038"/>
            <a:ext cx="123825" cy="114300"/>
          </a:xfrm>
          <a:custGeom>
            <a:avLst/>
            <a:gdLst/>
            <a:ahLst/>
            <a:cxnLst>
              <a:cxn ang="0">
                <a:pos x="123444" y="0"/>
              </a:cxn>
              <a:cxn ang="0">
                <a:pos x="0" y="56387"/>
              </a:cxn>
              <a:cxn ang="0">
                <a:pos x="123444" y="112775"/>
              </a:cxn>
              <a:cxn ang="0">
                <a:pos x="123444" y="0"/>
              </a:cxn>
            </a:cxnLst>
            <a:rect l="0" t="0" r="r" b="b"/>
            <a:pathLst>
              <a:path w="123825" h="113029">
                <a:moveTo>
                  <a:pt x="123444" y="0"/>
                </a:moveTo>
                <a:lnTo>
                  <a:pt x="0" y="56387"/>
                </a:lnTo>
                <a:lnTo>
                  <a:pt x="123444" y="112775"/>
                </a:lnTo>
                <a:lnTo>
                  <a:pt x="1234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7" name="object 136"/>
          <p:cNvSpPr>
            <a:spLocks/>
          </p:cNvSpPr>
          <p:nvPr/>
        </p:nvSpPr>
        <p:spPr bwMode="auto">
          <a:xfrm>
            <a:off x="7951788" y="4745038"/>
            <a:ext cx="123825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5"/>
              </a:cxn>
              <a:cxn ang="0">
                <a:pos x="123444" y="56387"/>
              </a:cxn>
              <a:cxn ang="0">
                <a:pos x="0" y="0"/>
              </a:cxn>
            </a:cxnLst>
            <a:rect l="0" t="0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7" name="object 137"/>
          <p:cNvSpPr txBox="1"/>
          <p:nvPr/>
        </p:nvSpPr>
        <p:spPr>
          <a:xfrm>
            <a:off x="7270750" y="4432300"/>
            <a:ext cx="2667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5" dirty="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8809" name="object 138"/>
          <p:cNvSpPr>
            <a:spLocks/>
          </p:cNvSpPr>
          <p:nvPr/>
        </p:nvSpPr>
        <p:spPr bwMode="auto">
          <a:xfrm>
            <a:off x="7173913" y="2743200"/>
            <a:ext cx="98425" cy="822325"/>
          </a:xfrm>
          <a:custGeom>
            <a:avLst/>
            <a:gdLst/>
            <a:ahLst/>
            <a:cxnLst>
              <a:cxn ang="0">
                <a:pos x="99059" y="0"/>
              </a:cxn>
              <a:cxn ang="0">
                <a:pos x="0" y="411479"/>
              </a:cxn>
              <a:cxn ang="0">
                <a:pos x="8381" y="416560"/>
              </a:cxn>
              <a:cxn ang="0">
                <a:pos x="17652" y="424307"/>
              </a:cxn>
              <a:cxn ang="0">
                <a:pos x="28701" y="434594"/>
              </a:cxn>
              <a:cxn ang="0">
                <a:pos x="42545" y="447421"/>
              </a:cxn>
              <a:cxn ang="0">
                <a:pos x="56514" y="462914"/>
              </a:cxn>
              <a:cxn ang="0">
                <a:pos x="70357" y="479678"/>
              </a:cxn>
              <a:cxn ang="0">
                <a:pos x="84200" y="497586"/>
              </a:cxn>
              <a:cxn ang="0">
                <a:pos x="99059" y="514350"/>
              </a:cxn>
              <a:cxn ang="0">
                <a:pos x="0" y="822960"/>
              </a:cxn>
            </a:cxnLst>
            <a:rect l="0" t="0" r="r" b="b"/>
            <a:pathLst>
              <a:path w="99059" h="822960">
                <a:moveTo>
                  <a:pt x="99059" y="0"/>
                </a:moveTo>
                <a:lnTo>
                  <a:pt x="0" y="411479"/>
                </a:lnTo>
                <a:lnTo>
                  <a:pt x="8381" y="416560"/>
                </a:lnTo>
                <a:lnTo>
                  <a:pt x="17652" y="424307"/>
                </a:lnTo>
                <a:lnTo>
                  <a:pt x="28701" y="434594"/>
                </a:lnTo>
                <a:lnTo>
                  <a:pt x="42545" y="447421"/>
                </a:lnTo>
                <a:lnTo>
                  <a:pt x="56514" y="462914"/>
                </a:lnTo>
                <a:lnTo>
                  <a:pt x="70357" y="479678"/>
                </a:lnTo>
                <a:lnTo>
                  <a:pt x="84200" y="497586"/>
                </a:lnTo>
                <a:lnTo>
                  <a:pt x="99059" y="514350"/>
                </a:lnTo>
                <a:lnTo>
                  <a:pt x="0" y="8229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0" name="object 139"/>
          <p:cNvSpPr>
            <a:spLocks/>
          </p:cNvSpPr>
          <p:nvPr/>
        </p:nvSpPr>
        <p:spPr bwMode="auto">
          <a:xfrm>
            <a:off x="7323138" y="2743200"/>
            <a:ext cx="100012" cy="822325"/>
          </a:xfrm>
          <a:custGeom>
            <a:avLst/>
            <a:gdLst/>
            <a:ahLst/>
            <a:cxnLst>
              <a:cxn ang="0">
                <a:pos x="100583" y="0"/>
              </a:cxn>
              <a:cxn ang="0">
                <a:pos x="0" y="411479"/>
              </a:cxn>
              <a:cxn ang="0">
                <a:pos x="8508" y="416560"/>
              </a:cxn>
              <a:cxn ang="0">
                <a:pos x="18796" y="424307"/>
              </a:cxn>
              <a:cxn ang="0">
                <a:pos x="58293" y="462914"/>
              </a:cxn>
              <a:cxn ang="0">
                <a:pos x="87375" y="497586"/>
              </a:cxn>
              <a:cxn ang="0">
                <a:pos x="100583" y="514350"/>
              </a:cxn>
              <a:cxn ang="0">
                <a:pos x="0" y="822960"/>
              </a:cxn>
            </a:cxnLst>
            <a:rect l="0" t="0" r="r" b="b"/>
            <a:pathLst>
              <a:path w="100965" h="822960">
                <a:moveTo>
                  <a:pt x="100583" y="0"/>
                </a:moveTo>
                <a:lnTo>
                  <a:pt x="0" y="411479"/>
                </a:lnTo>
                <a:lnTo>
                  <a:pt x="8508" y="416560"/>
                </a:lnTo>
                <a:lnTo>
                  <a:pt x="18796" y="424307"/>
                </a:lnTo>
                <a:lnTo>
                  <a:pt x="58293" y="462914"/>
                </a:lnTo>
                <a:lnTo>
                  <a:pt x="87375" y="497586"/>
                </a:lnTo>
                <a:lnTo>
                  <a:pt x="100583" y="514350"/>
                </a:lnTo>
                <a:lnTo>
                  <a:pt x="0" y="8229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1" name="object 140"/>
          <p:cNvSpPr>
            <a:spLocks/>
          </p:cNvSpPr>
          <p:nvPr/>
        </p:nvSpPr>
        <p:spPr bwMode="auto">
          <a:xfrm>
            <a:off x="6773863" y="2879725"/>
            <a:ext cx="4492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055" y="3048"/>
              </a:cxn>
            </a:cxnLst>
            <a:rect l="0" t="0" r="r" b="b"/>
            <a:pathLst>
              <a:path w="448309" h="3175">
                <a:moveTo>
                  <a:pt x="0" y="0"/>
                </a:moveTo>
                <a:lnTo>
                  <a:pt x="448055" y="3048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2" name="object 141"/>
          <p:cNvSpPr>
            <a:spLocks/>
          </p:cNvSpPr>
          <p:nvPr/>
        </p:nvSpPr>
        <p:spPr bwMode="auto">
          <a:xfrm>
            <a:off x="6773863" y="3429000"/>
            <a:ext cx="4492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055" y="1524"/>
              </a:cxn>
            </a:cxnLst>
            <a:rect l="0" t="0" r="r" b="b"/>
            <a:pathLst>
              <a:path w="448309" h="1904">
                <a:moveTo>
                  <a:pt x="0" y="0"/>
                </a:moveTo>
                <a:lnTo>
                  <a:pt x="448055" y="152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3" name="object 142"/>
          <p:cNvSpPr>
            <a:spLocks/>
          </p:cNvSpPr>
          <p:nvPr/>
        </p:nvSpPr>
        <p:spPr bwMode="auto">
          <a:xfrm>
            <a:off x="6773863" y="30162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4" name="object 143"/>
          <p:cNvSpPr>
            <a:spLocks/>
          </p:cNvSpPr>
          <p:nvPr/>
        </p:nvSpPr>
        <p:spPr bwMode="auto">
          <a:xfrm>
            <a:off x="6773863" y="306070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5" name="object 144"/>
          <p:cNvSpPr>
            <a:spLocks/>
          </p:cNvSpPr>
          <p:nvPr/>
        </p:nvSpPr>
        <p:spPr bwMode="auto">
          <a:xfrm>
            <a:off x="6773863" y="31051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6" name="object 145"/>
          <p:cNvSpPr>
            <a:spLocks/>
          </p:cNvSpPr>
          <p:nvPr/>
        </p:nvSpPr>
        <p:spPr bwMode="auto">
          <a:xfrm>
            <a:off x="6773863" y="3148013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7" name="object 146"/>
          <p:cNvSpPr>
            <a:spLocks/>
          </p:cNvSpPr>
          <p:nvPr/>
        </p:nvSpPr>
        <p:spPr bwMode="auto">
          <a:xfrm>
            <a:off x="6773863" y="3190875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8" name="object 147"/>
          <p:cNvSpPr>
            <a:spLocks/>
          </p:cNvSpPr>
          <p:nvPr/>
        </p:nvSpPr>
        <p:spPr bwMode="auto">
          <a:xfrm>
            <a:off x="6773863" y="32353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9" name="object 148"/>
          <p:cNvSpPr>
            <a:spLocks/>
          </p:cNvSpPr>
          <p:nvPr/>
        </p:nvSpPr>
        <p:spPr bwMode="auto">
          <a:xfrm>
            <a:off x="6773863" y="32781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0" name="object 149"/>
          <p:cNvSpPr>
            <a:spLocks/>
          </p:cNvSpPr>
          <p:nvPr/>
        </p:nvSpPr>
        <p:spPr bwMode="auto">
          <a:xfrm>
            <a:off x="6773863" y="332581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1" name="object 150"/>
          <p:cNvSpPr>
            <a:spLocks/>
          </p:cNvSpPr>
          <p:nvPr/>
        </p:nvSpPr>
        <p:spPr bwMode="auto">
          <a:xfrm>
            <a:off x="6773863" y="3370263"/>
            <a:ext cx="158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2" name="object 151"/>
          <p:cNvSpPr>
            <a:spLocks/>
          </p:cNvSpPr>
          <p:nvPr/>
        </p:nvSpPr>
        <p:spPr bwMode="auto">
          <a:xfrm>
            <a:off x="6773863" y="3413125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3" name="object 152"/>
          <p:cNvSpPr>
            <a:spLocks/>
          </p:cNvSpPr>
          <p:nvPr/>
        </p:nvSpPr>
        <p:spPr bwMode="auto">
          <a:xfrm>
            <a:off x="6773863" y="34559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4" name="object 153"/>
          <p:cNvSpPr>
            <a:spLocks/>
          </p:cNvSpPr>
          <p:nvPr/>
        </p:nvSpPr>
        <p:spPr bwMode="auto">
          <a:xfrm>
            <a:off x="6773863" y="35004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5" name="object 154"/>
          <p:cNvSpPr>
            <a:spLocks/>
          </p:cNvSpPr>
          <p:nvPr/>
        </p:nvSpPr>
        <p:spPr bwMode="auto">
          <a:xfrm>
            <a:off x="6773863" y="354330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6" name="object 155"/>
          <p:cNvSpPr>
            <a:spLocks/>
          </p:cNvSpPr>
          <p:nvPr/>
        </p:nvSpPr>
        <p:spPr bwMode="auto">
          <a:xfrm>
            <a:off x="6773863" y="35893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7" name="object 156"/>
          <p:cNvSpPr>
            <a:spLocks/>
          </p:cNvSpPr>
          <p:nvPr/>
        </p:nvSpPr>
        <p:spPr bwMode="auto">
          <a:xfrm>
            <a:off x="6773863" y="36322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8" name="object 157"/>
          <p:cNvSpPr>
            <a:spLocks/>
          </p:cNvSpPr>
          <p:nvPr/>
        </p:nvSpPr>
        <p:spPr bwMode="auto">
          <a:xfrm>
            <a:off x="6773863" y="36766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9" name="object 158"/>
          <p:cNvSpPr>
            <a:spLocks/>
          </p:cNvSpPr>
          <p:nvPr/>
        </p:nvSpPr>
        <p:spPr bwMode="auto">
          <a:xfrm>
            <a:off x="6773863" y="3717925"/>
            <a:ext cx="1587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0" name="object 159"/>
          <p:cNvSpPr>
            <a:spLocks/>
          </p:cNvSpPr>
          <p:nvPr/>
        </p:nvSpPr>
        <p:spPr bwMode="auto">
          <a:xfrm>
            <a:off x="6773863" y="3762375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1" name="object 160"/>
          <p:cNvSpPr>
            <a:spLocks/>
          </p:cNvSpPr>
          <p:nvPr/>
        </p:nvSpPr>
        <p:spPr bwMode="auto">
          <a:xfrm>
            <a:off x="6773863" y="38084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2" name="object 161"/>
          <p:cNvSpPr>
            <a:spLocks/>
          </p:cNvSpPr>
          <p:nvPr/>
        </p:nvSpPr>
        <p:spPr bwMode="auto">
          <a:xfrm>
            <a:off x="6773863" y="38512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3" name="object 162"/>
          <p:cNvSpPr>
            <a:spLocks/>
          </p:cNvSpPr>
          <p:nvPr/>
        </p:nvSpPr>
        <p:spPr bwMode="auto">
          <a:xfrm>
            <a:off x="6773863" y="38957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4" name="object 163"/>
          <p:cNvSpPr>
            <a:spLocks/>
          </p:cNvSpPr>
          <p:nvPr/>
        </p:nvSpPr>
        <p:spPr bwMode="auto">
          <a:xfrm>
            <a:off x="6773863" y="39385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5" name="object 164"/>
          <p:cNvSpPr>
            <a:spLocks/>
          </p:cNvSpPr>
          <p:nvPr/>
        </p:nvSpPr>
        <p:spPr bwMode="auto">
          <a:xfrm>
            <a:off x="6773863" y="398145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6" name="object 165"/>
          <p:cNvSpPr>
            <a:spLocks/>
          </p:cNvSpPr>
          <p:nvPr/>
        </p:nvSpPr>
        <p:spPr bwMode="auto">
          <a:xfrm>
            <a:off x="6773863" y="4024313"/>
            <a:ext cx="1587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7" name="object 166"/>
          <p:cNvSpPr>
            <a:spLocks/>
          </p:cNvSpPr>
          <p:nvPr/>
        </p:nvSpPr>
        <p:spPr bwMode="auto">
          <a:xfrm>
            <a:off x="6773863" y="407193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8" name="object 167"/>
          <p:cNvSpPr>
            <a:spLocks/>
          </p:cNvSpPr>
          <p:nvPr/>
        </p:nvSpPr>
        <p:spPr bwMode="auto">
          <a:xfrm>
            <a:off x="6773863" y="411638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9" name="object 168"/>
          <p:cNvSpPr>
            <a:spLocks/>
          </p:cNvSpPr>
          <p:nvPr/>
        </p:nvSpPr>
        <p:spPr bwMode="auto">
          <a:xfrm>
            <a:off x="6773863" y="41608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0" name="object 169"/>
          <p:cNvSpPr>
            <a:spLocks/>
          </p:cNvSpPr>
          <p:nvPr/>
        </p:nvSpPr>
        <p:spPr bwMode="auto">
          <a:xfrm>
            <a:off x="6773863" y="42037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1" name="object 170"/>
          <p:cNvSpPr>
            <a:spLocks/>
          </p:cNvSpPr>
          <p:nvPr/>
        </p:nvSpPr>
        <p:spPr bwMode="auto">
          <a:xfrm>
            <a:off x="6773863" y="424815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2" name="object 171"/>
          <p:cNvSpPr>
            <a:spLocks/>
          </p:cNvSpPr>
          <p:nvPr/>
        </p:nvSpPr>
        <p:spPr bwMode="auto">
          <a:xfrm>
            <a:off x="6773863" y="42910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3" name="object 172"/>
          <p:cNvSpPr>
            <a:spLocks/>
          </p:cNvSpPr>
          <p:nvPr/>
        </p:nvSpPr>
        <p:spPr bwMode="auto">
          <a:xfrm>
            <a:off x="6773863" y="433546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4" name="object 173"/>
          <p:cNvSpPr>
            <a:spLocks/>
          </p:cNvSpPr>
          <p:nvPr/>
        </p:nvSpPr>
        <p:spPr bwMode="auto">
          <a:xfrm>
            <a:off x="6773863" y="43783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5" name="object 174"/>
          <p:cNvSpPr>
            <a:spLocks/>
          </p:cNvSpPr>
          <p:nvPr/>
        </p:nvSpPr>
        <p:spPr bwMode="auto">
          <a:xfrm>
            <a:off x="6773863" y="44227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6" name="object 175"/>
          <p:cNvSpPr>
            <a:spLocks/>
          </p:cNvSpPr>
          <p:nvPr/>
        </p:nvSpPr>
        <p:spPr bwMode="auto">
          <a:xfrm>
            <a:off x="6773863" y="4465638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7" name="object 176"/>
          <p:cNvSpPr>
            <a:spLocks/>
          </p:cNvSpPr>
          <p:nvPr/>
        </p:nvSpPr>
        <p:spPr bwMode="auto">
          <a:xfrm>
            <a:off x="6773863" y="45116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8" name="object 177"/>
          <p:cNvSpPr>
            <a:spLocks/>
          </p:cNvSpPr>
          <p:nvPr/>
        </p:nvSpPr>
        <p:spPr bwMode="auto">
          <a:xfrm>
            <a:off x="6773863" y="4554538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9" name="object 178"/>
          <p:cNvSpPr>
            <a:spLocks/>
          </p:cNvSpPr>
          <p:nvPr/>
        </p:nvSpPr>
        <p:spPr bwMode="auto">
          <a:xfrm>
            <a:off x="6773863" y="459740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0" name="object 179"/>
          <p:cNvSpPr>
            <a:spLocks/>
          </p:cNvSpPr>
          <p:nvPr/>
        </p:nvSpPr>
        <p:spPr bwMode="auto">
          <a:xfrm>
            <a:off x="6773863" y="464185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1" name="object 180"/>
          <p:cNvSpPr>
            <a:spLocks/>
          </p:cNvSpPr>
          <p:nvPr/>
        </p:nvSpPr>
        <p:spPr bwMode="auto">
          <a:xfrm>
            <a:off x="6773863" y="46847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2" name="object 181"/>
          <p:cNvSpPr>
            <a:spLocks/>
          </p:cNvSpPr>
          <p:nvPr/>
        </p:nvSpPr>
        <p:spPr bwMode="auto">
          <a:xfrm>
            <a:off x="6773863" y="4729163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3" name="object 182"/>
          <p:cNvSpPr>
            <a:spLocks/>
          </p:cNvSpPr>
          <p:nvPr/>
        </p:nvSpPr>
        <p:spPr bwMode="auto">
          <a:xfrm>
            <a:off x="6773863" y="47736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4" name="object 183"/>
          <p:cNvSpPr>
            <a:spLocks/>
          </p:cNvSpPr>
          <p:nvPr/>
        </p:nvSpPr>
        <p:spPr bwMode="auto">
          <a:xfrm>
            <a:off x="6773863" y="481965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5" name="object 184"/>
          <p:cNvSpPr>
            <a:spLocks/>
          </p:cNvSpPr>
          <p:nvPr/>
        </p:nvSpPr>
        <p:spPr bwMode="auto">
          <a:xfrm>
            <a:off x="6773863" y="486251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6" name="object 185"/>
          <p:cNvSpPr>
            <a:spLocks/>
          </p:cNvSpPr>
          <p:nvPr/>
        </p:nvSpPr>
        <p:spPr bwMode="auto">
          <a:xfrm>
            <a:off x="6773863" y="490696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7" name="object 186"/>
          <p:cNvSpPr>
            <a:spLocks/>
          </p:cNvSpPr>
          <p:nvPr/>
        </p:nvSpPr>
        <p:spPr bwMode="auto">
          <a:xfrm>
            <a:off x="8075613" y="30162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8" name="object 187"/>
          <p:cNvSpPr>
            <a:spLocks/>
          </p:cNvSpPr>
          <p:nvPr/>
        </p:nvSpPr>
        <p:spPr bwMode="auto">
          <a:xfrm>
            <a:off x="8075613" y="306070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9" name="object 188"/>
          <p:cNvSpPr>
            <a:spLocks/>
          </p:cNvSpPr>
          <p:nvPr/>
        </p:nvSpPr>
        <p:spPr bwMode="auto">
          <a:xfrm>
            <a:off x="8075613" y="31051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0" name="object 189"/>
          <p:cNvSpPr>
            <a:spLocks/>
          </p:cNvSpPr>
          <p:nvPr/>
        </p:nvSpPr>
        <p:spPr bwMode="auto">
          <a:xfrm>
            <a:off x="8075613" y="3148013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1" name="object 190"/>
          <p:cNvSpPr>
            <a:spLocks/>
          </p:cNvSpPr>
          <p:nvPr/>
        </p:nvSpPr>
        <p:spPr bwMode="auto">
          <a:xfrm>
            <a:off x="8075613" y="3190875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2" name="object 191"/>
          <p:cNvSpPr>
            <a:spLocks/>
          </p:cNvSpPr>
          <p:nvPr/>
        </p:nvSpPr>
        <p:spPr bwMode="auto">
          <a:xfrm>
            <a:off x="8075613" y="32353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3" name="object 192"/>
          <p:cNvSpPr>
            <a:spLocks/>
          </p:cNvSpPr>
          <p:nvPr/>
        </p:nvSpPr>
        <p:spPr bwMode="auto">
          <a:xfrm>
            <a:off x="8075613" y="32781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4" name="object 193"/>
          <p:cNvSpPr>
            <a:spLocks/>
          </p:cNvSpPr>
          <p:nvPr/>
        </p:nvSpPr>
        <p:spPr bwMode="auto">
          <a:xfrm>
            <a:off x="8075613" y="332581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5" name="object 194"/>
          <p:cNvSpPr>
            <a:spLocks/>
          </p:cNvSpPr>
          <p:nvPr/>
        </p:nvSpPr>
        <p:spPr bwMode="auto">
          <a:xfrm>
            <a:off x="8075613" y="3370263"/>
            <a:ext cx="158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6" name="object 195"/>
          <p:cNvSpPr>
            <a:spLocks/>
          </p:cNvSpPr>
          <p:nvPr/>
        </p:nvSpPr>
        <p:spPr bwMode="auto">
          <a:xfrm>
            <a:off x="8075613" y="3413125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7" name="object 196"/>
          <p:cNvSpPr>
            <a:spLocks/>
          </p:cNvSpPr>
          <p:nvPr/>
        </p:nvSpPr>
        <p:spPr bwMode="auto">
          <a:xfrm>
            <a:off x="8075613" y="34559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8" name="object 197"/>
          <p:cNvSpPr>
            <a:spLocks/>
          </p:cNvSpPr>
          <p:nvPr/>
        </p:nvSpPr>
        <p:spPr bwMode="auto">
          <a:xfrm>
            <a:off x="8075613" y="35004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9" name="object 198"/>
          <p:cNvSpPr>
            <a:spLocks/>
          </p:cNvSpPr>
          <p:nvPr/>
        </p:nvSpPr>
        <p:spPr bwMode="auto">
          <a:xfrm>
            <a:off x="8075613" y="354330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0" name="object 199"/>
          <p:cNvSpPr>
            <a:spLocks/>
          </p:cNvSpPr>
          <p:nvPr/>
        </p:nvSpPr>
        <p:spPr bwMode="auto">
          <a:xfrm>
            <a:off x="8075613" y="35893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1" name="object 200"/>
          <p:cNvSpPr>
            <a:spLocks/>
          </p:cNvSpPr>
          <p:nvPr/>
        </p:nvSpPr>
        <p:spPr bwMode="auto">
          <a:xfrm>
            <a:off x="8075613" y="36322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2" name="object 201"/>
          <p:cNvSpPr>
            <a:spLocks/>
          </p:cNvSpPr>
          <p:nvPr/>
        </p:nvSpPr>
        <p:spPr bwMode="auto">
          <a:xfrm>
            <a:off x="8075613" y="3676650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3" name="object 202"/>
          <p:cNvSpPr>
            <a:spLocks/>
          </p:cNvSpPr>
          <p:nvPr/>
        </p:nvSpPr>
        <p:spPr bwMode="auto">
          <a:xfrm>
            <a:off x="8075613" y="3717925"/>
            <a:ext cx="1587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4" name="object 203"/>
          <p:cNvSpPr>
            <a:spLocks/>
          </p:cNvSpPr>
          <p:nvPr/>
        </p:nvSpPr>
        <p:spPr bwMode="auto">
          <a:xfrm>
            <a:off x="8075613" y="3762375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5" name="object 204"/>
          <p:cNvSpPr>
            <a:spLocks/>
          </p:cNvSpPr>
          <p:nvPr/>
        </p:nvSpPr>
        <p:spPr bwMode="auto">
          <a:xfrm>
            <a:off x="8075613" y="38084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6" name="object 205"/>
          <p:cNvSpPr>
            <a:spLocks/>
          </p:cNvSpPr>
          <p:nvPr/>
        </p:nvSpPr>
        <p:spPr bwMode="auto">
          <a:xfrm>
            <a:off x="8075613" y="38512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7" name="object 206"/>
          <p:cNvSpPr>
            <a:spLocks/>
          </p:cNvSpPr>
          <p:nvPr/>
        </p:nvSpPr>
        <p:spPr bwMode="auto">
          <a:xfrm>
            <a:off x="8075613" y="38957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8" name="object 207"/>
          <p:cNvSpPr>
            <a:spLocks/>
          </p:cNvSpPr>
          <p:nvPr/>
        </p:nvSpPr>
        <p:spPr bwMode="auto">
          <a:xfrm>
            <a:off x="8075613" y="393858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9" name="object 208"/>
          <p:cNvSpPr>
            <a:spLocks/>
          </p:cNvSpPr>
          <p:nvPr/>
        </p:nvSpPr>
        <p:spPr bwMode="auto">
          <a:xfrm>
            <a:off x="8075613" y="398145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0" name="object 209"/>
          <p:cNvSpPr>
            <a:spLocks/>
          </p:cNvSpPr>
          <p:nvPr/>
        </p:nvSpPr>
        <p:spPr bwMode="auto">
          <a:xfrm>
            <a:off x="8075613" y="4024313"/>
            <a:ext cx="1587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1" name="object 210"/>
          <p:cNvSpPr>
            <a:spLocks/>
          </p:cNvSpPr>
          <p:nvPr/>
        </p:nvSpPr>
        <p:spPr bwMode="auto">
          <a:xfrm>
            <a:off x="8075613" y="4071938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2" name="object 211"/>
          <p:cNvSpPr>
            <a:spLocks/>
          </p:cNvSpPr>
          <p:nvPr/>
        </p:nvSpPr>
        <p:spPr bwMode="auto">
          <a:xfrm>
            <a:off x="8075613" y="411638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3" name="object 212"/>
          <p:cNvSpPr>
            <a:spLocks/>
          </p:cNvSpPr>
          <p:nvPr/>
        </p:nvSpPr>
        <p:spPr bwMode="auto">
          <a:xfrm>
            <a:off x="8075613" y="4160838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4" name="object 213"/>
          <p:cNvSpPr>
            <a:spLocks/>
          </p:cNvSpPr>
          <p:nvPr/>
        </p:nvSpPr>
        <p:spPr bwMode="auto">
          <a:xfrm>
            <a:off x="8075613" y="42037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5" name="object 214"/>
          <p:cNvSpPr>
            <a:spLocks/>
          </p:cNvSpPr>
          <p:nvPr/>
        </p:nvSpPr>
        <p:spPr bwMode="auto">
          <a:xfrm>
            <a:off x="8075613" y="424815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6" name="object 215"/>
          <p:cNvSpPr>
            <a:spLocks/>
          </p:cNvSpPr>
          <p:nvPr/>
        </p:nvSpPr>
        <p:spPr bwMode="auto">
          <a:xfrm>
            <a:off x="8075613" y="42910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7" name="object 216"/>
          <p:cNvSpPr>
            <a:spLocks/>
          </p:cNvSpPr>
          <p:nvPr/>
        </p:nvSpPr>
        <p:spPr bwMode="auto">
          <a:xfrm>
            <a:off x="8075613" y="433546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8" name="object 217"/>
          <p:cNvSpPr>
            <a:spLocks/>
          </p:cNvSpPr>
          <p:nvPr/>
        </p:nvSpPr>
        <p:spPr bwMode="auto">
          <a:xfrm>
            <a:off x="8075613" y="437832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9" name="object 218"/>
          <p:cNvSpPr>
            <a:spLocks/>
          </p:cNvSpPr>
          <p:nvPr/>
        </p:nvSpPr>
        <p:spPr bwMode="auto">
          <a:xfrm>
            <a:off x="8075613" y="44227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0" name="object 219"/>
          <p:cNvSpPr>
            <a:spLocks/>
          </p:cNvSpPr>
          <p:nvPr/>
        </p:nvSpPr>
        <p:spPr bwMode="auto">
          <a:xfrm>
            <a:off x="8075613" y="4465638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1" name="object 220"/>
          <p:cNvSpPr>
            <a:spLocks/>
          </p:cNvSpPr>
          <p:nvPr/>
        </p:nvSpPr>
        <p:spPr bwMode="auto">
          <a:xfrm>
            <a:off x="8075613" y="4511675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2" name="object 221"/>
          <p:cNvSpPr>
            <a:spLocks/>
          </p:cNvSpPr>
          <p:nvPr/>
        </p:nvSpPr>
        <p:spPr bwMode="auto">
          <a:xfrm>
            <a:off x="8075613" y="4554538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3" name="object 222"/>
          <p:cNvSpPr>
            <a:spLocks/>
          </p:cNvSpPr>
          <p:nvPr/>
        </p:nvSpPr>
        <p:spPr bwMode="auto">
          <a:xfrm>
            <a:off x="8075613" y="459740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4" name="object 223"/>
          <p:cNvSpPr>
            <a:spLocks/>
          </p:cNvSpPr>
          <p:nvPr/>
        </p:nvSpPr>
        <p:spPr bwMode="auto">
          <a:xfrm>
            <a:off x="8075613" y="4641850"/>
            <a:ext cx="158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5" name="object 224"/>
          <p:cNvSpPr>
            <a:spLocks/>
          </p:cNvSpPr>
          <p:nvPr/>
        </p:nvSpPr>
        <p:spPr bwMode="auto">
          <a:xfrm>
            <a:off x="8075613" y="46847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6" name="object 225"/>
          <p:cNvSpPr>
            <a:spLocks/>
          </p:cNvSpPr>
          <p:nvPr/>
        </p:nvSpPr>
        <p:spPr bwMode="auto">
          <a:xfrm>
            <a:off x="8075613" y="4729163"/>
            <a:ext cx="158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7" name="object 226"/>
          <p:cNvSpPr>
            <a:spLocks/>
          </p:cNvSpPr>
          <p:nvPr/>
        </p:nvSpPr>
        <p:spPr bwMode="auto">
          <a:xfrm>
            <a:off x="8075613" y="4773613"/>
            <a:ext cx="158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8" name="object 227"/>
          <p:cNvSpPr>
            <a:spLocks/>
          </p:cNvSpPr>
          <p:nvPr/>
        </p:nvSpPr>
        <p:spPr bwMode="auto">
          <a:xfrm>
            <a:off x="8075613" y="481965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9" name="object 228"/>
          <p:cNvSpPr>
            <a:spLocks/>
          </p:cNvSpPr>
          <p:nvPr/>
        </p:nvSpPr>
        <p:spPr bwMode="auto">
          <a:xfrm>
            <a:off x="8075613" y="486251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0" name="object 229"/>
          <p:cNvSpPr>
            <a:spLocks/>
          </p:cNvSpPr>
          <p:nvPr/>
        </p:nvSpPr>
        <p:spPr bwMode="auto">
          <a:xfrm>
            <a:off x="8075613" y="4906963"/>
            <a:ext cx="158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1" name="object 230"/>
          <p:cNvSpPr>
            <a:spLocks/>
          </p:cNvSpPr>
          <p:nvPr/>
        </p:nvSpPr>
        <p:spPr bwMode="auto">
          <a:xfrm>
            <a:off x="4968875" y="294957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2" name="object 231"/>
          <p:cNvSpPr>
            <a:spLocks/>
          </p:cNvSpPr>
          <p:nvPr/>
        </p:nvSpPr>
        <p:spPr bwMode="auto">
          <a:xfrm>
            <a:off x="4968875" y="29924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19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3" name="object 232"/>
          <p:cNvSpPr>
            <a:spLocks/>
          </p:cNvSpPr>
          <p:nvPr/>
        </p:nvSpPr>
        <p:spPr bwMode="auto">
          <a:xfrm>
            <a:off x="4968875" y="30353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4" name="object 233"/>
          <p:cNvSpPr>
            <a:spLocks/>
          </p:cNvSpPr>
          <p:nvPr/>
        </p:nvSpPr>
        <p:spPr bwMode="auto">
          <a:xfrm>
            <a:off x="4968875" y="3079750"/>
            <a:ext cx="15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4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5" name="object 234"/>
          <p:cNvSpPr>
            <a:spLocks/>
          </p:cNvSpPr>
          <p:nvPr/>
        </p:nvSpPr>
        <p:spPr bwMode="auto">
          <a:xfrm>
            <a:off x="4968875" y="31257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6" name="object 235"/>
          <p:cNvSpPr>
            <a:spLocks/>
          </p:cNvSpPr>
          <p:nvPr/>
        </p:nvSpPr>
        <p:spPr bwMode="auto">
          <a:xfrm>
            <a:off x="4968875" y="316865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7" name="object 236"/>
          <p:cNvSpPr>
            <a:spLocks/>
          </p:cNvSpPr>
          <p:nvPr/>
        </p:nvSpPr>
        <p:spPr bwMode="auto">
          <a:xfrm>
            <a:off x="4968875" y="32131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8" name="object 237"/>
          <p:cNvSpPr>
            <a:spLocks/>
          </p:cNvSpPr>
          <p:nvPr/>
        </p:nvSpPr>
        <p:spPr bwMode="auto">
          <a:xfrm>
            <a:off x="4968875" y="3255963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9" name="object 238"/>
          <p:cNvSpPr>
            <a:spLocks/>
          </p:cNvSpPr>
          <p:nvPr/>
        </p:nvSpPr>
        <p:spPr bwMode="auto">
          <a:xfrm>
            <a:off x="4968875" y="329882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0" name="object 239"/>
          <p:cNvSpPr>
            <a:spLocks/>
          </p:cNvSpPr>
          <p:nvPr/>
        </p:nvSpPr>
        <p:spPr bwMode="auto">
          <a:xfrm>
            <a:off x="4968875" y="334327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1" name="object 240"/>
          <p:cNvSpPr>
            <a:spLocks/>
          </p:cNvSpPr>
          <p:nvPr/>
        </p:nvSpPr>
        <p:spPr bwMode="auto">
          <a:xfrm>
            <a:off x="4968875" y="33877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2" name="object 241"/>
          <p:cNvSpPr>
            <a:spLocks/>
          </p:cNvSpPr>
          <p:nvPr/>
        </p:nvSpPr>
        <p:spPr bwMode="auto">
          <a:xfrm>
            <a:off x="4968875" y="34305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3" name="object 242"/>
          <p:cNvSpPr>
            <a:spLocks/>
          </p:cNvSpPr>
          <p:nvPr/>
        </p:nvSpPr>
        <p:spPr bwMode="auto">
          <a:xfrm>
            <a:off x="4968875" y="3478213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4" name="object 243"/>
          <p:cNvSpPr>
            <a:spLocks/>
          </p:cNvSpPr>
          <p:nvPr/>
        </p:nvSpPr>
        <p:spPr bwMode="auto">
          <a:xfrm>
            <a:off x="4968875" y="352107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5" name="object 244"/>
          <p:cNvSpPr>
            <a:spLocks/>
          </p:cNvSpPr>
          <p:nvPr/>
        </p:nvSpPr>
        <p:spPr bwMode="auto">
          <a:xfrm>
            <a:off x="4968875" y="3565525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6" name="object 245"/>
          <p:cNvSpPr>
            <a:spLocks/>
          </p:cNvSpPr>
          <p:nvPr/>
        </p:nvSpPr>
        <p:spPr bwMode="auto">
          <a:xfrm>
            <a:off x="4968875" y="36083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7" name="object 246"/>
          <p:cNvSpPr>
            <a:spLocks/>
          </p:cNvSpPr>
          <p:nvPr/>
        </p:nvSpPr>
        <p:spPr bwMode="auto">
          <a:xfrm>
            <a:off x="4968875" y="36528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8" name="object 247"/>
          <p:cNvSpPr>
            <a:spLocks/>
          </p:cNvSpPr>
          <p:nvPr/>
        </p:nvSpPr>
        <p:spPr bwMode="auto">
          <a:xfrm>
            <a:off x="4968875" y="369570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9" name="object 248"/>
          <p:cNvSpPr>
            <a:spLocks/>
          </p:cNvSpPr>
          <p:nvPr/>
        </p:nvSpPr>
        <p:spPr bwMode="auto">
          <a:xfrm>
            <a:off x="4968875" y="3740150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0" name="object 249"/>
          <p:cNvSpPr>
            <a:spLocks/>
          </p:cNvSpPr>
          <p:nvPr/>
        </p:nvSpPr>
        <p:spPr bwMode="auto">
          <a:xfrm>
            <a:off x="4968875" y="3783013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1" name="object 250"/>
          <p:cNvSpPr>
            <a:spLocks/>
          </p:cNvSpPr>
          <p:nvPr/>
        </p:nvSpPr>
        <p:spPr bwMode="auto">
          <a:xfrm>
            <a:off x="4968875" y="3829050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2" name="object 251"/>
          <p:cNvSpPr>
            <a:spLocks/>
          </p:cNvSpPr>
          <p:nvPr/>
        </p:nvSpPr>
        <p:spPr bwMode="auto">
          <a:xfrm>
            <a:off x="4968875" y="3871913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3" name="object 252"/>
          <p:cNvSpPr>
            <a:spLocks/>
          </p:cNvSpPr>
          <p:nvPr/>
        </p:nvSpPr>
        <p:spPr bwMode="auto">
          <a:xfrm>
            <a:off x="4968875" y="3914775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4" name="object 253"/>
          <p:cNvSpPr>
            <a:spLocks/>
          </p:cNvSpPr>
          <p:nvPr/>
        </p:nvSpPr>
        <p:spPr bwMode="auto">
          <a:xfrm>
            <a:off x="4968875" y="39592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5" name="object 254"/>
          <p:cNvSpPr>
            <a:spLocks/>
          </p:cNvSpPr>
          <p:nvPr/>
        </p:nvSpPr>
        <p:spPr bwMode="auto">
          <a:xfrm>
            <a:off x="4968875" y="40020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6" name="object 255"/>
          <p:cNvSpPr>
            <a:spLocks/>
          </p:cNvSpPr>
          <p:nvPr/>
        </p:nvSpPr>
        <p:spPr bwMode="auto">
          <a:xfrm>
            <a:off x="4968875" y="40481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7" name="object 256"/>
          <p:cNvSpPr>
            <a:spLocks/>
          </p:cNvSpPr>
          <p:nvPr/>
        </p:nvSpPr>
        <p:spPr bwMode="auto">
          <a:xfrm>
            <a:off x="4968875" y="40909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8" name="object 257"/>
          <p:cNvSpPr>
            <a:spLocks/>
          </p:cNvSpPr>
          <p:nvPr/>
        </p:nvSpPr>
        <p:spPr bwMode="auto">
          <a:xfrm>
            <a:off x="4968875" y="4133850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9" name="object 258"/>
          <p:cNvSpPr>
            <a:spLocks/>
          </p:cNvSpPr>
          <p:nvPr/>
        </p:nvSpPr>
        <p:spPr bwMode="auto">
          <a:xfrm>
            <a:off x="4968875" y="4176713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0" name="object 259"/>
          <p:cNvSpPr>
            <a:spLocks/>
          </p:cNvSpPr>
          <p:nvPr/>
        </p:nvSpPr>
        <p:spPr bwMode="auto">
          <a:xfrm>
            <a:off x="4968875" y="42243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1" name="object 260"/>
          <p:cNvSpPr>
            <a:spLocks/>
          </p:cNvSpPr>
          <p:nvPr/>
        </p:nvSpPr>
        <p:spPr bwMode="auto">
          <a:xfrm>
            <a:off x="4968875" y="42687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2" name="object 261"/>
          <p:cNvSpPr>
            <a:spLocks/>
          </p:cNvSpPr>
          <p:nvPr/>
        </p:nvSpPr>
        <p:spPr bwMode="auto">
          <a:xfrm>
            <a:off x="4968875" y="4313238"/>
            <a:ext cx="1588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1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3" name="object 262"/>
          <p:cNvSpPr>
            <a:spLocks/>
          </p:cNvSpPr>
          <p:nvPr/>
        </p:nvSpPr>
        <p:spPr bwMode="auto">
          <a:xfrm>
            <a:off x="4968875" y="4356100"/>
            <a:ext cx="158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4" name="object 263"/>
          <p:cNvSpPr>
            <a:spLocks/>
          </p:cNvSpPr>
          <p:nvPr/>
        </p:nvSpPr>
        <p:spPr bwMode="auto">
          <a:xfrm>
            <a:off x="4968875" y="4400550"/>
            <a:ext cx="15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9812"/>
              </a:cxn>
            </a:cxnLst>
            <a:rect l="0" t="0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5" name="object 264"/>
          <p:cNvSpPr>
            <a:spLocks/>
          </p:cNvSpPr>
          <p:nvPr/>
        </p:nvSpPr>
        <p:spPr bwMode="auto">
          <a:xfrm>
            <a:off x="4968875" y="44418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5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6" name="object 265"/>
          <p:cNvSpPr>
            <a:spLocks/>
          </p:cNvSpPr>
          <p:nvPr/>
        </p:nvSpPr>
        <p:spPr bwMode="auto">
          <a:xfrm>
            <a:off x="4968875" y="448627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7" name="object 266"/>
          <p:cNvSpPr>
            <a:spLocks/>
          </p:cNvSpPr>
          <p:nvPr/>
        </p:nvSpPr>
        <p:spPr bwMode="auto">
          <a:xfrm>
            <a:off x="4968875" y="453072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1336"/>
              </a:cxn>
            </a:cxnLst>
            <a:rect l="0" t="0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8" name="object 267"/>
          <p:cNvSpPr>
            <a:spLocks/>
          </p:cNvSpPr>
          <p:nvPr/>
        </p:nvSpPr>
        <p:spPr bwMode="auto">
          <a:xfrm>
            <a:off x="4968875" y="4575175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9" name="object 268"/>
          <p:cNvSpPr>
            <a:spLocks/>
          </p:cNvSpPr>
          <p:nvPr/>
        </p:nvSpPr>
        <p:spPr bwMode="auto">
          <a:xfrm>
            <a:off x="4968875" y="4618038"/>
            <a:ext cx="15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4383"/>
              </a:cxn>
            </a:cxnLst>
            <a:rect l="0" t="0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0" name="object 269"/>
          <p:cNvSpPr>
            <a:spLocks/>
          </p:cNvSpPr>
          <p:nvPr/>
        </p:nvSpPr>
        <p:spPr bwMode="auto">
          <a:xfrm>
            <a:off x="4968875" y="4662488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59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1" name="object 270"/>
          <p:cNvSpPr>
            <a:spLocks/>
          </p:cNvSpPr>
          <p:nvPr/>
        </p:nvSpPr>
        <p:spPr bwMode="auto">
          <a:xfrm>
            <a:off x="4968875" y="4705350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2" name="object 271"/>
          <p:cNvSpPr>
            <a:spLocks/>
          </p:cNvSpPr>
          <p:nvPr/>
        </p:nvSpPr>
        <p:spPr bwMode="auto">
          <a:xfrm>
            <a:off x="4968875" y="4749800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3" name="object 272"/>
          <p:cNvSpPr>
            <a:spLocks/>
          </p:cNvSpPr>
          <p:nvPr/>
        </p:nvSpPr>
        <p:spPr bwMode="auto">
          <a:xfrm>
            <a:off x="4968875" y="4794250"/>
            <a:ext cx="1588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4" name="object 273"/>
          <p:cNvSpPr>
            <a:spLocks/>
          </p:cNvSpPr>
          <p:nvPr/>
        </p:nvSpPr>
        <p:spPr bwMode="auto">
          <a:xfrm>
            <a:off x="4968875" y="4837113"/>
            <a:ext cx="158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"/>
              </a:cxn>
            </a:cxnLst>
            <a:rect l="0" t="0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5" name="object 274"/>
          <p:cNvSpPr txBox="1">
            <a:spLocks noChangeArrowheads="1"/>
          </p:cNvSpPr>
          <p:nvPr/>
        </p:nvSpPr>
        <p:spPr bwMode="auto">
          <a:xfrm>
            <a:off x="5294313" y="4292600"/>
            <a:ext cx="13335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900">
                <a:cs typeface="Arial" charset="0"/>
              </a:rPr>
              <a:t>IP</a:t>
            </a:r>
          </a:p>
        </p:txBody>
      </p:sp>
      <p:sp>
        <p:nvSpPr>
          <p:cNvPr id="275" name="object 275"/>
          <p:cNvSpPr txBox="1"/>
          <p:nvPr/>
        </p:nvSpPr>
        <p:spPr>
          <a:xfrm>
            <a:off x="5138738" y="4511675"/>
            <a:ext cx="40163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8947" name="object 276"/>
          <p:cNvSpPr>
            <a:spLocks/>
          </p:cNvSpPr>
          <p:nvPr/>
        </p:nvSpPr>
        <p:spPr bwMode="auto">
          <a:xfrm>
            <a:off x="5083175" y="4802188"/>
            <a:ext cx="6762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132" y="1524"/>
              </a:cxn>
            </a:cxnLst>
            <a:rect l="0" t="0" r="r" b="b"/>
            <a:pathLst>
              <a:path w="675639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8" name="object 277"/>
          <p:cNvSpPr>
            <a:spLocks/>
          </p:cNvSpPr>
          <p:nvPr/>
        </p:nvSpPr>
        <p:spPr bwMode="auto">
          <a:xfrm>
            <a:off x="4968875" y="4745038"/>
            <a:ext cx="123825" cy="114300"/>
          </a:xfrm>
          <a:custGeom>
            <a:avLst/>
            <a:gdLst/>
            <a:ahLst/>
            <a:cxnLst>
              <a:cxn ang="0">
                <a:pos x="124968" y="0"/>
              </a:cxn>
              <a:cxn ang="0">
                <a:pos x="0" y="56387"/>
              </a:cxn>
              <a:cxn ang="0">
                <a:pos x="124968" y="112775"/>
              </a:cxn>
              <a:cxn ang="0">
                <a:pos x="124968" y="0"/>
              </a:cxn>
            </a:cxnLst>
            <a:rect l="0" t="0" r="r" b="b"/>
            <a:pathLst>
              <a:path w="125095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9" name="object 278"/>
          <p:cNvSpPr>
            <a:spLocks/>
          </p:cNvSpPr>
          <p:nvPr/>
        </p:nvSpPr>
        <p:spPr bwMode="auto">
          <a:xfrm>
            <a:off x="5746750" y="4745038"/>
            <a:ext cx="123825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5"/>
              </a:cxn>
              <a:cxn ang="0">
                <a:pos x="123444" y="56387"/>
              </a:cxn>
              <a:cxn ang="0">
                <a:pos x="0" y="0"/>
              </a:cxn>
            </a:cxnLst>
            <a:rect l="0" t="0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0" name="object 279"/>
          <p:cNvSpPr>
            <a:spLocks/>
          </p:cNvSpPr>
          <p:nvPr/>
        </p:nvSpPr>
        <p:spPr bwMode="auto">
          <a:xfrm>
            <a:off x="4968875" y="2879725"/>
            <a:ext cx="901700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902208" y="548639"/>
              </a:cxn>
              <a:cxn ang="0">
                <a:pos x="902208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902335" h="548639">
                <a:moveTo>
                  <a:pt x="0" y="548639"/>
                </a:moveTo>
                <a:lnTo>
                  <a:pt x="902208" y="548639"/>
                </a:lnTo>
                <a:lnTo>
                  <a:pt x="90220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1" name="object 280"/>
          <p:cNvSpPr>
            <a:spLocks/>
          </p:cNvSpPr>
          <p:nvPr/>
        </p:nvSpPr>
        <p:spPr bwMode="auto">
          <a:xfrm>
            <a:off x="5870575" y="294957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2" name="object 281"/>
          <p:cNvSpPr>
            <a:spLocks/>
          </p:cNvSpPr>
          <p:nvPr/>
        </p:nvSpPr>
        <p:spPr bwMode="auto">
          <a:xfrm>
            <a:off x="5870575" y="29924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3" name="object 282"/>
          <p:cNvSpPr>
            <a:spLocks/>
          </p:cNvSpPr>
          <p:nvPr/>
        </p:nvSpPr>
        <p:spPr bwMode="auto">
          <a:xfrm>
            <a:off x="5870575" y="303530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4" name="object 283"/>
          <p:cNvSpPr>
            <a:spLocks/>
          </p:cNvSpPr>
          <p:nvPr/>
        </p:nvSpPr>
        <p:spPr bwMode="auto">
          <a:xfrm>
            <a:off x="5870575" y="3079750"/>
            <a:ext cx="31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4384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5" name="object 284"/>
          <p:cNvSpPr>
            <a:spLocks/>
          </p:cNvSpPr>
          <p:nvPr/>
        </p:nvSpPr>
        <p:spPr bwMode="auto">
          <a:xfrm>
            <a:off x="5870575" y="31257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6" name="object 285"/>
          <p:cNvSpPr>
            <a:spLocks/>
          </p:cNvSpPr>
          <p:nvPr/>
        </p:nvSpPr>
        <p:spPr bwMode="auto">
          <a:xfrm>
            <a:off x="5870575" y="316865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7" name="object 286"/>
          <p:cNvSpPr>
            <a:spLocks/>
          </p:cNvSpPr>
          <p:nvPr/>
        </p:nvSpPr>
        <p:spPr bwMode="auto">
          <a:xfrm>
            <a:off x="5870575" y="321310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8" name="object 287"/>
          <p:cNvSpPr>
            <a:spLocks/>
          </p:cNvSpPr>
          <p:nvPr/>
        </p:nvSpPr>
        <p:spPr bwMode="auto">
          <a:xfrm>
            <a:off x="5870575" y="325596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9" name="object 288"/>
          <p:cNvSpPr>
            <a:spLocks/>
          </p:cNvSpPr>
          <p:nvPr/>
        </p:nvSpPr>
        <p:spPr bwMode="auto">
          <a:xfrm>
            <a:off x="5870575" y="329882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0" name="object 289"/>
          <p:cNvSpPr>
            <a:spLocks/>
          </p:cNvSpPr>
          <p:nvPr/>
        </p:nvSpPr>
        <p:spPr bwMode="auto">
          <a:xfrm>
            <a:off x="5870575" y="334327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1" name="object 290"/>
          <p:cNvSpPr>
            <a:spLocks/>
          </p:cNvSpPr>
          <p:nvPr/>
        </p:nvSpPr>
        <p:spPr bwMode="auto">
          <a:xfrm>
            <a:off x="5870575" y="33877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2" name="object 291"/>
          <p:cNvSpPr>
            <a:spLocks/>
          </p:cNvSpPr>
          <p:nvPr/>
        </p:nvSpPr>
        <p:spPr bwMode="auto">
          <a:xfrm>
            <a:off x="5870575" y="34305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3" name="object 292"/>
          <p:cNvSpPr>
            <a:spLocks/>
          </p:cNvSpPr>
          <p:nvPr/>
        </p:nvSpPr>
        <p:spPr bwMode="auto">
          <a:xfrm>
            <a:off x="5870575" y="3478213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4" name="object 293"/>
          <p:cNvSpPr>
            <a:spLocks/>
          </p:cNvSpPr>
          <p:nvPr/>
        </p:nvSpPr>
        <p:spPr bwMode="auto">
          <a:xfrm>
            <a:off x="5870575" y="352107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5" name="object 294"/>
          <p:cNvSpPr>
            <a:spLocks/>
          </p:cNvSpPr>
          <p:nvPr/>
        </p:nvSpPr>
        <p:spPr bwMode="auto">
          <a:xfrm>
            <a:off x="5870575" y="3565525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6" name="object 295"/>
          <p:cNvSpPr>
            <a:spLocks/>
          </p:cNvSpPr>
          <p:nvPr/>
        </p:nvSpPr>
        <p:spPr bwMode="auto">
          <a:xfrm>
            <a:off x="5870575" y="36083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7" name="object 296"/>
          <p:cNvSpPr>
            <a:spLocks/>
          </p:cNvSpPr>
          <p:nvPr/>
        </p:nvSpPr>
        <p:spPr bwMode="auto">
          <a:xfrm>
            <a:off x="5870575" y="36528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8" name="object 297"/>
          <p:cNvSpPr>
            <a:spLocks/>
          </p:cNvSpPr>
          <p:nvPr/>
        </p:nvSpPr>
        <p:spPr bwMode="auto">
          <a:xfrm>
            <a:off x="5870575" y="369570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9" name="object 298"/>
          <p:cNvSpPr>
            <a:spLocks/>
          </p:cNvSpPr>
          <p:nvPr/>
        </p:nvSpPr>
        <p:spPr bwMode="auto">
          <a:xfrm>
            <a:off x="5870575" y="374015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0" name="object 299"/>
          <p:cNvSpPr>
            <a:spLocks/>
          </p:cNvSpPr>
          <p:nvPr/>
        </p:nvSpPr>
        <p:spPr bwMode="auto">
          <a:xfrm>
            <a:off x="5870575" y="378301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1" name="object 300"/>
          <p:cNvSpPr>
            <a:spLocks/>
          </p:cNvSpPr>
          <p:nvPr/>
        </p:nvSpPr>
        <p:spPr bwMode="auto">
          <a:xfrm>
            <a:off x="5870575" y="3829050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2" name="object 301"/>
          <p:cNvSpPr>
            <a:spLocks/>
          </p:cNvSpPr>
          <p:nvPr/>
        </p:nvSpPr>
        <p:spPr bwMode="auto">
          <a:xfrm>
            <a:off x="5870575" y="3871913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3" name="object 302"/>
          <p:cNvSpPr>
            <a:spLocks/>
          </p:cNvSpPr>
          <p:nvPr/>
        </p:nvSpPr>
        <p:spPr bwMode="auto">
          <a:xfrm>
            <a:off x="5870575" y="3914775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4" name="object 303"/>
          <p:cNvSpPr>
            <a:spLocks/>
          </p:cNvSpPr>
          <p:nvPr/>
        </p:nvSpPr>
        <p:spPr bwMode="auto">
          <a:xfrm>
            <a:off x="5870575" y="39592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5" name="object 304"/>
          <p:cNvSpPr>
            <a:spLocks/>
          </p:cNvSpPr>
          <p:nvPr/>
        </p:nvSpPr>
        <p:spPr bwMode="auto">
          <a:xfrm>
            <a:off x="5870575" y="40020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6" name="object 305"/>
          <p:cNvSpPr>
            <a:spLocks/>
          </p:cNvSpPr>
          <p:nvPr/>
        </p:nvSpPr>
        <p:spPr bwMode="auto">
          <a:xfrm>
            <a:off x="5870575" y="40481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7" name="object 306"/>
          <p:cNvSpPr>
            <a:spLocks/>
          </p:cNvSpPr>
          <p:nvPr/>
        </p:nvSpPr>
        <p:spPr bwMode="auto">
          <a:xfrm>
            <a:off x="5870575" y="40909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8" name="object 307"/>
          <p:cNvSpPr>
            <a:spLocks/>
          </p:cNvSpPr>
          <p:nvPr/>
        </p:nvSpPr>
        <p:spPr bwMode="auto">
          <a:xfrm>
            <a:off x="5870575" y="4133850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9" name="object 308"/>
          <p:cNvSpPr>
            <a:spLocks/>
          </p:cNvSpPr>
          <p:nvPr/>
        </p:nvSpPr>
        <p:spPr bwMode="auto">
          <a:xfrm>
            <a:off x="5870575" y="4176713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0" name="object 309"/>
          <p:cNvSpPr>
            <a:spLocks/>
          </p:cNvSpPr>
          <p:nvPr/>
        </p:nvSpPr>
        <p:spPr bwMode="auto">
          <a:xfrm>
            <a:off x="5870575" y="42243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1" name="object 310"/>
          <p:cNvSpPr>
            <a:spLocks/>
          </p:cNvSpPr>
          <p:nvPr/>
        </p:nvSpPr>
        <p:spPr bwMode="auto">
          <a:xfrm>
            <a:off x="5870575" y="42687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2" name="object 311"/>
          <p:cNvSpPr>
            <a:spLocks/>
          </p:cNvSpPr>
          <p:nvPr/>
        </p:nvSpPr>
        <p:spPr bwMode="auto">
          <a:xfrm>
            <a:off x="5870575" y="4313238"/>
            <a:ext cx="317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1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3" name="object 312"/>
          <p:cNvSpPr>
            <a:spLocks/>
          </p:cNvSpPr>
          <p:nvPr/>
        </p:nvSpPr>
        <p:spPr bwMode="auto">
          <a:xfrm>
            <a:off x="5870575" y="435610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5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4" name="object 313"/>
          <p:cNvSpPr>
            <a:spLocks/>
          </p:cNvSpPr>
          <p:nvPr/>
        </p:nvSpPr>
        <p:spPr bwMode="auto">
          <a:xfrm>
            <a:off x="5870575" y="4400550"/>
            <a:ext cx="31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9812"/>
              </a:cxn>
            </a:cxnLst>
            <a:rect l="0" t="0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5" name="object 314"/>
          <p:cNvSpPr>
            <a:spLocks/>
          </p:cNvSpPr>
          <p:nvPr/>
        </p:nvSpPr>
        <p:spPr bwMode="auto">
          <a:xfrm>
            <a:off x="5870575" y="44418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5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6" name="object 315"/>
          <p:cNvSpPr>
            <a:spLocks/>
          </p:cNvSpPr>
          <p:nvPr/>
        </p:nvSpPr>
        <p:spPr bwMode="auto">
          <a:xfrm>
            <a:off x="5870575" y="448627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7" name="object 316"/>
          <p:cNvSpPr>
            <a:spLocks/>
          </p:cNvSpPr>
          <p:nvPr/>
        </p:nvSpPr>
        <p:spPr bwMode="auto">
          <a:xfrm>
            <a:off x="5870575" y="453072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1336"/>
              </a:cxn>
            </a:cxnLst>
            <a:rect l="0" t="0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8" name="object 317"/>
          <p:cNvSpPr>
            <a:spLocks/>
          </p:cNvSpPr>
          <p:nvPr/>
        </p:nvSpPr>
        <p:spPr bwMode="auto">
          <a:xfrm>
            <a:off x="5870575" y="4575175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9" name="object 318"/>
          <p:cNvSpPr>
            <a:spLocks/>
          </p:cNvSpPr>
          <p:nvPr/>
        </p:nvSpPr>
        <p:spPr bwMode="auto">
          <a:xfrm>
            <a:off x="5870575" y="4618038"/>
            <a:ext cx="3175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4383"/>
              </a:cxn>
            </a:cxnLst>
            <a:rect l="0" t="0" r="r" b="b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0" name="object 319"/>
          <p:cNvSpPr>
            <a:spLocks/>
          </p:cNvSpPr>
          <p:nvPr/>
        </p:nvSpPr>
        <p:spPr bwMode="auto">
          <a:xfrm>
            <a:off x="5870575" y="4662488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59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1" name="object 320"/>
          <p:cNvSpPr>
            <a:spLocks/>
          </p:cNvSpPr>
          <p:nvPr/>
        </p:nvSpPr>
        <p:spPr bwMode="auto">
          <a:xfrm>
            <a:off x="5870575" y="4705350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2" name="object 321"/>
          <p:cNvSpPr>
            <a:spLocks/>
          </p:cNvSpPr>
          <p:nvPr/>
        </p:nvSpPr>
        <p:spPr bwMode="auto">
          <a:xfrm>
            <a:off x="5870575" y="4749800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3" name="object 322"/>
          <p:cNvSpPr>
            <a:spLocks/>
          </p:cNvSpPr>
          <p:nvPr/>
        </p:nvSpPr>
        <p:spPr bwMode="auto">
          <a:xfrm>
            <a:off x="5870575" y="4794250"/>
            <a:ext cx="3175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4" name="object 323"/>
          <p:cNvSpPr>
            <a:spLocks/>
          </p:cNvSpPr>
          <p:nvPr/>
        </p:nvSpPr>
        <p:spPr bwMode="auto">
          <a:xfrm>
            <a:off x="5870575" y="4837113"/>
            <a:ext cx="31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22860"/>
              </a:cxn>
            </a:cxnLst>
            <a:rect l="0" t="0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4" name="object 324"/>
          <p:cNvSpPr txBox="1"/>
          <p:nvPr/>
        </p:nvSpPr>
        <p:spPr>
          <a:xfrm>
            <a:off x="6040438" y="4292600"/>
            <a:ext cx="401637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86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8996" name="object 325"/>
          <p:cNvSpPr>
            <a:spLocks/>
          </p:cNvSpPr>
          <p:nvPr/>
        </p:nvSpPr>
        <p:spPr bwMode="auto">
          <a:xfrm>
            <a:off x="5983288" y="4802188"/>
            <a:ext cx="6762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132" y="1524"/>
              </a:cxn>
            </a:cxnLst>
            <a:rect l="0" t="0" r="r" b="b"/>
            <a:pathLst>
              <a:path w="675640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7" name="object 326"/>
          <p:cNvSpPr>
            <a:spLocks/>
          </p:cNvSpPr>
          <p:nvPr/>
        </p:nvSpPr>
        <p:spPr bwMode="auto">
          <a:xfrm>
            <a:off x="5870575" y="4745038"/>
            <a:ext cx="125413" cy="114300"/>
          </a:xfrm>
          <a:custGeom>
            <a:avLst/>
            <a:gdLst/>
            <a:ahLst/>
            <a:cxnLst>
              <a:cxn ang="0">
                <a:pos x="124967" y="0"/>
              </a:cxn>
              <a:cxn ang="0">
                <a:pos x="0" y="56387"/>
              </a:cxn>
              <a:cxn ang="0">
                <a:pos x="124967" y="112775"/>
              </a:cxn>
              <a:cxn ang="0">
                <a:pos x="124967" y="0"/>
              </a:cxn>
            </a:cxnLst>
            <a:rect l="0" t="0" r="r" b="b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5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8" name="object 327"/>
          <p:cNvSpPr>
            <a:spLocks/>
          </p:cNvSpPr>
          <p:nvPr/>
        </p:nvSpPr>
        <p:spPr bwMode="auto">
          <a:xfrm>
            <a:off x="6648450" y="4745038"/>
            <a:ext cx="125413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775"/>
              </a:cxn>
              <a:cxn ang="0">
                <a:pos x="124968" y="56387"/>
              </a:cxn>
              <a:cxn ang="0">
                <a:pos x="0" y="0"/>
              </a:cxn>
            </a:cxnLst>
            <a:rect l="0" t="0" r="r" b="b"/>
            <a:pathLst>
              <a:path w="125095" h="113029">
                <a:moveTo>
                  <a:pt x="0" y="0"/>
                </a:moveTo>
                <a:lnTo>
                  <a:pt x="0" y="112775"/>
                </a:lnTo>
                <a:lnTo>
                  <a:pt x="124968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99" name="object 328"/>
          <p:cNvSpPr>
            <a:spLocks/>
          </p:cNvSpPr>
          <p:nvPr/>
        </p:nvSpPr>
        <p:spPr bwMode="auto">
          <a:xfrm>
            <a:off x="5870575" y="2879725"/>
            <a:ext cx="904875" cy="549275"/>
          </a:xfrm>
          <a:custGeom>
            <a:avLst/>
            <a:gdLst/>
            <a:ahLst/>
            <a:cxnLst>
              <a:cxn ang="0">
                <a:pos x="0" y="548639"/>
              </a:cxn>
              <a:cxn ang="0">
                <a:pos x="903731" y="548639"/>
              </a:cxn>
              <a:cxn ang="0">
                <a:pos x="903731" y="0"/>
              </a:cxn>
              <a:cxn ang="0">
                <a:pos x="0" y="0"/>
              </a:cxn>
              <a:cxn ang="0">
                <a:pos x="0" y="548639"/>
              </a:cxn>
            </a:cxnLst>
            <a:rect l="0" t="0" r="r" b="b"/>
            <a:pathLst>
              <a:path w="904240" h="548639">
                <a:moveTo>
                  <a:pt x="0" y="548639"/>
                </a:moveTo>
                <a:lnTo>
                  <a:pt x="903731" y="548639"/>
                </a:lnTo>
                <a:lnTo>
                  <a:pt x="9037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000" name="object 329"/>
          <p:cNvSpPr>
            <a:spLocks/>
          </p:cNvSpPr>
          <p:nvPr/>
        </p:nvSpPr>
        <p:spPr bwMode="auto">
          <a:xfrm>
            <a:off x="8077200" y="2895600"/>
            <a:ext cx="6858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685800" y="533400"/>
              </a:cxn>
              <a:cxn ang="0">
                <a:pos x="6858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001" name="object 330"/>
          <p:cNvSpPr>
            <a:spLocks/>
          </p:cNvSpPr>
          <p:nvPr/>
        </p:nvSpPr>
        <p:spPr bwMode="auto">
          <a:xfrm>
            <a:off x="8077200" y="2895600"/>
            <a:ext cx="6858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685800" y="533400"/>
              </a:cxn>
              <a:cxn ang="0">
                <a:pos x="6858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002" name="object 331"/>
          <p:cNvSpPr>
            <a:spLocks/>
          </p:cNvSpPr>
          <p:nvPr/>
        </p:nvSpPr>
        <p:spPr bwMode="auto">
          <a:xfrm>
            <a:off x="8763000" y="3429000"/>
            <a:ext cx="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4000"/>
              </a:cxn>
            </a:cxnLst>
            <a:rect l="0" t="0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003" name="object 332"/>
          <p:cNvSpPr>
            <a:spLocks/>
          </p:cNvSpPr>
          <p:nvPr/>
        </p:nvSpPr>
        <p:spPr bwMode="auto">
          <a:xfrm>
            <a:off x="8077200" y="4762500"/>
            <a:ext cx="685800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8006"/>
              </a:cxn>
              <a:cxn ang="0">
                <a:pos x="63500" y="48006"/>
              </a:cxn>
              <a:cxn ang="0">
                <a:pos x="63500" y="28193"/>
              </a:cxn>
              <a:cxn ang="0">
                <a:pos x="76200" y="28193"/>
              </a:cxn>
              <a:cxn ang="0">
                <a:pos x="76200" y="0"/>
              </a:cxn>
              <a:cxn ang="0">
                <a:pos x="609600" y="0"/>
              </a:cxn>
              <a:cxn ang="0">
                <a:pos x="609600" y="76200"/>
              </a:cxn>
              <a:cxn ang="0">
                <a:pos x="665988" y="48006"/>
              </a:cxn>
              <a:cxn ang="0">
                <a:pos x="622300" y="48006"/>
              </a:cxn>
              <a:cxn ang="0">
                <a:pos x="622300" y="28193"/>
              </a:cxn>
              <a:cxn ang="0">
                <a:pos x="665988" y="28193"/>
              </a:cxn>
              <a:cxn ang="0">
                <a:pos x="609600" y="0"/>
              </a:cxn>
              <a:cxn ang="0">
                <a:pos x="76200" y="28193"/>
              </a:cxn>
              <a:cxn ang="0">
                <a:pos x="63500" y="28193"/>
              </a:cxn>
              <a:cxn ang="0">
                <a:pos x="63500" y="48006"/>
              </a:cxn>
              <a:cxn ang="0">
                <a:pos x="76200" y="48006"/>
              </a:cxn>
              <a:cxn ang="0">
                <a:pos x="76200" y="28193"/>
              </a:cxn>
              <a:cxn ang="0">
                <a:pos x="609600" y="28193"/>
              </a:cxn>
              <a:cxn ang="0">
                <a:pos x="76200" y="28193"/>
              </a:cxn>
              <a:cxn ang="0">
                <a:pos x="76200" y="48006"/>
              </a:cxn>
              <a:cxn ang="0">
                <a:pos x="609600" y="48006"/>
              </a:cxn>
              <a:cxn ang="0">
                <a:pos x="609600" y="28193"/>
              </a:cxn>
              <a:cxn ang="0">
                <a:pos x="665988" y="28193"/>
              </a:cxn>
              <a:cxn ang="0">
                <a:pos x="622300" y="28193"/>
              </a:cxn>
              <a:cxn ang="0">
                <a:pos x="622300" y="48006"/>
              </a:cxn>
              <a:cxn ang="0">
                <a:pos x="665988" y="48006"/>
              </a:cxn>
              <a:cxn ang="0">
                <a:pos x="685800" y="38100"/>
              </a:cxn>
              <a:cxn ang="0">
                <a:pos x="665988" y="28193"/>
              </a:cxn>
            </a:cxnLst>
            <a:rect l="0" t="0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5988" y="48006"/>
                </a:lnTo>
                <a:lnTo>
                  <a:pt x="622300" y="48006"/>
                </a:lnTo>
                <a:lnTo>
                  <a:pt x="622300" y="28193"/>
                </a:lnTo>
                <a:lnTo>
                  <a:pt x="665988" y="28193"/>
                </a:lnTo>
                <a:lnTo>
                  <a:pt x="609600" y="0"/>
                </a:lnTo>
                <a:close/>
              </a:path>
              <a:path w="68580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858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09600" y="48006"/>
                </a:lnTo>
                <a:lnTo>
                  <a:pt x="609600" y="28193"/>
                </a:lnTo>
                <a:close/>
              </a:path>
              <a:path w="685800" h="76200">
                <a:moveTo>
                  <a:pt x="665988" y="28193"/>
                </a:moveTo>
                <a:lnTo>
                  <a:pt x="622300" y="28193"/>
                </a:lnTo>
                <a:lnTo>
                  <a:pt x="622300" y="48006"/>
                </a:lnTo>
                <a:lnTo>
                  <a:pt x="665988" y="48006"/>
                </a:lnTo>
                <a:lnTo>
                  <a:pt x="685800" y="38100"/>
                </a:lnTo>
                <a:lnTo>
                  <a:pt x="665988" y="281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3" name="object 333"/>
          <p:cNvSpPr txBox="1"/>
          <p:nvPr/>
        </p:nvSpPr>
        <p:spPr>
          <a:xfrm>
            <a:off x="8232775" y="4308475"/>
            <a:ext cx="3873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5" dirty="0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imes New Roman"/>
                <a:cs typeface="Times New Roman"/>
              </a:rPr>
              <a:t>4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005" name="object 3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E7F633B-1844-4C11-9752-A68DF39D5C7F}" type="slidenum">
              <a:rPr lang="th-TH"/>
              <a:pPr marL="209550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975" y="1749425"/>
            <a:ext cx="6992938" cy="1338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Address in </a:t>
            </a:r>
            <a:r>
              <a:rPr sz="4400" b="1" spc="-5" dirty="0">
                <a:solidFill>
                  <a:srgbClr val="FF0000"/>
                </a:solidFill>
                <a:latin typeface="Tahoma"/>
                <a:cs typeface="Tahoma"/>
              </a:rPr>
              <a:t>Data Link</a:t>
            </a:r>
            <a:r>
              <a:rPr sz="4400" b="1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4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Tahoma"/>
                <a:cs typeface="Tahoma"/>
              </a:rPr>
              <a:t>Layer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073150" y="3008313"/>
            <a:ext cx="4184650" cy="111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1082675" y="3044825"/>
            <a:ext cx="4129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30040" y="0"/>
              </a:cxn>
            </a:cxnLst>
            <a:rect l="0" t="0" r="r" b="b"/>
            <a:pathLst>
              <a:path w="4130040">
                <a:moveTo>
                  <a:pt x="0" y="0"/>
                </a:moveTo>
                <a:lnTo>
                  <a:pt x="4130040" y="0"/>
                </a:lnTo>
              </a:path>
            </a:pathLst>
          </a:custGeom>
          <a:noFill/>
          <a:ln w="5486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7A8B33B8-5ED9-48AD-A1E6-0CCDD912CA2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23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@Host</a:t>
            </a: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1838325" y="1844675"/>
            <a:ext cx="3886200" cy="4700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5940425" y="836613"/>
            <a:ext cx="3170238" cy="2736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6875463" y="4437063"/>
            <a:ext cx="1809750" cy="18716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1477963" y="1931988"/>
            <a:ext cx="5446712" cy="3370262"/>
          </a:xfrm>
          <a:custGeom>
            <a:avLst/>
            <a:gdLst/>
            <a:ahLst/>
            <a:cxnLst>
              <a:cxn ang="0">
                <a:pos x="503936" y="345439"/>
              </a:cxn>
              <a:cxn ang="0">
                <a:pos x="408192" y="354528"/>
              </a:cxn>
              <a:cxn ang="0">
                <a:pos x="318506" y="380668"/>
              </a:cxn>
              <a:cxn ang="0">
                <a:pos x="236569" y="422166"/>
              </a:cxn>
              <a:cxn ang="0">
                <a:pos x="164072" y="477332"/>
              </a:cxn>
              <a:cxn ang="0">
                <a:pos x="102706" y="544475"/>
              </a:cxn>
              <a:cxn ang="0">
                <a:pos x="54163" y="621904"/>
              </a:cxn>
              <a:cxn ang="0">
                <a:pos x="20132" y="707926"/>
              </a:cxn>
              <a:cxn ang="0">
                <a:pos x="2307" y="800852"/>
              </a:cxn>
              <a:cxn ang="0">
                <a:pos x="0" y="2865120"/>
              </a:cxn>
              <a:cxn ang="0">
                <a:pos x="9088" y="2960863"/>
              </a:cxn>
              <a:cxn ang="0">
                <a:pos x="35228" y="3050549"/>
              </a:cxn>
              <a:cxn ang="0">
                <a:pos x="76726" y="3132486"/>
              </a:cxn>
              <a:cxn ang="0">
                <a:pos x="131892" y="3204983"/>
              </a:cxn>
              <a:cxn ang="0">
                <a:pos x="199035" y="3266349"/>
              </a:cxn>
              <a:cxn ang="0">
                <a:pos x="276464" y="3314892"/>
              </a:cxn>
              <a:cxn ang="0">
                <a:pos x="362486" y="3348923"/>
              </a:cxn>
              <a:cxn ang="0">
                <a:pos x="455412" y="3366748"/>
              </a:cxn>
              <a:cxn ang="0">
                <a:pos x="3959859" y="3369056"/>
              </a:cxn>
              <a:cxn ang="0">
                <a:pos x="4055603" y="3359967"/>
              </a:cxn>
              <a:cxn ang="0">
                <a:pos x="4145289" y="3333827"/>
              </a:cxn>
              <a:cxn ang="0">
                <a:pos x="4227226" y="3292329"/>
              </a:cxn>
              <a:cxn ang="0">
                <a:pos x="4299723" y="3237163"/>
              </a:cxn>
              <a:cxn ang="0">
                <a:pos x="4361089" y="3170020"/>
              </a:cxn>
              <a:cxn ang="0">
                <a:pos x="4409632" y="3092591"/>
              </a:cxn>
              <a:cxn ang="0">
                <a:pos x="4443663" y="3006569"/>
              </a:cxn>
              <a:cxn ang="0">
                <a:pos x="4461488" y="2913643"/>
              </a:cxn>
              <a:cxn ang="0">
                <a:pos x="4463796" y="1605280"/>
              </a:cxn>
              <a:cxn ang="0">
                <a:pos x="4463796" y="849376"/>
              </a:cxn>
              <a:cxn ang="0">
                <a:pos x="4454707" y="753632"/>
              </a:cxn>
              <a:cxn ang="0">
                <a:pos x="4428567" y="663946"/>
              </a:cxn>
              <a:cxn ang="0">
                <a:pos x="4387069" y="582009"/>
              </a:cxn>
              <a:cxn ang="0">
                <a:pos x="4331903" y="509512"/>
              </a:cxn>
              <a:cxn ang="0">
                <a:pos x="4264760" y="448146"/>
              </a:cxn>
              <a:cxn ang="0">
                <a:pos x="4187331" y="399603"/>
              </a:cxn>
              <a:cxn ang="0">
                <a:pos x="4101309" y="365572"/>
              </a:cxn>
              <a:cxn ang="0">
                <a:pos x="4008383" y="347747"/>
              </a:cxn>
              <a:cxn ang="0">
                <a:pos x="5445886" y="0"/>
              </a:cxn>
              <a:cxn ang="0">
                <a:pos x="4926248" y="849376"/>
              </a:cxn>
            </a:cxnLst>
            <a:rect l="0" t="0" r="r" b="b"/>
            <a:pathLst>
              <a:path w="5446395" h="3369310">
                <a:moveTo>
                  <a:pt x="3959859" y="345439"/>
                </a:moveTo>
                <a:lnTo>
                  <a:pt x="503936" y="345439"/>
                </a:lnTo>
                <a:lnTo>
                  <a:pt x="455412" y="347747"/>
                </a:lnTo>
                <a:lnTo>
                  <a:pt x="408192" y="354528"/>
                </a:lnTo>
                <a:lnTo>
                  <a:pt x="362486" y="365572"/>
                </a:lnTo>
                <a:lnTo>
                  <a:pt x="318506" y="380668"/>
                </a:lnTo>
                <a:lnTo>
                  <a:pt x="276464" y="399603"/>
                </a:lnTo>
                <a:lnTo>
                  <a:pt x="236569" y="422166"/>
                </a:lnTo>
                <a:lnTo>
                  <a:pt x="199035" y="448146"/>
                </a:lnTo>
                <a:lnTo>
                  <a:pt x="164072" y="477332"/>
                </a:lnTo>
                <a:lnTo>
                  <a:pt x="131892" y="509512"/>
                </a:lnTo>
                <a:lnTo>
                  <a:pt x="102706" y="544475"/>
                </a:lnTo>
                <a:lnTo>
                  <a:pt x="76726" y="582009"/>
                </a:lnTo>
                <a:lnTo>
                  <a:pt x="54163" y="621904"/>
                </a:lnTo>
                <a:lnTo>
                  <a:pt x="35228" y="663946"/>
                </a:lnTo>
                <a:lnTo>
                  <a:pt x="20132" y="707926"/>
                </a:lnTo>
                <a:lnTo>
                  <a:pt x="9088" y="753632"/>
                </a:lnTo>
                <a:lnTo>
                  <a:pt x="2307" y="800852"/>
                </a:lnTo>
                <a:lnTo>
                  <a:pt x="0" y="849376"/>
                </a:lnTo>
                <a:lnTo>
                  <a:pt x="0" y="2865120"/>
                </a:lnTo>
                <a:lnTo>
                  <a:pt x="2307" y="2913643"/>
                </a:lnTo>
                <a:lnTo>
                  <a:pt x="9088" y="2960863"/>
                </a:lnTo>
                <a:lnTo>
                  <a:pt x="20132" y="3006569"/>
                </a:lnTo>
                <a:lnTo>
                  <a:pt x="35228" y="3050549"/>
                </a:lnTo>
                <a:lnTo>
                  <a:pt x="54163" y="3092591"/>
                </a:lnTo>
                <a:lnTo>
                  <a:pt x="76726" y="3132486"/>
                </a:lnTo>
                <a:lnTo>
                  <a:pt x="102706" y="3170020"/>
                </a:lnTo>
                <a:lnTo>
                  <a:pt x="131892" y="3204983"/>
                </a:lnTo>
                <a:lnTo>
                  <a:pt x="164072" y="3237163"/>
                </a:lnTo>
                <a:lnTo>
                  <a:pt x="199035" y="3266349"/>
                </a:lnTo>
                <a:lnTo>
                  <a:pt x="236569" y="3292329"/>
                </a:lnTo>
                <a:lnTo>
                  <a:pt x="276464" y="3314892"/>
                </a:lnTo>
                <a:lnTo>
                  <a:pt x="318506" y="3333827"/>
                </a:lnTo>
                <a:lnTo>
                  <a:pt x="362486" y="3348923"/>
                </a:lnTo>
                <a:lnTo>
                  <a:pt x="408192" y="3359967"/>
                </a:lnTo>
                <a:lnTo>
                  <a:pt x="455412" y="3366748"/>
                </a:lnTo>
                <a:lnTo>
                  <a:pt x="503936" y="3369056"/>
                </a:lnTo>
                <a:lnTo>
                  <a:pt x="3959859" y="3369056"/>
                </a:lnTo>
                <a:lnTo>
                  <a:pt x="4008383" y="3366748"/>
                </a:lnTo>
                <a:lnTo>
                  <a:pt x="4055603" y="3359967"/>
                </a:lnTo>
                <a:lnTo>
                  <a:pt x="4101309" y="3348923"/>
                </a:lnTo>
                <a:lnTo>
                  <a:pt x="4145289" y="3333827"/>
                </a:lnTo>
                <a:lnTo>
                  <a:pt x="4187331" y="3314892"/>
                </a:lnTo>
                <a:lnTo>
                  <a:pt x="4227226" y="3292329"/>
                </a:lnTo>
                <a:lnTo>
                  <a:pt x="4264760" y="3266349"/>
                </a:lnTo>
                <a:lnTo>
                  <a:pt x="4299723" y="3237163"/>
                </a:lnTo>
                <a:lnTo>
                  <a:pt x="4331903" y="3204983"/>
                </a:lnTo>
                <a:lnTo>
                  <a:pt x="4361089" y="3170020"/>
                </a:lnTo>
                <a:lnTo>
                  <a:pt x="4387069" y="3132486"/>
                </a:lnTo>
                <a:lnTo>
                  <a:pt x="4409632" y="3092591"/>
                </a:lnTo>
                <a:lnTo>
                  <a:pt x="4428567" y="3050549"/>
                </a:lnTo>
                <a:lnTo>
                  <a:pt x="4443663" y="3006569"/>
                </a:lnTo>
                <a:lnTo>
                  <a:pt x="4454707" y="2960863"/>
                </a:lnTo>
                <a:lnTo>
                  <a:pt x="4461488" y="2913643"/>
                </a:lnTo>
                <a:lnTo>
                  <a:pt x="4463796" y="2865120"/>
                </a:lnTo>
                <a:lnTo>
                  <a:pt x="4463796" y="1605280"/>
                </a:lnTo>
                <a:lnTo>
                  <a:pt x="4926248" y="849376"/>
                </a:lnTo>
                <a:lnTo>
                  <a:pt x="4463796" y="849376"/>
                </a:lnTo>
                <a:lnTo>
                  <a:pt x="4461488" y="800852"/>
                </a:lnTo>
                <a:lnTo>
                  <a:pt x="4454707" y="753632"/>
                </a:lnTo>
                <a:lnTo>
                  <a:pt x="4443663" y="707926"/>
                </a:lnTo>
                <a:lnTo>
                  <a:pt x="4428567" y="663946"/>
                </a:lnTo>
                <a:lnTo>
                  <a:pt x="4409632" y="621904"/>
                </a:lnTo>
                <a:lnTo>
                  <a:pt x="4387069" y="582009"/>
                </a:lnTo>
                <a:lnTo>
                  <a:pt x="4361089" y="544475"/>
                </a:lnTo>
                <a:lnTo>
                  <a:pt x="4331903" y="509512"/>
                </a:lnTo>
                <a:lnTo>
                  <a:pt x="4299723" y="477332"/>
                </a:lnTo>
                <a:lnTo>
                  <a:pt x="4264760" y="448146"/>
                </a:lnTo>
                <a:lnTo>
                  <a:pt x="4227226" y="422166"/>
                </a:lnTo>
                <a:lnTo>
                  <a:pt x="4187331" y="399603"/>
                </a:lnTo>
                <a:lnTo>
                  <a:pt x="4145289" y="380668"/>
                </a:lnTo>
                <a:lnTo>
                  <a:pt x="4101309" y="365572"/>
                </a:lnTo>
                <a:lnTo>
                  <a:pt x="4055603" y="354528"/>
                </a:lnTo>
                <a:lnTo>
                  <a:pt x="4008383" y="347747"/>
                </a:lnTo>
                <a:lnTo>
                  <a:pt x="3959859" y="345439"/>
                </a:lnTo>
                <a:close/>
              </a:path>
              <a:path w="5446395" h="3369310">
                <a:moveTo>
                  <a:pt x="5445886" y="0"/>
                </a:moveTo>
                <a:lnTo>
                  <a:pt x="4463796" y="849376"/>
                </a:lnTo>
                <a:lnTo>
                  <a:pt x="4926248" y="849376"/>
                </a:lnTo>
                <a:lnTo>
                  <a:pt x="5445886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1477963" y="1931988"/>
            <a:ext cx="5446712" cy="3370262"/>
          </a:xfrm>
          <a:custGeom>
            <a:avLst/>
            <a:gdLst/>
            <a:ahLst/>
            <a:cxnLst>
              <a:cxn ang="0">
                <a:pos x="2307" y="800852"/>
              </a:cxn>
              <a:cxn ang="0">
                <a:pos x="20132" y="707926"/>
              </a:cxn>
              <a:cxn ang="0">
                <a:pos x="54163" y="621904"/>
              </a:cxn>
              <a:cxn ang="0">
                <a:pos x="102706" y="544475"/>
              </a:cxn>
              <a:cxn ang="0">
                <a:pos x="164072" y="477332"/>
              </a:cxn>
              <a:cxn ang="0">
                <a:pos x="236569" y="422166"/>
              </a:cxn>
              <a:cxn ang="0">
                <a:pos x="318506" y="380668"/>
              </a:cxn>
              <a:cxn ang="0">
                <a:pos x="408192" y="354528"/>
              </a:cxn>
              <a:cxn ang="0">
                <a:pos x="503936" y="345439"/>
              </a:cxn>
              <a:cxn ang="0">
                <a:pos x="3719829" y="345439"/>
              </a:cxn>
              <a:cxn ang="0">
                <a:pos x="4008383" y="347747"/>
              </a:cxn>
              <a:cxn ang="0">
                <a:pos x="4101309" y="365572"/>
              </a:cxn>
              <a:cxn ang="0">
                <a:pos x="4187331" y="399603"/>
              </a:cxn>
              <a:cxn ang="0">
                <a:pos x="4264760" y="448146"/>
              </a:cxn>
              <a:cxn ang="0">
                <a:pos x="4331903" y="509512"/>
              </a:cxn>
              <a:cxn ang="0">
                <a:pos x="4387069" y="582009"/>
              </a:cxn>
              <a:cxn ang="0">
                <a:pos x="4428567" y="663946"/>
              </a:cxn>
              <a:cxn ang="0">
                <a:pos x="4454707" y="753632"/>
              </a:cxn>
              <a:cxn ang="0">
                <a:pos x="4463796" y="849376"/>
              </a:cxn>
              <a:cxn ang="0">
                <a:pos x="4463796" y="1605280"/>
              </a:cxn>
              <a:cxn ang="0">
                <a:pos x="4461488" y="2913643"/>
              </a:cxn>
              <a:cxn ang="0">
                <a:pos x="4443663" y="3006569"/>
              </a:cxn>
              <a:cxn ang="0">
                <a:pos x="4409632" y="3092591"/>
              </a:cxn>
              <a:cxn ang="0">
                <a:pos x="4361089" y="3170020"/>
              </a:cxn>
              <a:cxn ang="0">
                <a:pos x="4299723" y="3237163"/>
              </a:cxn>
              <a:cxn ang="0">
                <a:pos x="4227226" y="3292329"/>
              </a:cxn>
              <a:cxn ang="0">
                <a:pos x="4145289" y="3333827"/>
              </a:cxn>
              <a:cxn ang="0">
                <a:pos x="4055603" y="3359967"/>
              </a:cxn>
              <a:cxn ang="0">
                <a:pos x="3959859" y="3369056"/>
              </a:cxn>
              <a:cxn ang="0">
                <a:pos x="2603881" y="3369056"/>
              </a:cxn>
              <a:cxn ang="0">
                <a:pos x="455412" y="3366748"/>
              </a:cxn>
              <a:cxn ang="0">
                <a:pos x="362486" y="3348923"/>
              </a:cxn>
              <a:cxn ang="0">
                <a:pos x="276464" y="3314892"/>
              </a:cxn>
              <a:cxn ang="0">
                <a:pos x="199035" y="3266349"/>
              </a:cxn>
              <a:cxn ang="0">
                <a:pos x="131892" y="3204983"/>
              </a:cxn>
              <a:cxn ang="0">
                <a:pos x="76726" y="3132486"/>
              </a:cxn>
              <a:cxn ang="0">
                <a:pos x="35228" y="3050549"/>
              </a:cxn>
              <a:cxn ang="0">
                <a:pos x="9088" y="2960863"/>
              </a:cxn>
              <a:cxn ang="0">
                <a:pos x="0" y="2865120"/>
              </a:cxn>
              <a:cxn ang="0">
                <a:pos x="0" y="849376"/>
              </a:cxn>
            </a:cxnLst>
            <a:rect l="0" t="0" r="r" b="b"/>
            <a:pathLst>
              <a:path w="5446395" h="3369310">
                <a:moveTo>
                  <a:pt x="0" y="849376"/>
                </a:moveTo>
                <a:lnTo>
                  <a:pt x="2307" y="800852"/>
                </a:lnTo>
                <a:lnTo>
                  <a:pt x="9088" y="753632"/>
                </a:lnTo>
                <a:lnTo>
                  <a:pt x="20132" y="707926"/>
                </a:lnTo>
                <a:lnTo>
                  <a:pt x="35228" y="663946"/>
                </a:lnTo>
                <a:lnTo>
                  <a:pt x="54163" y="621904"/>
                </a:lnTo>
                <a:lnTo>
                  <a:pt x="76726" y="582009"/>
                </a:lnTo>
                <a:lnTo>
                  <a:pt x="102706" y="544475"/>
                </a:lnTo>
                <a:lnTo>
                  <a:pt x="131892" y="509512"/>
                </a:lnTo>
                <a:lnTo>
                  <a:pt x="164072" y="477332"/>
                </a:lnTo>
                <a:lnTo>
                  <a:pt x="199035" y="448146"/>
                </a:lnTo>
                <a:lnTo>
                  <a:pt x="236569" y="422166"/>
                </a:lnTo>
                <a:lnTo>
                  <a:pt x="276464" y="399603"/>
                </a:lnTo>
                <a:lnTo>
                  <a:pt x="318506" y="380668"/>
                </a:lnTo>
                <a:lnTo>
                  <a:pt x="362486" y="365572"/>
                </a:lnTo>
                <a:lnTo>
                  <a:pt x="408192" y="354528"/>
                </a:lnTo>
                <a:lnTo>
                  <a:pt x="455412" y="347747"/>
                </a:lnTo>
                <a:lnTo>
                  <a:pt x="503936" y="345439"/>
                </a:lnTo>
                <a:lnTo>
                  <a:pt x="2603881" y="345439"/>
                </a:lnTo>
                <a:lnTo>
                  <a:pt x="3719829" y="345439"/>
                </a:lnTo>
                <a:lnTo>
                  <a:pt x="3959859" y="345439"/>
                </a:lnTo>
                <a:lnTo>
                  <a:pt x="4008383" y="347747"/>
                </a:lnTo>
                <a:lnTo>
                  <a:pt x="4055603" y="354528"/>
                </a:lnTo>
                <a:lnTo>
                  <a:pt x="4101309" y="365572"/>
                </a:lnTo>
                <a:lnTo>
                  <a:pt x="4145289" y="380668"/>
                </a:lnTo>
                <a:lnTo>
                  <a:pt x="4187331" y="399603"/>
                </a:lnTo>
                <a:lnTo>
                  <a:pt x="4227226" y="422166"/>
                </a:lnTo>
                <a:lnTo>
                  <a:pt x="4264760" y="448146"/>
                </a:lnTo>
                <a:lnTo>
                  <a:pt x="4299723" y="477332"/>
                </a:lnTo>
                <a:lnTo>
                  <a:pt x="4331903" y="509512"/>
                </a:lnTo>
                <a:lnTo>
                  <a:pt x="4361089" y="544475"/>
                </a:lnTo>
                <a:lnTo>
                  <a:pt x="4387069" y="582009"/>
                </a:lnTo>
                <a:lnTo>
                  <a:pt x="4409632" y="621904"/>
                </a:lnTo>
                <a:lnTo>
                  <a:pt x="4428567" y="663946"/>
                </a:lnTo>
                <a:lnTo>
                  <a:pt x="4443663" y="707926"/>
                </a:lnTo>
                <a:lnTo>
                  <a:pt x="4454707" y="753632"/>
                </a:lnTo>
                <a:lnTo>
                  <a:pt x="4461488" y="800852"/>
                </a:lnTo>
                <a:lnTo>
                  <a:pt x="4463796" y="849376"/>
                </a:lnTo>
                <a:lnTo>
                  <a:pt x="5445886" y="0"/>
                </a:lnTo>
                <a:lnTo>
                  <a:pt x="4463796" y="1605280"/>
                </a:lnTo>
                <a:lnTo>
                  <a:pt x="4463796" y="2865120"/>
                </a:lnTo>
                <a:lnTo>
                  <a:pt x="4461488" y="2913643"/>
                </a:lnTo>
                <a:lnTo>
                  <a:pt x="4454707" y="2960863"/>
                </a:lnTo>
                <a:lnTo>
                  <a:pt x="4443663" y="3006569"/>
                </a:lnTo>
                <a:lnTo>
                  <a:pt x="4428567" y="3050549"/>
                </a:lnTo>
                <a:lnTo>
                  <a:pt x="4409632" y="3092591"/>
                </a:lnTo>
                <a:lnTo>
                  <a:pt x="4387069" y="3132486"/>
                </a:lnTo>
                <a:lnTo>
                  <a:pt x="4361089" y="3170020"/>
                </a:lnTo>
                <a:lnTo>
                  <a:pt x="4331903" y="3204983"/>
                </a:lnTo>
                <a:lnTo>
                  <a:pt x="4299723" y="3237163"/>
                </a:lnTo>
                <a:lnTo>
                  <a:pt x="4264760" y="3266349"/>
                </a:lnTo>
                <a:lnTo>
                  <a:pt x="4227226" y="3292329"/>
                </a:lnTo>
                <a:lnTo>
                  <a:pt x="4187331" y="3314892"/>
                </a:lnTo>
                <a:lnTo>
                  <a:pt x="4145289" y="3333827"/>
                </a:lnTo>
                <a:lnTo>
                  <a:pt x="4101309" y="3348923"/>
                </a:lnTo>
                <a:lnTo>
                  <a:pt x="4055603" y="3359967"/>
                </a:lnTo>
                <a:lnTo>
                  <a:pt x="4008383" y="3366748"/>
                </a:lnTo>
                <a:lnTo>
                  <a:pt x="3959859" y="3369056"/>
                </a:lnTo>
                <a:lnTo>
                  <a:pt x="3719829" y="3369056"/>
                </a:lnTo>
                <a:lnTo>
                  <a:pt x="2603881" y="3369056"/>
                </a:lnTo>
                <a:lnTo>
                  <a:pt x="503936" y="3369056"/>
                </a:lnTo>
                <a:lnTo>
                  <a:pt x="455412" y="3366748"/>
                </a:lnTo>
                <a:lnTo>
                  <a:pt x="408192" y="3359967"/>
                </a:lnTo>
                <a:lnTo>
                  <a:pt x="362486" y="3348923"/>
                </a:lnTo>
                <a:lnTo>
                  <a:pt x="318506" y="3333827"/>
                </a:lnTo>
                <a:lnTo>
                  <a:pt x="276464" y="3314892"/>
                </a:lnTo>
                <a:lnTo>
                  <a:pt x="236569" y="3292329"/>
                </a:lnTo>
                <a:lnTo>
                  <a:pt x="199035" y="3266349"/>
                </a:lnTo>
                <a:lnTo>
                  <a:pt x="164072" y="3237163"/>
                </a:lnTo>
                <a:lnTo>
                  <a:pt x="131892" y="3204983"/>
                </a:lnTo>
                <a:lnTo>
                  <a:pt x="102706" y="3170020"/>
                </a:lnTo>
                <a:lnTo>
                  <a:pt x="76726" y="3132486"/>
                </a:lnTo>
                <a:lnTo>
                  <a:pt x="54163" y="3092591"/>
                </a:lnTo>
                <a:lnTo>
                  <a:pt x="35228" y="3050549"/>
                </a:lnTo>
                <a:lnTo>
                  <a:pt x="20132" y="3006569"/>
                </a:lnTo>
                <a:lnTo>
                  <a:pt x="9088" y="2960863"/>
                </a:lnTo>
                <a:lnTo>
                  <a:pt x="2307" y="2913643"/>
                </a:lnTo>
                <a:lnTo>
                  <a:pt x="0" y="2865120"/>
                </a:lnTo>
                <a:lnTo>
                  <a:pt x="0" y="1605280"/>
                </a:lnTo>
                <a:lnTo>
                  <a:pt x="0" y="849376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6948488" y="1485900"/>
            <a:ext cx="1512887" cy="720725"/>
          </a:xfrm>
          <a:custGeom>
            <a:avLst/>
            <a:gdLst/>
            <a:ahLst/>
            <a:cxnLst>
              <a:cxn ang="0">
                <a:pos x="1391666" y="0"/>
              </a:cxn>
              <a:cxn ang="0">
                <a:pos x="120142" y="0"/>
              </a:cxn>
              <a:cxn ang="0">
                <a:pos x="73402" y="9449"/>
              </a:cxn>
              <a:cxn ang="0">
                <a:pos x="35210" y="35210"/>
              </a:cxn>
              <a:cxn ang="0">
                <a:pos x="9449" y="73402"/>
              </a:cxn>
              <a:cxn ang="0">
                <a:pos x="0" y="120141"/>
              </a:cxn>
              <a:cxn ang="0">
                <a:pos x="0" y="600710"/>
              </a:cxn>
              <a:cxn ang="0">
                <a:pos x="9449" y="647449"/>
              </a:cxn>
              <a:cxn ang="0">
                <a:pos x="35210" y="685641"/>
              </a:cxn>
              <a:cxn ang="0">
                <a:pos x="73402" y="711402"/>
              </a:cxn>
              <a:cxn ang="0">
                <a:pos x="120142" y="720851"/>
              </a:cxn>
              <a:cxn ang="0">
                <a:pos x="1391666" y="720851"/>
              </a:cxn>
              <a:cxn ang="0">
                <a:pos x="1438405" y="711402"/>
              </a:cxn>
              <a:cxn ang="0">
                <a:pos x="1476597" y="685641"/>
              </a:cxn>
              <a:cxn ang="0">
                <a:pos x="1502358" y="647449"/>
              </a:cxn>
              <a:cxn ang="0">
                <a:pos x="1511807" y="600710"/>
              </a:cxn>
              <a:cxn ang="0">
                <a:pos x="1511807" y="120141"/>
              </a:cxn>
              <a:cxn ang="0">
                <a:pos x="1502358" y="73402"/>
              </a:cxn>
              <a:cxn ang="0">
                <a:pos x="1476597" y="35210"/>
              </a:cxn>
              <a:cxn ang="0">
                <a:pos x="1438405" y="9449"/>
              </a:cxn>
              <a:cxn ang="0">
                <a:pos x="1391666" y="0"/>
              </a:cxn>
            </a:cxnLst>
            <a:rect l="0" t="0" r="r" b="b"/>
            <a:pathLst>
              <a:path w="1511934" h="721360">
                <a:moveTo>
                  <a:pt x="1391666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1"/>
                </a:lnTo>
                <a:lnTo>
                  <a:pt x="1391666" y="720851"/>
                </a:lnTo>
                <a:lnTo>
                  <a:pt x="1438405" y="711402"/>
                </a:lnTo>
                <a:lnTo>
                  <a:pt x="1476597" y="685641"/>
                </a:lnTo>
                <a:lnTo>
                  <a:pt x="1502358" y="647449"/>
                </a:lnTo>
                <a:lnTo>
                  <a:pt x="1511807" y="600710"/>
                </a:lnTo>
                <a:lnTo>
                  <a:pt x="1511807" y="120141"/>
                </a:lnTo>
                <a:lnTo>
                  <a:pt x="1502358" y="73402"/>
                </a:lnTo>
                <a:lnTo>
                  <a:pt x="1476597" y="35210"/>
                </a:lnTo>
                <a:lnTo>
                  <a:pt x="1438405" y="9449"/>
                </a:lnTo>
                <a:lnTo>
                  <a:pt x="1391666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6948488" y="1485900"/>
            <a:ext cx="1512887" cy="720725"/>
          </a:xfrm>
          <a:custGeom>
            <a:avLst/>
            <a:gdLst/>
            <a:ahLst/>
            <a:cxnLst>
              <a:cxn ang="0">
                <a:pos x="0" y="120141"/>
              </a:cxn>
              <a:cxn ang="0">
                <a:pos x="9449" y="73402"/>
              </a:cxn>
              <a:cxn ang="0">
                <a:pos x="35210" y="35210"/>
              </a:cxn>
              <a:cxn ang="0">
                <a:pos x="73402" y="9449"/>
              </a:cxn>
              <a:cxn ang="0">
                <a:pos x="120142" y="0"/>
              </a:cxn>
              <a:cxn ang="0">
                <a:pos x="1391666" y="0"/>
              </a:cxn>
              <a:cxn ang="0">
                <a:pos x="1438405" y="9449"/>
              </a:cxn>
              <a:cxn ang="0">
                <a:pos x="1476597" y="35210"/>
              </a:cxn>
              <a:cxn ang="0">
                <a:pos x="1502358" y="73402"/>
              </a:cxn>
              <a:cxn ang="0">
                <a:pos x="1511807" y="120141"/>
              </a:cxn>
              <a:cxn ang="0">
                <a:pos x="1511807" y="600710"/>
              </a:cxn>
              <a:cxn ang="0">
                <a:pos x="1502358" y="647449"/>
              </a:cxn>
              <a:cxn ang="0">
                <a:pos x="1476597" y="685641"/>
              </a:cxn>
              <a:cxn ang="0">
                <a:pos x="1438405" y="711402"/>
              </a:cxn>
              <a:cxn ang="0">
                <a:pos x="1391666" y="720851"/>
              </a:cxn>
              <a:cxn ang="0">
                <a:pos x="120142" y="720851"/>
              </a:cxn>
              <a:cxn ang="0">
                <a:pos x="73402" y="711402"/>
              </a:cxn>
              <a:cxn ang="0">
                <a:pos x="35210" y="685641"/>
              </a:cxn>
              <a:cxn ang="0">
                <a:pos x="9449" y="647449"/>
              </a:cxn>
              <a:cxn ang="0">
                <a:pos x="0" y="600710"/>
              </a:cxn>
              <a:cxn ang="0">
                <a:pos x="0" y="120141"/>
              </a:cxn>
            </a:cxnLst>
            <a:rect l="0" t="0" r="r" b="b"/>
            <a:pathLst>
              <a:path w="1511934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1391666" y="0"/>
                </a:lnTo>
                <a:lnTo>
                  <a:pt x="1438405" y="9449"/>
                </a:lnTo>
                <a:lnTo>
                  <a:pt x="1476597" y="35210"/>
                </a:lnTo>
                <a:lnTo>
                  <a:pt x="1502358" y="73402"/>
                </a:lnTo>
                <a:lnTo>
                  <a:pt x="1511807" y="120141"/>
                </a:lnTo>
                <a:lnTo>
                  <a:pt x="1511807" y="600710"/>
                </a:lnTo>
                <a:lnTo>
                  <a:pt x="1502358" y="647449"/>
                </a:lnTo>
                <a:lnTo>
                  <a:pt x="1476597" y="685641"/>
                </a:lnTo>
                <a:lnTo>
                  <a:pt x="1438405" y="711402"/>
                </a:lnTo>
                <a:lnTo>
                  <a:pt x="1391666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E77B69B7-35D6-4CD9-8006-1B6EDCC18322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@Router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1666875" y="1841500"/>
            <a:ext cx="4200525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6102350" y="1844675"/>
            <a:ext cx="2862263" cy="21605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1549400" y="1989138"/>
            <a:ext cx="5014913" cy="3386137"/>
          </a:xfrm>
          <a:custGeom>
            <a:avLst/>
            <a:gdLst/>
            <a:ahLst/>
            <a:cxnLst>
              <a:cxn ang="0">
                <a:pos x="564134" y="0"/>
              </a:cxn>
              <a:cxn ang="0">
                <a:pos x="467940" y="8170"/>
              </a:cxn>
              <a:cxn ang="0">
                <a:pos x="377020" y="31779"/>
              </a:cxn>
              <a:cxn ang="0">
                <a:pos x="292727" y="69471"/>
              </a:cxn>
              <a:cxn ang="0">
                <a:pos x="216419" y="119891"/>
              </a:cxn>
              <a:cxn ang="0">
                <a:pos x="149450" y="181682"/>
              </a:cxn>
              <a:cxn ang="0">
                <a:pos x="93175" y="253491"/>
              </a:cxn>
              <a:cxn ang="0">
                <a:pos x="48950" y="333960"/>
              </a:cxn>
              <a:cxn ang="0">
                <a:pos x="18130" y="421736"/>
              </a:cxn>
              <a:cxn ang="0">
                <a:pos x="2070" y="515462"/>
              </a:cxn>
              <a:cxn ang="0">
                <a:pos x="0" y="2820669"/>
              </a:cxn>
              <a:cxn ang="0">
                <a:pos x="8170" y="2916863"/>
              </a:cxn>
              <a:cxn ang="0">
                <a:pos x="31779" y="3007783"/>
              </a:cxn>
              <a:cxn ang="0">
                <a:pos x="69471" y="3092076"/>
              </a:cxn>
              <a:cxn ang="0">
                <a:pos x="119891" y="3168384"/>
              </a:cxn>
              <a:cxn ang="0">
                <a:pos x="181682" y="3235353"/>
              </a:cxn>
              <a:cxn ang="0">
                <a:pos x="253491" y="3291628"/>
              </a:cxn>
              <a:cxn ang="0">
                <a:pos x="333960" y="3335853"/>
              </a:cxn>
              <a:cxn ang="0">
                <a:pos x="421736" y="3366673"/>
              </a:cxn>
              <a:cxn ang="0">
                <a:pos x="515462" y="3382733"/>
              </a:cxn>
              <a:cxn ang="0">
                <a:pos x="3828033" y="3384804"/>
              </a:cxn>
              <a:cxn ang="0">
                <a:pos x="3924227" y="3376633"/>
              </a:cxn>
              <a:cxn ang="0">
                <a:pos x="4015147" y="3353024"/>
              </a:cxn>
              <a:cxn ang="0">
                <a:pos x="4099440" y="3315332"/>
              </a:cxn>
              <a:cxn ang="0">
                <a:pos x="4175748" y="3264912"/>
              </a:cxn>
              <a:cxn ang="0">
                <a:pos x="4242717" y="3203121"/>
              </a:cxn>
              <a:cxn ang="0">
                <a:pos x="4298992" y="3131312"/>
              </a:cxn>
              <a:cxn ang="0">
                <a:pos x="4343217" y="3050843"/>
              </a:cxn>
              <a:cxn ang="0">
                <a:pos x="4374037" y="2963067"/>
              </a:cxn>
              <a:cxn ang="0">
                <a:pos x="4390097" y="2869341"/>
              </a:cxn>
              <a:cxn ang="0">
                <a:pos x="4392168" y="1410334"/>
              </a:cxn>
              <a:cxn ang="0">
                <a:pos x="4392168" y="564133"/>
              </a:cxn>
              <a:cxn ang="0">
                <a:pos x="4383997" y="467940"/>
              </a:cxn>
              <a:cxn ang="0">
                <a:pos x="4360388" y="377020"/>
              </a:cxn>
              <a:cxn ang="0">
                <a:pos x="4322696" y="292727"/>
              </a:cxn>
              <a:cxn ang="0">
                <a:pos x="4272276" y="216419"/>
              </a:cxn>
              <a:cxn ang="0">
                <a:pos x="4210485" y="149450"/>
              </a:cxn>
              <a:cxn ang="0">
                <a:pos x="4138676" y="93175"/>
              </a:cxn>
              <a:cxn ang="0">
                <a:pos x="4058207" y="48950"/>
              </a:cxn>
              <a:cxn ang="0">
                <a:pos x="3970431" y="18130"/>
              </a:cxn>
              <a:cxn ang="0">
                <a:pos x="3876705" y="2070"/>
              </a:cxn>
              <a:cxn ang="0">
                <a:pos x="5015864" y="474725"/>
              </a:cxn>
              <a:cxn ang="0">
                <a:pos x="4956263" y="564133"/>
              </a:cxn>
            </a:cxnLst>
            <a:rect l="0" t="0" r="r" b="b"/>
            <a:pathLst>
              <a:path w="5015865" h="3385185">
                <a:moveTo>
                  <a:pt x="3828033" y="0"/>
                </a:moveTo>
                <a:lnTo>
                  <a:pt x="564134" y="0"/>
                </a:lnTo>
                <a:lnTo>
                  <a:pt x="515462" y="2070"/>
                </a:lnTo>
                <a:lnTo>
                  <a:pt x="467940" y="8170"/>
                </a:lnTo>
                <a:lnTo>
                  <a:pt x="421736" y="18130"/>
                </a:lnTo>
                <a:lnTo>
                  <a:pt x="377020" y="31779"/>
                </a:lnTo>
                <a:lnTo>
                  <a:pt x="333960" y="48950"/>
                </a:lnTo>
                <a:lnTo>
                  <a:pt x="292727" y="69471"/>
                </a:lnTo>
                <a:lnTo>
                  <a:pt x="253491" y="93175"/>
                </a:lnTo>
                <a:lnTo>
                  <a:pt x="216419" y="119891"/>
                </a:lnTo>
                <a:lnTo>
                  <a:pt x="181682" y="149450"/>
                </a:lnTo>
                <a:lnTo>
                  <a:pt x="149450" y="181682"/>
                </a:lnTo>
                <a:lnTo>
                  <a:pt x="119891" y="216419"/>
                </a:lnTo>
                <a:lnTo>
                  <a:pt x="93175" y="253491"/>
                </a:lnTo>
                <a:lnTo>
                  <a:pt x="69471" y="292727"/>
                </a:lnTo>
                <a:lnTo>
                  <a:pt x="48950" y="333960"/>
                </a:lnTo>
                <a:lnTo>
                  <a:pt x="31779" y="377020"/>
                </a:lnTo>
                <a:lnTo>
                  <a:pt x="18130" y="421736"/>
                </a:lnTo>
                <a:lnTo>
                  <a:pt x="8170" y="467940"/>
                </a:lnTo>
                <a:lnTo>
                  <a:pt x="2070" y="515462"/>
                </a:lnTo>
                <a:lnTo>
                  <a:pt x="0" y="564133"/>
                </a:lnTo>
                <a:lnTo>
                  <a:pt x="0" y="2820669"/>
                </a:lnTo>
                <a:lnTo>
                  <a:pt x="2070" y="2869341"/>
                </a:lnTo>
                <a:lnTo>
                  <a:pt x="8170" y="2916863"/>
                </a:lnTo>
                <a:lnTo>
                  <a:pt x="18130" y="2963067"/>
                </a:lnTo>
                <a:lnTo>
                  <a:pt x="31779" y="3007783"/>
                </a:lnTo>
                <a:lnTo>
                  <a:pt x="48950" y="3050843"/>
                </a:lnTo>
                <a:lnTo>
                  <a:pt x="69471" y="3092076"/>
                </a:lnTo>
                <a:lnTo>
                  <a:pt x="93175" y="3131312"/>
                </a:lnTo>
                <a:lnTo>
                  <a:pt x="119891" y="3168384"/>
                </a:lnTo>
                <a:lnTo>
                  <a:pt x="149450" y="3203121"/>
                </a:lnTo>
                <a:lnTo>
                  <a:pt x="181682" y="3235353"/>
                </a:lnTo>
                <a:lnTo>
                  <a:pt x="216419" y="3264912"/>
                </a:lnTo>
                <a:lnTo>
                  <a:pt x="253491" y="3291628"/>
                </a:lnTo>
                <a:lnTo>
                  <a:pt x="292727" y="3315332"/>
                </a:lnTo>
                <a:lnTo>
                  <a:pt x="333960" y="3335853"/>
                </a:lnTo>
                <a:lnTo>
                  <a:pt x="377020" y="3353024"/>
                </a:lnTo>
                <a:lnTo>
                  <a:pt x="421736" y="3366673"/>
                </a:lnTo>
                <a:lnTo>
                  <a:pt x="467940" y="3376633"/>
                </a:lnTo>
                <a:lnTo>
                  <a:pt x="515462" y="3382733"/>
                </a:lnTo>
                <a:lnTo>
                  <a:pt x="564134" y="3384804"/>
                </a:lnTo>
                <a:lnTo>
                  <a:pt x="3828033" y="3384804"/>
                </a:lnTo>
                <a:lnTo>
                  <a:pt x="3876705" y="3382733"/>
                </a:lnTo>
                <a:lnTo>
                  <a:pt x="3924227" y="3376633"/>
                </a:lnTo>
                <a:lnTo>
                  <a:pt x="3970431" y="3366673"/>
                </a:lnTo>
                <a:lnTo>
                  <a:pt x="4015147" y="3353024"/>
                </a:lnTo>
                <a:lnTo>
                  <a:pt x="4058207" y="3335853"/>
                </a:lnTo>
                <a:lnTo>
                  <a:pt x="4099440" y="3315332"/>
                </a:lnTo>
                <a:lnTo>
                  <a:pt x="4138676" y="3291628"/>
                </a:lnTo>
                <a:lnTo>
                  <a:pt x="4175748" y="3264912"/>
                </a:lnTo>
                <a:lnTo>
                  <a:pt x="4210485" y="3235353"/>
                </a:lnTo>
                <a:lnTo>
                  <a:pt x="4242717" y="3203121"/>
                </a:lnTo>
                <a:lnTo>
                  <a:pt x="4272276" y="3168384"/>
                </a:lnTo>
                <a:lnTo>
                  <a:pt x="4298992" y="3131312"/>
                </a:lnTo>
                <a:lnTo>
                  <a:pt x="4322696" y="3092076"/>
                </a:lnTo>
                <a:lnTo>
                  <a:pt x="4343217" y="3050843"/>
                </a:lnTo>
                <a:lnTo>
                  <a:pt x="4360388" y="3007783"/>
                </a:lnTo>
                <a:lnTo>
                  <a:pt x="4374037" y="2963067"/>
                </a:lnTo>
                <a:lnTo>
                  <a:pt x="4383997" y="2916863"/>
                </a:lnTo>
                <a:lnTo>
                  <a:pt x="4390097" y="2869341"/>
                </a:lnTo>
                <a:lnTo>
                  <a:pt x="4392168" y="2820669"/>
                </a:lnTo>
                <a:lnTo>
                  <a:pt x="4392168" y="1410334"/>
                </a:lnTo>
                <a:lnTo>
                  <a:pt x="4956263" y="564133"/>
                </a:lnTo>
                <a:lnTo>
                  <a:pt x="4392168" y="564133"/>
                </a:lnTo>
                <a:lnTo>
                  <a:pt x="4390097" y="515462"/>
                </a:lnTo>
                <a:lnTo>
                  <a:pt x="4383997" y="467940"/>
                </a:lnTo>
                <a:lnTo>
                  <a:pt x="4374037" y="421736"/>
                </a:lnTo>
                <a:lnTo>
                  <a:pt x="4360388" y="377020"/>
                </a:lnTo>
                <a:lnTo>
                  <a:pt x="4343217" y="333960"/>
                </a:lnTo>
                <a:lnTo>
                  <a:pt x="4322696" y="292727"/>
                </a:lnTo>
                <a:lnTo>
                  <a:pt x="4298992" y="253491"/>
                </a:lnTo>
                <a:lnTo>
                  <a:pt x="4272276" y="216419"/>
                </a:lnTo>
                <a:lnTo>
                  <a:pt x="4242717" y="181682"/>
                </a:lnTo>
                <a:lnTo>
                  <a:pt x="4210485" y="149450"/>
                </a:lnTo>
                <a:lnTo>
                  <a:pt x="4175748" y="119891"/>
                </a:lnTo>
                <a:lnTo>
                  <a:pt x="4138676" y="93175"/>
                </a:lnTo>
                <a:lnTo>
                  <a:pt x="4099440" y="69471"/>
                </a:lnTo>
                <a:lnTo>
                  <a:pt x="4058207" y="48950"/>
                </a:lnTo>
                <a:lnTo>
                  <a:pt x="4015147" y="31779"/>
                </a:lnTo>
                <a:lnTo>
                  <a:pt x="3970431" y="18130"/>
                </a:lnTo>
                <a:lnTo>
                  <a:pt x="3924227" y="8170"/>
                </a:lnTo>
                <a:lnTo>
                  <a:pt x="3876705" y="2070"/>
                </a:lnTo>
                <a:lnTo>
                  <a:pt x="3828033" y="0"/>
                </a:lnTo>
                <a:close/>
              </a:path>
              <a:path w="5015865" h="3385185">
                <a:moveTo>
                  <a:pt x="5015864" y="474725"/>
                </a:moveTo>
                <a:lnTo>
                  <a:pt x="4392168" y="564133"/>
                </a:lnTo>
                <a:lnTo>
                  <a:pt x="4956263" y="564133"/>
                </a:lnTo>
                <a:lnTo>
                  <a:pt x="5015864" y="474725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/>
          </p:cNvSpPr>
          <p:nvPr/>
        </p:nvSpPr>
        <p:spPr bwMode="auto">
          <a:xfrm>
            <a:off x="1549400" y="1989138"/>
            <a:ext cx="5014913" cy="3386137"/>
          </a:xfrm>
          <a:custGeom>
            <a:avLst/>
            <a:gdLst/>
            <a:ahLst/>
            <a:cxnLst>
              <a:cxn ang="0">
                <a:pos x="2070" y="515462"/>
              </a:cxn>
              <a:cxn ang="0">
                <a:pos x="18130" y="421736"/>
              </a:cxn>
              <a:cxn ang="0">
                <a:pos x="48950" y="333960"/>
              </a:cxn>
              <a:cxn ang="0">
                <a:pos x="93175" y="253491"/>
              </a:cxn>
              <a:cxn ang="0">
                <a:pos x="149450" y="181682"/>
              </a:cxn>
              <a:cxn ang="0">
                <a:pos x="216419" y="119891"/>
              </a:cxn>
              <a:cxn ang="0">
                <a:pos x="292727" y="69471"/>
              </a:cxn>
              <a:cxn ang="0">
                <a:pos x="377020" y="31779"/>
              </a:cxn>
              <a:cxn ang="0">
                <a:pos x="467940" y="8170"/>
              </a:cxn>
              <a:cxn ang="0">
                <a:pos x="564134" y="0"/>
              </a:cxn>
              <a:cxn ang="0">
                <a:pos x="3660140" y="0"/>
              </a:cxn>
              <a:cxn ang="0">
                <a:pos x="3876705" y="2070"/>
              </a:cxn>
              <a:cxn ang="0">
                <a:pos x="3970431" y="18130"/>
              </a:cxn>
              <a:cxn ang="0">
                <a:pos x="4058207" y="48950"/>
              </a:cxn>
              <a:cxn ang="0">
                <a:pos x="4138676" y="93175"/>
              </a:cxn>
              <a:cxn ang="0">
                <a:pos x="4210485" y="149450"/>
              </a:cxn>
              <a:cxn ang="0">
                <a:pos x="4272276" y="216419"/>
              </a:cxn>
              <a:cxn ang="0">
                <a:pos x="4322696" y="292727"/>
              </a:cxn>
              <a:cxn ang="0">
                <a:pos x="4360388" y="377020"/>
              </a:cxn>
              <a:cxn ang="0">
                <a:pos x="4383997" y="467940"/>
              </a:cxn>
              <a:cxn ang="0">
                <a:pos x="4392168" y="564133"/>
              </a:cxn>
              <a:cxn ang="0">
                <a:pos x="4392168" y="1410334"/>
              </a:cxn>
              <a:cxn ang="0">
                <a:pos x="4390097" y="2869341"/>
              </a:cxn>
              <a:cxn ang="0">
                <a:pos x="4374037" y="2963067"/>
              </a:cxn>
              <a:cxn ang="0">
                <a:pos x="4343217" y="3050843"/>
              </a:cxn>
              <a:cxn ang="0">
                <a:pos x="4298992" y="3131312"/>
              </a:cxn>
              <a:cxn ang="0">
                <a:pos x="4242717" y="3203121"/>
              </a:cxn>
              <a:cxn ang="0">
                <a:pos x="4175748" y="3264912"/>
              </a:cxn>
              <a:cxn ang="0">
                <a:pos x="4099440" y="3315332"/>
              </a:cxn>
              <a:cxn ang="0">
                <a:pos x="4015147" y="3353024"/>
              </a:cxn>
              <a:cxn ang="0">
                <a:pos x="3924227" y="3376633"/>
              </a:cxn>
              <a:cxn ang="0">
                <a:pos x="3828033" y="3384804"/>
              </a:cxn>
              <a:cxn ang="0">
                <a:pos x="2562098" y="3384804"/>
              </a:cxn>
              <a:cxn ang="0">
                <a:pos x="515462" y="3382733"/>
              </a:cxn>
              <a:cxn ang="0">
                <a:pos x="421736" y="3366673"/>
              </a:cxn>
              <a:cxn ang="0">
                <a:pos x="333960" y="3335853"/>
              </a:cxn>
              <a:cxn ang="0">
                <a:pos x="253491" y="3291628"/>
              </a:cxn>
              <a:cxn ang="0">
                <a:pos x="181682" y="3235353"/>
              </a:cxn>
              <a:cxn ang="0">
                <a:pos x="119891" y="3168384"/>
              </a:cxn>
              <a:cxn ang="0">
                <a:pos x="69471" y="3092076"/>
              </a:cxn>
              <a:cxn ang="0">
                <a:pos x="31779" y="3007783"/>
              </a:cxn>
              <a:cxn ang="0">
                <a:pos x="8170" y="2916863"/>
              </a:cxn>
              <a:cxn ang="0">
                <a:pos x="0" y="2820669"/>
              </a:cxn>
              <a:cxn ang="0">
                <a:pos x="0" y="564133"/>
              </a:cxn>
            </a:cxnLst>
            <a:rect l="0" t="0" r="r" b="b"/>
            <a:pathLst>
              <a:path w="5015865" h="3385185">
                <a:moveTo>
                  <a:pt x="0" y="564133"/>
                </a:moveTo>
                <a:lnTo>
                  <a:pt x="2070" y="515462"/>
                </a:lnTo>
                <a:lnTo>
                  <a:pt x="8170" y="467940"/>
                </a:lnTo>
                <a:lnTo>
                  <a:pt x="18130" y="421736"/>
                </a:lnTo>
                <a:lnTo>
                  <a:pt x="31779" y="377020"/>
                </a:lnTo>
                <a:lnTo>
                  <a:pt x="48950" y="333960"/>
                </a:lnTo>
                <a:lnTo>
                  <a:pt x="69471" y="292727"/>
                </a:lnTo>
                <a:lnTo>
                  <a:pt x="93175" y="253491"/>
                </a:lnTo>
                <a:lnTo>
                  <a:pt x="119891" y="216419"/>
                </a:lnTo>
                <a:lnTo>
                  <a:pt x="149450" y="181682"/>
                </a:lnTo>
                <a:lnTo>
                  <a:pt x="181682" y="149450"/>
                </a:lnTo>
                <a:lnTo>
                  <a:pt x="216419" y="119891"/>
                </a:lnTo>
                <a:lnTo>
                  <a:pt x="253491" y="93175"/>
                </a:lnTo>
                <a:lnTo>
                  <a:pt x="292727" y="69471"/>
                </a:lnTo>
                <a:lnTo>
                  <a:pt x="333960" y="48950"/>
                </a:lnTo>
                <a:lnTo>
                  <a:pt x="377020" y="31779"/>
                </a:lnTo>
                <a:lnTo>
                  <a:pt x="421736" y="18130"/>
                </a:lnTo>
                <a:lnTo>
                  <a:pt x="467940" y="8170"/>
                </a:lnTo>
                <a:lnTo>
                  <a:pt x="515462" y="2070"/>
                </a:lnTo>
                <a:lnTo>
                  <a:pt x="564134" y="0"/>
                </a:lnTo>
                <a:lnTo>
                  <a:pt x="2562098" y="0"/>
                </a:lnTo>
                <a:lnTo>
                  <a:pt x="3660140" y="0"/>
                </a:lnTo>
                <a:lnTo>
                  <a:pt x="3828033" y="0"/>
                </a:lnTo>
                <a:lnTo>
                  <a:pt x="3876705" y="2070"/>
                </a:lnTo>
                <a:lnTo>
                  <a:pt x="3924227" y="8170"/>
                </a:lnTo>
                <a:lnTo>
                  <a:pt x="3970431" y="18130"/>
                </a:lnTo>
                <a:lnTo>
                  <a:pt x="4015147" y="31779"/>
                </a:lnTo>
                <a:lnTo>
                  <a:pt x="4058207" y="48950"/>
                </a:lnTo>
                <a:lnTo>
                  <a:pt x="4099440" y="69471"/>
                </a:lnTo>
                <a:lnTo>
                  <a:pt x="4138676" y="93175"/>
                </a:lnTo>
                <a:lnTo>
                  <a:pt x="4175748" y="119891"/>
                </a:lnTo>
                <a:lnTo>
                  <a:pt x="4210485" y="149450"/>
                </a:lnTo>
                <a:lnTo>
                  <a:pt x="4242717" y="181682"/>
                </a:lnTo>
                <a:lnTo>
                  <a:pt x="4272276" y="216419"/>
                </a:lnTo>
                <a:lnTo>
                  <a:pt x="4298992" y="253491"/>
                </a:lnTo>
                <a:lnTo>
                  <a:pt x="4322696" y="292727"/>
                </a:lnTo>
                <a:lnTo>
                  <a:pt x="4343217" y="333960"/>
                </a:lnTo>
                <a:lnTo>
                  <a:pt x="4360388" y="377020"/>
                </a:lnTo>
                <a:lnTo>
                  <a:pt x="4374037" y="421736"/>
                </a:lnTo>
                <a:lnTo>
                  <a:pt x="4383997" y="467940"/>
                </a:lnTo>
                <a:lnTo>
                  <a:pt x="4390097" y="515462"/>
                </a:lnTo>
                <a:lnTo>
                  <a:pt x="4392168" y="564133"/>
                </a:lnTo>
                <a:lnTo>
                  <a:pt x="5015864" y="474725"/>
                </a:lnTo>
                <a:lnTo>
                  <a:pt x="4392168" y="1410334"/>
                </a:lnTo>
                <a:lnTo>
                  <a:pt x="4392168" y="2820669"/>
                </a:lnTo>
                <a:lnTo>
                  <a:pt x="4390097" y="2869341"/>
                </a:lnTo>
                <a:lnTo>
                  <a:pt x="4383997" y="2916863"/>
                </a:lnTo>
                <a:lnTo>
                  <a:pt x="4374037" y="2963067"/>
                </a:lnTo>
                <a:lnTo>
                  <a:pt x="4360388" y="3007783"/>
                </a:lnTo>
                <a:lnTo>
                  <a:pt x="4343217" y="3050843"/>
                </a:lnTo>
                <a:lnTo>
                  <a:pt x="4322696" y="3092076"/>
                </a:lnTo>
                <a:lnTo>
                  <a:pt x="4298992" y="3131312"/>
                </a:lnTo>
                <a:lnTo>
                  <a:pt x="4272276" y="3168384"/>
                </a:lnTo>
                <a:lnTo>
                  <a:pt x="4242717" y="3203121"/>
                </a:lnTo>
                <a:lnTo>
                  <a:pt x="4210485" y="3235353"/>
                </a:lnTo>
                <a:lnTo>
                  <a:pt x="4175748" y="3264912"/>
                </a:lnTo>
                <a:lnTo>
                  <a:pt x="4138676" y="3291628"/>
                </a:lnTo>
                <a:lnTo>
                  <a:pt x="4099440" y="3315332"/>
                </a:lnTo>
                <a:lnTo>
                  <a:pt x="4058207" y="3335853"/>
                </a:lnTo>
                <a:lnTo>
                  <a:pt x="4015147" y="3353024"/>
                </a:lnTo>
                <a:lnTo>
                  <a:pt x="3970431" y="3366673"/>
                </a:lnTo>
                <a:lnTo>
                  <a:pt x="3924227" y="3376633"/>
                </a:lnTo>
                <a:lnTo>
                  <a:pt x="3876705" y="3382733"/>
                </a:lnTo>
                <a:lnTo>
                  <a:pt x="3828033" y="3384804"/>
                </a:lnTo>
                <a:lnTo>
                  <a:pt x="3660140" y="3384804"/>
                </a:lnTo>
                <a:lnTo>
                  <a:pt x="2562098" y="3384804"/>
                </a:lnTo>
                <a:lnTo>
                  <a:pt x="564134" y="3384804"/>
                </a:lnTo>
                <a:lnTo>
                  <a:pt x="515462" y="3382733"/>
                </a:lnTo>
                <a:lnTo>
                  <a:pt x="467940" y="3376633"/>
                </a:lnTo>
                <a:lnTo>
                  <a:pt x="421736" y="3366673"/>
                </a:lnTo>
                <a:lnTo>
                  <a:pt x="377020" y="3353024"/>
                </a:lnTo>
                <a:lnTo>
                  <a:pt x="333960" y="3335853"/>
                </a:lnTo>
                <a:lnTo>
                  <a:pt x="292727" y="3315332"/>
                </a:lnTo>
                <a:lnTo>
                  <a:pt x="253491" y="3291628"/>
                </a:lnTo>
                <a:lnTo>
                  <a:pt x="216419" y="3264912"/>
                </a:lnTo>
                <a:lnTo>
                  <a:pt x="181682" y="3235353"/>
                </a:lnTo>
                <a:lnTo>
                  <a:pt x="149450" y="3203121"/>
                </a:lnTo>
                <a:lnTo>
                  <a:pt x="119891" y="3168384"/>
                </a:lnTo>
                <a:lnTo>
                  <a:pt x="93175" y="3131312"/>
                </a:lnTo>
                <a:lnTo>
                  <a:pt x="69471" y="3092076"/>
                </a:lnTo>
                <a:lnTo>
                  <a:pt x="48950" y="3050843"/>
                </a:lnTo>
                <a:lnTo>
                  <a:pt x="31779" y="3007783"/>
                </a:lnTo>
                <a:lnTo>
                  <a:pt x="18130" y="2963067"/>
                </a:lnTo>
                <a:lnTo>
                  <a:pt x="8170" y="2916863"/>
                </a:lnTo>
                <a:lnTo>
                  <a:pt x="2070" y="2869341"/>
                </a:lnTo>
                <a:lnTo>
                  <a:pt x="0" y="2820669"/>
                </a:lnTo>
                <a:lnTo>
                  <a:pt x="0" y="1410334"/>
                </a:lnTo>
                <a:lnTo>
                  <a:pt x="0" y="564133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6589713" y="2060575"/>
            <a:ext cx="1871662" cy="722313"/>
          </a:xfrm>
          <a:custGeom>
            <a:avLst/>
            <a:gdLst/>
            <a:ahLst/>
            <a:cxnLst>
              <a:cxn ang="0">
                <a:pos x="1751329" y="0"/>
              </a:cxn>
              <a:cxn ang="0">
                <a:pos x="120141" y="0"/>
              </a:cxn>
              <a:cxn ang="0">
                <a:pos x="73402" y="9449"/>
              </a:cxn>
              <a:cxn ang="0">
                <a:pos x="35210" y="35210"/>
              </a:cxn>
              <a:cxn ang="0">
                <a:pos x="9449" y="73402"/>
              </a:cxn>
              <a:cxn ang="0">
                <a:pos x="0" y="120141"/>
              </a:cxn>
              <a:cxn ang="0">
                <a:pos x="0" y="600710"/>
              </a:cxn>
              <a:cxn ang="0">
                <a:pos x="9449" y="647449"/>
              </a:cxn>
              <a:cxn ang="0">
                <a:pos x="35210" y="685641"/>
              </a:cxn>
              <a:cxn ang="0">
                <a:pos x="73402" y="711402"/>
              </a:cxn>
              <a:cxn ang="0">
                <a:pos x="120141" y="720851"/>
              </a:cxn>
              <a:cxn ang="0">
                <a:pos x="1751329" y="720851"/>
              </a:cxn>
              <a:cxn ang="0">
                <a:pos x="1798069" y="711402"/>
              </a:cxn>
              <a:cxn ang="0">
                <a:pos x="1836261" y="685641"/>
              </a:cxn>
              <a:cxn ang="0">
                <a:pos x="1862022" y="647449"/>
              </a:cxn>
              <a:cxn ang="0">
                <a:pos x="1871471" y="600710"/>
              </a:cxn>
              <a:cxn ang="0">
                <a:pos x="1871471" y="120141"/>
              </a:cxn>
              <a:cxn ang="0">
                <a:pos x="1862022" y="73402"/>
              </a:cxn>
              <a:cxn ang="0">
                <a:pos x="1836261" y="35210"/>
              </a:cxn>
              <a:cxn ang="0">
                <a:pos x="1798069" y="9449"/>
              </a:cxn>
              <a:cxn ang="0">
                <a:pos x="1751329" y="0"/>
              </a:cxn>
            </a:cxnLst>
            <a:rect l="0" t="0" r="r" b="b"/>
            <a:pathLst>
              <a:path w="1871979" h="721360">
                <a:moveTo>
                  <a:pt x="1751329" y="0"/>
                </a:moveTo>
                <a:lnTo>
                  <a:pt x="120141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1" y="720851"/>
                </a:lnTo>
                <a:lnTo>
                  <a:pt x="1751329" y="720851"/>
                </a:lnTo>
                <a:lnTo>
                  <a:pt x="1798069" y="711402"/>
                </a:lnTo>
                <a:lnTo>
                  <a:pt x="1836261" y="685641"/>
                </a:lnTo>
                <a:lnTo>
                  <a:pt x="1862022" y="647449"/>
                </a:lnTo>
                <a:lnTo>
                  <a:pt x="1871471" y="600710"/>
                </a:lnTo>
                <a:lnTo>
                  <a:pt x="1871471" y="120141"/>
                </a:lnTo>
                <a:lnTo>
                  <a:pt x="1862022" y="73402"/>
                </a:lnTo>
                <a:lnTo>
                  <a:pt x="1836261" y="35210"/>
                </a:lnTo>
                <a:lnTo>
                  <a:pt x="1798069" y="9449"/>
                </a:lnTo>
                <a:lnTo>
                  <a:pt x="1751329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6589713" y="2060575"/>
            <a:ext cx="1871662" cy="722313"/>
          </a:xfrm>
          <a:custGeom>
            <a:avLst/>
            <a:gdLst/>
            <a:ahLst/>
            <a:cxnLst>
              <a:cxn ang="0">
                <a:pos x="0" y="120141"/>
              </a:cxn>
              <a:cxn ang="0">
                <a:pos x="9449" y="73402"/>
              </a:cxn>
              <a:cxn ang="0">
                <a:pos x="35210" y="35210"/>
              </a:cxn>
              <a:cxn ang="0">
                <a:pos x="73402" y="9449"/>
              </a:cxn>
              <a:cxn ang="0">
                <a:pos x="120141" y="0"/>
              </a:cxn>
              <a:cxn ang="0">
                <a:pos x="1751329" y="0"/>
              </a:cxn>
              <a:cxn ang="0">
                <a:pos x="1798069" y="9449"/>
              </a:cxn>
              <a:cxn ang="0">
                <a:pos x="1836261" y="35210"/>
              </a:cxn>
              <a:cxn ang="0">
                <a:pos x="1862022" y="73402"/>
              </a:cxn>
              <a:cxn ang="0">
                <a:pos x="1871471" y="120141"/>
              </a:cxn>
              <a:cxn ang="0">
                <a:pos x="1871471" y="600710"/>
              </a:cxn>
              <a:cxn ang="0">
                <a:pos x="1862022" y="647449"/>
              </a:cxn>
              <a:cxn ang="0">
                <a:pos x="1836261" y="685641"/>
              </a:cxn>
              <a:cxn ang="0">
                <a:pos x="1798069" y="711402"/>
              </a:cxn>
              <a:cxn ang="0">
                <a:pos x="1751329" y="720851"/>
              </a:cxn>
              <a:cxn ang="0">
                <a:pos x="120141" y="720851"/>
              </a:cxn>
              <a:cxn ang="0">
                <a:pos x="73402" y="711402"/>
              </a:cxn>
              <a:cxn ang="0">
                <a:pos x="35210" y="685641"/>
              </a:cxn>
              <a:cxn ang="0">
                <a:pos x="9449" y="647449"/>
              </a:cxn>
              <a:cxn ang="0">
                <a:pos x="0" y="600710"/>
              </a:cxn>
              <a:cxn ang="0">
                <a:pos x="0" y="120141"/>
              </a:cxn>
            </a:cxnLst>
            <a:rect l="0" t="0" r="r" b="b"/>
            <a:pathLst>
              <a:path w="187197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1751329" y="0"/>
                </a:lnTo>
                <a:lnTo>
                  <a:pt x="1798069" y="9449"/>
                </a:lnTo>
                <a:lnTo>
                  <a:pt x="1836261" y="35210"/>
                </a:lnTo>
                <a:lnTo>
                  <a:pt x="1862022" y="73402"/>
                </a:lnTo>
                <a:lnTo>
                  <a:pt x="1871471" y="120141"/>
                </a:lnTo>
                <a:lnTo>
                  <a:pt x="1871471" y="600710"/>
                </a:lnTo>
                <a:lnTo>
                  <a:pt x="1862022" y="647449"/>
                </a:lnTo>
                <a:lnTo>
                  <a:pt x="1836261" y="685641"/>
                </a:lnTo>
                <a:lnTo>
                  <a:pt x="1798069" y="711402"/>
                </a:lnTo>
                <a:lnTo>
                  <a:pt x="1751329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9FDB268B-FE9A-41D6-8B6B-0436E6B74E6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1862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019B272E-7FDB-44E1-8C8F-C7E967EE867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26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54225"/>
            <a:ext cx="6399212" cy="2252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Current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version </a:t>
            </a:r>
            <a:r>
              <a:rPr sz="3200" dirty="0">
                <a:latin typeface="Tahoma"/>
                <a:cs typeface="Tahoma"/>
              </a:rPr>
              <a:t>4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(IPv4)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82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packet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(Datagram)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Header </a:t>
            </a:r>
            <a:r>
              <a:rPr sz="4800" baseline="3472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4800" spc="502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spc="-7" baseline="3472" dirty="0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sz="4800" baseline="3472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1765300" y="1844675"/>
            <a:ext cx="6248400" cy="158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/>
          </p:cNvSpPr>
          <p:nvPr/>
        </p:nvSpPr>
        <p:spPr bwMode="auto">
          <a:xfrm>
            <a:off x="2628900" y="3400425"/>
            <a:ext cx="3598863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3599688" y="144779"/>
              </a:cxn>
              <a:cxn ang="0">
                <a:pos x="3599688" y="0"/>
              </a:cxn>
              <a:cxn ang="0">
                <a:pos x="0" y="0"/>
              </a:cxn>
              <a:cxn ang="0">
                <a:pos x="0" y="144779"/>
              </a:cxn>
            </a:cxnLst>
            <a:rect l="0" t="0" r="r" b="b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2628900" y="3400425"/>
            <a:ext cx="3598863" cy="144463"/>
          </a:xfrm>
          <a:custGeom>
            <a:avLst/>
            <a:gdLst/>
            <a:ahLst/>
            <a:cxnLst>
              <a:cxn ang="0">
                <a:pos x="0" y="144779"/>
              </a:cxn>
              <a:cxn ang="0">
                <a:pos x="3599688" y="144779"/>
              </a:cxn>
              <a:cxn ang="0">
                <a:pos x="3599688" y="0"/>
              </a:cxn>
              <a:cxn ang="0">
                <a:pos x="0" y="0"/>
              </a:cxn>
              <a:cxn ang="0">
                <a:pos x="0" y="144779"/>
              </a:cxn>
            </a:cxnLst>
            <a:rect l="0" t="0" r="r" b="b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1770063" y="3344863"/>
            <a:ext cx="6248400" cy="330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0888" y="1557338"/>
            <a:ext cx="1646237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Payload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3799" name="object 8"/>
          <p:cNvSpPr>
            <a:spLocks/>
          </p:cNvSpPr>
          <p:nvPr/>
        </p:nvSpPr>
        <p:spPr bwMode="auto">
          <a:xfrm>
            <a:off x="5654675" y="1963738"/>
            <a:ext cx="1311275" cy="817562"/>
          </a:xfrm>
          <a:custGeom>
            <a:avLst/>
            <a:gdLst/>
            <a:ahLst/>
            <a:cxnLst>
              <a:cxn ang="0">
                <a:pos x="102997" y="652526"/>
              </a:cxn>
              <a:cxn ang="0">
                <a:pos x="0" y="817245"/>
              </a:cxn>
              <a:cxn ang="0">
                <a:pos x="193548" y="800735"/>
              </a:cxn>
              <a:cxn ang="0">
                <a:pos x="172597" y="766445"/>
              </a:cxn>
              <a:cxn ang="0">
                <a:pos x="138684" y="766445"/>
              </a:cxn>
              <a:cxn ang="0">
                <a:pos x="108458" y="717042"/>
              </a:cxn>
              <a:cxn ang="0">
                <a:pos x="133182" y="701932"/>
              </a:cxn>
              <a:cxn ang="0">
                <a:pos x="102997" y="652526"/>
              </a:cxn>
              <a:cxn ang="0">
                <a:pos x="133182" y="701932"/>
              </a:cxn>
              <a:cxn ang="0">
                <a:pos x="108458" y="717042"/>
              </a:cxn>
              <a:cxn ang="0">
                <a:pos x="138684" y="766445"/>
              </a:cxn>
              <a:cxn ang="0">
                <a:pos x="163379" y="751356"/>
              </a:cxn>
              <a:cxn ang="0">
                <a:pos x="133182" y="701932"/>
              </a:cxn>
              <a:cxn ang="0">
                <a:pos x="163379" y="751356"/>
              </a:cxn>
              <a:cxn ang="0">
                <a:pos x="138684" y="766445"/>
              </a:cxn>
              <a:cxn ang="0">
                <a:pos x="172597" y="766445"/>
              </a:cxn>
              <a:cxn ang="0">
                <a:pos x="163379" y="751356"/>
              </a:cxn>
              <a:cxn ang="0">
                <a:pos x="1281811" y="0"/>
              </a:cxn>
              <a:cxn ang="0">
                <a:pos x="133182" y="701932"/>
              </a:cxn>
              <a:cxn ang="0">
                <a:pos x="163379" y="751356"/>
              </a:cxn>
              <a:cxn ang="0">
                <a:pos x="1312037" y="49530"/>
              </a:cxn>
              <a:cxn ang="0">
                <a:pos x="1281811" y="0"/>
              </a:cxn>
            </a:cxnLst>
            <a:rect l="0" t="0" r="r" b="b"/>
            <a:pathLst>
              <a:path w="1312545" h="817244">
                <a:moveTo>
                  <a:pt x="102997" y="652526"/>
                </a:moveTo>
                <a:lnTo>
                  <a:pt x="0" y="817245"/>
                </a:lnTo>
                <a:lnTo>
                  <a:pt x="193548" y="800735"/>
                </a:lnTo>
                <a:lnTo>
                  <a:pt x="172597" y="766445"/>
                </a:lnTo>
                <a:lnTo>
                  <a:pt x="138684" y="766445"/>
                </a:lnTo>
                <a:lnTo>
                  <a:pt x="108458" y="717042"/>
                </a:lnTo>
                <a:lnTo>
                  <a:pt x="133182" y="701932"/>
                </a:lnTo>
                <a:lnTo>
                  <a:pt x="102997" y="652526"/>
                </a:lnTo>
                <a:close/>
              </a:path>
              <a:path w="1312545" h="817244">
                <a:moveTo>
                  <a:pt x="133182" y="701932"/>
                </a:moveTo>
                <a:lnTo>
                  <a:pt x="108458" y="717042"/>
                </a:lnTo>
                <a:lnTo>
                  <a:pt x="138684" y="766445"/>
                </a:lnTo>
                <a:lnTo>
                  <a:pt x="163379" y="751356"/>
                </a:lnTo>
                <a:lnTo>
                  <a:pt x="133182" y="701932"/>
                </a:lnTo>
                <a:close/>
              </a:path>
              <a:path w="1312545" h="817244">
                <a:moveTo>
                  <a:pt x="163379" y="751356"/>
                </a:moveTo>
                <a:lnTo>
                  <a:pt x="138684" y="766445"/>
                </a:lnTo>
                <a:lnTo>
                  <a:pt x="172597" y="766445"/>
                </a:lnTo>
                <a:lnTo>
                  <a:pt x="163379" y="751356"/>
                </a:lnTo>
                <a:close/>
              </a:path>
              <a:path w="1312545" h="817244">
                <a:moveTo>
                  <a:pt x="1281811" y="0"/>
                </a:moveTo>
                <a:lnTo>
                  <a:pt x="133182" y="701932"/>
                </a:lnTo>
                <a:lnTo>
                  <a:pt x="163379" y="751356"/>
                </a:lnTo>
                <a:lnTo>
                  <a:pt x="1312037" y="49530"/>
                </a:lnTo>
                <a:lnTo>
                  <a:pt x="128181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0" name="object 9"/>
          <p:cNvSpPr>
            <a:spLocks/>
          </p:cNvSpPr>
          <p:nvPr/>
        </p:nvSpPr>
        <p:spPr bwMode="auto">
          <a:xfrm>
            <a:off x="4286250" y="2852738"/>
            <a:ext cx="1873250" cy="504825"/>
          </a:xfrm>
          <a:custGeom>
            <a:avLst/>
            <a:gdLst/>
            <a:ahLst/>
            <a:cxnLst>
              <a:cxn ang="0">
                <a:pos x="0" y="504444"/>
              </a:cxn>
              <a:cxn ang="0">
                <a:pos x="1871472" y="504444"/>
              </a:cxn>
              <a:cxn ang="0">
                <a:pos x="1871472" y="0"/>
              </a:cxn>
              <a:cxn ang="0">
                <a:pos x="0" y="0"/>
              </a:cxn>
              <a:cxn ang="0">
                <a:pos x="0" y="504444"/>
              </a:cxn>
            </a:cxnLst>
            <a:rect l="0" t="0" r="r" b="b"/>
            <a:pathLst>
              <a:path w="1871979" h="504825">
                <a:moveTo>
                  <a:pt x="0" y="504444"/>
                </a:moveTo>
                <a:lnTo>
                  <a:pt x="1871472" y="504444"/>
                </a:lnTo>
                <a:lnTo>
                  <a:pt x="1871472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1" name="object 10"/>
          <p:cNvSpPr>
            <a:spLocks/>
          </p:cNvSpPr>
          <p:nvPr/>
        </p:nvSpPr>
        <p:spPr bwMode="auto">
          <a:xfrm>
            <a:off x="2917825" y="2636838"/>
            <a:ext cx="1512888" cy="936625"/>
          </a:xfrm>
          <a:custGeom>
            <a:avLst/>
            <a:gdLst/>
            <a:ahLst/>
            <a:cxnLst>
              <a:cxn ang="0">
                <a:pos x="8985" y="396152"/>
              </a:cxn>
              <a:cxn ang="0">
                <a:pos x="76835" y="262534"/>
              </a:cxn>
              <a:cxn ang="0">
                <a:pos x="133010" y="203060"/>
              </a:cxn>
              <a:cxn ang="0">
                <a:pos x="202224" y="149588"/>
              </a:cxn>
              <a:cxn ang="0">
                <a:pos x="283135" y="102949"/>
              </a:cxn>
              <a:cxn ang="0">
                <a:pos x="374395" y="63979"/>
              </a:cxn>
              <a:cxn ang="0">
                <a:pos x="474662" y="33510"/>
              </a:cxn>
              <a:cxn ang="0">
                <a:pos x="582590" y="12376"/>
              </a:cxn>
              <a:cxn ang="0">
                <a:pos x="696833" y="1409"/>
              </a:cxn>
              <a:cxn ang="0">
                <a:pos x="814974" y="1409"/>
              </a:cxn>
              <a:cxn ang="0">
                <a:pos x="929217" y="12376"/>
              </a:cxn>
              <a:cxn ang="0">
                <a:pos x="1037145" y="33510"/>
              </a:cxn>
              <a:cxn ang="0">
                <a:pos x="1137412" y="63979"/>
              </a:cxn>
              <a:cxn ang="0">
                <a:pos x="1228672" y="102949"/>
              </a:cxn>
              <a:cxn ang="0">
                <a:pos x="1309583" y="149588"/>
              </a:cxn>
              <a:cxn ang="0">
                <a:pos x="1378797" y="203060"/>
              </a:cxn>
              <a:cxn ang="0">
                <a:pos x="1434972" y="262534"/>
              </a:cxn>
              <a:cxn ang="0">
                <a:pos x="1491842" y="361174"/>
              </a:cxn>
              <a:cxn ang="0">
                <a:pos x="1511807" y="468629"/>
              </a:cxn>
              <a:cxn ang="0">
                <a:pos x="1491842" y="576085"/>
              </a:cxn>
              <a:cxn ang="0">
                <a:pos x="1434972" y="674725"/>
              </a:cxn>
              <a:cxn ang="0">
                <a:pos x="1378797" y="734199"/>
              </a:cxn>
              <a:cxn ang="0">
                <a:pos x="1309583" y="787671"/>
              </a:cxn>
              <a:cxn ang="0">
                <a:pos x="1228672" y="834310"/>
              </a:cxn>
              <a:cxn ang="0">
                <a:pos x="1137411" y="873280"/>
              </a:cxn>
              <a:cxn ang="0">
                <a:pos x="1037145" y="903749"/>
              </a:cxn>
              <a:cxn ang="0">
                <a:pos x="929217" y="924883"/>
              </a:cxn>
              <a:cxn ang="0">
                <a:pos x="814974" y="935850"/>
              </a:cxn>
              <a:cxn ang="0">
                <a:pos x="696833" y="935850"/>
              </a:cxn>
              <a:cxn ang="0">
                <a:pos x="582590" y="924883"/>
              </a:cxn>
              <a:cxn ang="0">
                <a:pos x="474662" y="903749"/>
              </a:cxn>
              <a:cxn ang="0">
                <a:pos x="374395" y="873280"/>
              </a:cxn>
              <a:cxn ang="0">
                <a:pos x="283135" y="834310"/>
              </a:cxn>
              <a:cxn ang="0">
                <a:pos x="202224" y="787671"/>
              </a:cxn>
              <a:cxn ang="0">
                <a:pos x="133010" y="734199"/>
              </a:cxn>
              <a:cxn ang="0">
                <a:pos x="76835" y="674725"/>
              </a:cxn>
              <a:cxn ang="0">
                <a:pos x="19965" y="576085"/>
              </a:cxn>
              <a:cxn ang="0">
                <a:pos x="0" y="468629"/>
              </a:cxn>
            </a:cxnLst>
            <a:rect l="0" t="0" r="r" b="b"/>
            <a:pathLst>
              <a:path w="1511935" h="937260">
                <a:moveTo>
                  <a:pt x="0" y="468629"/>
                </a:moveTo>
                <a:lnTo>
                  <a:pt x="8985" y="396152"/>
                </a:lnTo>
                <a:lnTo>
                  <a:pt x="35045" y="327176"/>
                </a:lnTo>
                <a:lnTo>
                  <a:pt x="76835" y="262534"/>
                </a:lnTo>
                <a:lnTo>
                  <a:pt x="103208" y="232099"/>
                </a:lnTo>
                <a:lnTo>
                  <a:pt x="133010" y="203060"/>
                </a:lnTo>
                <a:lnTo>
                  <a:pt x="166071" y="175522"/>
                </a:lnTo>
                <a:lnTo>
                  <a:pt x="202224" y="149588"/>
                </a:lnTo>
                <a:lnTo>
                  <a:pt x="241302" y="125362"/>
                </a:lnTo>
                <a:lnTo>
                  <a:pt x="283135" y="102949"/>
                </a:lnTo>
                <a:lnTo>
                  <a:pt x="327555" y="82454"/>
                </a:lnTo>
                <a:lnTo>
                  <a:pt x="374395" y="63979"/>
                </a:lnTo>
                <a:lnTo>
                  <a:pt x="423487" y="47630"/>
                </a:lnTo>
                <a:lnTo>
                  <a:pt x="474662" y="33510"/>
                </a:lnTo>
                <a:lnTo>
                  <a:pt x="527752" y="21724"/>
                </a:lnTo>
                <a:lnTo>
                  <a:pt x="582590" y="12376"/>
                </a:lnTo>
                <a:lnTo>
                  <a:pt x="639006" y="5570"/>
                </a:lnTo>
                <a:lnTo>
                  <a:pt x="696833" y="1409"/>
                </a:lnTo>
                <a:lnTo>
                  <a:pt x="755903" y="0"/>
                </a:lnTo>
                <a:lnTo>
                  <a:pt x="814974" y="1409"/>
                </a:lnTo>
                <a:lnTo>
                  <a:pt x="872801" y="5570"/>
                </a:lnTo>
                <a:lnTo>
                  <a:pt x="929217" y="12376"/>
                </a:lnTo>
                <a:lnTo>
                  <a:pt x="984055" y="21724"/>
                </a:lnTo>
                <a:lnTo>
                  <a:pt x="1037145" y="33510"/>
                </a:lnTo>
                <a:lnTo>
                  <a:pt x="1088320" y="47630"/>
                </a:lnTo>
                <a:lnTo>
                  <a:pt x="1137412" y="63979"/>
                </a:lnTo>
                <a:lnTo>
                  <a:pt x="1184252" y="82454"/>
                </a:lnTo>
                <a:lnTo>
                  <a:pt x="1228672" y="102949"/>
                </a:lnTo>
                <a:lnTo>
                  <a:pt x="1270505" y="125362"/>
                </a:lnTo>
                <a:lnTo>
                  <a:pt x="1309583" y="149588"/>
                </a:lnTo>
                <a:lnTo>
                  <a:pt x="1345736" y="175522"/>
                </a:lnTo>
                <a:lnTo>
                  <a:pt x="1378797" y="203060"/>
                </a:lnTo>
                <a:lnTo>
                  <a:pt x="1408599" y="232099"/>
                </a:lnTo>
                <a:lnTo>
                  <a:pt x="1434972" y="262534"/>
                </a:lnTo>
                <a:lnTo>
                  <a:pt x="1457749" y="294261"/>
                </a:lnTo>
                <a:lnTo>
                  <a:pt x="1491842" y="361174"/>
                </a:lnTo>
                <a:lnTo>
                  <a:pt x="1509533" y="432005"/>
                </a:lnTo>
                <a:lnTo>
                  <a:pt x="1511807" y="468629"/>
                </a:lnTo>
                <a:lnTo>
                  <a:pt x="1509533" y="505254"/>
                </a:lnTo>
                <a:lnTo>
                  <a:pt x="1491842" y="576085"/>
                </a:lnTo>
                <a:lnTo>
                  <a:pt x="1457749" y="642998"/>
                </a:lnTo>
                <a:lnTo>
                  <a:pt x="1434972" y="674725"/>
                </a:lnTo>
                <a:lnTo>
                  <a:pt x="1408599" y="705160"/>
                </a:lnTo>
                <a:lnTo>
                  <a:pt x="1378797" y="734199"/>
                </a:lnTo>
                <a:lnTo>
                  <a:pt x="1345736" y="761737"/>
                </a:lnTo>
                <a:lnTo>
                  <a:pt x="1309583" y="787671"/>
                </a:lnTo>
                <a:lnTo>
                  <a:pt x="1270505" y="811897"/>
                </a:lnTo>
                <a:lnTo>
                  <a:pt x="1228672" y="834310"/>
                </a:lnTo>
                <a:lnTo>
                  <a:pt x="1184252" y="854805"/>
                </a:lnTo>
                <a:lnTo>
                  <a:pt x="1137411" y="873280"/>
                </a:lnTo>
                <a:lnTo>
                  <a:pt x="1088320" y="889629"/>
                </a:lnTo>
                <a:lnTo>
                  <a:pt x="1037145" y="903749"/>
                </a:lnTo>
                <a:lnTo>
                  <a:pt x="984055" y="915535"/>
                </a:lnTo>
                <a:lnTo>
                  <a:pt x="929217" y="924883"/>
                </a:lnTo>
                <a:lnTo>
                  <a:pt x="872801" y="931689"/>
                </a:lnTo>
                <a:lnTo>
                  <a:pt x="814974" y="935850"/>
                </a:lnTo>
                <a:lnTo>
                  <a:pt x="755903" y="937259"/>
                </a:lnTo>
                <a:lnTo>
                  <a:pt x="696833" y="935850"/>
                </a:lnTo>
                <a:lnTo>
                  <a:pt x="639006" y="931689"/>
                </a:lnTo>
                <a:lnTo>
                  <a:pt x="582590" y="924883"/>
                </a:lnTo>
                <a:lnTo>
                  <a:pt x="527752" y="915535"/>
                </a:lnTo>
                <a:lnTo>
                  <a:pt x="474662" y="903749"/>
                </a:lnTo>
                <a:lnTo>
                  <a:pt x="423487" y="889629"/>
                </a:lnTo>
                <a:lnTo>
                  <a:pt x="374395" y="873280"/>
                </a:lnTo>
                <a:lnTo>
                  <a:pt x="327555" y="854805"/>
                </a:lnTo>
                <a:lnTo>
                  <a:pt x="283135" y="834310"/>
                </a:lnTo>
                <a:lnTo>
                  <a:pt x="241302" y="811897"/>
                </a:lnTo>
                <a:lnTo>
                  <a:pt x="202224" y="787671"/>
                </a:lnTo>
                <a:lnTo>
                  <a:pt x="166071" y="761737"/>
                </a:lnTo>
                <a:lnTo>
                  <a:pt x="133010" y="734199"/>
                </a:lnTo>
                <a:lnTo>
                  <a:pt x="103208" y="705160"/>
                </a:lnTo>
                <a:lnTo>
                  <a:pt x="76835" y="674725"/>
                </a:lnTo>
                <a:lnTo>
                  <a:pt x="54058" y="642998"/>
                </a:lnTo>
                <a:lnTo>
                  <a:pt x="19965" y="576085"/>
                </a:lnTo>
                <a:lnTo>
                  <a:pt x="2274" y="505254"/>
                </a:lnTo>
                <a:lnTo>
                  <a:pt x="0" y="468629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2" name="object 11"/>
          <p:cNvSpPr txBox="1">
            <a:spLocks noChangeArrowheads="1"/>
          </p:cNvSpPr>
          <p:nvPr/>
        </p:nvSpPr>
        <p:spPr bwMode="auto">
          <a:xfrm>
            <a:off x="258763" y="2057400"/>
            <a:ext cx="1995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Overhead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803" name="object 12"/>
          <p:cNvSpPr>
            <a:spLocks/>
          </p:cNvSpPr>
          <p:nvPr/>
        </p:nvSpPr>
        <p:spPr bwMode="auto">
          <a:xfrm>
            <a:off x="1687513" y="2536825"/>
            <a:ext cx="1300162" cy="301625"/>
          </a:xfrm>
          <a:custGeom>
            <a:avLst/>
            <a:gdLst/>
            <a:ahLst/>
            <a:cxnLst>
              <a:cxn ang="0">
                <a:pos x="1124075" y="244908"/>
              </a:cxn>
              <a:cxn ang="0">
                <a:pos x="1114552" y="302006"/>
              </a:cxn>
              <a:cxn ang="0">
                <a:pos x="1284925" y="249682"/>
              </a:cxn>
              <a:cxn ang="0">
                <a:pos x="1152652" y="249682"/>
              </a:cxn>
              <a:cxn ang="0">
                <a:pos x="1124075" y="244908"/>
              </a:cxn>
              <a:cxn ang="0">
                <a:pos x="1133607" y="187759"/>
              </a:cxn>
              <a:cxn ang="0">
                <a:pos x="1124075" y="244908"/>
              </a:cxn>
              <a:cxn ang="0">
                <a:pos x="1152652" y="249682"/>
              </a:cxn>
              <a:cxn ang="0">
                <a:pos x="1162177" y="192532"/>
              </a:cxn>
              <a:cxn ang="0">
                <a:pos x="1133607" y="187759"/>
              </a:cxn>
              <a:cxn ang="0">
                <a:pos x="1143127" y="130683"/>
              </a:cxn>
              <a:cxn ang="0">
                <a:pos x="1133607" y="187759"/>
              </a:cxn>
              <a:cxn ang="0">
                <a:pos x="1162177" y="192532"/>
              </a:cxn>
              <a:cxn ang="0">
                <a:pos x="1152652" y="249682"/>
              </a:cxn>
              <a:cxn ang="0">
                <a:pos x="1284925" y="249682"/>
              </a:cxn>
              <a:cxn ang="0">
                <a:pos x="1300226" y="244983"/>
              </a:cxn>
              <a:cxn ang="0">
                <a:pos x="1143127" y="130683"/>
              </a:cxn>
              <a:cxn ang="0">
                <a:pos x="9652" y="0"/>
              </a:cxn>
              <a:cxn ang="0">
                <a:pos x="0" y="57150"/>
              </a:cxn>
              <a:cxn ang="0">
                <a:pos x="1124075" y="244908"/>
              </a:cxn>
              <a:cxn ang="0">
                <a:pos x="1133607" y="187759"/>
              </a:cxn>
              <a:cxn ang="0">
                <a:pos x="9652" y="0"/>
              </a:cxn>
            </a:cxnLst>
            <a:rect l="0" t="0" r="r" b="b"/>
            <a:pathLst>
              <a:path w="1300480" h="302260">
                <a:moveTo>
                  <a:pt x="1124075" y="244908"/>
                </a:moveTo>
                <a:lnTo>
                  <a:pt x="1114552" y="302006"/>
                </a:lnTo>
                <a:lnTo>
                  <a:pt x="1284925" y="249682"/>
                </a:lnTo>
                <a:lnTo>
                  <a:pt x="1152652" y="249682"/>
                </a:lnTo>
                <a:lnTo>
                  <a:pt x="1124075" y="244908"/>
                </a:lnTo>
                <a:close/>
              </a:path>
              <a:path w="1300480" h="302260">
                <a:moveTo>
                  <a:pt x="1133607" y="187759"/>
                </a:moveTo>
                <a:lnTo>
                  <a:pt x="1124075" y="244908"/>
                </a:lnTo>
                <a:lnTo>
                  <a:pt x="1152652" y="249682"/>
                </a:lnTo>
                <a:lnTo>
                  <a:pt x="1162177" y="192532"/>
                </a:lnTo>
                <a:lnTo>
                  <a:pt x="1133607" y="187759"/>
                </a:lnTo>
                <a:close/>
              </a:path>
              <a:path w="1300480" h="302260">
                <a:moveTo>
                  <a:pt x="1143127" y="130683"/>
                </a:moveTo>
                <a:lnTo>
                  <a:pt x="1133607" y="187759"/>
                </a:lnTo>
                <a:lnTo>
                  <a:pt x="1162177" y="192532"/>
                </a:lnTo>
                <a:lnTo>
                  <a:pt x="1152652" y="249682"/>
                </a:lnTo>
                <a:lnTo>
                  <a:pt x="1284925" y="249682"/>
                </a:lnTo>
                <a:lnTo>
                  <a:pt x="1300226" y="244983"/>
                </a:lnTo>
                <a:lnTo>
                  <a:pt x="1143127" y="130683"/>
                </a:lnTo>
                <a:close/>
              </a:path>
              <a:path w="1300480" h="302260">
                <a:moveTo>
                  <a:pt x="9652" y="0"/>
                </a:moveTo>
                <a:lnTo>
                  <a:pt x="0" y="57150"/>
                </a:lnTo>
                <a:lnTo>
                  <a:pt x="1124075" y="244908"/>
                </a:lnTo>
                <a:lnTo>
                  <a:pt x="1133607" y="187759"/>
                </a:lnTo>
                <a:lnTo>
                  <a:pt x="965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4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9D1503DE-B3B7-44AC-ADD8-6F3BD67D0AA5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0752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Ethereal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Wireshark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692275" y="1927225"/>
            <a:ext cx="5903913" cy="4722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33E7069-C49C-48D7-B766-839FA26196A2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8019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Raw</a:t>
            </a:r>
            <a:r>
              <a:rPr spc="-105" dirty="0"/>
              <a:t> </a:t>
            </a:r>
            <a:r>
              <a:rPr spc="-5" dirty="0"/>
              <a:t>Frame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611188" y="2540000"/>
            <a:ext cx="8280400" cy="893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322263" y="2324100"/>
            <a:ext cx="865187" cy="1223963"/>
          </a:xfrm>
          <a:custGeom>
            <a:avLst/>
            <a:gdLst/>
            <a:ahLst/>
            <a:cxnLst>
              <a:cxn ang="0">
                <a:pos x="1768" y="556190"/>
              </a:cxn>
              <a:cxn ang="0">
                <a:pos x="15460" y="449218"/>
              </a:cxn>
              <a:cxn ang="0">
                <a:pos x="41672" y="349579"/>
              </a:cxn>
              <a:cxn ang="0">
                <a:pos x="79182" y="259001"/>
              </a:cxn>
              <a:cxn ang="0">
                <a:pos x="126768" y="179212"/>
              </a:cxn>
              <a:cxn ang="0">
                <a:pos x="183207" y="111940"/>
              </a:cxn>
              <a:cxn ang="0">
                <a:pos x="247277" y="58912"/>
              </a:cxn>
              <a:cxn ang="0">
                <a:pos x="317755" y="21856"/>
              </a:cxn>
              <a:cxn ang="0">
                <a:pos x="393420" y="2500"/>
              </a:cxn>
              <a:cxn ang="0">
                <a:pos x="472211" y="2500"/>
              </a:cxn>
              <a:cxn ang="0">
                <a:pos x="547876" y="21856"/>
              </a:cxn>
              <a:cxn ang="0">
                <a:pos x="618354" y="58912"/>
              </a:cxn>
              <a:cxn ang="0">
                <a:pos x="682424" y="111940"/>
              </a:cxn>
              <a:cxn ang="0">
                <a:pos x="738863" y="179212"/>
              </a:cxn>
              <a:cxn ang="0">
                <a:pos x="786449" y="259001"/>
              </a:cxn>
              <a:cxn ang="0">
                <a:pos x="823959" y="349579"/>
              </a:cxn>
              <a:cxn ang="0">
                <a:pos x="850171" y="449218"/>
              </a:cxn>
              <a:cxn ang="0">
                <a:pos x="863863" y="556190"/>
              </a:cxn>
              <a:cxn ang="0">
                <a:pos x="863863" y="667581"/>
              </a:cxn>
              <a:cxn ang="0">
                <a:pos x="850171" y="774553"/>
              </a:cxn>
              <a:cxn ang="0">
                <a:pos x="823959" y="874192"/>
              </a:cxn>
              <a:cxn ang="0">
                <a:pos x="786449" y="964770"/>
              </a:cxn>
              <a:cxn ang="0">
                <a:pos x="738863" y="1044559"/>
              </a:cxn>
              <a:cxn ang="0">
                <a:pos x="682424" y="1111831"/>
              </a:cxn>
              <a:cxn ang="0">
                <a:pos x="618354" y="1164859"/>
              </a:cxn>
              <a:cxn ang="0">
                <a:pos x="547876" y="1201915"/>
              </a:cxn>
              <a:cxn ang="0">
                <a:pos x="472211" y="1221271"/>
              </a:cxn>
              <a:cxn ang="0">
                <a:pos x="393420" y="1221271"/>
              </a:cxn>
              <a:cxn ang="0">
                <a:pos x="317755" y="1201915"/>
              </a:cxn>
              <a:cxn ang="0">
                <a:pos x="247277" y="1164859"/>
              </a:cxn>
              <a:cxn ang="0">
                <a:pos x="183207" y="1111831"/>
              </a:cxn>
              <a:cxn ang="0">
                <a:pos x="126768" y="1044559"/>
              </a:cxn>
              <a:cxn ang="0">
                <a:pos x="79182" y="964770"/>
              </a:cxn>
              <a:cxn ang="0">
                <a:pos x="41672" y="874192"/>
              </a:cxn>
              <a:cxn ang="0">
                <a:pos x="15460" y="774553"/>
              </a:cxn>
              <a:cxn ang="0">
                <a:pos x="1768" y="667581"/>
              </a:cxn>
            </a:cxnLst>
            <a:rect l="0" t="0" r="r" b="b"/>
            <a:pathLst>
              <a:path w="866140" h="1224279">
                <a:moveTo>
                  <a:pt x="0" y="611886"/>
                </a:moveTo>
                <a:lnTo>
                  <a:pt x="1768" y="556190"/>
                </a:lnTo>
                <a:lnTo>
                  <a:pt x="6973" y="501895"/>
                </a:lnTo>
                <a:lnTo>
                  <a:pt x="15460" y="449218"/>
                </a:lnTo>
                <a:lnTo>
                  <a:pt x="27077" y="398374"/>
                </a:lnTo>
                <a:lnTo>
                  <a:pt x="41672" y="349579"/>
                </a:lnTo>
                <a:lnTo>
                  <a:pt x="59091" y="303050"/>
                </a:lnTo>
                <a:lnTo>
                  <a:pt x="79182" y="259001"/>
                </a:lnTo>
                <a:lnTo>
                  <a:pt x="101792" y="217650"/>
                </a:lnTo>
                <a:lnTo>
                  <a:pt x="126768" y="179212"/>
                </a:lnTo>
                <a:lnTo>
                  <a:pt x="153957" y="143904"/>
                </a:lnTo>
                <a:lnTo>
                  <a:pt x="183207" y="111940"/>
                </a:lnTo>
                <a:lnTo>
                  <a:pt x="214364" y="83537"/>
                </a:lnTo>
                <a:lnTo>
                  <a:pt x="247277" y="58912"/>
                </a:lnTo>
                <a:lnTo>
                  <a:pt x="281791" y="38279"/>
                </a:lnTo>
                <a:lnTo>
                  <a:pt x="317755" y="21856"/>
                </a:lnTo>
                <a:lnTo>
                  <a:pt x="355016" y="9857"/>
                </a:lnTo>
                <a:lnTo>
                  <a:pt x="393420" y="2500"/>
                </a:lnTo>
                <a:lnTo>
                  <a:pt x="432816" y="0"/>
                </a:lnTo>
                <a:lnTo>
                  <a:pt x="472211" y="2500"/>
                </a:lnTo>
                <a:lnTo>
                  <a:pt x="510615" y="9857"/>
                </a:lnTo>
                <a:lnTo>
                  <a:pt x="547876" y="21856"/>
                </a:lnTo>
                <a:lnTo>
                  <a:pt x="583840" y="38279"/>
                </a:lnTo>
                <a:lnTo>
                  <a:pt x="618354" y="58912"/>
                </a:lnTo>
                <a:lnTo>
                  <a:pt x="651267" y="83537"/>
                </a:lnTo>
                <a:lnTo>
                  <a:pt x="682424" y="111940"/>
                </a:lnTo>
                <a:lnTo>
                  <a:pt x="711674" y="143904"/>
                </a:lnTo>
                <a:lnTo>
                  <a:pt x="738863" y="179212"/>
                </a:lnTo>
                <a:lnTo>
                  <a:pt x="763839" y="217650"/>
                </a:lnTo>
                <a:lnTo>
                  <a:pt x="786449" y="259001"/>
                </a:lnTo>
                <a:lnTo>
                  <a:pt x="806540" y="303050"/>
                </a:lnTo>
                <a:lnTo>
                  <a:pt x="823959" y="349579"/>
                </a:lnTo>
                <a:lnTo>
                  <a:pt x="838554" y="398374"/>
                </a:lnTo>
                <a:lnTo>
                  <a:pt x="850171" y="449218"/>
                </a:lnTo>
                <a:lnTo>
                  <a:pt x="858658" y="501895"/>
                </a:lnTo>
                <a:lnTo>
                  <a:pt x="863863" y="556190"/>
                </a:lnTo>
                <a:lnTo>
                  <a:pt x="865632" y="611886"/>
                </a:lnTo>
                <a:lnTo>
                  <a:pt x="863863" y="667581"/>
                </a:lnTo>
                <a:lnTo>
                  <a:pt x="858658" y="721876"/>
                </a:lnTo>
                <a:lnTo>
                  <a:pt x="850171" y="774553"/>
                </a:lnTo>
                <a:lnTo>
                  <a:pt x="838554" y="825397"/>
                </a:lnTo>
                <a:lnTo>
                  <a:pt x="823959" y="874192"/>
                </a:lnTo>
                <a:lnTo>
                  <a:pt x="806540" y="920721"/>
                </a:lnTo>
                <a:lnTo>
                  <a:pt x="786449" y="964770"/>
                </a:lnTo>
                <a:lnTo>
                  <a:pt x="763839" y="1006121"/>
                </a:lnTo>
                <a:lnTo>
                  <a:pt x="738863" y="1044559"/>
                </a:lnTo>
                <a:lnTo>
                  <a:pt x="711674" y="1079867"/>
                </a:lnTo>
                <a:lnTo>
                  <a:pt x="682424" y="1111831"/>
                </a:lnTo>
                <a:lnTo>
                  <a:pt x="651267" y="1140234"/>
                </a:lnTo>
                <a:lnTo>
                  <a:pt x="618354" y="1164859"/>
                </a:lnTo>
                <a:lnTo>
                  <a:pt x="583840" y="1185492"/>
                </a:lnTo>
                <a:lnTo>
                  <a:pt x="547876" y="1201915"/>
                </a:lnTo>
                <a:lnTo>
                  <a:pt x="510615" y="1213914"/>
                </a:lnTo>
                <a:lnTo>
                  <a:pt x="472211" y="1221271"/>
                </a:lnTo>
                <a:lnTo>
                  <a:pt x="432816" y="1223772"/>
                </a:lnTo>
                <a:lnTo>
                  <a:pt x="393420" y="1221271"/>
                </a:lnTo>
                <a:lnTo>
                  <a:pt x="355016" y="1213914"/>
                </a:lnTo>
                <a:lnTo>
                  <a:pt x="317755" y="1201915"/>
                </a:lnTo>
                <a:lnTo>
                  <a:pt x="281791" y="1185492"/>
                </a:lnTo>
                <a:lnTo>
                  <a:pt x="247277" y="1164859"/>
                </a:lnTo>
                <a:lnTo>
                  <a:pt x="214364" y="1140234"/>
                </a:lnTo>
                <a:lnTo>
                  <a:pt x="183207" y="1111831"/>
                </a:lnTo>
                <a:lnTo>
                  <a:pt x="153957" y="1079867"/>
                </a:lnTo>
                <a:lnTo>
                  <a:pt x="126768" y="1044559"/>
                </a:lnTo>
                <a:lnTo>
                  <a:pt x="101792" y="1006121"/>
                </a:lnTo>
                <a:lnTo>
                  <a:pt x="79182" y="964770"/>
                </a:lnTo>
                <a:lnTo>
                  <a:pt x="59091" y="920721"/>
                </a:lnTo>
                <a:lnTo>
                  <a:pt x="41672" y="874192"/>
                </a:lnTo>
                <a:lnTo>
                  <a:pt x="27077" y="825397"/>
                </a:lnTo>
                <a:lnTo>
                  <a:pt x="15460" y="774553"/>
                </a:lnTo>
                <a:lnTo>
                  <a:pt x="6973" y="721876"/>
                </a:lnTo>
                <a:lnTo>
                  <a:pt x="1768" y="667581"/>
                </a:lnTo>
                <a:lnTo>
                  <a:pt x="0" y="611886"/>
                </a:lnTo>
                <a:close/>
              </a:path>
            </a:pathLst>
          </a:custGeom>
          <a:noFill/>
          <a:ln w="57912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641350" y="3548063"/>
            <a:ext cx="228600" cy="863600"/>
          </a:xfrm>
          <a:custGeom>
            <a:avLst/>
            <a:gdLst/>
            <a:ahLst/>
            <a:cxnLst>
              <a:cxn ang="0">
                <a:pos x="152400" y="190500"/>
              </a:cxn>
              <a:cxn ang="0">
                <a:pos x="76200" y="190500"/>
              </a:cxn>
              <a:cxn ang="0">
                <a:pos x="76200" y="864107"/>
              </a:cxn>
              <a:cxn ang="0">
                <a:pos x="152400" y="864107"/>
              </a:cxn>
              <a:cxn ang="0">
                <a:pos x="152400" y="190500"/>
              </a:cxn>
              <a:cxn ang="0">
                <a:pos x="114300" y="0"/>
              </a:cxn>
              <a:cxn ang="0">
                <a:pos x="0" y="228600"/>
              </a:cxn>
              <a:cxn ang="0">
                <a:pos x="76200" y="228600"/>
              </a:cxn>
              <a:cxn ang="0">
                <a:pos x="76200" y="190500"/>
              </a:cxn>
              <a:cxn ang="0">
                <a:pos x="209549" y="190500"/>
              </a:cxn>
              <a:cxn ang="0">
                <a:pos x="114300" y="0"/>
              </a:cxn>
              <a:cxn ang="0">
                <a:pos x="209549" y="190500"/>
              </a:cxn>
              <a:cxn ang="0">
                <a:pos x="152400" y="190500"/>
              </a:cxn>
              <a:cxn ang="0">
                <a:pos x="152400" y="228600"/>
              </a:cxn>
              <a:cxn ang="0">
                <a:pos x="228599" y="228600"/>
              </a:cxn>
              <a:cxn ang="0">
                <a:pos x="209549" y="190500"/>
              </a:cxn>
            </a:cxnLst>
            <a:rect l="0" t="0" r="r" b="b"/>
            <a:pathLst>
              <a:path w="228600" h="864235">
                <a:moveTo>
                  <a:pt x="152400" y="190500"/>
                </a:moveTo>
                <a:lnTo>
                  <a:pt x="76200" y="190500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500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49" y="190500"/>
                </a:lnTo>
                <a:lnTo>
                  <a:pt x="114300" y="0"/>
                </a:lnTo>
                <a:close/>
              </a:path>
              <a:path w="228600" h="864235">
                <a:moveTo>
                  <a:pt x="209549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209549" y="19050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79388" y="4340225"/>
            <a:ext cx="1452562" cy="457200"/>
          </a:xfrm>
          <a:prstGeom prst="rect">
            <a:avLst/>
          </a:prstGeom>
          <a:solidFill>
            <a:srgbClr val="800000"/>
          </a:solidFill>
        </p:spPr>
        <p:txBody>
          <a:bodyPr lIns="0" tIns="10160" rIns="0" bIns="0">
            <a:spAutoFit/>
          </a:bodyPr>
          <a:lstStyle/>
          <a:p>
            <a:pPr marL="90805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# of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114425" y="2324100"/>
            <a:ext cx="5761038" cy="1152525"/>
          </a:xfrm>
          <a:custGeom>
            <a:avLst/>
            <a:gdLst/>
            <a:ahLst/>
            <a:cxnLst>
              <a:cxn ang="0">
                <a:pos x="60358" y="458194"/>
              </a:cxn>
              <a:cxn ang="0">
                <a:pos x="233339" y="348570"/>
              </a:cxn>
              <a:cxn ang="0">
                <a:pos x="467538" y="261330"/>
              </a:cxn>
              <a:cxn ang="0">
                <a:pos x="632775" y="215777"/>
              </a:cxn>
              <a:cxn ang="0">
                <a:pos x="818959" y="173729"/>
              </a:cxn>
              <a:cxn ang="0">
                <a:pos x="1024571" y="135491"/>
              </a:cxn>
              <a:cxn ang="0">
                <a:pos x="1248093" y="101366"/>
              </a:cxn>
              <a:cxn ang="0">
                <a:pos x="1488009" y="71659"/>
              </a:cxn>
              <a:cxn ang="0">
                <a:pos x="1742800" y="46671"/>
              </a:cxn>
              <a:cxn ang="0">
                <a:pos x="2010948" y="26708"/>
              </a:cxn>
              <a:cxn ang="0">
                <a:pos x="2290936" y="12072"/>
              </a:cxn>
              <a:cxn ang="0">
                <a:pos x="2581246" y="3068"/>
              </a:cxn>
              <a:cxn ang="0">
                <a:pos x="2880360" y="0"/>
              </a:cxn>
              <a:cxn ang="0">
                <a:pos x="3179473" y="3068"/>
              </a:cxn>
              <a:cxn ang="0">
                <a:pos x="3469783" y="12072"/>
              </a:cxn>
              <a:cxn ang="0">
                <a:pos x="3749771" y="26708"/>
              </a:cxn>
              <a:cxn ang="0">
                <a:pos x="4017919" y="46671"/>
              </a:cxn>
              <a:cxn ang="0">
                <a:pos x="4272710" y="71659"/>
              </a:cxn>
              <a:cxn ang="0">
                <a:pos x="4512626" y="101366"/>
              </a:cxn>
              <a:cxn ang="0">
                <a:pos x="4736148" y="135491"/>
              </a:cxn>
              <a:cxn ang="0">
                <a:pos x="4941760" y="173729"/>
              </a:cxn>
              <a:cxn ang="0">
                <a:pos x="5127944" y="215777"/>
              </a:cxn>
              <a:cxn ang="0">
                <a:pos x="5293181" y="261330"/>
              </a:cxn>
              <a:cxn ang="0">
                <a:pos x="5498443" y="335569"/>
              </a:cxn>
              <a:cxn ang="0">
                <a:pos x="5684648" y="443990"/>
              </a:cxn>
              <a:cxn ang="0">
                <a:pos x="5760720" y="576072"/>
              </a:cxn>
              <a:cxn ang="0">
                <a:pos x="5684648" y="708153"/>
              </a:cxn>
              <a:cxn ang="0">
                <a:pos x="5498443" y="816574"/>
              </a:cxn>
              <a:cxn ang="0">
                <a:pos x="5293181" y="890813"/>
              </a:cxn>
              <a:cxn ang="0">
                <a:pos x="5127944" y="936366"/>
              </a:cxn>
              <a:cxn ang="0">
                <a:pos x="4941760" y="978414"/>
              </a:cxn>
              <a:cxn ang="0">
                <a:pos x="4736148" y="1016652"/>
              </a:cxn>
              <a:cxn ang="0">
                <a:pos x="4512626" y="1050777"/>
              </a:cxn>
              <a:cxn ang="0">
                <a:pos x="4272710" y="1080484"/>
              </a:cxn>
              <a:cxn ang="0">
                <a:pos x="4017919" y="1105472"/>
              </a:cxn>
              <a:cxn ang="0">
                <a:pos x="3749771" y="1125435"/>
              </a:cxn>
              <a:cxn ang="0">
                <a:pos x="3469783" y="1140071"/>
              </a:cxn>
              <a:cxn ang="0">
                <a:pos x="3179473" y="1149075"/>
              </a:cxn>
              <a:cxn ang="0">
                <a:pos x="2880360" y="1152144"/>
              </a:cxn>
              <a:cxn ang="0">
                <a:pos x="2581246" y="1149075"/>
              </a:cxn>
              <a:cxn ang="0">
                <a:pos x="2290936" y="1140071"/>
              </a:cxn>
              <a:cxn ang="0">
                <a:pos x="2010948" y="1125435"/>
              </a:cxn>
              <a:cxn ang="0">
                <a:pos x="1742800" y="1105472"/>
              </a:cxn>
              <a:cxn ang="0">
                <a:pos x="1488009" y="1080484"/>
              </a:cxn>
              <a:cxn ang="0">
                <a:pos x="1248093" y="1050777"/>
              </a:cxn>
              <a:cxn ang="0">
                <a:pos x="1024571" y="1016652"/>
              </a:cxn>
              <a:cxn ang="0">
                <a:pos x="818959" y="978414"/>
              </a:cxn>
              <a:cxn ang="0">
                <a:pos x="632775" y="936366"/>
              </a:cxn>
              <a:cxn ang="0">
                <a:pos x="467538" y="890813"/>
              </a:cxn>
              <a:cxn ang="0">
                <a:pos x="262276" y="816574"/>
              </a:cxn>
              <a:cxn ang="0">
                <a:pos x="76071" y="708153"/>
              </a:cxn>
              <a:cxn ang="0">
                <a:pos x="0" y="576072"/>
              </a:cxn>
            </a:cxnLst>
            <a:rect l="0" t="0" r="r" b="b"/>
            <a:pathLst>
              <a:path w="5760720" h="1152525">
                <a:moveTo>
                  <a:pt x="0" y="576072"/>
                </a:moveTo>
                <a:lnTo>
                  <a:pt x="8665" y="531055"/>
                </a:lnTo>
                <a:lnTo>
                  <a:pt x="34236" y="486985"/>
                </a:lnTo>
                <a:lnTo>
                  <a:pt x="60358" y="458194"/>
                </a:lnTo>
                <a:lnTo>
                  <a:pt x="93519" y="429920"/>
                </a:lnTo>
                <a:lnTo>
                  <a:pt x="133530" y="402199"/>
                </a:lnTo>
                <a:lnTo>
                  <a:pt x="180199" y="375070"/>
                </a:lnTo>
                <a:lnTo>
                  <a:pt x="233339" y="348570"/>
                </a:lnTo>
                <a:lnTo>
                  <a:pt x="292759" y="322739"/>
                </a:lnTo>
                <a:lnTo>
                  <a:pt x="358268" y="297613"/>
                </a:lnTo>
                <a:lnTo>
                  <a:pt x="429679" y="273230"/>
                </a:lnTo>
                <a:lnTo>
                  <a:pt x="467538" y="261330"/>
                </a:lnTo>
                <a:lnTo>
                  <a:pt x="506800" y="249629"/>
                </a:lnTo>
                <a:lnTo>
                  <a:pt x="547443" y="238134"/>
                </a:lnTo>
                <a:lnTo>
                  <a:pt x="589443" y="226848"/>
                </a:lnTo>
                <a:lnTo>
                  <a:pt x="632775" y="215777"/>
                </a:lnTo>
                <a:lnTo>
                  <a:pt x="677416" y="204924"/>
                </a:lnTo>
                <a:lnTo>
                  <a:pt x="723343" y="194296"/>
                </a:lnTo>
                <a:lnTo>
                  <a:pt x="770532" y="183896"/>
                </a:lnTo>
                <a:lnTo>
                  <a:pt x="818959" y="173729"/>
                </a:lnTo>
                <a:lnTo>
                  <a:pt x="868599" y="163801"/>
                </a:lnTo>
                <a:lnTo>
                  <a:pt x="919431" y="154115"/>
                </a:lnTo>
                <a:lnTo>
                  <a:pt x="971429" y="144677"/>
                </a:lnTo>
                <a:lnTo>
                  <a:pt x="1024571" y="135491"/>
                </a:lnTo>
                <a:lnTo>
                  <a:pt x="1078832" y="126563"/>
                </a:lnTo>
                <a:lnTo>
                  <a:pt x="1134188" y="117896"/>
                </a:lnTo>
                <a:lnTo>
                  <a:pt x="1190617" y="109495"/>
                </a:lnTo>
                <a:lnTo>
                  <a:pt x="1248093" y="101366"/>
                </a:lnTo>
                <a:lnTo>
                  <a:pt x="1306595" y="93514"/>
                </a:lnTo>
                <a:lnTo>
                  <a:pt x="1366097" y="85941"/>
                </a:lnTo>
                <a:lnTo>
                  <a:pt x="1426576" y="78655"/>
                </a:lnTo>
                <a:lnTo>
                  <a:pt x="1488009" y="71659"/>
                </a:lnTo>
                <a:lnTo>
                  <a:pt x="1550372" y="64957"/>
                </a:lnTo>
                <a:lnTo>
                  <a:pt x="1613640" y="58556"/>
                </a:lnTo>
                <a:lnTo>
                  <a:pt x="1677791" y="52459"/>
                </a:lnTo>
                <a:lnTo>
                  <a:pt x="1742800" y="46671"/>
                </a:lnTo>
                <a:lnTo>
                  <a:pt x="1808644" y="41197"/>
                </a:lnTo>
                <a:lnTo>
                  <a:pt x="1875299" y="36042"/>
                </a:lnTo>
                <a:lnTo>
                  <a:pt x="1942742" y="31211"/>
                </a:lnTo>
                <a:lnTo>
                  <a:pt x="2010948" y="26708"/>
                </a:lnTo>
                <a:lnTo>
                  <a:pt x="2079894" y="22538"/>
                </a:lnTo>
                <a:lnTo>
                  <a:pt x="2149557" y="18705"/>
                </a:lnTo>
                <a:lnTo>
                  <a:pt x="2219912" y="15215"/>
                </a:lnTo>
                <a:lnTo>
                  <a:pt x="2290936" y="12072"/>
                </a:lnTo>
                <a:lnTo>
                  <a:pt x="2362605" y="9281"/>
                </a:lnTo>
                <a:lnTo>
                  <a:pt x="2434896" y="6847"/>
                </a:lnTo>
                <a:lnTo>
                  <a:pt x="2507784" y="4775"/>
                </a:lnTo>
                <a:lnTo>
                  <a:pt x="2581246" y="3068"/>
                </a:lnTo>
                <a:lnTo>
                  <a:pt x="2655258" y="1733"/>
                </a:lnTo>
                <a:lnTo>
                  <a:pt x="2729797" y="773"/>
                </a:lnTo>
                <a:lnTo>
                  <a:pt x="2804839" y="194"/>
                </a:lnTo>
                <a:lnTo>
                  <a:pt x="2880360" y="0"/>
                </a:lnTo>
                <a:lnTo>
                  <a:pt x="2955880" y="194"/>
                </a:lnTo>
                <a:lnTo>
                  <a:pt x="3030922" y="773"/>
                </a:lnTo>
                <a:lnTo>
                  <a:pt x="3105461" y="1733"/>
                </a:lnTo>
                <a:lnTo>
                  <a:pt x="3179473" y="3068"/>
                </a:lnTo>
                <a:lnTo>
                  <a:pt x="3252935" y="4775"/>
                </a:lnTo>
                <a:lnTo>
                  <a:pt x="3325823" y="6847"/>
                </a:lnTo>
                <a:lnTo>
                  <a:pt x="3398114" y="9281"/>
                </a:lnTo>
                <a:lnTo>
                  <a:pt x="3469783" y="12072"/>
                </a:lnTo>
                <a:lnTo>
                  <a:pt x="3540807" y="15215"/>
                </a:lnTo>
                <a:lnTo>
                  <a:pt x="3611162" y="18705"/>
                </a:lnTo>
                <a:lnTo>
                  <a:pt x="3680825" y="22538"/>
                </a:lnTo>
                <a:lnTo>
                  <a:pt x="3749771" y="26708"/>
                </a:lnTo>
                <a:lnTo>
                  <a:pt x="3817977" y="31211"/>
                </a:lnTo>
                <a:lnTo>
                  <a:pt x="3885420" y="36042"/>
                </a:lnTo>
                <a:lnTo>
                  <a:pt x="3952075" y="41197"/>
                </a:lnTo>
                <a:lnTo>
                  <a:pt x="4017919" y="46671"/>
                </a:lnTo>
                <a:lnTo>
                  <a:pt x="4082928" y="52459"/>
                </a:lnTo>
                <a:lnTo>
                  <a:pt x="4147079" y="58556"/>
                </a:lnTo>
                <a:lnTo>
                  <a:pt x="4210347" y="64957"/>
                </a:lnTo>
                <a:lnTo>
                  <a:pt x="4272710" y="71659"/>
                </a:lnTo>
                <a:lnTo>
                  <a:pt x="4334143" y="78655"/>
                </a:lnTo>
                <a:lnTo>
                  <a:pt x="4394622" y="85941"/>
                </a:lnTo>
                <a:lnTo>
                  <a:pt x="4454124" y="93514"/>
                </a:lnTo>
                <a:lnTo>
                  <a:pt x="4512626" y="101366"/>
                </a:lnTo>
                <a:lnTo>
                  <a:pt x="4570102" y="109495"/>
                </a:lnTo>
                <a:lnTo>
                  <a:pt x="4626531" y="117896"/>
                </a:lnTo>
                <a:lnTo>
                  <a:pt x="4681887" y="126563"/>
                </a:lnTo>
                <a:lnTo>
                  <a:pt x="4736148" y="135491"/>
                </a:lnTo>
                <a:lnTo>
                  <a:pt x="4789290" y="144677"/>
                </a:lnTo>
                <a:lnTo>
                  <a:pt x="4841288" y="154115"/>
                </a:lnTo>
                <a:lnTo>
                  <a:pt x="4892120" y="163801"/>
                </a:lnTo>
                <a:lnTo>
                  <a:pt x="4941760" y="173729"/>
                </a:lnTo>
                <a:lnTo>
                  <a:pt x="4990187" y="183896"/>
                </a:lnTo>
                <a:lnTo>
                  <a:pt x="5037376" y="194296"/>
                </a:lnTo>
                <a:lnTo>
                  <a:pt x="5083303" y="204924"/>
                </a:lnTo>
                <a:lnTo>
                  <a:pt x="5127944" y="215777"/>
                </a:lnTo>
                <a:lnTo>
                  <a:pt x="5171276" y="226848"/>
                </a:lnTo>
                <a:lnTo>
                  <a:pt x="5213276" y="238134"/>
                </a:lnTo>
                <a:lnTo>
                  <a:pt x="5253919" y="249629"/>
                </a:lnTo>
                <a:lnTo>
                  <a:pt x="5293181" y="261330"/>
                </a:lnTo>
                <a:lnTo>
                  <a:pt x="5331040" y="273230"/>
                </a:lnTo>
                <a:lnTo>
                  <a:pt x="5367471" y="285326"/>
                </a:lnTo>
                <a:lnTo>
                  <a:pt x="5435955" y="310085"/>
                </a:lnTo>
                <a:lnTo>
                  <a:pt x="5498443" y="335569"/>
                </a:lnTo>
                <a:lnTo>
                  <a:pt x="5554747" y="361739"/>
                </a:lnTo>
                <a:lnTo>
                  <a:pt x="5604675" y="388558"/>
                </a:lnTo>
                <a:lnTo>
                  <a:pt x="5648039" y="415988"/>
                </a:lnTo>
                <a:lnTo>
                  <a:pt x="5684648" y="443990"/>
                </a:lnTo>
                <a:lnTo>
                  <a:pt x="5714314" y="472527"/>
                </a:lnTo>
                <a:lnTo>
                  <a:pt x="5745377" y="516253"/>
                </a:lnTo>
                <a:lnTo>
                  <a:pt x="5759749" y="560969"/>
                </a:lnTo>
                <a:lnTo>
                  <a:pt x="5760720" y="576072"/>
                </a:lnTo>
                <a:lnTo>
                  <a:pt x="5759749" y="591174"/>
                </a:lnTo>
                <a:lnTo>
                  <a:pt x="5745377" y="635890"/>
                </a:lnTo>
                <a:lnTo>
                  <a:pt x="5714314" y="679616"/>
                </a:lnTo>
                <a:lnTo>
                  <a:pt x="5684648" y="708153"/>
                </a:lnTo>
                <a:lnTo>
                  <a:pt x="5648039" y="736155"/>
                </a:lnTo>
                <a:lnTo>
                  <a:pt x="5604675" y="763585"/>
                </a:lnTo>
                <a:lnTo>
                  <a:pt x="5554747" y="790404"/>
                </a:lnTo>
                <a:lnTo>
                  <a:pt x="5498443" y="816574"/>
                </a:lnTo>
                <a:lnTo>
                  <a:pt x="5435955" y="842058"/>
                </a:lnTo>
                <a:lnTo>
                  <a:pt x="5367471" y="866817"/>
                </a:lnTo>
                <a:lnTo>
                  <a:pt x="5331040" y="878913"/>
                </a:lnTo>
                <a:lnTo>
                  <a:pt x="5293181" y="890813"/>
                </a:lnTo>
                <a:lnTo>
                  <a:pt x="5253919" y="902514"/>
                </a:lnTo>
                <a:lnTo>
                  <a:pt x="5213276" y="914009"/>
                </a:lnTo>
                <a:lnTo>
                  <a:pt x="5171276" y="925295"/>
                </a:lnTo>
                <a:lnTo>
                  <a:pt x="5127944" y="936366"/>
                </a:lnTo>
                <a:lnTo>
                  <a:pt x="5083303" y="947219"/>
                </a:lnTo>
                <a:lnTo>
                  <a:pt x="5037376" y="957847"/>
                </a:lnTo>
                <a:lnTo>
                  <a:pt x="4990187" y="968247"/>
                </a:lnTo>
                <a:lnTo>
                  <a:pt x="4941760" y="978414"/>
                </a:lnTo>
                <a:lnTo>
                  <a:pt x="4892120" y="988342"/>
                </a:lnTo>
                <a:lnTo>
                  <a:pt x="4841288" y="998028"/>
                </a:lnTo>
                <a:lnTo>
                  <a:pt x="4789290" y="1007466"/>
                </a:lnTo>
                <a:lnTo>
                  <a:pt x="4736148" y="1016652"/>
                </a:lnTo>
                <a:lnTo>
                  <a:pt x="4681887" y="1025580"/>
                </a:lnTo>
                <a:lnTo>
                  <a:pt x="4626531" y="1034247"/>
                </a:lnTo>
                <a:lnTo>
                  <a:pt x="4570102" y="1042648"/>
                </a:lnTo>
                <a:lnTo>
                  <a:pt x="4512626" y="1050777"/>
                </a:lnTo>
                <a:lnTo>
                  <a:pt x="4454124" y="1058629"/>
                </a:lnTo>
                <a:lnTo>
                  <a:pt x="4394622" y="1066202"/>
                </a:lnTo>
                <a:lnTo>
                  <a:pt x="4334143" y="1073488"/>
                </a:lnTo>
                <a:lnTo>
                  <a:pt x="4272710" y="1080484"/>
                </a:lnTo>
                <a:lnTo>
                  <a:pt x="4210347" y="1087186"/>
                </a:lnTo>
                <a:lnTo>
                  <a:pt x="4147079" y="1093587"/>
                </a:lnTo>
                <a:lnTo>
                  <a:pt x="4082928" y="1099684"/>
                </a:lnTo>
                <a:lnTo>
                  <a:pt x="4017919" y="1105472"/>
                </a:lnTo>
                <a:lnTo>
                  <a:pt x="3952075" y="1110946"/>
                </a:lnTo>
                <a:lnTo>
                  <a:pt x="3885420" y="1116101"/>
                </a:lnTo>
                <a:lnTo>
                  <a:pt x="3817977" y="1120932"/>
                </a:lnTo>
                <a:lnTo>
                  <a:pt x="3749771" y="1125435"/>
                </a:lnTo>
                <a:lnTo>
                  <a:pt x="3680825" y="1129605"/>
                </a:lnTo>
                <a:lnTo>
                  <a:pt x="3611162" y="1133438"/>
                </a:lnTo>
                <a:lnTo>
                  <a:pt x="3540807" y="1136928"/>
                </a:lnTo>
                <a:lnTo>
                  <a:pt x="3469783" y="1140071"/>
                </a:lnTo>
                <a:lnTo>
                  <a:pt x="3398114" y="1142862"/>
                </a:lnTo>
                <a:lnTo>
                  <a:pt x="3325823" y="1145296"/>
                </a:lnTo>
                <a:lnTo>
                  <a:pt x="3252935" y="1147368"/>
                </a:lnTo>
                <a:lnTo>
                  <a:pt x="3179473" y="1149075"/>
                </a:lnTo>
                <a:lnTo>
                  <a:pt x="3105461" y="1150410"/>
                </a:lnTo>
                <a:lnTo>
                  <a:pt x="3030922" y="1151370"/>
                </a:lnTo>
                <a:lnTo>
                  <a:pt x="2955880" y="1151949"/>
                </a:lnTo>
                <a:lnTo>
                  <a:pt x="2880360" y="1152144"/>
                </a:lnTo>
                <a:lnTo>
                  <a:pt x="2804839" y="1151949"/>
                </a:lnTo>
                <a:lnTo>
                  <a:pt x="2729797" y="1151370"/>
                </a:lnTo>
                <a:lnTo>
                  <a:pt x="2655258" y="1150410"/>
                </a:lnTo>
                <a:lnTo>
                  <a:pt x="2581246" y="1149075"/>
                </a:lnTo>
                <a:lnTo>
                  <a:pt x="2507784" y="1147368"/>
                </a:lnTo>
                <a:lnTo>
                  <a:pt x="2434896" y="1145296"/>
                </a:lnTo>
                <a:lnTo>
                  <a:pt x="2362605" y="1142862"/>
                </a:lnTo>
                <a:lnTo>
                  <a:pt x="2290936" y="1140071"/>
                </a:lnTo>
                <a:lnTo>
                  <a:pt x="2219912" y="1136928"/>
                </a:lnTo>
                <a:lnTo>
                  <a:pt x="2149557" y="1133438"/>
                </a:lnTo>
                <a:lnTo>
                  <a:pt x="2079894" y="1129605"/>
                </a:lnTo>
                <a:lnTo>
                  <a:pt x="2010948" y="1125435"/>
                </a:lnTo>
                <a:lnTo>
                  <a:pt x="1942742" y="1120932"/>
                </a:lnTo>
                <a:lnTo>
                  <a:pt x="1875299" y="1116101"/>
                </a:lnTo>
                <a:lnTo>
                  <a:pt x="1808644" y="1110946"/>
                </a:lnTo>
                <a:lnTo>
                  <a:pt x="1742800" y="1105472"/>
                </a:lnTo>
                <a:lnTo>
                  <a:pt x="1677791" y="1099684"/>
                </a:lnTo>
                <a:lnTo>
                  <a:pt x="1613640" y="1093587"/>
                </a:lnTo>
                <a:lnTo>
                  <a:pt x="1550372" y="1087186"/>
                </a:lnTo>
                <a:lnTo>
                  <a:pt x="1488009" y="1080484"/>
                </a:lnTo>
                <a:lnTo>
                  <a:pt x="1426576" y="1073488"/>
                </a:lnTo>
                <a:lnTo>
                  <a:pt x="1366097" y="1066202"/>
                </a:lnTo>
                <a:lnTo>
                  <a:pt x="1306595" y="1058629"/>
                </a:lnTo>
                <a:lnTo>
                  <a:pt x="1248093" y="1050777"/>
                </a:lnTo>
                <a:lnTo>
                  <a:pt x="1190617" y="1042648"/>
                </a:lnTo>
                <a:lnTo>
                  <a:pt x="1134188" y="1034247"/>
                </a:lnTo>
                <a:lnTo>
                  <a:pt x="1078832" y="1025580"/>
                </a:lnTo>
                <a:lnTo>
                  <a:pt x="1024571" y="1016652"/>
                </a:lnTo>
                <a:lnTo>
                  <a:pt x="971429" y="1007466"/>
                </a:lnTo>
                <a:lnTo>
                  <a:pt x="919431" y="998028"/>
                </a:lnTo>
                <a:lnTo>
                  <a:pt x="868599" y="988342"/>
                </a:lnTo>
                <a:lnTo>
                  <a:pt x="818959" y="978414"/>
                </a:lnTo>
                <a:lnTo>
                  <a:pt x="770532" y="968247"/>
                </a:lnTo>
                <a:lnTo>
                  <a:pt x="723343" y="957847"/>
                </a:lnTo>
                <a:lnTo>
                  <a:pt x="677416" y="947219"/>
                </a:lnTo>
                <a:lnTo>
                  <a:pt x="632775" y="936366"/>
                </a:lnTo>
                <a:lnTo>
                  <a:pt x="589443" y="925295"/>
                </a:lnTo>
                <a:lnTo>
                  <a:pt x="547443" y="914009"/>
                </a:lnTo>
                <a:lnTo>
                  <a:pt x="506800" y="902514"/>
                </a:lnTo>
                <a:lnTo>
                  <a:pt x="467538" y="890813"/>
                </a:lnTo>
                <a:lnTo>
                  <a:pt x="429679" y="878913"/>
                </a:lnTo>
                <a:lnTo>
                  <a:pt x="393248" y="866817"/>
                </a:lnTo>
                <a:lnTo>
                  <a:pt x="324764" y="842058"/>
                </a:lnTo>
                <a:lnTo>
                  <a:pt x="262276" y="816574"/>
                </a:lnTo>
                <a:lnTo>
                  <a:pt x="205972" y="790404"/>
                </a:lnTo>
                <a:lnTo>
                  <a:pt x="156044" y="763585"/>
                </a:lnTo>
                <a:lnTo>
                  <a:pt x="112680" y="736155"/>
                </a:lnTo>
                <a:lnTo>
                  <a:pt x="76071" y="708153"/>
                </a:lnTo>
                <a:lnTo>
                  <a:pt x="46405" y="679616"/>
                </a:lnTo>
                <a:lnTo>
                  <a:pt x="15342" y="635890"/>
                </a:lnTo>
                <a:lnTo>
                  <a:pt x="970" y="591174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4097338" y="3476625"/>
            <a:ext cx="228600" cy="863600"/>
          </a:xfrm>
          <a:custGeom>
            <a:avLst/>
            <a:gdLst/>
            <a:ahLst/>
            <a:cxnLst>
              <a:cxn ang="0">
                <a:pos x="152400" y="190499"/>
              </a:cxn>
              <a:cxn ang="0">
                <a:pos x="76200" y="190499"/>
              </a:cxn>
              <a:cxn ang="0">
                <a:pos x="76200" y="864107"/>
              </a:cxn>
              <a:cxn ang="0">
                <a:pos x="152400" y="864107"/>
              </a:cxn>
              <a:cxn ang="0">
                <a:pos x="152400" y="190499"/>
              </a:cxn>
              <a:cxn ang="0">
                <a:pos x="114300" y="0"/>
              </a:cxn>
              <a:cxn ang="0">
                <a:pos x="0" y="228599"/>
              </a:cxn>
              <a:cxn ang="0">
                <a:pos x="76200" y="228599"/>
              </a:cxn>
              <a:cxn ang="0">
                <a:pos x="76200" y="190499"/>
              </a:cxn>
              <a:cxn ang="0">
                <a:pos x="209550" y="190499"/>
              </a:cxn>
              <a:cxn ang="0">
                <a:pos x="114300" y="0"/>
              </a:cxn>
              <a:cxn ang="0">
                <a:pos x="209550" y="190499"/>
              </a:cxn>
              <a:cxn ang="0">
                <a:pos x="152400" y="190499"/>
              </a:cxn>
              <a:cxn ang="0">
                <a:pos x="152400" y="228599"/>
              </a:cxn>
              <a:cxn ang="0">
                <a:pos x="228600" y="228599"/>
              </a:cxn>
              <a:cxn ang="0">
                <a:pos x="209550" y="190499"/>
              </a:cxn>
            </a:cxnLst>
            <a:rect l="0" t="0" r="r" b="b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360738" y="4300538"/>
            <a:ext cx="1719262" cy="476250"/>
          </a:xfrm>
          <a:prstGeom prst="rect">
            <a:avLst/>
          </a:prstGeom>
          <a:solidFill>
            <a:srgbClr val="3333CC"/>
          </a:solidFill>
        </p:spPr>
        <p:txBody>
          <a:bodyPr lIns="0" tIns="14604" rIns="0" bIns="0">
            <a:spAutoFit/>
          </a:bodyPr>
          <a:lstStyle/>
          <a:p>
            <a:pPr marL="97155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6731000" y="2324100"/>
            <a:ext cx="2233613" cy="1223963"/>
          </a:xfrm>
          <a:custGeom>
            <a:avLst/>
            <a:gdLst/>
            <a:ahLst/>
            <a:cxnLst>
              <a:cxn ang="0">
                <a:pos x="6549" y="545212"/>
              </a:cxn>
              <a:cxn ang="0">
                <a:pos x="56906" y="418478"/>
              </a:cxn>
              <a:cxn ang="0">
                <a:pos x="152400" y="303050"/>
              </a:cxn>
              <a:cxn ang="0">
                <a:pos x="215371" y="250509"/>
              </a:cxn>
              <a:cxn ang="0">
                <a:pos x="287585" y="201913"/>
              </a:cxn>
              <a:cxn ang="0">
                <a:pos x="368360" y="157638"/>
              </a:cxn>
              <a:cxn ang="0">
                <a:pos x="457017" y="118055"/>
              </a:cxn>
              <a:cxn ang="0">
                <a:pos x="552873" y="83537"/>
              </a:cxn>
              <a:cxn ang="0">
                <a:pos x="655248" y="54459"/>
              </a:cxn>
              <a:cxn ang="0">
                <a:pos x="763463" y="31193"/>
              </a:cxn>
              <a:cxn ang="0">
                <a:pos x="876835" y="14112"/>
              </a:cxn>
              <a:cxn ang="0">
                <a:pos x="994684" y="3590"/>
              </a:cxn>
              <a:cxn ang="0">
                <a:pos x="1116330" y="0"/>
              </a:cxn>
              <a:cxn ang="0">
                <a:pos x="1237975" y="3590"/>
              </a:cxn>
              <a:cxn ang="0">
                <a:pos x="1355824" y="14112"/>
              </a:cxn>
              <a:cxn ang="0">
                <a:pos x="1469196" y="31193"/>
              </a:cxn>
              <a:cxn ang="0">
                <a:pos x="1577411" y="54459"/>
              </a:cxn>
              <a:cxn ang="0">
                <a:pos x="1679786" y="83537"/>
              </a:cxn>
              <a:cxn ang="0">
                <a:pos x="1775642" y="118055"/>
              </a:cxn>
              <a:cxn ang="0">
                <a:pos x="1864299" y="157638"/>
              </a:cxn>
              <a:cxn ang="0">
                <a:pos x="1945074" y="201913"/>
              </a:cxn>
              <a:cxn ang="0">
                <a:pos x="2017288" y="250509"/>
              </a:cxn>
              <a:cxn ang="0">
                <a:pos x="2080260" y="303050"/>
              </a:cxn>
              <a:cxn ang="0">
                <a:pos x="2155899" y="388444"/>
              </a:cxn>
              <a:cxn ang="0">
                <a:pos x="2218050" y="512632"/>
              </a:cxn>
              <a:cxn ang="0">
                <a:pos x="2232660" y="611886"/>
              </a:cxn>
              <a:cxn ang="0">
                <a:pos x="2218050" y="711139"/>
              </a:cxn>
              <a:cxn ang="0">
                <a:pos x="2155899" y="835327"/>
              </a:cxn>
              <a:cxn ang="0">
                <a:pos x="2080259" y="920721"/>
              </a:cxn>
              <a:cxn ang="0">
                <a:pos x="2017288" y="973262"/>
              </a:cxn>
              <a:cxn ang="0">
                <a:pos x="1945074" y="1021858"/>
              </a:cxn>
              <a:cxn ang="0">
                <a:pos x="1864299" y="1066133"/>
              </a:cxn>
              <a:cxn ang="0">
                <a:pos x="1775642" y="1105716"/>
              </a:cxn>
              <a:cxn ang="0">
                <a:pos x="1679786" y="1140234"/>
              </a:cxn>
              <a:cxn ang="0">
                <a:pos x="1577411" y="1169312"/>
              </a:cxn>
              <a:cxn ang="0">
                <a:pos x="1469196" y="1192578"/>
              </a:cxn>
              <a:cxn ang="0">
                <a:pos x="1355824" y="1209659"/>
              </a:cxn>
              <a:cxn ang="0">
                <a:pos x="1237975" y="1220181"/>
              </a:cxn>
              <a:cxn ang="0">
                <a:pos x="1116330" y="1223772"/>
              </a:cxn>
              <a:cxn ang="0">
                <a:pos x="994684" y="1220181"/>
              </a:cxn>
              <a:cxn ang="0">
                <a:pos x="876835" y="1209659"/>
              </a:cxn>
              <a:cxn ang="0">
                <a:pos x="763463" y="1192578"/>
              </a:cxn>
              <a:cxn ang="0">
                <a:pos x="655248" y="1169312"/>
              </a:cxn>
              <a:cxn ang="0">
                <a:pos x="552873" y="1140234"/>
              </a:cxn>
              <a:cxn ang="0">
                <a:pos x="457017" y="1105716"/>
              </a:cxn>
              <a:cxn ang="0">
                <a:pos x="368360" y="1066133"/>
              </a:cxn>
              <a:cxn ang="0">
                <a:pos x="287585" y="1021858"/>
              </a:cxn>
              <a:cxn ang="0">
                <a:pos x="215371" y="973262"/>
              </a:cxn>
              <a:cxn ang="0">
                <a:pos x="152399" y="920721"/>
              </a:cxn>
              <a:cxn ang="0">
                <a:pos x="76760" y="835327"/>
              </a:cxn>
              <a:cxn ang="0">
                <a:pos x="14609" y="711139"/>
              </a:cxn>
              <a:cxn ang="0">
                <a:pos x="0" y="611886"/>
              </a:cxn>
            </a:cxnLst>
            <a:rect l="0" t="0" r="r" b="b"/>
            <a:pathLst>
              <a:path w="2232659" h="1224279">
                <a:moveTo>
                  <a:pt x="0" y="611886"/>
                </a:moveTo>
                <a:lnTo>
                  <a:pt x="6549" y="545212"/>
                </a:lnTo>
                <a:lnTo>
                  <a:pt x="25745" y="480618"/>
                </a:lnTo>
                <a:lnTo>
                  <a:pt x="56906" y="418478"/>
                </a:lnTo>
                <a:lnTo>
                  <a:pt x="99351" y="359164"/>
                </a:lnTo>
                <a:lnTo>
                  <a:pt x="152400" y="303050"/>
                </a:lnTo>
                <a:lnTo>
                  <a:pt x="182688" y="276309"/>
                </a:lnTo>
                <a:lnTo>
                  <a:pt x="215371" y="250509"/>
                </a:lnTo>
                <a:lnTo>
                  <a:pt x="250365" y="225694"/>
                </a:lnTo>
                <a:lnTo>
                  <a:pt x="287585" y="201913"/>
                </a:lnTo>
                <a:lnTo>
                  <a:pt x="326945" y="179212"/>
                </a:lnTo>
                <a:lnTo>
                  <a:pt x="368360" y="157638"/>
                </a:lnTo>
                <a:lnTo>
                  <a:pt x="411746" y="137236"/>
                </a:lnTo>
                <a:lnTo>
                  <a:pt x="457017" y="118055"/>
                </a:lnTo>
                <a:lnTo>
                  <a:pt x="504087" y="100139"/>
                </a:lnTo>
                <a:lnTo>
                  <a:pt x="552873" y="83537"/>
                </a:lnTo>
                <a:lnTo>
                  <a:pt x="603288" y="68295"/>
                </a:lnTo>
                <a:lnTo>
                  <a:pt x="655248" y="54459"/>
                </a:lnTo>
                <a:lnTo>
                  <a:pt x="708668" y="42076"/>
                </a:lnTo>
                <a:lnTo>
                  <a:pt x="763463" y="31193"/>
                </a:lnTo>
                <a:lnTo>
                  <a:pt x="819546" y="21856"/>
                </a:lnTo>
                <a:lnTo>
                  <a:pt x="876835" y="14112"/>
                </a:lnTo>
                <a:lnTo>
                  <a:pt x="935242" y="8008"/>
                </a:lnTo>
                <a:lnTo>
                  <a:pt x="994684" y="3590"/>
                </a:lnTo>
                <a:lnTo>
                  <a:pt x="1055075" y="905"/>
                </a:lnTo>
                <a:lnTo>
                  <a:pt x="1116330" y="0"/>
                </a:lnTo>
                <a:lnTo>
                  <a:pt x="1177584" y="905"/>
                </a:lnTo>
                <a:lnTo>
                  <a:pt x="1237975" y="3590"/>
                </a:lnTo>
                <a:lnTo>
                  <a:pt x="1297417" y="8008"/>
                </a:lnTo>
                <a:lnTo>
                  <a:pt x="1355824" y="14112"/>
                </a:lnTo>
                <a:lnTo>
                  <a:pt x="1413113" y="21856"/>
                </a:lnTo>
                <a:lnTo>
                  <a:pt x="1469196" y="31193"/>
                </a:lnTo>
                <a:lnTo>
                  <a:pt x="1523991" y="42076"/>
                </a:lnTo>
                <a:lnTo>
                  <a:pt x="1577411" y="54459"/>
                </a:lnTo>
                <a:lnTo>
                  <a:pt x="1629371" y="68295"/>
                </a:lnTo>
                <a:lnTo>
                  <a:pt x="1679786" y="83537"/>
                </a:lnTo>
                <a:lnTo>
                  <a:pt x="1728572" y="100139"/>
                </a:lnTo>
                <a:lnTo>
                  <a:pt x="1775642" y="118055"/>
                </a:lnTo>
                <a:lnTo>
                  <a:pt x="1820913" y="137236"/>
                </a:lnTo>
                <a:lnTo>
                  <a:pt x="1864299" y="157638"/>
                </a:lnTo>
                <a:lnTo>
                  <a:pt x="1905714" y="179212"/>
                </a:lnTo>
                <a:lnTo>
                  <a:pt x="1945074" y="201913"/>
                </a:lnTo>
                <a:lnTo>
                  <a:pt x="1982294" y="225694"/>
                </a:lnTo>
                <a:lnTo>
                  <a:pt x="2017288" y="250509"/>
                </a:lnTo>
                <a:lnTo>
                  <a:pt x="2049971" y="276309"/>
                </a:lnTo>
                <a:lnTo>
                  <a:pt x="2080260" y="303050"/>
                </a:lnTo>
                <a:lnTo>
                  <a:pt x="2108067" y="330683"/>
                </a:lnTo>
                <a:lnTo>
                  <a:pt x="2155899" y="388444"/>
                </a:lnTo>
                <a:lnTo>
                  <a:pt x="2192787" y="449218"/>
                </a:lnTo>
                <a:lnTo>
                  <a:pt x="2218050" y="512632"/>
                </a:lnTo>
                <a:lnTo>
                  <a:pt x="2231008" y="578312"/>
                </a:lnTo>
                <a:lnTo>
                  <a:pt x="2232660" y="611886"/>
                </a:lnTo>
                <a:lnTo>
                  <a:pt x="2231008" y="645459"/>
                </a:lnTo>
                <a:lnTo>
                  <a:pt x="2218050" y="711139"/>
                </a:lnTo>
                <a:lnTo>
                  <a:pt x="2192787" y="774553"/>
                </a:lnTo>
                <a:lnTo>
                  <a:pt x="2155899" y="835327"/>
                </a:lnTo>
                <a:lnTo>
                  <a:pt x="2108067" y="893088"/>
                </a:lnTo>
                <a:lnTo>
                  <a:pt x="2080259" y="920721"/>
                </a:lnTo>
                <a:lnTo>
                  <a:pt x="2049971" y="947462"/>
                </a:lnTo>
                <a:lnTo>
                  <a:pt x="2017288" y="973262"/>
                </a:lnTo>
                <a:lnTo>
                  <a:pt x="1982294" y="998077"/>
                </a:lnTo>
                <a:lnTo>
                  <a:pt x="1945074" y="1021858"/>
                </a:lnTo>
                <a:lnTo>
                  <a:pt x="1905714" y="1044559"/>
                </a:lnTo>
                <a:lnTo>
                  <a:pt x="1864299" y="1066133"/>
                </a:lnTo>
                <a:lnTo>
                  <a:pt x="1820913" y="1086535"/>
                </a:lnTo>
                <a:lnTo>
                  <a:pt x="1775642" y="1105716"/>
                </a:lnTo>
                <a:lnTo>
                  <a:pt x="1728572" y="1123632"/>
                </a:lnTo>
                <a:lnTo>
                  <a:pt x="1679786" y="1140234"/>
                </a:lnTo>
                <a:lnTo>
                  <a:pt x="1629371" y="1155476"/>
                </a:lnTo>
                <a:lnTo>
                  <a:pt x="1577411" y="1169312"/>
                </a:lnTo>
                <a:lnTo>
                  <a:pt x="1523991" y="1181695"/>
                </a:lnTo>
                <a:lnTo>
                  <a:pt x="1469196" y="1192578"/>
                </a:lnTo>
                <a:lnTo>
                  <a:pt x="1413113" y="1201915"/>
                </a:lnTo>
                <a:lnTo>
                  <a:pt x="1355824" y="1209659"/>
                </a:lnTo>
                <a:lnTo>
                  <a:pt x="1297417" y="1215763"/>
                </a:lnTo>
                <a:lnTo>
                  <a:pt x="1237975" y="1220181"/>
                </a:lnTo>
                <a:lnTo>
                  <a:pt x="1177584" y="1222866"/>
                </a:lnTo>
                <a:lnTo>
                  <a:pt x="1116330" y="1223772"/>
                </a:lnTo>
                <a:lnTo>
                  <a:pt x="1055075" y="1222866"/>
                </a:lnTo>
                <a:lnTo>
                  <a:pt x="994684" y="1220181"/>
                </a:lnTo>
                <a:lnTo>
                  <a:pt x="935242" y="1215763"/>
                </a:lnTo>
                <a:lnTo>
                  <a:pt x="876835" y="1209659"/>
                </a:lnTo>
                <a:lnTo>
                  <a:pt x="819546" y="1201915"/>
                </a:lnTo>
                <a:lnTo>
                  <a:pt x="763463" y="1192578"/>
                </a:lnTo>
                <a:lnTo>
                  <a:pt x="708668" y="1181695"/>
                </a:lnTo>
                <a:lnTo>
                  <a:pt x="655248" y="1169312"/>
                </a:lnTo>
                <a:lnTo>
                  <a:pt x="603288" y="1155476"/>
                </a:lnTo>
                <a:lnTo>
                  <a:pt x="552873" y="1140234"/>
                </a:lnTo>
                <a:lnTo>
                  <a:pt x="504087" y="1123632"/>
                </a:lnTo>
                <a:lnTo>
                  <a:pt x="457017" y="1105716"/>
                </a:lnTo>
                <a:lnTo>
                  <a:pt x="411746" y="1086535"/>
                </a:lnTo>
                <a:lnTo>
                  <a:pt x="368360" y="1066133"/>
                </a:lnTo>
                <a:lnTo>
                  <a:pt x="326945" y="1044559"/>
                </a:lnTo>
                <a:lnTo>
                  <a:pt x="287585" y="1021858"/>
                </a:lnTo>
                <a:lnTo>
                  <a:pt x="250365" y="998077"/>
                </a:lnTo>
                <a:lnTo>
                  <a:pt x="215371" y="973262"/>
                </a:lnTo>
                <a:lnTo>
                  <a:pt x="182688" y="947462"/>
                </a:lnTo>
                <a:lnTo>
                  <a:pt x="152399" y="920721"/>
                </a:lnTo>
                <a:lnTo>
                  <a:pt x="124592" y="893088"/>
                </a:lnTo>
                <a:lnTo>
                  <a:pt x="76760" y="835327"/>
                </a:lnTo>
                <a:lnTo>
                  <a:pt x="39872" y="774553"/>
                </a:lnTo>
                <a:lnTo>
                  <a:pt x="14609" y="711139"/>
                </a:lnTo>
                <a:lnTo>
                  <a:pt x="1651" y="645459"/>
                </a:lnTo>
                <a:lnTo>
                  <a:pt x="0" y="611886"/>
                </a:lnTo>
                <a:close/>
              </a:path>
            </a:pathLst>
          </a:custGeom>
          <a:noFill/>
          <a:ln w="57912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7769225" y="3476625"/>
            <a:ext cx="228600" cy="863600"/>
          </a:xfrm>
          <a:custGeom>
            <a:avLst/>
            <a:gdLst/>
            <a:ahLst/>
            <a:cxnLst>
              <a:cxn ang="0">
                <a:pos x="152400" y="190499"/>
              </a:cxn>
              <a:cxn ang="0">
                <a:pos x="76200" y="190499"/>
              </a:cxn>
              <a:cxn ang="0">
                <a:pos x="76200" y="864107"/>
              </a:cxn>
              <a:cxn ang="0">
                <a:pos x="152400" y="864107"/>
              </a:cxn>
              <a:cxn ang="0">
                <a:pos x="152400" y="190499"/>
              </a:cxn>
              <a:cxn ang="0">
                <a:pos x="114300" y="0"/>
              </a:cxn>
              <a:cxn ang="0">
                <a:pos x="0" y="228599"/>
              </a:cxn>
              <a:cxn ang="0">
                <a:pos x="76200" y="228599"/>
              </a:cxn>
              <a:cxn ang="0">
                <a:pos x="76200" y="190499"/>
              </a:cxn>
              <a:cxn ang="0">
                <a:pos x="209550" y="190499"/>
              </a:cxn>
              <a:cxn ang="0">
                <a:pos x="114300" y="0"/>
              </a:cxn>
              <a:cxn ang="0">
                <a:pos x="209550" y="190499"/>
              </a:cxn>
              <a:cxn ang="0">
                <a:pos x="152400" y="190499"/>
              </a:cxn>
              <a:cxn ang="0">
                <a:pos x="152400" y="228599"/>
              </a:cxn>
              <a:cxn ang="0">
                <a:pos x="228600" y="228599"/>
              </a:cxn>
              <a:cxn ang="0">
                <a:pos x="209550" y="190499"/>
              </a:cxn>
            </a:cxnLst>
            <a:rect l="0" t="0" r="r" b="b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 txBox="1">
            <a:spLocks noChangeArrowheads="1"/>
          </p:cNvSpPr>
          <p:nvPr/>
        </p:nvSpPr>
        <p:spPr bwMode="auto">
          <a:xfrm>
            <a:off x="7516813" y="4300538"/>
            <a:ext cx="803275" cy="47625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6838">
              <a:spcBef>
                <a:spcPts val="113"/>
              </a:spcBef>
            </a:pPr>
            <a:r>
              <a:rPr lang="th-TH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Ascii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99891B65-E033-425A-9AEA-90B006A6F7BF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Switching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B4B8FC3-C4A0-4A0E-8A14-956F6ACD5B65}" type="slidenum">
              <a:rPr lang="th-TH"/>
              <a:pPr marL="207963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3389312" cy="1073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Packet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Circuit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8562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65" dirty="0"/>
              <a:t> </a:t>
            </a:r>
            <a:r>
              <a:rPr spc="-5" dirty="0"/>
              <a:t>Header/Trailer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1711325" y="3787775"/>
            <a:ext cx="7108825" cy="2333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/>
          </p:cNvSpPr>
          <p:nvPr/>
        </p:nvSpPr>
        <p:spPr bwMode="auto">
          <a:xfrm>
            <a:off x="1706563" y="3783013"/>
            <a:ext cx="7119937" cy="2344737"/>
          </a:xfrm>
          <a:custGeom>
            <a:avLst/>
            <a:gdLst/>
            <a:ahLst/>
            <a:cxnLst>
              <a:cxn ang="0">
                <a:pos x="0" y="2343911"/>
              </a:cxn>
              <a:cxn ang="0">
                <a:pos x="7118604" y="2343911"/>
              </a:cxn>
              <a:cxn ang="0">
                <a:pos x="7118604" y="0"/>
              </a:cxn>
              <a:cxn ang="0">
                <a:pos x="0" y="0"/>
              </a:cxn>
              <a:cxn ang="0">
                <a:pos x="0" y="2343911"/>
              </a:cxn>
            </a:cxnLst>
            <a:rect l="0" t="0" r="r" b="b"/>
            <a:pathLst>
              <a:path w="7118984" h="2344420">
                <a:moveTo>
                  <a:pt x="0" y="2343911"/>
                </a:moveTo>
                <a:lnTo>
                  <a:pt x="7118604" y="2343911"/>
                </a:lnTo>
                <a:lnTo>
                  <a:pt x="7118604" y="0"/>
                </a:lnTo>
                <a:lnTo>
                  <a:pt x="0" y="0"/>
                </a:lnTo>
                <a:lnTo>
                  <a:pt x="0" y="234391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198438" y="3787775"/>
            <a:ext cx="1338262" cy="831850"/>
          </a:xfrm>
          <a:custGeom>
            <a:avLst/>
            <a:gdLst/>
            <a:ahLst/>
            <a:cxnLst>
              <a:cxn ang="0">
                <a:pos x="0" y="832104"/>
              </a:cxn>
              <a:cxn ang="0">
                <a:pos x="1338072" y="832104"/>
              </a:cxn>
              <a:cxn ang="0">
                <a:pos x="1338072" y="0"/>
              </a:cxn>
              <a:cxn ang="0">
                <a:pos x="0" y="0"/>
              </a:cxn>
              <a:cxn ang="0">
                <a:pos x="0" y="832104"/>
              </a:cxn>
            </a:cxnLst>
            <a:rect l="0" t="0" r="r" b="b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198438" y="3787775"/>
            <a:ext cx="1338262" cy="831850"/>
          </a:xfrm>
          <a:custGeom>
            <a:avLst/>
            <a:gdLst/>
            <a:ahLst/>
            <a:cxnLst>
              <a:cxn ang="0">
                <a:pos x="0" y="832104"/>
              </a:cxn>
              <a:cxn ang="0">
                <a:pos x="1338072" y="832104"/>
              </a:cxn>
              <a:cxn ang="0">
                <a:pos x="1338072" y="0"/>
              </a:cxn>
              <a:cxn ang="0">
                <a:pos x="0" y="0"/>
              </a:cxn>
              <a:cxn ang="0">
                <a:pos x="0" y="832104"/>
              </a:cxn>
            </a:cxnLst>
            <a:rect l="0" t="0" r="r" b="b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noFill/>
          <a:ln w="9144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93675" y="3783013"/>
            <a:ext cx="1347788" cy="841375"/>
          </a:xfrm>
          <a:prstGeom prst="rect">
            <a:avLst/>
          </a:prstGeom>
        </p:spPr>
        <p:txBody>
          <a:bodyPr lIns="0" tIns="50165" rIns="0" bIns="0">
            <a:spAutoFit/>
          </a:bodyPr>
          <a:lstStyle/>
          <a:p>
            <a:pPr algn="ctr" fontAlgn="auto">
              <a:lnSpc>
                <a:spcPts val="2745"/>
              </a:lnSpc>
              <a:spcBef>
                <a:spcPts val="39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1446213" y="4556125"/>
            <a:ext cx="696912" cy="887413"/>
          </a:xfrm>
          <a:custGeom>
            <a:avLst/>
            <a:gdLst/>
            <a:ahLst/>
            <a:cxnLst>
              <a:cxn ang="0">
                <a:pos x="526514" y="729528"/>
              </a:cxn>
              <a:cxn ang="0">
                <a:pos x="466089" y="776097"/>
              </a:cxn>
              <a:cxn ang="0">
                <a:pos x="696213" y="887349"/>
              </a:cxn>
              <a:cxn ang="0">
                <a:pos x="671268" y="759714"/>
              </a:cxn>
              <a:cxn ang="0">
                <a:pos x="549782" y="759714"/>
              </a:cxn>
              <a:cxn ang="0">
                <a:pos x="526514" y="729528"/>
              </a:cxn>
              <a:cxn ang="0">
                <a:pos x="586838" y="683037"/>
              </a:cxn>
              <a:cxn ang="0">
                <a:pos x="526514" y="729528"/>
              </a:cxn>
              <a:cxn ang="0">
                <a:pos x="549782" y="759714"/>
              </a:cxn>
              <a:cxn ang="0">
                <a:pos x="610107" y="713232"/>
              </a:cxn>
              <a:cxn ang="0">
                <a:pos x="586838" y="683037"/>
              </a:cxn>
              <a:cxn ang="0">
                <a:pos x="647192" y="636524"/>
              </a:cxn>
              <a:cxn ang="0">
                <a:pos x="586838" y="683037"/>
              </a:cxn>
              <a:cxn ang="0">
                <a:pos x="610107" y="713232"/>
              </a:cxn>
              <a:cxn ang="0">
                <a:pos x="549782" y="759714"/>
              </a:cxn>
              <a:cxn ang="0">
                <a:pos x="671268" y="759714"/>
              </a:cxn>
              <a:cxn ang="0">
                <a:pos x="647192" y="636524"/>
              </a:cxn>
              <a:cxn ang="0">
                <a:pos x="60451" y="0"/>
              </a:cxn>
              <a:cxn ang="0">
                <a:pos x="0" y="46482"/>
              </a:cxn>
              <a:cxn ang="0">
                <a:pos x="526514" y="729528"/>
              </a:cxn>
              <a:cxn ang="0">
                <a:pos x="586838" y="683037"/>
              </a:cxn>
              <a:cxn ang="0">
                <a:pos x="60451" y="0"/>
              </a:cxn>
            </a:cxnLst>
            <a:rect l="0" t="0" r="r" b="b"/>
            <a:pathLst>
              <a:path w="696594" h="887729">
                <a:moveTo>
                  <a:pt x="526514" y="729528"/>
                </a:moveTo>
                <a:lnTo>
                  <a:pt x="466089" y="776097"/>
                </a:lnTo>
                <a:lnTo>
                  <a:pt x="696213" y="887349"/>
                </a:lnTo>
                <a:lnTo>
                  <a:pt x="671268" y="759714"/>
                </a:lnTo>
                <a:lnTo>
                  <a:pt x="549782" y="759714"/>
                </a:lnTo>
                <a:lnTo>
                  <a:pt x="526514" y="729528"/>
                </a:lnTo>
                <a:close/>
              </a:path>
              <a:path w="696594" h="887729">
                <a:moveTo>
                  <a:pt x="586838" y="683037"/>
                </a:moveTo>
                <a:lnTo>
                  <a:pt x="526514" y="729528"/>
                </a:lnTo>
                <a:lnTo>
                  <a:pt x="549782" y="759714"/>
                </a:lnTo>
                <a:lnTo>
                  <a:pt x="610107" y="713232"/>
                </a:lnTo>
                <a:lnTo>
                  <a:pt x="586838" y="683037"/>
                </a:lnTo>
                <a:close/>
              </a:path>
              <a:path w="696594" h="887729">
                <a:moveTo>
                  <a:pt x="647192" y="636524"/>
                </a:moveTo>
                <a:lnTo>
                  <a:pt x="586838" y="683037"/>
                </a:lnTo>
                <a:lnTo>
                  <a:pt x="610107" y="713232"/>
                </a:lnTo>
                <a:lnTo>
                  <a:pt x="549782" y="759714"/>
                </a:lnTo>
                <a:lnTo>
                  <a:pt x="671268" y="759714"/>
                </a:lnTo>
                <a:lnTo>
                  <a:pt x="647192" y="636524"/>
                </a:lnTo>
                <a:close/>
              </a:path>
              <a:path w="696594" h="887729">
                <a:moveTo>
                  <a:pt x="60451" y="0"/>
                </a:moveTo>
                <a:lnTo>
                  <a:pt x="0" y="46482"/>
                </a:lnTo>
                <a:lnTo>
                  <a:pt x="526514" y="729528"/>
                </a:lnTo>
                <a:lnTo>
                  <a:pt x="586838" y="683037"/>
                </a:lnTo>
                <a:lnTo>
                  <a:pt x="6045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1147763" y="2844800"/>
            <a:ext cx="1455737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55420" y="6095"/>
              </a:cxn>
            </a:cxnLst>
            <a:rect l="0" t="0" r="r" b="b"/>
            <a:pathLst>
              <a:path w="1455420" h="6350">
                <a:moveTo>
                  <a:pt x="0" y="0"/>
                </a:moveTo>
                <a:lnTo>
                  <a:pt x="1455420" y="6095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3" name="object 10"/>
          <p:cNvSpPr>
            <a:spLocks/>
          </p:cNvSpPr>
          <p:nvPr/>
        </p:nvSpPr>
        <p:spPr bwMode="auto">
          <a:xfrm>
            <a:off x="1042988" y="2806700"/>
            <a:ext cx="114300" cy="74613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36575"/>
              </a:cxn>
              <a:cxn ang="0">
                <a:pos x="114300" y="73151"/>
              </a:cxn>
              <a:cxn ang="0">
                <a:pos x="114300" y="0"/>
              </a:cxn>
            </a:cxnLst>
            <a:rect l="0" t="0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2592388" y="2813050"/>
            <a:ext cx="112712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2775" y="38226"/>
              </a:cxn>
              <a:cxn ang="0">
                <a:pos x="0" y="0"/>
              </a:cxn>
            </a:cxnLst>
            <a:rect l="0" t="0" r="r" b="b"/>
            <a:pathLst>
              <a:path w="113030" h="73660">
                <a:moveTo>
                  <a:pt x="0" y="0"/>
                </a:moveTo>
                <a:lnTo>
                  <a:pt x="0" y="73151"/>
                </a:lnTo>
                <a:lnTo>
                  <a:pt x="112775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4457700" y="2843213"/>
            <a:ext cx="3460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4424" y="1524"/>
              </a:cxn>
            </a:cxnLst>
            <a:rect l="0" t="0" r="r" b="b"/>
            <a:pathLst>
              <a:path w="344804" h="1905">
                <a:moveTo>
                  <a:pt x="0" y="0"/>
                </a:moveTo>
                <a:lnTo>
                  <a:pt x="344424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4352925" y="2805113"/>
            <a:ext cx="115888" cy="74612"/>
          </a:xfrm>
          <a:custGeom>
            <a:avLst/>
            <a:gdLst/>
            <a:ahLst/>
            <a:cxnLst>
              <a:cxn ang="0">
                <a:pos x="115823" y="0"/>
              </a:cxn>
              <a:cxn ang="0">
                <a:pos x="0" y="36575"/>
              </a:cxn>
              <a:cxn ang="0">
                <a:pos x="115823" y="73151"/>
              </a:cxn>
              <a:cxn ang="0">
                <a:pos x="115823" y="0"/>
              </a:cxn>
            </a:cxnLst>
            <a:rect l="0" t="0" r="r" b="b"/>
            <a:pathLst>
              <a:path w="116204" h="73660">
                <a:moveTo>
                  <a:pt x="115823" y="0"/>
                </a:moveTo>
                <a:lnTo>
                  <a:pt x="0" y="36575"/>
                </a:lnTo>
                <a:lnTo>
                  <a:pt x="115823" y="7315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4791075" y="2805113"/>
            <a:ext cx="114300" cy="74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4300" y="36575"/>
              </a:cxn>
              <a:cxn ang="0">
                <a:pos x="0" y="0"/>
              </a:cxn>
            </a:cxnLst>
            <a:rect l="0" t="0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8" name="object 15"/>
          <p:cNvSpPr>
            <a:spLocks/>
          </p:cNvSpPr>
          <p:nvPr/>
        </p:nvSpPr>
        <p:spPr bwMode="auto">
          <a:xfrm>
            <a:off x="1147763" y="3238500"/>
            <a:ext cx="36560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4552" y="1524"/>
              </a:cxn>
            </a:cxnLst>
            <a:rect l="0" t="0" r="r" b="b"/>
            <a:pathLst>
              <a:path w="3655060" h="1905">
                <a:moveTo>
                  <a:pt x="0" y="0"/>
                </a:moveTo>
                <a:lnTo>
                  <a:pt x="365455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1042988" y="3200400"/>
            <a:ext cx="114300" cy="73025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36575"/>
              </a:cxn>
              <a:cxn ang="0">
                <a:pos x="114300" y="73151"/>
              </a:cxn>
              <a:cxn ang="0">
                <a:pos x="114300" y="0"/>
              </a:cxn>
            </a:cxnLst>
            <a:rect l="0" t="0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/>
          </p:cNvSpPr>
          <p:nvPr/>
        </p:nvSpPr>
        <p:spPr bwMode="auto">
          <a:xfrm>
            <a:off x="4791075" y="3200400"/>
            <a:ext cx="114300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4300" y="36575"/>
              </a:cxn>
              <a:cxn ang="0">
                <a:pos x="0" y="0"/>
              </a:cxn>
            </a:cxnLst>
            <a:rect l="0" t="0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425950" y="2549525"/>
            <a:ext cx="406400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9850">
              <a:lnSpc>
                <a:spcPct val="104000"/>
              </a:lnSpc>
            </a:pPr>
            <a:r>
              <a:rPr lang="th-TH" sz="900">
                <a:cs typeface="Arial" charset="0"/>
              </a:rPr>
              <a:t>Type  2 Bytes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41538" y="3074988"/>
            <a:ext cx="8651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Ethernet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883" name="object 20"/>
          <p:cNvSpPr>
            <a:spLocks/>
          </p:cNvSpPr>
          <p:nvPr/>
        </p:nvSpPr>
        <p:spPr bwMode="auto">
          <a:xfrm>
            <a:off x="1042988" y="23558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4" name="object 21"/>
          <p:cNvSpPr>
            <a:spLocks/>
          </p:cNvSpPr>
          <p:nvPr/>
        </p:nvSpPr>
        <p:spPr bwMode="auto">
          <a:xfrm>
            <a:off x="1042988" y="23828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5" name="object 22"/>
          <p:cNvSpPr>
            <a:spLocks/>
          </p:cNvSpPr>
          <p:nvPr/>
        </p:nvSpPr>
        <p:spPr bwMode="auto">
          <a:xfrm>
            <a:off x="1042988" y="24130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1042988" y="24399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7" name="object 24"/>
          <p:cNvSpPr>
            <a:spLocks/>
          </p:cNvSpPr>
          <p:nvPr/>
        </p:nvSpPr>
        <p:spPr bwMode="auto">
          <a:xfrm>
            <a:off x="1042988" y="24685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8" name="object 25"/>
          <p:cNvSpPr>
            <a:spLocks/>
          </p:cNvSpPr>
          <p:nvPr/>
        </p:nvSpPr>
        <p:spPr bwMode="auto">
          <a:xfrm>
            <a:off x="1042988" y="24955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9" name="object 26"/>
          <p:cNvSpPr>
            <a:spLocks/>
          </p:cNvSpPr>
          <p:nvPr/>
        </p:nvSpPr>
        <p:spPr bwMode="auto">
          <a:xfrm>
            <a:off x="1042988" y="25257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0" name="object 27"/>
          <p:cNvSpPr>
            <a:spLocks/>
          </p:cNvSpPr>
          <p:nvPr/>
        </p:nvSpPr>
        <p:spPr bwMode="auto">
          <a:xfrm>
            <a:off x="1042988" y="25527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1042988" y="25812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2" name="object 29"/>
          <p:cNvSpPr>
            <a:spLocks/>
          </p:cNvSpPr>
          <p:nvPr/>
        </p:nvSpPr>
        <p:spPr bwMode="auto">
          <a:xfrm>
            <a:off x="1042988" y="26098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1042988" y="26384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1042988" y="26670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5" name="object 32"/>
          <p:cNvSpPr>
            <a:spLocks/>
          </p:cNvSpPr>
          <p:nvPr/>
        </p:nvSpPr>
        <p:spPr bwMode="auto">
          <a:xfrm>
            <a:off x="1042988" y="26939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6" name="object 33"/>
          <p:cNvSpPr>
            <a:spLocks/>
          </p:cNvSpPr>
          <p:nvPr/>
        </p:nvSpPr>
        <p:spPr bwMode="auto">
          <a:xfrm>
            <a:off x="1042988" y="27241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7" name="object 34"/>
          <p:cNvSpPr>
            <a:spLocks/>
          </p:cNvSpPr>
          <p:nvPr/>
        </p:nvSpPr>
        <p:spPr bwMode="auto">
          <a:xfrm>
            <a:off x="1042988" y="27511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8" name="object 35"/>
          <p:cNvSpPr>
            <a:spLocks/>
          </p:cNvSpPr>
          <p:nvPr/>
        </p:nvSpPr>
        <p:spPr bwMode="auto">
          <a:xfrm>
            <a:off x="1042988" y="277971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9" name="object 36"/>
          <p:cNvSpPr>
            <a:spLocks/>
          </p:cNvSpPr>
          <p:nvPr/>
        </p:nvSpPr>
        <p:spPr bwMode="auto">
          <a:xfrm>
            <a:off x="1042988" y="28067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0" name="object 37"/>
          <p:cNvSpPr>
            <a:spLocks/>
          </p:cNvSpPr>
          <p:nvPr/>
        </p:nvSpPr>
        <p:spPr bwMode="auto">
          <a:xfrm>
            <a:off x="1042988" y="28352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1" name="object 38"/>
          <p:cNvSpPr>
            <a:spLocks/>
          </p:cNvSpPr>
          <p:nvPr/>
        </p:nvSpPr>
        <p:spPr bwMode="auto">
          <a:xfrm>
            <a:off x="1042988" y="28638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2" name="object 39"/>
          <p:cNvSpPr>
            <a:spLocks/>
          </p:cNvSpPr>
          <p:nvPr/>
        </p:nvSpPr>
        <p:spPr bwMode="auto">
          <a:xfrm>
            <a:off x="1042988" y="28908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3" name="object 40"/>
          <p:cNvSpPr>
            <a:spLocks/>
          </p:cNvSpPr>
          <p:nvPr/>
        </p:nvSpPr>
        <p:spPr bwMode="auto">
          <a:xfrm>
            <a:off x="1042988" y="29194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4" name="object 41"/>
          <p:cNvSpPr>
            <a:spLocks/>
          </p:cNvSpPr>
          <p:nvPr/>
        </p:nvSpPr>
        <p:spPr bwMode="auto">
          <a:xfrm>
            <a:off x="1042988" y="29479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5" name="object 42"/>
          <p:cNvSpPr>
            <a:spLocks/>
          </p:cNvSpPr>
          <p:nvPr/>
        </p:nvSpPr>
        <p:spPr bwMode="auto">
          <a:xfrm>
            <a:off x="1042988" y="29765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6" name="object 43"/>
          <p:cNvSpPr>
            <a:spLocks/>
          </p:cNvSpPr>
          <p:nvPr/>
        </p:nvSpPr>
        <p:spPr bwMode="auto">
          <a:xfrm>
            <a:off x="1042988" y="30035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7" name="object 44"/>
          <p:cNvSpPr>
            <a:spLocks/>
          </p:cNvSpPr>
          <p:nvPr/>
        </p:nvSpPr>
        <p:spPr bwMode="auto">
          <a:xfrm>
            <a:off x="1042988" y="30305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8" name="object 45"/>
          <p:cNvSpPr>
            <a:spLocks/>
          </p:cNvSpPr>
          <p:nvPr/>
        </p:nvSpPr>
        <p:spPr bwMode="auto">
          <a:xfrm>
            <a:off x="1042988" y="306228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09" name="object 46"/>
          <p:cNvSpPr>
            <a:spLocks/>
          </p:cNvSpPr>
          <p:nvPr/>
        </p:nvSpPr>
        <p:spPr bwMode="auto">
          <a:xfrm>
            <a:off x="1042988" y="30892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0" name="object 47"/>
          <p:cNvSpPr>
            <a:spLocks/>
          </p:cNvSpPr>
          <p:nvPr/>
        </p:nvSpPr>
        <p:spPr bwMode="auto">
          <a:xfrm>
            <a:off x="1042988" y="31178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1" name="object 48"/>
          <p:cNvSpPr>
            <a:spLocks/>
          </p:cNvSpPr>
          <p:nvPr/>
        </p:nvSpPr>
        <p:spPr bwMode="auto">
          <a:xfrm>
            <a:off x="1042988" y="31448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2" name="object 49"/>
          <p:cNvSpPr>
            <a:spLocks/>
          </p:cNvSpPr>
          <p:nvPr/>
        </p:nvSpPr>
        <p:spPr bwMode="auto">
          <a:xfrm>
            <a:off x="1042988" y="31750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3" name="object 50"/>
          <p:cNvSpPr>
            <a:spLocks/>
          </p:cNvSpPr>
          <p:nvPr/>
        </p:nvSpPr>
        <p:spPr bwMode="auto">
          <a:xfrm>
            <a:off x="1042988" y="32019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4" name="object 51"/>
          <p:cNvSpPr>
            <a:spLocks/>
          </p:cNvSpPr>
          <p:nvPr/>
        </p:nvSpPr>
        <p:spPr bwMode="auto">
          <a:xfrm>
            <a:off x="1042988" y="32305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5" name="object 52"/>
          <p:cNvSpPr>
            <a:spLocks/>
          </p:cNvSpPr>
          <p:nvPr/>
        </p:nvSpPr>
        <p:spPr bwMode="auto">
          <a:xfrm>
            <a:off x="1042988" y="32575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70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6" name="object 53"/>
          <p:cNvSpPr>
            <a:spLocks/>
          </p:cNvSpPr>
          <p:nvPr/>
        </p:nvSpPr>
        <p:spPr bwMode="auto">
          <a:xfrm>
            <a:off x="2698750" y="23558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7" name="object 54"/>
          <p:cNvSpPr>
            <a:spLocks/>
          </p:cNvSpPr>
          <p:nvPr/>
        </p:nvSpPr>
        <p:spPr bwMode="auto">
          <a:xfrm>
            <a:off x="2698750" y="23828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8" name="object 55"/>
          <p:cNvSpPr>
            <a:spLocks/>
          </p:cNvSpPr>
          <p:nvPr/>
        </p:nvSpPr>
        <p:spPr bwMode="auto">
          <a:xfrm>
            <a:off x="2698750" y="24130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19" name="object 56"/>
          <p:cNvSpPr>
            <a:spLocks/>
          </p:cNvSpPr>
          <p:nvPr/>
        </p:nvSpPr>
        <p:spPr bwMode="auto">
          <a:xfrm>
            <a:off x="2698750" y="24399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0" name="object 57"/>
          <p:cNvSpPr>
            <a:spLocks/>
          </p:cNvSpPr>
          <p:nvPr/>
        </p:nvSpPr>
        <p:spPr bwMode="auto">
          <a:xfrm>
            <a:off x="2698750" y="24685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1" name="object 58"/>
          <p:cNvSpPr>
            <a:spLocks/>
          </p:cNvSpPr>
          <p:nvPr/>
        </p:nvSpPr>
        <p:spPr bwMode="auto">
          <a:xfrm>
            <a:off x="2698750" y="24955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2" name="object 59"/>
          <p:cNvSpPr>
            <a:spLocks/>
          </p:cNvSpPr>
          <p:nvPr/>
        </p:nvSpPr>
        <p:spPr bwMode="auto">
          <a:xfrm>
            <a:off x="2698750" y="25241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3" name="object 60"/>
          <p:cNvSpPr>
            <a:spLocks/>
          </p:cNvSpPr>
          <p:nvPr/>
        </p:nvSpPr>
        <p:spPr bwMode="auto">
          <a:xfrm>
            <a:off x="2698750" y="25527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4" name="object 61"/>
          <p:cNvSpPr>
            <a:spLocks/>
          </p:cNvSpPr>
          <p:nvPr/>
        </p:nvSpPr>
        <p:spPr bwMode="auto">
          <a:xfrm>
            <a:off x="2698750" y="25812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5" name="object 62"/>
          <p:cNvSpPr>
            <a:spLocks/>
          </p:cNvSpPr>
          <p:nvPr/>
        </p:nvSpPr>
        <p:spPr bwMode="auto">
          <a:xfrm>
            <a:off x="2698750" y="26098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6" name="object 63"/>
          <p:cNvSpPr>
            <a:spLocks/>
          </p:cNvSpPr>
          <p:nvPr/>
        </p:nvSpPr>
        <p:spPr bwMode="auto">
          <a:xfrm>
            <a:off x="2698750" y="26384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7" name="object 64"/>
          <p:cNvSpPr>
            <a:spLocks/>
          </p:cNvSpPr>
          <p:nvPr/>
        </p:nvSpPr>
        <p:spPr bwMode="auto">
          <a:xfrm>
            <a:off x="2698750" y="26654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8" name="object 65"/>
          <p:cNvSpPr>
            <a:spLocks/>
          </p:cNvSpPr>
          <p:nvPr/>
        </p:nvSpPr>
        <p:spPr bwMode="auto">
          <a:xfrm>
            <a:off x="2698750" y="269398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29" name="object 66"/>
          <p:cNvSpPr>
            <a:spLocks/>
          </p:cNvSpPr>
          <p:nvPr/>
        </p:nvSpPr>
        <p:spPr bwMode="auto">
          <a:xfrm>
            <a:off x="2698750" y="27225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0" name="object 67"/>
          <p:cNvSpPr>
            <a:spLocks/>
          </p:cNvSpPr>
          <p:nvPr/>
        </p:nvSpPr>
        <p:spPr bwMode="auto">
          <a:xfrm>
            <a:off x="2698750" y="275113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1" name="object 68"/>
          <p:cNvSpPr>
            <a:spLocks/>
          </p:cNvSpPr>
          <p:nvPr/>
        </p:nvSpPr>
        <p:spPr bwMode="auto">
          <a:xfrm>
            <a:off x="2698750" y="277971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2" name="object 69"/>
          <p:cNvSpPr>
            <a:spLocks/>
          </p:cNvSpPr>
          <p:nvPr/>
        </p:nvSpPr>
        <p:spPr bwMode="auto">
          <a:xfrm>
            <a:off x="2698750" y="28067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3" name="object 70"/>
          <p:cNvSpPr>
            <a:spLocks/>
          </p:cNvSpPr>
          <p:nvPr/>
        </p:nvSpPr>
        <p:spPr bwMode="auto">
          <a:xfrm>
            <a:off x="2698750" y="28352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4" name="object 71"/>
          <p:cNvSpPr>
            <a:spLocks/>
          </p:cNvSpPr>
          <p:nvPr/>
        </p:nvSpPr>
        <p:spPr bwMode="auto">
          <a:xfrm>
            <a:off x="2698750" y="28622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5" name="object 72"/>
          <p:cNvSpPr>
            <a:spLocks/>
          </p:cNvSpPr>
          <p:nvPr/>
        </p:nvSpPr>
        <p:spPr bwMode="auto">
          <a:xfrm>
            <a:off x="2698750" y="28908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6" name="object 73"/>
          <p:cNvSpPr>
            <a:spLocks/>
          </p:cNvSpPr>
          <p:nvPr/>
        </p:nvSpPr>
        <p:spPr bwMode="auto">
          <a:xfrm>
            <a:off x="2698750" y="2917825"/>
            <a:ext cx="3175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0667"/>
              </a:cxn>
            </a:cxnLst>
            <a:rect l="0" t="0" r="r" b="b"/>
            <a:pathLst>
              <a:path w="3175" h="10794">
                <a:moveTo>
                  <a:pt x="0" y="0"/>
                </a:moveTo>
                <a:lnTo>
                  <a:pt x="3047" y="10667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7" name="object 74"/>
          <p:cNvSpPr>
            <a:spLocks/>
          </p:cNvSpPr>
          <p:nvPr/>
        </p:nvSpPr>
        <p:spPr bwMode="auto">
          <a:xfrm>
            <a:off x="4352925" y="200342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8" name="object 75"/>
          <p:cNvSpPr>
            <a:spLocks/>
          </p:cNvSpPr>
          <p:nvPr/>
        </p:nvSpPr>
        <p:spPr bwMode="auto">
          <a:xfrm>
            <a:off x="4352925" y="20320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39" name="object 76"/>
          <p:cNvSpPr>
            <a:spLocks/>
          </p:cNvSpPr>
          <p:nvPr/>
        </p:nvSpPr>
        <p:spPr bwMode="auto">
          <a:xfrm>
            <a:off x="4352925" y="20605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0" name="object 77"/>
          <p:cNvSpPr>
            <a:spLocks/>
          </p:cNvSpPr>
          <p:nvPr/>
        </p:nvSpPr>
        <p:spPr bwMode="auto">
          <a:xfrm>
            <a:off x="4352925" y="208756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1" name="object 78"/>
          <p:cNvSpPr>
            <a:spLocks/>
          </p:cNvSpPr>
          <p:nvPr/>
        </p:nvSpPr>
        <p:spPr bwMode="auto">
          <a:xfrm>
            <a:off x="4352925" y="21145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2" name="object 79"/>
          <p:cNvSpPr>
            <a:spLocks/>
          </p:cNvSpPr>
          <p:nvPr/>
        </p:nvSpPr>
        <p:spPr bwMode="auto">
          <a:xfrm>
            <a:off x="4352925" y="21447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3" name="object 80"/>
          <p:cNvSpPr>
            <a:spLocks/>
          </p:cNvSpPr>
          <p:nvPr/>
        </p:nvSpPr>
        <p:spPr bwMode="auto">
          <a:xfrm>
            <a:off x="4352925" y="21717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4" name="object 81"/>
          <p:cNvSpPr>
            <a:spLocks/>
          </p:cNvSpPr>
          <p:nvPr/>
        </p:nvSpPr>
        <p:spPr bwMode="auto">
          <a:xfrm>
            <a:off x="4352925" y="2200275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5" name="object 82"/>
          <p:cNvSpPr>
            <a:spLocks/>
          </p:cNvSpPr>
          <p:nvPr/>
        </p:nvSpPr>
        <p:spPr bwMode="auto">
          <a:xfrm>
            <a:off x="4352925" y="22288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6" name="object 83"/>
          <p:cNvSpPr>
            <a:spLocks/>
          </p:cNvSpPr>
          <p:nvPr/>
        </p:nvSpPr>
        <p:spPr bwMode="auto">
          <a:xfrm>
            <a:off x="4352925" y="22574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7" name="object 84"/>
          <p:cNvSpPr>
            <a:spLocks/>
          </p:cNvSpPr>
          <p:nvPr/>
        </p:nvSpPr>
        <p:spPr bwMode="auto">
          <a:xfrm>
            <a:off x="4352925" y="228441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8" name="object 85"/>
          <p:cNvSpPr>
            <a:spLocks/>
          </p:cNvSpPr>
          <p:nvPr/>
        </p:nvSpPr>
        <p:spPr bwMode="auto">
          <a:xfrm>
            <a:off x="4352925" y="23129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49" name="object 86"/>
          <p:cNvSpPr>
            <a:spLocks/>
          </p:cNvSpPr>
          <p:nvPr/>
        </p:nvSpPr>
        <p:spPr bwMode="auto">
          <a:xfrm>
            <a:off x="4352925" y="23431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0" name="object 87"/>
          <p:cNvSpPr>
            <a:spLocks/>
          </p:cNvSpPr>
          <p:nvPr/>
        </p:nvSpPr>
        <p:spPr bwMode="auto">
          <a:xfrm>
            <a:off x="4352925" y="237172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1" name="object 88"/>
          <p:cNvSpPr>
            <a:spLocks/>
          </p:cNvSpPr>
          <p:nvPr/>
        </p:nvSpPr>
        <p:spPr bwMode="auto">
          <a:xfrm>
            <a:off x="4352925" y="23987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2" name="object 89"/>
          <p:cNvSpPr>
            <a:spLocks/>
          </p:cNvSpPr>
          <p:nvPr/>
        </p:nvSpPr>
        <p:spPr bwMode="auto">
          <a:xfrm>
            <a:off x="4352925" y="24257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3" name="object 90"/>
          <p:cNvSpPr>
            <a:spLocks/>
          </p:cNvSpPr>
          <p:nvPr/>
        </p:nvSpPr>
        <p:spPr bwMode="auto">
          <a:xfrm>
            <a:off x="4352925" y="24558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4" name="object 91"/>
          <p:cNvSpPr>
            <a:spLocks/>
          </p:cNvSpPr>
          <p:nvPr/>
        </p:nvSpPr>
        <p:spPr bwMode="auto">
          <a:xfrm>
            <a:off x="4352925" y="24828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5" name="object 92"/>
          <p:cNvSpPr>
            <a:spLocks/>
          </p:cNvSpPr>
          <p:nvPr/>
        </p:nvSpPr>
        <p:spPr bwMode="auto">
          <a:xfrm>
            <a:off x="4352925" y="251142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6" name="object 93"/>
          <p:cNvSpPr>
            <a:spLocks/>
          </p:cNvSpPr>
          <p:nvPr/>
        </p:nvSpPr>
        <p:spPr bwMode="auto">
          <a:xfrm>
            <a:off x="4352925" y="25384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7" name="object 94"/>
          <p:cNvSpPr>
            <a:spLocks/>
          </p:cNvSpPr>
          <p:nvPr/>
        </p:nvSpPr>
        <p:spPr bwMode="auto">
          <a:xfrm>
            <a:off x="4352925" y="25685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8" name="object 95"/>
          <p:cNvSpPr>
            <a:spLocks/>
          </p:cNvSpPr>
          <p:nvPr/>
        </p:nvSpPr>
        <p:spPr bwMode="auto">
          <a:xfrm>
            <a:off x="4352925" y="25955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59" name="object 96"/>
          <p:cNvSpPr>
            <a:spLocks/>
          </p:cNvSpPr>
          <p:nvPr/>
        </p:nvSpPr>
        <p:spPr bwMode="auto">
          <a:xfrm>
            <a:off x="4352925" y="26241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0" name="object 97"/>
          <p:cNvSpPr>
            <a:spLocks/>
          </p:cNvSpPr>
          <p:nvPr/>
        </p:nvSpPr>
        <p:spPr bwMode="auto">
          <a:xfrm>
            <a:off x="4352925" y="26511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1" name="object 98"/>
          <p:cNvSpPr>
            <a:spLocks/>
          </p:cNvSpPr>
          <p:nvPr/>
        </p:nvSpPr>
        <p:spPr bwMode="auto">
          <a:xfrm>
            <a:off x="4352925" y="26797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2" name="object 99"/>
          <p:cNvSpPr>
            <a:spLocks/>
          </p:cNvSpPr>
          <p:nvPr/>
        </p:nvSpPr>
        <p:spPr bwMode="auto">
          <a:xfrm>
            <a:off x="4352925" y="27066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3" name="object 100"/>
          <p:cNvSpPr>
            <a:spLocks/>
          </p:cNvSpPr>
          <p:nvPr/>
        </p:nvSpPr>
        <p:spPr bwMode="auto">
          <a:xfrm>
            <a:off x="4352925" y="273526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4" name="object 101"/>
          <p:cNvSpPr>
            <a:spLocks/>
          </p:cNvSpPr>
          <p:nvPr/>
        </p:nvSpPr>
        <p:spPr bwMode="auto">
          <a:xfrm>
            <a:off x="4352925" y="2762250"/>
            <a:ext cx="3175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6763"/>
              </a:cxn>
            </a:cxnLst>
            <a:rect l="0" t="0" r="r" b="b"/>
            <a:pathLst>
              <a:path w="3175" h="17144">
                <a:moveTo>
                  <a:pt x="0" y="0"/>
                </a:moveTo>
                <a:lnTo>
                  <a:pt x="3047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5" name="object 102"/>
          <p:cNvSpPr>
            <a:spLocks/>
          </p:cNvSpPr>
          <p:nvPr/>
        </p:nvSpPr>
        <p:spPr bwMode="auto">
          <a:xfrm>
            <a:off x="4352925" y="27924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6" name="object 103"/>
          <p:cNvSpPr>
            <a:spLocks/>
          </p:cNvSpPr>
          <p:nvPr/>
        </p:nvSpPr>
        <p:spPr bwMode="auto">
          <a:xfrm>
            <a:off x="4352925" y="28209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7" name="object 104"/>
          <p:cNvSpPr>
            <a:spLocks/>
          </p:cNvSpPr>
          <p:nvPr/>
        </p:nvSpPr>
        <p:spPr bwMode="auto">
          <a:xfrm>
            <a:off x="4352925" y="28495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8" name="object 105"/>
          <p:cNvSpPr>
            <a:spLocks/>
          </p:cNvSpPr>
          <p:nvPr/>
        </p:nvSpPr>
        <p:spPr bwMode="auto">
          <a:xfrm>
            <a:off x="4352925" y="28765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69" name="object 106"/>
          <p:cNvSpPr>
            <a:spLocks/>
          </p:cNvSpPr>
          <p:nvPr/>
        </p:nvSpPr>
        <p:spPr bwMode="auto">
          <a:xfrm>
            <a:off x="4352925" y="290671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2192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0" name="object 107"/>
          <p:cNvSpPr>
            <a:spLocks/>
          </p:cNvSpPr>
          <p:nvPr/>
        </p:nvSpPr>
        <p:spPr bwMode="auto">
          <a:xfrm>
            <a:off x="104298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1" name="object 108"/>
          <p:cNvSpPr>
            <a:spLocks/>
          </p:cNvSpPr>
          <p:nvPr/>
        </p:nvSpPr>
        <p:spPr bwMode="auto">
          <a:xfrm>
            <a:off x="104298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2" name="object 109"/>
          <p:cNvSpPr>
            <a:spLocks/>
          </p:cNvSpPr>
          <p:nvPr/>
        </p:nvSpPr>
        <p:spPr bwMode="auto">
          <a:xfrm>
            <a:off x="1317625" y="2003425"/>
            <a:ext cx="277813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7368" y="352044"/>
              </a:cxn>
              <a:cxn ang="0">
                <a:pos x="277368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3" name="object 110"/>
          <p:cNvSpPr>
            <a:spLocks/>
          </p:cNvSpPr>
          <p:nvPr/>
        </p:nvSpPr>
        <p:spPr bwMode="auto">
          <a:xfrm>
            <a:off x="1317625" y="2003425"/>
            <a:ext cx="277813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7368" y="352044"/>
              </a:cxn>
              <a:cxn ang="0">
                <a:pos x="277368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4" name="object 111"/>
          <p:cNvSpPr>
            <a:spLocks/>
          </p:cNvSpPr>
          <p:nvPr/>
        </p:nvSpPr>
        <p:spPr bwMode="auto">
          <a:xfrm>
            <a:off x="159543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5" name="object 112"/>
          <p:cNvSpPr>
            <a:spLocks/>
          </p:cNvSpPr>
          <p:nvPr/>
        </p:nvSpPr>
        <p:spPr bwMode="auto">
          <a:xfrm>
            <a:off x="159543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6" name="object 113"/>
          <p:cNvSpPr>
            <a:spLocks/>
          </p:cNvSpPr>
          <p:nvPr/>
        </p:nvSpPr>
        <p:spPr bwMode="auto">
          <a:xfrm>
            <a:off x="1871663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7" name="object 114"/>
          <p:cNvSpPr>
            <a:spLocks/>
          </p:cNvSpPr>
          <p:nvPr/>
        </p:nvSpPr>
        <p:spPr bwMode="auto">
          <a:xfrm>
            <a:off x="1871663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8" name="object 115"/>
          <p:cNvSpPr>
            <a:spLocks/>
          </p:cNvSpPr>
          <p:nvPr/>
        </p:nvSpPr>
        <p:spPr bwMode="auto">
          <a:xfrm>
            <a:off x="214788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79" name="object 116"/>
          <p:cNvSpPr>
            <a:spLocks/>
          </p:cNvSpPr>
          <p:nvPr/>
        </p:nvSpPr>
        <p:spPr bwMode="auto">
          <a:xfrm>
            <a:off x="2147888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" name="object 117"/>
          <p:cNvSpPr txBox="1"/>
          <p:nvPr/>
        </p:nvSpPr>
        <p:spPr>
          <a:xfrm>
            <a:off x="1098550" y="2108200"/>
            <a:ext cx="1262063" cy="73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80988" algn="l"/>
                <a:tab pos="565150" algn="l"/>
                <a:tab pos="833438" algn="l"/>
                <a:tab pos="1114425" algn="l"/>
              </a:tabLst>
            </a:pPr>
            <a:r>
              <a:rPr lang="th-TH" sz="900">
                <a:cs typeface="Arial" charset="0"/>
              </a:rPr>
              <a:t>00	A0	24	A6	F6</a:t>
            </a:r>
          </a:p>
          <a:p>
            <a:pPr marL="12700">
              <a:spcBef>
                <a:spcPts val="25"/>
              </a:spcBef>
              <a:tabLst>
                <a:tab pos="280988" algn="l"/>
                <a:tab pos="565150" algn="l"/>
                <a:tab pos="833438" algn="l"/>
                <a:tab pos="1114425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 algn="ctr">
              <a:lnSpc>
                <a:spcPct val="104000"/>
              </a:lnSpc>
              <a:tabLst>
                <a:tab pos="280988" algn="l"/>
                <a:tab pos="565150" algn="l"/>
                <a:tab pos="833438" algn="l"/>
                <a:tab pos="1114425" algn="l"/>
              </a:tabLst>
            </a:pPr>
            <a:r>
              <a:rPr lang="th-TH" sz="900">
                <a:cs typeface="Arial" charset="0"/>
              </a:rPr>
              <a:t>Destination  Physical Address  (First 6-byte)</a:t>
            </a:r>
          </a:p>
        </p:txBody>
      </p:sp>
      <p:sp>
        <p:nvSpPr>
          <p:cNvPr id="36981" name="object 118"/>
          <p:cNvSpPr>
            <a:spLocks/>
          </p:cNvSpPr>
          <p:nvPr/>
        </p:nvSpPr>
        <p:spPr bwMode="auto">
          <a:xfrm>
            <a:off x="2422525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2" name="object 119"/>
          <p:cNvSpPr>
            <a:spLocks/>
          </p:cNvSpPr>
          <p:nvPr/>
        </p:nvSpPr>
        <p:spPr bwMode="auto">
          <a:xfrm>
            <a:off x="2422525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3" name="object 120"/>
          <p:cNvSpPr>
            <a:spLocks/>
          </p:cNvSpPr>
          <p:nvPr/>
        </p:nvSpPr>
        <p:spPr bwMode="auto">
          <a:xfrm>
            <a:off x="269875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4" name="object 121"/>
          <p:cNvSpPr>
            <a:spLocks/>
          </p:cNvSpPr>
          <p:nvPr/>
        </p:nvSpPr>
        <p:spPr bwMode="auto">
          <a:xfrm>
            <a:off x="269875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5" name="object 122"/>
          <p:cNvSpPr>
            <a:spLocks/>
          </p:cNvSpPr>
          <p:nvPr/>
        </p:nvSpPr>
        <p:spPr bwMode="auto">
          <a:xfrm>
            <a:off x="2974975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6" name="object 123"/>
          <p:cNvSpPr>
            <a:spLocks/>
          </p:cNvSpPr>
          <p:nvPr/>
        </p:nvSpPr>
        <p:spPr bwMode="auto">
          <a:xfrm>
            <a:off x="2974975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7" name="object 124"/>
          <p:cNvSpPr>
            <a:spLocks/>
          </p:cNvSpPr>
          <p:nvPr/>
        </p:nvSpPr>
        <p:spPr bwMode="auto">
          <a:xfrm>
            <a:off x="325120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8" name="object 125"/>
          <p:cNvSpPr>
            <a:spLocks/>
          </p:cNvSpPr>
          <p:nvPr/>
        </p:nvSpPr>
        <p:spPr bwMode="auto">
          <a:xfrm>
            <a:off x="325120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89" name="object 126"/>
          <p:cNvSpPr>
            <a:spLocks/>
          </p:cNvSpPr>
          <p:nvPr/>
        </p:nvSpPr>
        <p:spPr bwMode="auto">
          <a:xfrm>
            <a:off x="3525838" y="2003425"/>
            <a:ext cx="277812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7367" y="352044"/>
              </a:cxn>
              <a:cxn ang="0">
                <a:pos x="277367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0" name="object 127"/>
          <p:cNvSpPr>
            <a:spLocks/>
          </p:cNvSpPr>
          <p:nvPr/>
        </p:nvSpPr>
        <p:spPr bwMode="auto">
          <a:xfrm>
            <a:off x="3525838" y="2003425"/>
            <a:ext cx="277812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7367" y="352044"/>
              </a:cxn>
              <a:cxn ang="0">
                <a:pos x="277367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1" name="object 128"/>
          <p:cNvSpPr>
            <a:spLocks/>
          </p:cNvSpPr>
          <p:nvPr/>
        </p:nvSpPr>
        <p:spPr bwMode="auto">
          <a:xfrm>
            <a:off x="3803650" y="2003425"/>
            <a:ext cx="273050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2796" y="352044"/>
              </a:cxn>
              <a:cxn ang="0">
                <a:pos x="272796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2" name="object 129"/>
          <p:cNvSpPr>
            <a:spLocks/>
          </p:cNvSpPr>
          <p:nvPr/>
        </p:nvSpPr>
        <p:spPr bwMode="auto">
          <a:xfrm>
            <a:off x="3803650" y="2003425"/>
            <a:ext cx="273050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2796" y="352044"/>
              </a:cxn>
              <a:cxn ang="0">
                <a:pos x="272796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3" name="object 130"/>
          <p:cNvSpPr>
            <a:spLocks/>
          </p:cNvSpPr>
          <p:nvPr/>
        </p:nvSpPr>
        <p:spPr bwMode="auto">
          <a:xfrm>
            <a:off x="407670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4" name="object 131"/>
          <p:cNvSpPr>
            <a:spLocks/>
          </p:cNvSpPr>
          <p:nvPr/>
        </p:nvSpPr>
        <p:spPr bwMode="auto">
          <a:xfrm>
            <a:off x="407670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4" y="352044"/>
              </a:cxn>
              <a:cxn ang="0">
                <a:pos x="275844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5" name="object 132"/>
          <p:cNvSpPr>
            <a:spLocks/>
          </p:cNvSpPr>
          <p:nvPr/>
        </p:nvSpPr>
        <p:spPr bwMode="auto">
          <a:xfrm>
            <a:off x="4352925" y="2003425"/>
            <a:ext cx="277813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7367" y="352044"/>
              </a:cxn>
              <a:cxn ang="0">
                <a:pos x="277367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6" name="object 133"/>
          <p:cNvSpPr>
            <a:spLocks/>
          </p:cNvSpPr>
          <p:nvPr/>
        </p:nvSpPr>
        <p:spPr bwMode="auto">
          <a:xfrm>
            <a:off x="4629150" y="2003425"/>
            <a:ext cx="27622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275843" y="352044"/>
              </a:cxn>
              <a:cxn ang="0">
                <a:pos x="275843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276225" h="352425">
                <a:moveTo>
                  <a:pt x="0" y="352044"/>
                </a:moveTo>
                <a:lnTo>
                  <a:pt x="275843" y="352044"/>
                </a:lnTo>
                <a:lnTo>
                  <a:pt x="27584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" name="object 134"/>
          <p:cNvSpPr txBox="1"/>
          <p:nvPr/>
        </p:nvSpPr>
        <p:spPr>
          <a:xfrm>
            <a:off x="4133850" y="2108200"/>
            <a:ext cx="70643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9560" algn="l"/>
                <a:tab pos="565150" algn="l"/>
              </a:tabLst>
              <a:defRPr/>
            </a:pPr>
            <a:r>
              <a:rPr sz="900" spc="-5" dirty="0">
                <a:latin typeface="Arial"/>
                <a:cs typeface="Arial"/>
              </a:rPr>
              <a:t>59	08	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998" name="object 135"/>
          <p:cNvSpPr>
            <a:spLocks/>
          </p:cNvSpPr>
          <p:nvPr/>
        </p:nvSpPr>
        <p:spPr bwMode="auto">
          <a:xfrm>
            <a:off x="2803525" y="2844800"/>
            <a:ext cx="145415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53896" y="6095"/>
              </a:cxn>
            </a:cxnLst>
            <a:rect l="0" t="0" r="r" b="b"/>
            <a:pathLst>
              <a:path w="1454150" h="6350">
                <a:moveTo>
                  <a:pt x="0" y="0"/>
                </a:moveTo>
                <a:lnTo>
                  <a:pt x="1453896" y="6095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999" name="object 136"/>
          <p:cNvSpPr>
            <a:spLocks/>
          </p:cNvSpPr>
          <p:nvPr/>
        </p:nvSpPr>
        <p:spPr bwMode="auto">
          <a:xfrm>
            <a:off x="2698750" y="2806700"/>
            <a:ext cx="112713" cy="73025"/>
          </a:xfrm>
          <a:custGeom>
            <a:avLst/>
            <a:gdLst/>
            <a:ahLst/>
            <a:cxnLst>
              <a:cxn ang="0">
                <a:pos x="112775" y="0"/>
              </a:cxn>
              <a:cxn ang="0">
                <a:pos x="0" y="35813"/>
              </a:cxn>
              <a:cxn ang="0">
                <a:pos x="112775" y="71627"/>
              </a:cxn>
              <a:cxn ang="0">
                <a:pos x="112775" y="0"/>
              </a:cxn>
            </a:cxnLst>
            <a:rect l="0" t="0" r="r" b="b"/>
            <a:pathLst>
              <a:path w="113030" h="71755">
                <a:moveTo>
                  <a:pt x="112775" y="0"/>
                </a:moveTo>
                <a:lnTo>
                  <a:pt x="0" y="35813"/>
                </a:lnTo>
                <a:lnTo>
                  <a:pt x="112775" y="7162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0" name="object 137"/>
          <p:cNvSpPr>
            <a:spLocks/>
          </p:cNvSpPr>
          <p:nvPr/>
        </p:nvSpPr>
        <p:spPr bwMode="auto">
          <a:xfrm>
            <a:off x="4248150" y="2813050"/>
            <a:ext cx="11430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4300" y="38226"/>
              </a:cxn>
              <a:cxn ang="0">
                <a:pos x="0" y="0"/>
              </a:cxn>
            </a:cxnLst>
            <a:rect l="0" t="0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8" name="object 138"/>
          <p:cNvSpPr txBox="1"/>
          <p:nvPr/>
        </p:nvSpPr>
        <p:spPr>
          <a:xfrm>
            <a:off x="2478088" y="2108200"/>
            <a:ext cx="1538287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r>
              <a:rPr lang="th-TH" sz="900">
                <a:cs typeface="Arial" charset="0"/>
              </a:rPr>
              <a:t>44	00	A0	24	A6	F6</a:t>
            </a:r>
          </a:p>
          <a:p>
            <a:pPr marL="12700">
              <a:spcBef>
                <a:spcPts val="25"/>
              </a:spcBef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4000"/>
              </a:lnSpc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r>
              <a:rPr lang="th-TH" sz="900">
                <a:cs typeface="Arial" charset="0"/>
              </a:rPr>
              <a:t>Source  Physical Address  (Second 6-byte)</a:t>
            </a:r>
          </a:p>
        </p:txBody>
      </p:sp>
      <p:sp>
        <p:nvSpPr>
          <p:cNvPr id="37002" name="object 139"/>
          <p:cNvSpPr>
            <a:spLocks/>
          </p:cNvSpPr>
          <p:nvPr/>
        </p:nvSpPr>
        <p:spPr bwMode="auto">
          <a:xfrm>
            <a:off x="6667500" y="3238500"/>
            <a:ext cx="9858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6027" y="1524"/>
              </a:cxn>
            </a:cxnLst>
            <a:rect l="0" t="0" r="r" b="b"/>
            <a:pathLst>
              <a:path w="986154" h="1905">
                <a:moveTo>
                  <a:pt x="0" y="0"/>
                </a:moveTo>
                <a:lnTo>
                  <a:pt x="986027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3" name="object 140"/>
          <p:cNvSpPr>
            <a:spLocks/>
          </p:cNvSpPr>
          <p:nvPr/>
        </p:nvSpPr>
        <p:spPr bwMode="auto">
          <a:xfrm>
            <a:off x="6562725" y="3200400"/>
            <a:ext cx="114300" cy="73025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36575"/>
              </a:cxn>
              <a:cxn ang="0">
                <a:pos x="114300" y="73151"/>
              </a:cxn>
              <a:cxn ang="0">
                <a:pos x="114300" y="0"/>
              </a:cxn>
            </a:cxnLst>
            <a:rect l="0" t="0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4" name="object 141"/>
          <p:cNvSpPr>
            <a:spLocks/>
          </p:cNvSpPr>
          <p:nvPr/>
        </p:nvSpPr>
        <p:spPr bwMode="auto">
          <a:xfrm>
            <a:off x="7642225" y="3200400"/>
            <a:ext cx="114300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4300" y="36575"/>
              </a:cxn>
              <a:cxn ang="0">
                <a:pos x="0" y="0"/>
              </a:cxn>
            </a:cxnLst>
            <a:rect l="0" t="0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2" name="object 142"/>
          <p:cNvSpPr txBox="1"/>
          <p:nvPr/>
        </p:nvSpPr>
        <p:spPr>
          <a:xfrm>
            <a:off x="7018338" y="2997200"/>
            <a:ext cx="2667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5" dirty="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7006" name="object 143"/>
          <p:cNvSpPr>
            <a:spLocks/>
          </p:cNvSpPr>
          <p:nvPr/>
        </p:nvSpPr>
        <p:spPr bwMode="auto">
          <a:xfrm>
            <a:off x="6929438" y="1916113"/>
            <a:ext cx="90487" cy="527050"/>
          </a:xfrm>
          <a:custGeom>
            <a:avLst/>
            <a:gdLst/>
            <a:ahLst/>
            <a:cxnLst>
              <a:cxn ang="0">
                <a:pos x="89916" y="0"/>
              </a:cxn>
              <a:cxn ang="0">
                <a:pos x="0" y="263652"/>
              </a:cxn>
              <a:cxn ang="0">
                <a:pos x="7620" y="266954"/>
              </a:cxn>
              <a:cxn ang="0">
                <a:pos x="16001" y="271907"/>
              </a:cxn>
              <a:cxn ang="0">
                <a:pos x="26035" y="278511"/>
              </a:cxn>
              <a:cxn ang="0">
                <a:pos x="38607" y="286766"/>
              </a:cxn>
              <a:cxn ang="0">
                <a:pos x="51307" y="296672"/>
              </a:cxn>
              <a:cxn ang="0">
                <a:pos x="63880" y="307340"/>
              </a:cxn>
              <a:cxn ang="0">
                <a:pos x="76453" y="318897"/>
              </a:cxn>
              <a:cxn ang="0">
                <a:pos x="89916" y="329565"/>
              </a:cxn>
              <a:cxn ang="0">
                <a:pos x="0" y="527304"/>
              </a:cxn>
            </a:cxnLst>
            <a:rect l="0" t="0" r="r" b="b"/>
            <a:pathLst>
              <a:path w="90170" h="527685">
                <a:moveTo>
                  <a:pt x="89916" y="0"/>
                </a:moveTo>
                <a:lnTo>
                  <a:pt x="0" y="263652"/>
                </a:lnTo>
                <a:lnTo>
                  <a:pt x="7620" y="266954"/>
                </a:lnTo>
                <a:lnTo>
                  <a:pt x="16001" y="271907"/>
                </a:lnTo>
                <a:lnTo>
                  <a:pt x="26035" y="278511"/>
                </a:lnTo>
                <a:lnTo>
                  <a:pt x="38607" y="286766"/>
                </a:lnTo>
                <a:lnTo>
                  <a:pt x="51307" y="296672"/>
                </a:lnTo>
                <a:lnTo>
                  <a:pt x="63880" y="307340"/>
                </a:lnTo>
                <a:lnTo>
                  <a:pt x="76453" y="318897"/>
                </a:lnTo>
                <a:lnTo>
                  <a:pt x="89916" y="329565"/>
                </a:lnTo>
                <a:lnTo>
                  <a:pt x="0" y="52730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7" name="object 144"/>
          <p:cNvSpPr>
            <a:spLocks/>
          </p:cNvSpPr>
          <p:nvPr/>
        </p:nvSpPr>
        <p:spPr bwMode="auto">
          <a:xfrm>
            <a:off x="7067550" y="1916113"/>
            <a:ext cx="90488" cy="527050"/>
          </a:xfrm>
          <a:custGeom>
            <a:avLst/>
            <a:gdLst/>
            <a:ahLst/>
            <a:cxnLst>
              <a:cxn ang="0">
                <a:pos x="91439" y="0"/>
              </a:cxn>
              <a:cxn ang="0">
                <a:pos x="0" y="263652"/>
              </a:cxn>
              <a:cxn ang="0">
                <a:pos x="7746" y="266954"/>
              </a:cxn>
              <a:cxn ang="0">
                <a:pos x="17144" y="271907"/>
              </a:cxn>
              <a:cxn ang="0">
                <a:pos x="52958" y="296672"/>
              </a:cxn>
              <a:cxn ang="0">
                <a:pos x="91439" y="329565"/>
              </a:cxn>
              <a:cxn ang="0">
                <a:pos x="0" y="527304"/>
              </a:cxn>
            </a:cxnLst>
            <a:rect l="0" t="0" r="r" b="b"/>
            <a:pathLst>
              <a:path w="91440" h="527685">
                <a:moveTo>
                  <a:pt x="91439" y="0"/>
                </a:moveTo>
                <a:lnTo>
                  <a:pt x="0" y="263652"/>
                </a:lnTo>
                <a:lnTo>
                  <a:pt x="7746" y="266954"/>
                </a:lnTo>
                <a:lnTo>
                  <a:pt x="17144" y="271907"/>
                </a:lnTo>
                <a:lnTo>
                  <a:pt x="52958" y="296672"/>
                </a:lnTo>
                <a:lnTo>
                  <a:pt x="91439" y="329565"/>
                </a:lnTo>
                <a:lnTo>
                  <a:pt x="0" y="52730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8" name="object 145"/>
          <p:cNvSpPr>
            <a:spLocks/>
          </p:cNvSpPr>
          <p:nvPr/>
        </p:nvSpPr>
        <p:spPr bwMode="auto">
          <a:xfrm>
            <a:off x="6562725" y="2003425"/>
            <a:ext cx="4111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79" y="1524"/>
              </a:cxn>
            </a:cxnLst>
            <a:rect l="0" t="0" r="r" b="b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09" name="object 146"/>
          <p:cNvSpPr>
            <a:spLocks/>
          </p:cNvSpPr>
          <p:nvPr/>
        </p:nvSpPr>
        <p:spPr bwMode="auto">
          <a:xfrm>
            <a:off x="6562725" y="2355850"/>
            <a:ext cx="4111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79" y="1524"/>
              </a:cxn>
            </a:cxnLst>
            <a:rect l="0" t="0" r="r" b="b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0" name="object 147"/>
          <p:cNvSpPr>
            <a:spLocks/>
          </p:cNvSpPr>
          <p:nvPr/>
        </p:nvSpPr>
        <p:spPr bwMode="auto">
          <a:xfrm>
            <a:off x="7112000" y="2003425"/>
            <a:ext cx="646113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644651" y="352044"/>
              </a:cxn>
              <a:cxn ang="0">
                <a:pos x="644651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645159" h="352425">
                <a:moveTo>
                  <a:pt x="0" y="352044"/>
                </a:moveTo>
                <a:lnTo>
                  <a:pt x="644651" y="352044"/>
                </a:lnTo>
                <a:lnTo>
                  <a:pt x="64465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1" name="object 148"/>
          <p:cNvSpPr>
            <a:spLocks/>
          </p:cNvSpPr>
          <p:nvPr/>
        </p:nvSpPr>
        <p:spPr bwMode="auto">
          <a:xfrm>
            <a:off x="6562725" y="209073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2" name="object 149"/>
          <p:cNvSpPr>
            <a:spLocks/>
          </p:cNvSpPr>
          <p:nvPr/>
        </p:nvSpPr>
        <p:spPr bwMode="auto">
          <a:xfrm>
            <a:off x="6562725" y="2119313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3" name="object 150"/>
          <p:cNvSpPr>
            <a:spLocks/>
          </p:cNvSpPr>
          <p:nvPr/>
        </p:nvSpPr>
        <p:spPr bwMode="auto">
          <a:xfrm>
            <a:off x="6562725" y="214788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4" name="object 151"/>
          <p:cNvSpPr>
            <a:spLocks/>
          </p:cNvSpPr>
          <p:nvPr/>
        </p:nvSpPr>
        <p:spPr bwMode="auto">
          <a:xfrm>
            <a:off x="6562725" y="21764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5" name="object 152"/>
          <p:cNvSpPr>
            <a:spLocks/>
          </p:cNvSpPr>
          <p:nvPr/>
        </p:nvSpPr>
        <p:spPr bwMode="auto">
          <a:xfrm>
            <a:off x="6562725" y="2203450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6" name="object 153"/>
          <p:cNvSpPr>
            <a:spLocks/>
          </p:cNvSpPr>
          <p:nvPr/>
        </p:nvSpPr>
        <p:spPr bwMode="auto">
          <a:xfrm>
            <a:off x="6562725" y="22320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7" name="object 154"/>
          <p:cNvSpPr>
            <a:spLocks/>
          </p:cNvSpPr>
          <p:nvPr/>
        </p:nvSpPr>
        <p:spPr bwMode="auto">
          <a:xfrm>
            <a:off x="6562725" y="22606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8" name="object 155"/>
          <p:cNvSpPr>
            <a:spLocks/>
          </p:cNvSpPr>
          <p:nvPr/>
        </p:nvSpPr>
        <p:spPr bwMode="auto">
          <a:xfrm>
            <a:off x="6562725" y="2290763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19" name="object 156"/>
          <p:cNvSpPr>
            <a:spLocks/>
          </p:cNvSpPr>
          <p:nvPr/>
        </p:nvSpPr>
        <p:spPr bwMode="auto">
          <a:xfrm>
            <a:off x="6562725" y="23177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2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0" name="object 157"/>
          <p:cNvSpPr>
            <a:spLocks/>
          </p:cNvSpPr>
          <p:nvPr/>
        </p:nvSpPr>
        <p:spPr bwMode="auto">
          <a:xfrm>
            <a:off x="6562725" y="23447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1" name="object 158"/>
          <p:cNvSpPr>
            <a:spLocks/>
          </p:cNvSpPr>
          <p:nvPr/>
        </p:nvSpPr>
        <p:spPr bwMode="auto">
          <a:xfrm>
            <a:off x="6562725" y="23749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2" name="object 159"/>
          <p:cNvSpPr>
            <a:spLocks/>
          </p:cNvSpPr>
          <p:nvPr/>
        </p:nvSpPr>
        <p:spPr bwMode="auto">
          <a:xfrm>
            <a:off x="6562725" y="240188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3" name="object 160"/>
          <p:cNvSpPr>
            <a:spLocks/>
          </p:cNvSpPr>
          <p:nvPr/>
        </p:nvSpPr>
        <p:spPr bwMode="auto">
          <a:xfrm>
            <a:off x="6562725" y="242887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4" name="object 161"/>
          <p:cNvSpPr>
            <a:spLocks/>
          </p:cNvSpPr>
          <p:nvPr/>
        </p:nvSpPr>
        <p:spPr bwMode="auto">
          <a:xfrm>
            <a:off x="6562725" y="24574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5" name="object 162"/>
          <p:cNvSpPr>
            <a:spLocks/>
          </p:cNvSpPr>
          <p:nvPr/>
        </p:nvSpPr>
        <p:spPr bwMode="auto">
          <a:xfrm>
            <a:off x="6562725" y="24860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6" name="object 163"/>
          <p:cNvSpPr>
            <a:spLocks/>
          </p:cNvSpPr>
          <p:nvPr/>
        </p:nvSpPr>
        <p:spPr bwMode="auto">
          <a:xfrm>
            <a:off x="6562725" y="2514600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7" name="object 164"/>
          <p:cNvSpPr>
            <a:spLocks/>
          </p:cNvSpPr>
          <p:nvPr/>
        </p:nvSpPr>
        <p:spPr bwMode="auto">
          <a:xfrm>
            <a:off x="6562725" y="254158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8" name="object 165"/>
          <p:cNvSpPr>
            <a:spLocks/>
          </p:cNvSpPr>
          <p:nvPr/>
        </p:nvSpPr>
        <p:spPr bwMode="auto">
          <a:xfrm>
            <a:off x="6562725" y="25717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29" name="object 166"/>
          <p:cNvSpPr>
            <a:spLocks/>
          </p:cNvSpPr>
          <p:nvPr/>
        </p:nvSpPr>
        <p:spPr bwMode="auto">
          <a:xfrm>
            <a:off x="6562725" y="25987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0" name="object 167"/>
          <p:cNvSpPr>
            <a:spLocks/>
          </p:cNvSpPr>
          <p:nvPr/>
        </p:nvSpPr>
        <p:spPr bwMode="auto">
          <a:xfrm>
            <a:off x="6562725" y="262731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1" name="object 168"/>
          <p:cNvSpPr>
            <a:spLocks/>
          </p:cNvSpPr>
          <p:nvPr/>
        </p:nvSpPr>
        <p:spPr bwMode="auto">
          <a:xfrm>
            <a:off x="6562725" y="2654300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2" name="object 169"/>
          <p:cNvSpPr>
            <a:spLocks/>
          </p:cNvSpPr>
          <p:nvPr/>
        </p:nvSpPr>
        <p:spPr bwMode="auto">
          <a:xfrm>
            <a:off x="6562725" y="268287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3" name="object 170"/>
          <p:cNvSpPr>
            <a:spLocks/>
          </p:cNvSpPr>
          <p:nvPr/>
        </p:nvSpPr>
        <p:spPr bwMode="auto">
          <a:xfrm>
            <a:off x="6562725" y="271145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4" name="object 171"/>
          <p:cNvSpPr>
            <a:spLocks/>
          </p:cNvSpPr>
          <p:nvPr/>
        </p:nvSpPr>
        <p:spPr bwMode="auto">
          <a:xfrm>
            <a:off x="6562725" y="273843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5" name="object 172"/>
          <p:cNvSpPr>
            <a:spLocks/>
          </p:cNvSpPr>
          <p:nvPr/>
        </p:nvSpPr>
        <p:spPr bwMode="auto">
          <a:xfrm>
            <a:off x="6562725" y="2767013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6" name="object 173"/>
          <p:cNvSpPr>
            <a:spLocks/>
          </p:cNvSpPr>
          <p:nvPr/>
        </p:nvSpPr>
        <p:spPr bwMode="auto">
          <a:xfrm>
            <a:off x="6562725" y="279717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7" name="object 174"/>
          <p:cNvSpPr>
            <a:spLocks/>
          </p:cNvSpPr>
          <p:nvPr/>
        </p:nvSpPr>
        <p:spPr bwMode="auto">
          <a:xfrm>
            <a:off x="6562725" y="28257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8" name="object 175"/>
          <p:cNvSpPr>
            <a:spLocks/>
          </p:cNvSpPr>
          <p:nvPr/>
        </p:nvSpPr>
        <p:spPr bwMode="auto">
          <a:xfrm>
            <a:off x="6562725" y="28527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39" name="object 176"/>
          <p:cNvSpPr>
            <a:spLocks/>
          </p:cNvSpPr>
          <p:nvPr/>
        </p:nvSpPr>
        <p:spPr bwMode="auto">
          <a:xfrm>
            <a:off x="6562725" y="2881313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0" name="object 177"/>
          <p:cNvSpPr>
            <a:spLocks/>
          </p:cNvSpPr>
          <p:nvPr/>
        </p:nvSpPr>
        <p:spPr bwMode="auto">
          <a:xfrm>
            <a:off x="6562725" y="2909888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1" name="object 178"/>
          <p:cNvSpPr>
            <a:spLocks/>
          </p:cNvSpPr>
          <p:nvPr/>
        </p:nvSpPr>
        <p:spPr bwMode="auto">
          <a:xfrm>
            <a:off x="6562725" y="2938463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2" name="object 179"/>
          <p:cNvSpPr>
            <a:spLocks/>
          </p:cNvSpPr>
          <p:nvPr/>
        </p:nvSpPr>
        <p:spPr bwMode="auto">
          <a:xfrm>
            <a:off x="6562725" y="296545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3" name="object 180"/>
          <p:cNvSpPr>
            <a:spLocks/>
          </p:cNvSpPr>
          <p:nvPr/>
        </p:nvSpPr>
        <p:spPr bwMode="auto">
          <a:xfrm>
            <a:off x="6562725" y="299243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4" name="object 181"/>
          <p:cNvSpPr>
            <a:spLocks/>
          </p:cNvSpPr>
          <p:nvPr/>
        </p:nvSpPr>
        <p:spPr bwMode="auto">
          <a:xfrm>
            <a:off x="6562725" y="3021013"/>
            <a:ext cx="1588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6764"/>
              </a:cxn>
            </a:cxnLst>
            <a:rect l="0" t="0" r="r" b="b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5" name="object 182"/>
          <p:cNvSpPr>
            <a:spLocks/>
          </p:cNvSpPr>
          <p:nvPr/>
        </p:nvSpPr>
        <p:spPr bwMode="auto">
          <a:xfrm>
            <a:off x="6562725" y="304958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6" name="object 183"/>
          <p:cNvSpPr>
            <a:spLocks/>
          </p:cNvSpPr>
          <p:nvPr/>
        </p:nvSpPr>
        <p:spPr bwMode="auto">
          <a:xfrm>
            <a:off x="6562725" y="3078163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7" name="object 184"/>
          <p:cNvSpPr>
            <a:spLocks/>
          </p:cNvSpPr>
          <p:nvPr/>
        </p:nvSpPr>
        <p:spPr bwMode="auto">
          <a:xfrm>
            <a:off x="6562725" y="3105150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8" name="object 185"/>
          <p:cNvSpPr>
            <a:spLocks/>
          </p:cNvSpPr>
          <p:nvPr/>
        </p:nvSpPr>
        <p:spPr bwMode="auto">
          <a:xfrm>
            <a:off x="6562725" y="313531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49" name="object 186"/>
          <p:cNvSpPr>
            <a:spLocks/>
          </p:cNvSpPr>
          <p:nvPr/>
        </p:nvSpPr>
        <p:spPr bwMode="auto">
          <a:xfrm>
            <a:off x="6562725" y="316230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0" name="object 187"/>
          <p:cNvSpPr>
            <a:spLocks/>
          </p:cNvSpPr>
          <p:nvPr/>
        </p:nvSpPr>
        <p:spPr bwMode="auto">
          <a:xfrm>
            <a:off x="6562725" y="319087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1" name="object 188"/>
          <p:cNvSpPr>
            <a:spLocks/>
          </p:cNvSpPr>
          <p:nvPr/>
        </p:nvSpPr>
        <p:spPr bwMode="auto">
          <a:xfrm>
            <a:off x="6562725" y="32194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2" name="object 189"/>
          <p:cNvSpPr>
            <a:spLocks/>
          </p:cNvSpPr>
          <p:nvPr/>
        </p:nvSpPr>
        <p:spPr bwMode="auto">
          <a:xfrm>
            <a:off x="6562725" y="32480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3" name="object 190"/>
          <p:cNvSpPr>
            <a:spLocks/>
          </p:cNvSpPr>
          <p:nvPr/>
        </p:nvSpPr>
        <p:spPr bwMode="auto">
          <a:xfrm>
            <a:off x="6562725" y="32766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4" name="object 191"/>
          <p:cNvSpPr>
            <a:spLocks/>
          </p:cNvSpPr>
          <p:nvPr/>
        </p:nvSpPr>
        <p:spPr bwMode="auto">
          <a:xfrm>
            <a:off x="6562725" y="330358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5" name="object 192"/>
          <p:cNvSpPr>
            <a:spLocks/>
          </p:cNvSpPr>
          <p:nvPr/>
        </p:nvSpPr>
        <p:spPr bwMode="auto">
          <a:xfrm>
            <a:off x="7756525" y="20907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6" name="object 193"/>
          <p:cNvSpPr>
            <a:spLocks/>
          </p:cNvSpPr>
          <p:nvPr/>
        </p:nvSpPr>
        <p:spPr bwMode="auto">
          <a:xfrm>
            <a:off x="7756525" y="211931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7" name="object 194"/>
          <p:cNvSpPr>
            <a:spLocks/>
          </p:cNvSpPr>
          <p:nvPr/>
        </p:nvSpPr>
        <p:spPr bwMode="auto">
          <a:xfrm>
            <a:off x="7756525" y="21478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8" name="object 195"/>
          <p:cNvSpPr>
            <a:spLocks/>
          </p:cNvSpPr>
          <p:nvPr/>
        </p:nvSpPr>
        <p:spPr bwMode="auto">
          <a:xfrm>
            <a:off x="7756525" y="21764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59" name="object 196"/>
          <p:cNvSpPr>
            <a:spLocks/>
          </p:cNvSpPr>
          <p:nvPr/>
        </p:nvSpPr>
        <p:spPr bwMode="auto">
          <a:xfrm>
            <a:off x="7756525" y="22034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0" name="object 197"/>
          <p:cNvSpPr>
            <a:spLocks/>
          </p:cNvSpPr>
          <p:nvPr/>
        </p:nvSpPr>
        <p:spPr bwMode="auto">
          <a:xfrm>
            <a:off x="7756525" y="22320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1" name="object 198"/>
          <p:cNvSpPr>
            <a:spLocks/>
          </p:cNvSpPr>
          <p:nvPr/>
        </p:nvSpPr>
        <p:spPr bwMode="auto">
          <a:xfrm>
            <a:off x="7756525" y="22606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2" name="object 199"/>
          <p:cNvSpPr>
            <a:spLocks/>
          </p:cNvSpPr>
          <p:nvPr/>
        </p:nvSpPr>
        <p:spPr bwMode="auto">
          <a:xfrm>
            <a:off x="7756525" y="22907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3" name="object 200"/>
          <p:cNvSpPr>
            <a:spLocks/>
          </p:cNvSpPr>
          <p:nvPr/>
        </p:nvSpPr>
        <p:spPr bwMode="auto">
          <a:xfrm>
            <a:off x="7756525" y="23177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2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4" name="object 201"/>
          <p:cNvSpPr>
            <a:spLocks/>
          </p:cNvSpPr>
          <p:nvPr/>
        </p:nvSpPr>
        <p:spPr bwMode="auto">
          <a:xfrm>
            <a:off x="7756525" y="23447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5" name="object 202"/>
          <p:cNvSpPr>
            <a:spLocks/>
          </p:cNvSpPr>
          <p:nvPr/>
        </p:nvSpPr>
        <p:spPr bwMode="auto">
          <a:xfrm>
            <a:off x="7756525" y="23749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6" name="object 203"/>
          <p:cNvSpPr>
            <a:spLocks/>
          </p:cNvSpPr>
          <p:nvPr/>
        </p:nvSpPr>
        <p:spPr bwMode="auto">
          <a:xfrm>
            <a:off x="7756525" y="24018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7" name="object 204"/>
          <p:cNvSpPr>
            <a:spLocks/>
          </p:cNvSpPr>
          <p:nvPr/>
        </p:nvSpPr>
        <p:spPr bwMode="auto">
          <a:xfrm>
            <a:off x="7756525" y="24288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8" name="object 205"/>
          <p:cNvSpPr>
            <a:spLocks/>
          </p:cNvSpPr>
          <p:nvPr/>
        </p:nvSpPr>
        <p:spPr bwMode="auto">
          <a:xfrm>
            <a:off x="7756525" y="24574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69" name="object 206"/>
          <p:cNvSpPr>
            <a:spLocks/>
          </p:cNvSpPr>
          <p:nvPr/>
        </p:nvSpPr>
        <p:spPr bwMode="auto">
          <a:xfrm>
            <a:off x="7756525" y="24860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0" name="object 207"/>
          <p:cNvSpPr>
            <a:spLocks/>
          </p:cNvSpPr>
          <p:nvPr/>
        </p:nvSpPr>
        <p:spPr bwMode="auto">
          <a:xfrm>
            <a:off x="7756525" y="25146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1" name="object 208"/>
          <p:cNvSpPr>
            <a:spLocks/>
          </p:cNvSpPr>
          <p:nvPr/>
        </p:nvSpPr>
        <p:spPr bwMode="auto">
          <a:xfrm>
            <a:off x="7756525" y="25415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2" name="object 209"/>
          <p:cNvSpPr>
            <a:spLocks/>
          </p:cNvSpPr>
          <p:nvPr/>
        </p:nvSpPr>
        <p:spPr bwMode="auto">
          <a:xfrm>
            <a:off x="7756525" y="25717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3" name="object 210"/>
          <p:cNvSpPr>
            <a:spLocks/>
          </p:cNvSpPr>
          <p:nvPr/>
        </p:nvSpPr>
        <p:spPr bwMode="auto">
          <a:xfrm>
            <a:off x="7756525" y="25987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4" name="object 211"/>
          <p:cNvSpPr>
            <a:spLocks/>
          </p:cNvSpPr>
          <p:nvPr/>
        </p:nvSpPr>
        <p:spPr bwMode="auto">
          <a:xfrm>
            <a:off x="7756525" y="26273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5" name="object 212"/>
          <p:cNvSpPr>
            <a:spLocks/>
          </p:cNvSpPr>
          <p:nvPr/>
        </p:nvSpPr>
        <p:spPr bwMode="auto">
          <a:xfrm>
            <a:off x="7756525" y="265430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6" name="object 213"/>
          <p:cNvSpPr>
            <a:spLocks/>
          </p:cNvSpPr>
          <p:nvPr/>
        </p:nvSpPr>
        <p:spPr bwMode="auto">
          <a:xfrm>
            <a:off x="7756525" y="26828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7" name="object 214"/>
          <p:cNvSpPr>
            <a:spLocks/>
          </p:cNvSpPr>
          <p:nvPr/>
        </p:nvSpPr>
        <p:spPr bwMode="auto">
          <a:xfrm>
            <a:off x="7756525" y="27114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8" name="object 215"/>
          <p:cNvSpPr>
            <a:spLocks/>
          </p:cNvSpPr>
          <p:nvPr/>
        </p:nvSpPr>
        <p:spPr bwMode="auto">
          <a:xfrm>
            <a:off x="7756525" y="27384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79" name="object 216"/>
          <p:cNvSpPr>
            <a:spLocks/>
          </p:cNvSpPr>
          <p:nvPr/>
        </p:nvSpPr>
        <p:spPr bwMode="auto">
          <a:xfrm>
            <a:off x="7756525" y="276701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0" name="object 217"/>
          <p:cNvSpPr>
            <a:spLocks/>
          </p:cNvSpPr>
          <p:nvPr/>
        </p:nvSpPr>
        <p:spPr bwMode="auto">
          <a:xfrm>
            <a:off x="7756525" y="27971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1" name="object 218"/>
          <p:cNvSpPr>
            <a:spLocks/>
          </p:cNvSpPr>
          <p:nvPr/>
        </p:nvSpPr>
        <p:spPr bwMode="auto">
          <a:xfrm>
            <a:off x="7756525" y="28257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2" name="object 219"/>
          <p:cNvSpPr>
            <a:spLocks/>
          </p:cNvSpPr>
          <p:nvPr/>
        </p:nvSpPr>
        <p:spPr bwMode="auto">
          <a:xfrm>
            <a:off x="7756525" y="28527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3" name="object 220"/>
          <p:cNvSpPr>
            <a:spLocks/>
          </p:cNvSpPr>
          <p:nvPr/>
        </p:nvSpPr>
        <p:spPr bwMode="auto">
          <a:xfrm>
            <a:off x="7756525" y="288131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4" name="object 221"/>
          <p:cNvSpPr>
            <a:spLocks/>
          </p:cNvSpPr>
          <p:nvPr/>
        </p:nvSpPr>
        <p:spPr bwMode="auto">
          <a:xfrm>
            <a:off x="7756525" y="290988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5" name="object 222"/>
          <p:cNvSpPr>
            <a:spLocks/>
          </p:cNvSpPr>
          <p:nvPr/>
        </p:nvSpPr>
        <p:spPr bwMode="auto">
          <a:xfrm>
            <a:off x="7756525" y="29384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6" name="object 223"/>
          <p:cNvSpPr>
            <a:spLocks/>
          </p:cNvSpPr>
          <p:nvPr/>
        </p:nvSpPr>
        <p:spPr bwMode="auto">
          <a:xfrm>
            <a:off x="7756525" y="29654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7" name="object 224"/>
          <p:cNvSpPr>
            <a:spLocks/>
          </p:cNvSpPr>
          <p:nvPr/>
        </p:nvSpPr>
        <p:spPr bwMode="auto">
          <a:xfrm>
            <a:off x="7756525" y="29924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8" name="object 225"/>
          <p:cNvSpPr>
            <a:spLocks/>
          </p:cNvSpPr>
          <p:nvPr/>
        </p:nvSpPr>
        <p:spPr bwMode="auto">
          <a:xfrm>
            <a:off x="7756525" y="3021013"/>
            <a:ext cx="317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6764"/>
              </a:cxn>
            </a:cxnLst>
            <a:rect l="0" t="0" r="r" b="b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89" name="object 226"/>
          <p:cNvSpPr>
            <a:spLocks/>
          </p:cNvSpPr>
          <p:nvPr/>
        </p:nvSpPr>
        <p:spPr bwMode="auto">
          <a:xfrm>
            <a:off x="7756525" y="30495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0" name="object 227"/>
          <p:cNvSpPr>
            <a:spLocks/>
          </p:cNvSpPr>
          <p:nvPr/>
        </p:nvSpPr>
        <p:spPr bwMode="auto">
          <a:xfrm>
            <a:off x="7756525" y="307816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1" name="object 228"/>
          <p:cNvSpPr>
            <a:spLocks/>
          </p:cNvSpPr>
          <p:nvPr/>
        </p:nvSpPr>
        <p:spPr bwMode="auto">
          <a:xfrm>
            <a:off x="7756525" y="31051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2" name="object 229"/>
          <p:cNvSpPr>
            <a:spLocks/>
          </p:cNvSpPr>
          <p:nvPr/>
        </p:nvSpPr>
        <p:spPr bwMode="auto">
          <a:xfrm>
            <a:off x="7756525" y="31353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3" name="object 230"/>
          <p:cNvSpPr>
            <a:spLocks/>
          </p:cNvSpPr>
          <p:nvPr/>
        </p:nvSpPr>
        <p:spPr bwMode="auto">
          <a:xfrm>
            <a:off x="7756525" y="31623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4" name="object 231"/>
          <p:cNvSpPr>
            <a:spLocks/>
          </p:cNvSpPr>
          <p:nvPr/>
        </p:nvSpPr>
        <p:spPr bwMode="auto">
          <a:xfrm>
            <a:off x="7756525" y="31908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5" name="object 232"/>
          <p:cNvSpPr>
            <a:spLocks/>
          </p:cNvSpPr>
          <p:nvPr/>
        </p:nvSpPr>
        <p:spPr bwMode="auto">
          <a:xfrm>
            <a:off x="7756525" y="32194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6" name="object 233"/>
          <p:cNvSpPr>
            <a:spLocks/>
          </p:cNvSpPr>
          <p:nvPr/>
        </p:nvSpPr>
        <p:spPr bwMode="auto">
          <a:xfrm>
            <a:off x="7756525" y="32480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7" name="object 234"/>
          <p:cNvSpPr>
            <a:spLocks/>
          </p:cNvSpPr>
          <p:nvPr/>
        </p:nvSpPr>
        <p:spPr bwMode="auto">
          <a:xfrm>
            <a:off x="7756525" y="32766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8" name="object 235"/>
          <p:cNvSpPr>
            <a:spLocks/>
          </p:cNvSpPr>
          <p:nvPr/>
        </p:nvSpPr>
        <p:spPr bwMode="auto">
          <a:xfrm>
            <a:off x="7756525" y="33035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99" name="object 236"/>
          <p:cNvSpPr>
            <a:spLocks/>
          </p:cNvSpPr>
          <p:nvPr/>
        </p:nvSpPr>
        <p:spPr bwMode="auto">
          <a:xfrm>
            <a:off x="4905375" y="204787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0" name="object 237"/>
          <p:cNvSpPr>
            <a:spLocks/>
          </p:cNvSpPr>
          <p:nvPr/>
        </p:nvSpPr>
        <p:spPr bwMode="auto">
          <a:xfrm>
            <a:off x="4905375" y="207645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1" name="object 238"/>
          <p:cNvSpPr>
            <a:spLocks/>
          </p:cNvSpPr>
          <p:nvPr/>
        </p:nvSpPr>
        <p:spPr bwMode="auto">
          <a:xfrm>
            <a:off x="4905375" y="21050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2" name="object 239"/>
          <p:cNvSpPr>
            <a:spLocks/>
          </p:cNvSpPr>
          <p:nvPr/>
        </p:nvSpPr>
        <p:spPr bwMode="auto">
          <a:xfrm>
            <a:off x="4905375" y="2132013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3" name="object 240"/>
          <p:cNvSpPr>
            <a:spLocks/>
          </p:cNvSpPr>
          <p:nvPr/>
        </p:nvSpPr>
        <p:spPr bwMode="auto">
          <a:xfrm>
            <a:off x="4905375" y="216058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4" name="object 241"/>
          <p:cNvSpPr>
            <a:spLocks/>
          </p:cNvSpPr>
          <p:nvPr/>
        </p:nvSpPr>
        <p:spPr bwMode="auto">
          <a:xfrm>
            <a:off x="4905375" y="21891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5" name="object 242"/>
          <p:cNvSpPr>
            <a:spLocks/>
          </p:cNvSpPr>
          <p:nvPr/>
        </p:nvSpPr>
        <p:spPr bwMode="auto">
          <a:xfrm>
            <a:off x="4905375" y="22177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6" name="object 243"/>
          <p:cNvSpPr>
            <a:spLocks/>
          </p:cNvSpPr>
          <p:nvPr/>
        </p:nvSpPr>
        <p:spPr bwMode="auto">
          <a:xfrm>
            <a:off x="4905375" y="2244725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7" name="object 244"/>
          <p:cNvSpPr>
            <a:spLocks/>
          </p:cNvSpPr>
          <p:nvPr/>
        </p:nvSpPr>
        <p:spPr bwMode="auto">
          <a:xfrm>
            <a:off x="4905375" y="227330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8" name="object 245"/>
          <p:cNvSpPr>
            <a:spLocks/>
          </p:cNvSpPr>
          <p:nvPr/>
        </p:nvSpPr>
        <p:spPr bwMode="auto">
          <a:xfrm>
            <a:off x="4905375" y="230187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09" name="object 246"/>
          <p:cNvSpPr>
            <a:spLocks/>
          </p:cNvSpPr>
          <p:nvPr/>
        </p:nvSpPr>
        <p:spPr bwMode="auto">
          <a:xfrm>
            <a:off x="4905375" y="23288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0" name="object 247"/>
          <p:cNvSpPr>
            <a:spLocks/>
          </p:cNvSpPr>
          <p:nvPr/>
        </p:nvSpPr>
        <p:spPr bwMode="auto">
          <a:xfrm>
            <a:off x="4905375" y="23574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1" name="object 248"/>
          <p:cNvSpPr>
            <a:spLocks/>
          </p:cNvSpPr>
          <p:nvPr/>
        </p:nvSpPr>
        <p:spPr bwMode="auto">
          <a:xfrm>
            <a:off x="4905375" y="23876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2" name="object 249"/>
          <p:cNvSpPr>
            <a:spLocks/>
          </p:cNvSpPr>
          <p:nvPr/>
        </p:nvSpPr>
        <p:spPr bwMode="auto">
          <a:xfrm>
            <a:off x="4905375" y="241617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3" name="object 250"/>
          <p:cNvSpPr>
            <a:spLocks/>
          </p:cNvSpPr>
          <p:nvPr/>
        </p:nvSpPr>
        <p:spPr bwMode="auto">
          <a:xfrm>
            <a:off x="4905375" y="24431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4" name="object 251"/>
          <p:cNvSpPr>
            <a:spLocks/>
          </p:cNvSpPr>
          <p:nvPr/>
        </p:nvSpPr>
        <p:spPr bwMode="auto">
          <a:xfrm>
            <a:off x="4905375" y="2470150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5" name="object 252"/>
          <p:cNvSpPr>
            <a:spLocks/>
          </p:cNvSpPr>
          <p:nvPr/>
        </p:nvSpPr>
        <p:spPr bwMode="auto">
          <a:xfrm>
            <a:off x="4905375" y="24987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6" name="object 253"/>
          <p:cNvSpPr>
            <a:spLocks/>
          </p:cNvSpPr>
          <p:nvPr/>
        </p:nvSpPr>
        <p:spPr bwMode="auto">
          <a:xfrm>
            <a:off x="4905375" y="25273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7" name="object 254"/>
          <p:cNvSpPr>
            <a:spLocks/>
          </p:cNvSpPr>
          <p:nvPr/>
        </p:nvSpPr>
        <p:spPr bwMode="auto">
          <a:xfrm>
            <a:off x="4905375" y="255587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8" name="object 255"/>
          <p:cNvSpPr>
            <a:spLocks/>
          </p:cNvSpPr>
          <p:nvPr/>
        </p:nvSpPr>
        <p:spPr bwMode="auto">
          <a:xfrm>
            <a:off x="4905375" y="25828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19" name="object 256"/>
          <p:cNvSpPr>
            <a:spLocks/>
          </p:cNvSpPr>
          <p:nvPr/>
        </p:nvSpPr>
        <p:spPr bwMode="auto">
          <a:xfrm>
            <a:off x="4905375" y="261143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0" name="object 257"/>
          <p:cNvSpPr>
            <a:spLocks/>
          </p:cNvSpPr>
          <p:nvPr/>
        </p:nvSpPr>
        <p:spPr bwMode="auto">
          <a:xfrm>
            <a:off x="4905375" y="2641600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1" name="object 258"/>
          <p:cNvSpPr>
            <a:spLocks/>
          </p:cNvSpPr>
          <p:nvPr/>
        </p:nvSpPr>
        <p:spPr bwMode="auto">
          <a:xfrm>
            <a:off x="4905375" y="266858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2" name="object 259"/>
          <p:cNvSpPr>
            <a:spLocks/>
          </p:cNvSpPr>
          <p:nvPr/>
        </p:nvSpPr>
        <p:spPr bwMode="auto">
          <a:xfrm>
            <a:off x="4905375" y="2695575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3" name="object 260"/>
          <p:cNvSpPr>
            <a:spLocks/>
          </p:cNvSpPr>
          <p:nvPr/>
        </p:nvSpPr>
        <p:spPr bwMode="auto">
          <a:xfrm>
            <a:off x="4905375" y="272415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4" name="object 261"/>
          <p:cNvSpPr>
            <a:spLocks/>
          </p:cNvSpPr>
          <p:nvPr/>
        </p:nvSpPr>
        <p:spPr bwMode="auto">
          <a:xfrm>
            <a:off x="4905375" y="27527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5" name="object 262"/>
          <p:cNvSpPr>
            <a:spLocks/>
          </p:cNvSpPr>
          <p:nvPr/>
        </p:nvSpPr>
        <p:spPr bwMode="auto">
          <a:xfrm>
            <a:off x="4905375" y="2779713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6" name="object 263"/>
          <p:cNvSpPr>
            <a:spLocks/>
          </p:cNvSpPr>
          <p:nvPr/>
        </p:nvSpPr>
        <p:spPr bwMode="auto">
          <a:xfrm>
            <a:off x="4905375" y="2808288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7" name="object 264"/>
          <p:cNvSpPr>
            <a:spLocks/>
          </p:cNvSpPr>
          <p:nvPr/>
        </p:nvSpPr>
        <p:spPr bwMode="auto">
          <a:xfrm>
            <a:off x="4905375" y="28368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8" name="object 265"/>
          <p:cNvSpPr>
            <a:spLocks/>
          </p:cNvSpPr>
          <p:nvPr/>
        </p:nvSpPr>
        <p:spPr bwMode="auto">
          <a:xfrm>
            <a:off x="4905375" y="286702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29" name="object 266"/>
          <p:cNvSpPr>
            <a:spLocks/>
          </p:cNvSpPr>
          <p:nvPr/>
        </p:nvSpPr>
        <p:spPr bwMode="auto">
          <a:xfrm>
            <a:off x="4905375" y="289401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0" name="object 267"/>
          <p:cNvSpPr>
            <a:spLocks/>
          </p:cNvSpPr>
          <p:nvPr/>
        </p:nvSpPr>
        <p:spPr bwMode="auto">
          <a:xfrm>
            <a:off x="4905375" y="2922588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1" name="object 268"/>
          <p:cNvSpPr>
            <a:spLocks/>
          </p:cNvSpPr>
          <p:nvPr/>
        </p:nvSpPr>
        <p:spPr bwMode="auto">
          <a:xfrm>
            <a:off x="4905375" y="2951163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2" name="object 269"/>
          <p:cNvSpPr>
            <a:spLocks/>
          </p:cNvSpPr>
          <p:nvPr/>
        </p:nvSpPr>
        <p:spPr bwMode="auto">
          <a:xfrm>
            <a:off x="4905375" y="2979738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191"/>
              </a:cxn>
            </a:cxnLst>
            <a:rect l="0" t="0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3" name="object 270"/>
          <p:cNvSpPr>
            <a:spLocks/>
          </p:cNvSpPr>
          <p:nvPr/>
        </p:nvSpPr>
        <p:spPr bwMode="auto">
          <a:xfrm>
            <a:off x="4905375" y="3006725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4" name="object 271"/>
          <p:cNvSpPr>
            <a:spLocks/>
          </p:cNvSpPr>
          <p:nvPr/>
        </p:nvSpPr>
        <p:spPr bwMode="auto">
          <a:xfrm>
            <a:off x="4905375" y="303371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5" name="object 272"/>
          <p:cNvSpPr>
            <a:spLocks/>
          </p:cNvSpPr>
          <p:nvPr/>
        </p:nvSpPr>
        <p:spPr bwMode="auto">
          <a:xfrm>
            <a:off x="4905375" y="3063875"/>
            <a:ext cx="15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6" name="object 273"/>
          <p:cNvSpPr>
            <a:spLocks/>
          </p:cNvSpPr>
          <p:nvPr/>
        </p:nvSpPr>
        <p:spPr bwMode="auto">
          <a:xfrm>
            <a:off x="4905375" y="3090863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7" name="object 274"/>
          <p:cNvSpPr>
            <a:spLocks/>
          </p:cNvSpPr>
          <p:nvPr/>
        </p:nvSpPr>
        <p:spPr bwMode="auto">
          <a:xfrm>
            <a:off x="4905375" y="3117850"/>
            <a:ext cx="1588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6763"/>
              </a:cxn>
            </a:cxnLst>
            <a:rect l="0" t="0" r="r" b="b"/>
            <a:pathLst>
              <a:path w="1904" h="17144">
                <a:moveTo>
                  <a:pt x="0" y="0"/>
                </a:moveTo>
                <a:lnTo>
                  <a:pt x="1524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8" name="object 275"/>
          <p:cNvSpPr>
            <a:spLocks/>
          </p:cNvSpPr>
          <p:nvPr/>
        </p:nvSpPr>
        <p:spPr bwMode="auto">
          <a:xfrm>
            <a:off x="4905375" y="3146425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39" name="object 276"/>
          <p:cNvSpPr>
            <a:spLocks/>
          </p:cNvSpPr>
          <p:nvPr/>
        </p:nvSpPr>
        <p:spPr bwMode="auto">
          <a:xfrm>
            <a:off x="4905375" y="317658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0" name="object 277"/>
          <p:cNvSpPr>
            <a:spLocks/>
          </p:cNvSpPr>
          <p:nvPr/>
        </p:nvSpPr>
        <p:spPr bwMode="auto">
          <a:xfrm>
            <a:off x="4905375" y="3203575"/>
            <a:ext cx="1588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9"/>
              </a:cxn>
            </a:cxnLst>
            <a:rect l="0" t="0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1" name="object 278"/>
          <p:cNvSpPr>
            <a:spLocks/>
          </p:cNvSpPr>
          <p:nvPr/>
        </p:nvSpPr>
        <p:spPr bwMode="auto">
          <a:xfrm>
            <a:off x="4905375" y="3232150"/>
            <a:ext cx="1588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6"/>
              </a:cxn>
            </a:cxnLst>
            <a:rect l="0" t="0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2" name="object 279"/>
          <p:cNvSpPr>
            <a:spLocks/>
          </p:cNvSpPr>
          <p:nvPr/>
        </p:nvSpPr>
        <p:spPr bwMode="auto">
          <a:xfrm>
            <a:off x="4905375" y="3259138"/>
            <a:ext cx="158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715"/>
              </a:cxn>
            </a:cxnLst>
            <a:rect l="0" t="0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0" name="object 280"/>
          <p:cNvSpPr txBox="1"/>
          <p:nvPr/>
        </p:nvSpPr>
        <p:spPr>
          <a:xfrm>
            <a:off x="5059363" y="2908300"/>
            <a:ext cx="401637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78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IP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7144" name="object 281"/>
          <p:cNvSpPr>
            <a:spLocks/>
          </p:cNvSpPr>
          <p:nvPr/>
        </p:nvSpPr>
        <p:spPr bwMode="auto">
          <a:xfrm>
            <a:off x="5010150" y="3238500"/>
            <a:ext cx="6207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0267" y="1524"/>
              </a:cxn>
            </a:cxnLst>
            <a:rect l="0" t="0" r="r" b="b"/>
            <a:pathLst>
              <a:path w="620395" h="1905">
                <a:moveTo>
                  <a:pt x="0" y="0"/>
                </a:moveTo>
                <a:lnTo>
                  <a:pt x="620267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5" name="object 282"/>
          <p:cNvSpPr>
            <a:spLocks/>
          </p:cNvSpPr>
          <p:nvPr/>
        </p:nvSpPr>
        <p:spPr bwMode="auto">
          <a:xfrm>
            <a:off x="4905375" y="3200400"/>
            <a:ext cx="112713" cy="73025"/>
          </a:xfrm>
          <a:custGeom>
            <a:avLst/>
            <a:gdLst/>
            <a:ahLst/>
            <a:cxnLst>
              <a:cxn ang="0">
                <a:pos x="112776" y="0"/>
              </a:cxn>
              <a:cxn ang="0">
                <a:pos x="0" y="36575"/>
              </a:cxn>
              <a:cxn ang="0">
                <a:pos x="112776" y="73151"/>
              </a:cxn>
              <a:cxn ang="0">
                <a:pos x="112776" y="0"/>
              </a:cxn>
            </a:cxnLst>
            <a:rect l="0" t="0" r="r" b="b"/>
            <a:pathLst>
              <a:path w="113029" h="73660">
                <a:moveTo>
                  <a:pt x="112776" y="0"/>
                </a:moveTo>
                <a:lnTo>
                  <a:pt x="0" y="36575"/>
                </a:lnTo>
                <a:lnTo>
                  <a:pt x="112776" y="73151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6" name="object 283"/>
          <p:cNvSpPr>
            <a:spLocks/>
          </p:cNvSpPr>
          <p:nvPr/>
        </p:nvSpPr>
        <p:spPr bwMode="auto">
          <a:xfrm>
            <a:off x="5619750" y="3200400"/>
            <a:ext cx="114300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4300" y="36575"/>
              </a:cxn>
              <a:cxn ang="0">
                <a:pos x="0" y="0"/>
              </a:cxn>
            </a:cxnLst>
            <a:rect l="0" t="0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7" name="object 284"/>
          <p:cNvSpPr>
            <a:spLocks/>
          </p:cNvSpPr>
          <p:nvPr/>
        </p:nvSpPr>
        <p:spPr bwMode="auto">
          <a:xfrm>
            <a:off x="4905375" y="2003425"/>
            <a:ext cx="82867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827531" y="352044"/>
              </a:cxn>
              <a:cxn ang="0">
                <a:pos x="827531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828039" h="352425">
                <a:moveTo>
                  <a:pt x="0" y="352044"/>
                </a:moveTo>
                <a:lnTo>
                  <a:pt x="827531" y="352044"/>
                </a:lnTo>
                <a:lnTo>
                  <a:pt x="82753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8" name="object 285"/>
          <p:cNvSpPr>
            <a:spLocks/>
          </p:cNvSpPr>
          <p:nvPr/>
        </p:nvSpPr>
        <p:spPr bwMode="auto">
          <a:xfrm>
            <a:off x="5734050" y="20478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49" name="object 286"/>
          <p:cNvSpPr>
            <a:spLocks/>
          </p:cNvSpPr>
          <p:nvPr/>
        </p:nvSpPr>
        <p:spPr bwMode="auto">
          <a:xfrm>
            <a:off x="5734050" y="207645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0" name="object 287"/>
          <p:cNvSpPr>
            <a:spLocks/>
          </p:cNvSpPr>
          <p:nvPr/>
        </p:nvSpPr>
        <p:spPr bwMode="auto">
          <a:xfrm>
            <a:off x="5734050" y="21050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1" name="object 288"/>
          <p:cNvSpPr>
            <a:spLocks/>
          </p:cNvSpPr>
          <p:nvPr/>
        </p:nvSpPr>
        <p:spPr bwMode="auto">
          <a:xfrm>
            <a:off x="5734050" y="213201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2" name="object 289"/>
          <p:cNvSpPr>
            <a:spLocks/>
          </p:cNvSpPr>
          <p:nvPr/>
        </p:nvSpPr>
        <p:spPr bwMode="auto">
          <a:xfrm>
            <a:off x="5734050" y="21605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3" name="object 290"/>
          <p:cNvSpPr>
            <a:spLocks/>
          </p:cNvSpPr>
          <p:nvPr/>
        </p:nvSpPr>
        <p:spPr bwMode="auto">
          <a:xfrm>
            <a:off x="5734050" y="21891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4" name="object 291"/>
          <p:cNvSpPr>
            <a:spLocks/>
          </p:cNvSpPr>
          <p:nvPr/>
        </p:nvSpPr>
        <p:spPr bwMode="auto">
          <a:xfrm>
            <a:off x="5734050" y="22177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5" name="object 292"/>
          <p:cNvSpPr>
            <a:spLocks/>
          </p:cNvSpPr>
          <p:nvPr/>
        </p:nvSpPr>
        <p:spPr bwMode="auto">
          <a:xfrm>
            <a:off x="5734050" y="2244725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6" name="object 293"/>
          <p:cNvSpPr>
            <a:spLocks/>
          </p:cNvSpPr>
          <p:nvPr/>
        </p:nvSpPr>
        <p:spPr bwMode="auto">
          <a:xfrm>
            <a:off x="5734050" y="227330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7" name="object 294"/>
          <p:cNvSpPr>
            <a:spLocks/>
          </p:cNvSpPr>
          <p:nvPr/>
        </p:nvSpPr>
        <p:spPr bwMode="auto">
          <a:xfrm>
            <a:off x="5734050" y="23018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8" name="object 295"/>
          <p:cNvSpPr>
            <a:spLocks/>
          </p:cNvSpPr>
          <p:nvPr/>
        </p:nvSpPr>
        <p:spPr bwMode="auto">
          <a:xfrm>
            <a:off x="5734050" y="23288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59" name="object 296"/>
          <p:cNvSpPr>
            <a:spLocks/>
          </p:cNvSpPr>
          <p:nvPr/>
        </p:nvSpPr>
        <p:spPr bwMode="auto">
          <a:xfrm>
            <a:off x="5734050" y="23574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0" name="object 297"/>
          <p:cNvSpPr>
            <a:spLocks/>
          </p:cNvSpPr>
          <p:nvPr/>
        </p:nvSpPr>
        <p:spPr bwMode="auto">
          <a:xfrm>
            <a:off x="5734050" y="23876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1" name="object 298"/>
          <p:cNvSpPr>
            <a:spLocks/>
          </p:cNvSpPr>
          <p:nvPr/>
        </p:nvSpPr>
        <p:spPr bwMode="auto">
          <a:xfrm>
            <a:off x="5734050" y="24161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2" name="object 299"/>
          <p:cNvSpPr>
            <a:spLocks/>
          </p:cNvSpPr>
          <p:nvPr/>
        </p:nvSpPr>
        <p:spPr bwMode="auto">
          <a:xfrm>
            <a:off x="5734050" y="24431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3" name="object 300"/>
          <p:cNvSpPr>
            <a:spLocks/>
          </p:cNvSpPr>
          <p:nvPr/>
        </p:nvSpPr>
        <p:spPr bwMode="auto">
          <a:xfrm>
            <a:off x="5734050" y="2470150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4" name="object 301"/>
          <p:cNvSpPr>
            <a:spLocks/>
          </p:cNvSpPr>
          <p:nvPr/>
        </p:nvSpPr>
        <p:spPr bwMode="auto">
          <a:xfrm>
            <a:off x="5734050" y="24987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5" name="object 302"/>
          <p:cNvSpPr>
            <a:spLocks/>
          </p:cNvSpPr>
          <p:nvPr/>
        </p:nvSpPr>
        <p:spPr bwMode="auto">
          <a:xfrm>
            <a:off x="5734050" y="25273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6" name="object 303"/>
          <p:cNvSpPr>
            <a:spLocks/>
          </p:cNvSpPr>
          <p:nvPr/>
        </p:nvSpPr>
        <p:spPr bwMode="auto">
          <a:xfrm>
            <a:off x="5734050" y="25558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7" name="object 304"/>
          <p:cNvSpPr>
            <a:spLocks/>
          </p:cNvSpPr>
          <p:nvPr/>
        </p:nvSpPr>
        <p:spPr bwMode="auto">
          <a:xfrm>
            <a:off x="5734050" y="25828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8" name="object 305"/>
          <p:cNvSpPr>
            <a:spLocks/>
          </p:cNvSpPr>
          <p:nvPr/>
        </p:nvSpPr>
        <p:spPr bwMode="auto">
          <a:xfrm>
            <a:off x="5734050" y="261143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69" name="object 306"/>
          <p:cNvSpPr>
            <a:spLocks/>
          </p:cNvSpPr>
          <p:nvPr/>
        </p:nvSpPr>
        <p:spPr bwMode="auto">
          <a:xfrm>
            <a:off x="5734050" y="2641600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0" name="object 307"/>
          <p:cNvSpPr>
            <a:spLocks/>
          </p:cNvSpPr>
          <p:nvPr/>
        </p:nvSpPr>
        <p:spPr bwMode="auto">
          <a:xfrm>
            <a:off x="5734050" y="26685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1" name="object 308"/>
          <p:cNvSpPr>
            <a:spLocks/>
          </p:cNvSpPr>
          <p:nvPr/>
        </p:nvSpPr>
        <p:spPr bwMode="auto">
          <a:xfrm>
            <a:off x="5734050" y="2695575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40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2" name="object 309"/>
          <p:cNvSpPr>
            <a:spLocks/>
          </p:cNvSpPr>
          <p:nvPr/>
        </p:nvSpPr>
        <p:spPr bwMode="auto">
          <a:xfrm>
            <a:off x="5734050" y="27241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3" name="object 310"/>
          <p:cNvSpPr>
            <a:spLocks/>
          </p:cNvSpPr>
          <p:nvPr/>
        </p:nvSpPr>
        <p:spPr bwMode="auto">
          <a:xfrm>
            <a:off x="5734050" y="27527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4" name="object 311"/>
          <p:cNvSpPr>
            <a:spLocks/>
          </p:cNvSpPr>
          <p:nvPr/>
        </p:nvSpPr>
        <p:spPr bwMode="auto">
          <a:xfrm>
            <a:off x="5734050" y="2779713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5" name="object 312"/>
          <p:cNvSpPr>
            <a:spLocks/>
          </p:cNvSpPr>
          <p:nvPr/>
        </p:nvSpPr>
        <p:spPr bwMode="auto">
          <a:xfrm>
            <a:off x="5734050" y="2808288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6" name="object 313"/>
          <p:cNvSpPr>
            <a:spLocks/>
          </p:cNvSpPr>
          <p:nvPr/>
        </p:nvSpPr>
        <p:spPr bwMode="auto">
          <a:xfrm>
            <a:off x="5734050" y="28368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7" name="object 314"/>
          <p:cNvSpPr>
            <a:spLocks/>
          </p:cNvSpPr>
          <p:nvPr/>
        </p:nvSpPr>
        <p:spPr bwMode="auto">
          <a:xfrm>
            <a:off x="5734050" y="286702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8" name="object 315"/>
          <p:cNvSpPr>
            <a:spLocks/>
          </p:cNvSpPr>
          <p:nvPr/>
        </p:nvSpPr>
        <p:spPr bwMode="auto">
          <a:xfrm>
            <a:off x="5734050" y="28940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79" name="object 316"/>
          <p:cNvSpPr>
            <a:spLocks/>
          </p:cNvSpPr>
          <p:nvPr/>
        </p:nvSpPr>
        <p:spPr bwMode="auto">
          <a:xfrm>
            <a:off x="5734050" y="292258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0" name="object 317"/>
          <p:cNvSpPr>
            <a:spLocks/>
          </p:cNvSpPr>
          <p:nvPr/>
        </p:nvSpPr>
        <p:spPr bwMode="auto">
          <a:xfrm>
            <a:off x="5734050" y="2951163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1" name="object 318"/>
          <p:cNvSpPr>
            <a:spLocks/>
          </p:cNvSpPr>
          <p:nvPr/>
        </p:nvSpPr>
        <p:spPr bwMode="auto">
          <a:xfrm>
            <a:off x="5734050" y="2979738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2191"/>
              </a:cxn>
            </a:cxnLst>
            <a:rect l="0" t="0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2" name="object 319"/>
          <p:cNvSpPr>
            <a:spLocks/>
          </p:cNvSpPr>
          <p:nvPr/>
        </p:nvSpPr>
        <p:spPr bwMode="auto">
          <a:xfrm>
            <a:off x="5734050" y="300672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3" name="object 320"/>
          <p:cNvSpPr>
            <a:spLocks/>
          </p:cNvSpPr>
          <p:nvPr/>
        </p:nvSpPr>
        <p:spPr bwMode="auto">
          <a:xfrm>
            <a:off x="5734050" y="303371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4" name="object 321"/>
          <p:cNvSpPr>
            <a:spLocks/>
          </p:cNvSpPr>
          <p:nvPr/>
        </p:nvSpPr>
        <p:spPr bwMode="auto">
          <a:xfrm>
            <a:off x="5734050" y="3063875"/>
            <a:ext cx="317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5" name="object 322"/>
          <p:cNvSpPr>
            <a:spLocks/>
          </p:cNvSpPr>
          <p:nvPr/>
        </p:nvSpPr>
        <p:spPr bwMode="auto">
          <a:xfrm>
            <a:off x="5734050" y="3090863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6" name="object 323"/>
          <p:cNvSpPr>
            <a:spLocks/>
          </p:cNvSpPr>
          <p:nvPr/>
        </p:nvSpPr>
        <p:spPr bwMode="auto">
          <a:xfrm>
            <a:off x="5734050" y="3117850"/>
            <a:ext cx="3175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6763"/>
              </a:cxn>
            </a:cxnLst>
            <a:rect l="0" t="0" r="r" b="b"/>
            <a:pathLst>
              <a:path w="3175" h="17144">
                <a:moveTo>
                  <a:pt x="0" y="0"/>
                </a:moveTo>
                <a:lnTo>
                  <a:pt x="3048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7" name="object 324"/>
          <p:cNvSpPr>
            <a:spLocks/>
          </p:cNvSpPr>
          <p:nvPr/>
        </p:nvSpPr>
        <p:spPr bwMode="auto">
          <a:xfrm>
            <a:off x="5734050" y="3146425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8" name="object 325"/>
          <p:cNvSpPr>
            <a:spLocks/>
          </p:cNvSpPr>
          <p:nvPr/>
        </p:nvSpPr>
        <p:spPr bwMode="auto">
          <a:xfrm>
            <a:off x="5734050" y="317658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89" name="object 326"/>
          <p:cNvSpPr>
            <a:spLocks/>
          </p:cNvSpPr>
          <p:nvPr/>
        </p:nvSpPr>
        <p:spPr bwMode="auto">
          <a:xfrm>
            <a:off x="5734050" y="3203575"/>
            <a:ext cx="31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9"/>
              </a:cxn>
            </a:cxnLst>
            <a:rect l="0" t="0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0" name="object 327"/>
          <p:cNvSpPr>
            <a:spLocks/>
          </p:cNvSpPr>
          <p:nvPr/>
        </p:nvSpPr>
        <p:spPr bwMode="auto">
          <a:xfrm>
            <a:off x="5734050" y="3232150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6"/>
              </a:cxn>
            </a:cxnLst>
            <a:rect l="0" t="0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1" name="object 328"/>
          <p:cNvSpPr>
            <a:spLocks/>
          </p:cNvSpPr>
          <p:nvPr/>
        </p:nvSpPr>
        <p:spPr bwMode="auto">
          <a:xfrm>
            <a:off x="5734050" y="3259138"/>
            <a:ext cx="31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3715"/>
              </a:cxn>
            </a:cxnLst>
            <a:rect l="0" t="0" r="r" b="b"/>
            <a:pathLst>
              <a:path w="3175" h="13970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" name="object 329"/>
          <p:cNvSpPr txBox="1"/>
          <p:nvPr/>
        </p:nvSpPr>
        <p:spPr>
          <a:xfrm>
            <a:off x="5888038" y="2908300"/>
            <a:ext cx="401637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25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7193" name="object 330"/>
          <p:cNvSpPr>
            <a:spLocks/>
          </p:cNvSpPr>
          <p:nvPr/>
        </p:nvSpPr>
        <p:spPr bwMode="auto">
          <a:xfrm>
            <a:off x="5837238" y="3238500"/>
            <a:ext cx="6191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743" y="1524"/>
              </a:cxn>
            </a:cxnLst>
            <a:rect l="0" t="0" r="r" b="b"/>
            <a:pathLst>
              <a:path w="619125" h="1905">
                <a:moveTo>
                  <a:pt x="0" y="0"/>
                </a:moveTo>
                <a:lnTo>
                  <a:pt x="618743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4" name="object 331"/>
          <p:cNvSpPr>
            <a:spLocks/>
          </p:cNvSpPr>
          <p:nvPr/>
        </p:nvSpPr>
        <p:spPr bwMode="auto">
          <a:xfrm>
            <a:off x="5734050" y="3200400"/>
            <a:ext cx="114300" cy="73025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36575"/>
              </a:cxn>
              <a:cxn ang="0">
                <a:pos x="114300" y="73151"/>
              </a:cxn>
              <a:cxn ang="0">
                <a:pos x="114300" y="0"/>
              </a:cxn>
            </a:cxnLst>
            <a:rect l="0" t="0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5" name="object 332"/>
          <p:cNvSpPr>
            <a:spLocks/>
          </p:cNvSpPr>
          <p:nvPr/>
        </p:nvSpPr>
        <p:spPr bwMode="auto">
          <a:xfrm>
            <a:off x="6446838" y="3200400"/>
            <a:ext cx="1158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  <a:cxn ang="0">
                <a:pos x="115824" y="36575"/>
              </a:cxn>
              <a:cxn ang="0">
                <a:pos x="0" y="0"/>
              </a:cxn>
            </a:cxnLst>
            <a:rect l="0" t="0" r="r" b="b"/>
            <a:pathLst>
              <a:path w="116204" h="73660">
                <a:moveTo>
                  <a:pt x="0" y="0"/>
                </a:moveTo>
                <a:lnTo>
                  <a:pt x="0" y="73151"/>
                </a:lnTo>
                <a:lnTo>
                  <a:pt x="115824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6" name="object 333"/>
          <p:cNvSpPr>
            <a:spLocks/>
          </p:cNvSpPr>
          <p:nvPr/>
        </p:nvSpPr>
        <p:spPr bwMode="auto">
          <a:xfrm>
            <a:off x="5734050" y="2003425"/>
            <a:ext cx="828675" cy="352425"/>
          </a:xfrm>
          <a:custGeom>
            <a:avLst/>
            <a:gdLst/>
            <a:ahLst/>
            <a:cxnLst>
              <a:cxn ang="0">
                <a:pos x="0" y="352044"/>
              </a:cxn>
              <a:cxn ang="0">
                <a:pos x="829056" y="352044"/>
              </a:cxn>
              <a:cxn ang="0">
                <a:pos x="829056" y="0"/>
              </a:cxn>
              <a:cxn ang="0">
                <a:pos x="0" y="0"/>
              </a:cxn>
              <a:cxn ang="0">
                <a:pos x="0" y="352044"/>
              </a:cxn>
            </a:cxnLst>
            <a:rect l="0" t="0" r="r" b="b"/>
            <a:pathLst>
              <a:path w="829309" h="352425">
                <a:moveTo>
                  <a:pt x="0" y="352044"/>
                </a:moveTo>
                <a:lnTo>
                  <a:pt x="829056" y="352044"/>
                </a:lnTo>
                <a:lnTo>
                  <a:pt x="82905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7" name="object 334"/>
          <p:cNvSpPr>
            <a:spLocks/>
          </p:cNvSpPr>
          <p:nvPr/>
        </p:nvSpPr>
        <p:spPr bwMode="auto">
          <a:xfrm>
            <a:off x="7758113" y="2012950"/>
            <a:ext cx="630237" cy="342900"/>
          </a:xfrm>
          <a:custGeom>
            <a:avLst/>
            <a:gdLst/>
            <a:ahLst/>
            <a:cxnLst>
              <a:cxn ang="0">
                <a:pos x="0" y="342900"/>
              </a:cxn>
              <a:cxn ang="0">
                <a:pos x="629412" y="342900"/>
              </a:cxn>
              <a:cxn ang="0">
                <a:pos x="629412" y="0"/>
              </a:cxn>
              <a:cxn ang="0">
                <a:pos x="0" y="0"/>
              </a:cxn>
              <a:cxn ang="0">
                <a:pos x="0" y="342900"/>
              </a:cxn>
            </a:cxnLst>
            <a:rect l="0" t="0" r="r" b="b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8" name="object 335"/>
          <p:cNvSpPr>
            <a:spLocks/>
          </p:cNvSpPr>
          <p:nvPr/>
        </p:nvSpPr>
        <p:spPr bwMode="auto">
          <a:xfrm>
            <a:off x="7758113" y="2012950"/>
            <a:ext cx="630237" cy="342900"/>
          </a:xfrm>
          <a:custGeom>
            <a:avLst/>
            <a:gdLst/>
            <a:ahLst/>
            <a:cxnLst>
              <a:cxn ang="0">
                <a:pos x="0" y="342900"/>
              </a:cxn>
              <a:cxn ang="0">
                <a:pos x="629412" y="342900"/>
              </a:cxn>
              <a:cxn ang="0">
                <a:pos x="629412" y="0"/>
              </a:cxn>
              <a:cxn ang="0">
                <a:pos x="0" y="0"/>
              </a:cxn>
              <a:cxn ang="0">
                <a:pos x="0" y="342900"/>
              </a:cxn>
            </a:cxnLst>
            <a:rect l="0" t="0" r="r" b="b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199" name="object 336"/>
          <p:cNvSpPr>
            <a:spLocks/>
          </p:cNvSpPr>
          <p:nvPr/>
        </p:nvSpPr>
        <p:spPr bwMode="auto">
          <a:xfrm>
            <a:off x="8388350" y="2355850"/>
            <a:ext cx="0" cy="979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8408"/>
              </a:cxn>
            </a:cxnLst>
            <a:rect l="0" t="0" r="r" b="b"/>
            <a:pathLst>
              <a:path h="978535">
                <a:moveTo>
                  <a:pt x="0" y="0"/>
                </a:moveTo>
                <a:lnTo>
                  <a:pt x="0" y="978408"/>
                </a:lnTo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200" name="object 337"/>
          <p:cNvSpPr>
            <a:spLocks/>
          </p:cNvSpPr>
          <p:nvPr/>
        </p:nvSpPr>
        <p:spPr bwMode="auto">
          <a:xfrm>
            <a:off x="7759700" y="3198813"/>
            <a:ext cx="630238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8006"/>
              </a:cxn>
              <a:cxn ang="0">
                <a:pos x="63500" y="48006"/>
              </a:cxn>
              <a:cxn ang="0">
                <a:pos x="63500" y="28194"/>
              </a:cxn>
              <a:cxn ang="0">
                <a:pos x="76200" y="28194"/>
              </a:cxn>
              <a:cxn ang="0">
                <a:pos x="76200" y="0"/>
              </a:cxn>
              <a:cxn ang="0">
                <a:pos x="553211" y="0"/>
              </a:cxn>
              <a:cxn ang="0">
                <a:pos x="553211" y="76200"/>
              </a:cxn>
              <a:cxn ang="0">
                <a:pos x="609599" y="48006"/>
              </a:cxn>
              <a:cxn ang="0">
                <a:pos x="565911" y="48006"/>
              </a:cxn>
              <a:cxn ang="0">
                <a:pos x="565911" y="28194"/>
              </a:cxn>
              <a:cxn ang="0">
                <a:pos x="609600" y="28194"/>
              </a:cxn>
              <a:cxn ang="0">
                <a:pos x="553211" y="0"/>
              </a:cxn>
              <a:cxn ang="0">
                <a:pos x="76200" y="28194"/>
              </a:cxn>
              <a:cxn ang="0">
                <a:pos x="63500" y="28194"/>
              </a:cxn>
              <a:cxn ang="0">
                <a:pos x="63500" y="48006"/>
              </a:cxn>
              <a:cxn ang="0">
                <a:pos x="76200" y="48006"/>
              </a:cxn>
              <a:cxn ang="0">
                <a:pos x="76200" y="28194"/>
              </a:cxn>
              <a:cxn ang="0">
                <a:pos x="553211" y="28194"/>
              </a:cxn>
              <a:cxn ang="0">
                <a:pos x="76200" y="28194"/>
              </a:cxn>
              <a:cxn ang="0">
                <a:pos x="76200" y="48006"/>
              </a:cxn>
              <a:cxn ang="0">
                <a:pos x="553211" y="48006"/>
              </a:cxn>
              <a:cxn ang="0">
                <a:pos x="553211" y="28194"/>
              </a:cxn>
              <a:cxn ang="0">
                <a:pos x="609600" y="28194"/>
              </a:cxn>
              <a:cxn ang="0">
                <a:pos x="565911" y="28194"/>
              </a:cxn>
              <a:cxn ang="0">
                <a:pos x="565911" y="48006"/>
              </a:cxn>
              <a:cxn ang="0">
                <a:pos x="609599" y="48006"/>
              </a:cxn>
              <a:cxn ang="0">
                <a:pos x="629411" y="38100"/>
              </a:cxn>
              <a:cxn ang="0">
                <a:pos x="609600" y="28194"/>
              </a:cxn>
            </a:cxnLst>
            <a:rect l="0" t="0" r="r" b="b"/>
            <a:pathLst>
              <a:path w="6299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629920" h="76200">
                <a:moveTo>
                  <a:pt x="553211" y="0"/>
                </a:moveTo>
                <a:lnTo>
                  <a:pt x="553211" y="76200"/>
                </a:lnTo>
                <a:lnTo>
                  <a:pt x="609599" y="48006"/>
                </a:lnTo>
                <a:lnTo>
                  <a:pt x="565911" y="48006"/>
                </a:lnTo>
                <a:lnTo>
                  <a:pt x="565911" y="28194"/>
                </a:lnTo>
                <a:lnTo>
                  <a:pt x="609600" y="28194"/>
                </a:lnTo>
                <a:lnTo>
                  <a:pt x="553211" y="0"/>
                </a:lnTo>
                <a:close/>
              </a:path>
              <a:path w="62992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629920" h="76200">
                <a:moveTo>
                  <a:pt x="553211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553211" y="48006"/>
                </a:lnTo>
                <a:lnTo>
                  <a:pt x="553211" y="28194"/>
                </a:lnTo>
                <a:close/>
              </a:path>
              <a:path w="629920" h="76200">
                <a:moveTo>
                  <a:pt x="609600" y="28194"/>
                </a:moveTo>
                <a:lnTo>
                  <a:pt x="565911" y="28194"/>
                </a:lnTo>
                <a:lnTo>
                  <a:pt x="565911" y="48006"/>
                </a:lnTo>
                <a:lnTo>
                  <a:pt x="609599" y="48006"/>
                </a:lnTo>
                <a:lnTo>
                  <a:pt x="629411" y="38100"/>
                </a:lnTo>
                <a:lnTo>
                  <a:pt x="609600" y="281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" name="object 338"/>
          <p:cNvSpPr txBox="1"/>
          <p:nvPr/>
        </p:nvSpPr>
        <p:spPr>
          <a:xfrm>
            <a:off x="7907338" y="2933700"/>
            <a:ext cx="385762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" dirty="0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imes New Roman"/>
                <a:cs typeface="Times New Roman"/>
              </a:rPr>
              <a:t>4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202" name="object 339"/>
          <p:cNvSpPr>
            <a:spLocks/>
          </p:cNvSpPr>
          <p:nvPr/>
        </p:nvSpPr>
        <p:spPr bwMode="auto">
          <a:xfrm>
            <a:off x="179388" y="5300663"/>
            <a:ext cx="1338262" cy="831850"/>
          </a:xfrm>
          <a:custGeom>
            <a:avLst/>
            <a:gdLst/>
            <a:ahLst/>
            <a:cxnLst>
              <a:cxn ang="0">
                <a:pos x="0" y="832103"/>
              </a:cxn>
              <a:cxn ang="0">
                <a:pos x="1338072" y="832103"/>
              </a:cxn>
              <a:cxn ang="0">
                <a:pos x="1338072" y="0"/>
              </a:cxn>
              <a:cxn ang="0">
                <a:pos x="0" y="0"/>
              </a:cxn>
              <a:cxn ang="0">
                <a:pos x="0" y="832103"/>
              </a:cxn>
            </a:cxnLst>
            <a:rect l="0" t="0" r="r" b="b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203" name="object 340"/>
          <p:cNvSpPr>
            <a:spLocks/>
          </p:cNvSpPr>
          <p:nvPr/>
        </p:nvSpPr>
        <p:spPr bwMode="auto">
          <a:xfrm>
            <a:off x="179388" y="5300663"/>
            <a:ext cx="1338262" cy="831850"/>
          </a:xfrm>
          <a:custGeom>
            <a:avLst/>
            <a:gdLst/>
            <a:ahLst/>
            <a:cxnLst>
              <a:cxn ang="0">
                <a:pos x="0" y="832103"/>
              </a:cxn>
              <a:cxn ang="0">
                <a:pos x="1338072" y="832103"/>
              </a:cxn>
              <a:cxn ang="0">
                <a:pos x="1338072" y="0"/>
              </a:cxn>
              <a:cxn ang="0">
                <a:pos x="0" y="0"/>
              </a:cxn>
              <a:cxn ang="0">
                <a:pos x="0" y="832103"/>
              </a:cxn>
            </a:cxnLst>
            <a:rect l="0" t="0" r="r" b="b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noFill/>
          <a:ln w="9144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1" name="object 341"/>
          <p:cNvSpPr txBox="1"/>
          <p:nvPr/>
        </p:nvSpPr>
        <p:spPr>
          <a:xfrm>
            <a:off x="174625" y="5295900"/>
            <a:ext cx="1347788" cy="841375"/>
          </a:xfrm>
          <a:prstGeom prst="rect">
            <a:avLst/>
          </a:prstGeom>
        </p:spPr>
        <p:txBody>
          <a:bodyPr lIns="0" tIns="50165" rIns="0" bIns="0">
            <a:spAutoFit/>
          </a:bodyPr>
          <a:lstStyle/>
          <a:p>
            <a:pPr algn="ctr" fontAlgn="auto">
              <a:lnSpc>
                <a:spcPts val="2740"/>
              </a:lnSpc>
              <a:spcBef>
                <a:spcPts val="39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Trailer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205" name="object 342"/>
          <p:cNvSpPr>
            <a:spLocks/>
          </p:cNvSpPr>
          <p:nvPr/>
        </p:nvSpPr>
        <p:spPr bwMode="auto">
          <a:xfrm>
            <a:off x="1420813" y="5854700"/>
            <a:ext cx="1658937" cy="274638"/>
          </a:xfrm>
          <a:custGeom>
            <a:avLst/>
            <a:gdLst/>
            <a:ahLst/>
            <a:cxnLst>
              <a:cxn ang="0">
                <a:pos x="1428834" y="75918"/>
              </a:cxn>
              <a:cxn ang="0">
                <a:pos x="0" y="199478"/>
              </a:cxn>
              <a:cxn ang="0">
                <a:pos x="6604" y="275399"/>
              </a:cxn>
              <a:cxn ang="0">
                <a:pos x="1435396" y="151832"/>
              </a:cxn>
              <a:cxn ang="0">
                <a:pos x="1428834" y="75918"/>
              </a:cxn>
              <a:cxn ang="0">
                <a:pos x="1605516" y="72631"/>
              </a:cxn>
              <a:cxn ang="0">
                <a:pos x="1466850" y="72631"/>
              </a:cxn>
              <a:cxn ang="0">
                <a:pos x="1473327" y="148551"/>
              </a:cxn>
              <a:cxn ang="0">
                <a:pos x="1435396" y="151832"/>
              </a:cxn>
              <a:cxn ang="0">
                <a:pos x="1441958" y="227749"/>
              </a:cxn>
              <a:cxn ang="0">
                <a:pos x="1659890" y="94183"/>
              </a:cxn>
              <a:cxn ang="0">
                <a:pos x="1605516" y="72631"/>
              </a:cxn>
              <a:cxn ang="0">
                <a:pos x="1466850" y="72631"/>
              </a:cxn>
              <a:cxn ang="0">
                <a:pos x="1428834" y="75918"/>
              </a:cxn>
              <a:cxn ang="0">
                <a:pos x="1435396" y="151832"/>
              </a:cxn>
              <a:cxn ang="0">
                <a:pos x="1473327" y="148551"/>
              </a:cxn>
              <a:cxn ang="0">
                <a:pos x="1466850" y="72631"/>
              </a:cxn>
              <a:cxn ang="0">
                <a:pos x="1422273" y="0"/>
              </a:cxn>
              <a:cxn ang="0">
                <a:pos x="1428834" y="75918"/>
              </a:cxn>
              <a:cxn ang="0">
                <a:pos x="1466850" y="72631"/>
              </a:cxn>
              <a:cxn ang="0">
                <a:pos x="1605516" y="72631"/>
              </a:cxn>
              <a:cxn ang="0">
                <a:pos x="1422273" y="0"/>
              </a:cxn>
            </a:cxnLst>
            <a:rect l="0" t="0" r="r" b="b"/>
            <a:pathLst>
              <a:path w="1659889" h="275589">
                <a:moveTo>
                  <a:pt x="1428834" y="75918"/>
                </a:moveTo>
                <a:lnTo>
                  <a:pt x="0" y="199478"/>
                </a:lnTo>
                <a:lnTo>
                  <a:pt x="6604" y="275399"/>
                </a:lnTo>
                <a:lnTo>
                  <a:pt x="1435396" y="151832"/>
                </a:lnTo>
                <a:lnTo>
                  <a:pt x="1428834" y="75918"/>
                </a:lnTo>
                <a:close/>
              </a:path>
              <a:path w="1659889" h="275589">
                <a:moveTo>
                  <a:pt x="1605516" y="72631"/>
                </a:moveTo>
                <a:lnTo>
                  <a:pt x="1466850" y="72631"/>
                </a:lnTo>
                <a:lnTo>
                  <a:pt x="1473327" y="148551"/>
                </a:lnTo>
                <a:lnTo>
                  <a:pt x="1435396" y="151832"/>
                </a:lnTo>
                <a:lnTo>
                  <a:pt x="1441958" y="227749"/>
                </a:lnTo>
                <a:lnTo>
                  <a:pt x="1659890" y="94183"/>
                </a:lnTo>
                <a:lnTo>
                  <a:pt x="1605516" y="72631"/>
                </a:lnTo>
                <a:close/>
              </a:path>
              <a:path w="1659889" h="275589">
                <a:moveTo>
                  <a:pt x="1466850" y="72631"/>
                </a:moveTo>
                <a:lnTo>
                  <a:pt x="1428834" y="75918"/>
                </a:lnTo>
                <a:lnTo>
                  <a:pt x="1435396" y="151832"/>
                </a:lnTo>
                <a:lnTo>
                  <a:pt x="1473327" y="148551"/>
                </a:lnTo>
                <a:lnTo>
                  <a:pt x="1466850" y="72631"/>
                </a:lnTo>
                <a:close/>
              </a:path>
              <a:path w="1659889" h="275589">
                <a:moveTo>
                  <a:pt x="1422273" y="0"/>
                </a:moveTo>
                <a:lnTo>
                  <a:pt x="1428834" y="75918"/>
                </a:lnTo>
                <a:lnTo>
                  <a:pt x="1466850" y="72631"/>
                </a:lnTo>
                <a:lnTo>
                  <a:pt x="1605516" y="72631"/>
                </a:lnTo>
                <a:lnTo>
                  <a:pt x="142227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206" name="object 343"/>
          <p:cNvSpPr>
            <a:spLocks/>
          </p:cNvSpPr>
          <p:nvPr/>
        </p:nvSpPr>
        <p:spPr bwMode="auto">
          <a:xfrm>
            <a:off x="3009900" y="5803900"/>
            <a:ext cx="2087563" cy="217488"/>
          </a:xfrm>
          <a:custGeom>
            <a:avLst/>
            <a:gdLst/>
            <a:ahLst/>
            <a:cxnLst>
              <a:cxn ang="0">
                <a:pos x="44197" y="76955"/>
              </a:cxn>
              <a:cxn ang="0">
                <a:pos x="168178" y="49288"/>
              </a:cxn>
              <a:cxn ang="0">
                <a:pos x="256051" y="37216"/>
              </a:cxn>
              <a:cxn ang="0">
                <a:pos x="359027" y="26542"/>
              </a:cxn>
              <a:cxn ang="0">
                <a:pos x="475491" y="17433"/>
              </a:cxn>
              <a:cxn ang="0">
                <a:pos x="603829" y="10057"/>
              </a:cxn>
              <a:cxn ang="0">
                <a:pos x="742426" y="4581"/>
              </a:cxn>
              <a:cxn ang="0">
                <a:pos x="889667" y="1173"/>
              </a:cxn>
              <a:cxn ang="0">
                <a:pos x="1043939" y="0"/>
              </a:cxn>
              <a:cxn ang="0">
                <a:pos x="1198212" y="1173"/>
              </a:cxn>
              <a:cxn ang="0">
                <a:pos x="1345453" y="4581"/>
              </a:cxn>
              <a:cxn ang="0">
                <a:pos x="1484050" y="10057"/>
              </a:cxn>
              <a:cxn ang="0">
                <a:pos x="1612388" y="17433"/>
              </a:cxn>
              <a:cxn ang="0">
                <a:pos x="1728852" y="26542"/>
              </a:cxn>
              <a:cxn ang="0">
                <a:pos x="1831828" y="37216"/>
              </a:cxn>
              <a:cxn ang="0">
                <a:pos x="1919701" y="49288"/>
              </a:cxn>
              <a:cxn ang="0">
                <a:pos x="2019662" y="69650"/>
              </a:cxn>
              <a:cxn ang="0">
                <a:pos x="2087879" y="108204"/>
              </a:cxn>
              <a:cxn ang="0">
                <a:pos x="2043682" y="139452"/>
              </a:cxn>
              <a:cxn ang="0">
                <a:pos x="1919701" y="167119"/>
              </a:cxn>
              <a:cxn ang="0">
                <a:pos x="1831828" y="179191"/>
              </a:cxn>
              <a:cxn ang="0">
                <a:pos x="1728852" y="189865"/>
              </a:cxn>
              <a:cxn ang="0">
                <a:pos x="1612388" y="198974"/>
              </a:cxn>
              <a:cxn ang="0">
                <a:pos x="1484050" y="206350"/>
              </a:cxn>
              <a:cxn ang="0">
                <a:pos x="1345453" y="211826"/>
              </a:cxn>
              <a:cxn ang="0">
                <a:pos x="1198212" y="215234"/>
              </a:cxn>
              <a:cxn ang="0">
                <a:pos x="1043939" y="216408"/>
              </a:cxn>
              <a:cxn ang="0">
                <a:pos x="889667" y="215234"/>
              </a:cxn>
              <a:cxn ang="0">
                <a:pos x="742426" y="211826"/>
              </a:cxn>
              <a:cxn ang="0">
                <a:pos x="603829" y="206350"/>
              </a:cxn>
              <a:cxn ang="0">
                <a:pos x="475491" y="198974"/>
              </a:cxn>
              <a:cxn ang="0">
                <a:pos x="359027" y="189865"/>
              </a:cxn>
              <a:cxn ang="0">
                <a:pos x="256051" y="179191"/>
              </a:cxn>
              <a:cxn ang="0">
                <a:pos x="168178" y="167119"/>
              </a:cxn>
              <a:cxn ang="0">
                <a:pos x="68217" y="146757"/>
              </a:cxn>
              <a:cxn ang="0">
                <a:pos x="0" y="108204"/>
              </a:cxn>
            </a:cxnLst>
            <a:rect l="0" t="0" r="r" b="b"/>
            <a:pathLst>
              <a:path w="2087879" h="216535">
                <a:moveTo>
                  <a:pt x="0" y="108204"/>
                </a:moveTo>
                <a:lnTo>
                  <a:pt x="44197" y="76955"/>
                </a:lnTo>
                <a:lnTo>
                  <a:pt x="97021" y="62590"/>
                </a:lnTo>
                <a:lnTo>
                  <a:pt x="168178" y="49288"/>
                </a:lnTo>
                <a:lnTo>
                  <a:pt x="210126" y="43088"/>
                </a:lnTo>
                <a:lnTo>
                  <a:pt x="256051" y="37216"/>
                </a:lnTo>
                <a:lnTo>
                  <a:pt x="305752" y="31694"/>
                </a:lnTo>
                <a:lnTo>
                  <a:pt x="359027" y="26542"/>
                </a:lnTo>
                <a:lnTo>
                  <a:pt x="415674" y="21782"/>
                </a:lnTo>
                <a:lnTo>
                  <a:pt x="475491" y="17433"/>
                </a:lnTo>
                <a:lnTo>
                  <a:pt x="538277" y="13518"/>
                </a:lnTo>
                <a:lnTo>
                  <a:pt x="603829" y="10057"/>
                </a:lnTo>
                <a:lnTo>
                  <a:pt x="671946" y="7071"/>
                </a:lnTo>
                <a:lnTo>
                  <a:pt x="742426" y="4581"/>
                </a:lnTo>
                <a:lnTo>
                  <a:pt x="815067" y="2608"/>
                </a:lnTo>
                <a:lnTo>
                  <a:pt x="889667" y="1173"/>
                </a:lnTo>
                <a:lnTo>
                  <a:pt x="966026" y="296"/>
                </a:lnTo>
                <a:lnTo>
                  <a:pt x="1043939" y="0"/>
                </a:lnTo>
                <a:lnTo>
                  <a:pt x="1121853" y="296"/>
                </a:lnTo>
                <a:lnTo>
                  <a:pt x="1198212" y="1173"/>
                </a:lnTo>
                <a:lnTo>
                  <a:pt x="1272812" y="2608"/>
                </a:lnTo>
                <a:lnTo>
                  <a:pt x="1345453" y="4581"/>
                </a:lnTo>
                <a:lnTo>
                  <a:pt x="1415933" y="7071"/>
                </a:lnTo>
                <a:lnTo>
                  <a:pt x="1484050" y="10057"/>
                </a:lnTo>
                <a:lnTo>
                  <a:pt x="1549602" y="13518"/>
                </a:lnTo>
                <a:lnTo>
                  <a:pt x="1612388" y="17433"/>
                </a:lnTo>
                <a:lnTo>
                  <a:pt x="1672205" y="21782"/>
                </a:lnTo>
                <a:lnTo>
                  <a:pt x="1728852" y="26542"/>
                </a:lnTo>
                <a:lnTo>
                  <a:pt x="1782127" y="31694"/>
                </a:lnTo>
                <a:lnTo>
                  <a:pt x="1831828" y="37216"/>
                </a:lnTo>
                <a:lnTo>
                  <a:pt x="1877753" y="43088"/>
                </a:lnTo>
                <a:lnTo>
                  <a:pt x="1919701" y="49288"/>
                </a:lnTo>
                <a:lnTo>
                  <a:pt x="1957470" y="55796"/>
                </a:lnTo>
                <a:lnTo>
                  <a:pt x="2019662" y="69650"/>
                </a:lnTo>
                <a:lnTo>
                  <a:pt x="2062716" y="84484"/>
                </a:lnTo>
                <a:lnTo>
                  <a:pt x="2087879" y="108204"/>
                </a:lnTo>
                <a:lnTo>
                  <a:pt x="2085016" y="116278"/>
                </a:lnTo>
                <a:lnTo>
                  <a:pt x="2043682" y="139452"/>
                </a:lnTo>
                <a:lnTo>
                  <a:pt x="1990858" y="153817"/>
                </a:lnTo>
                <a:lnTo>
                  <a:pt x="1919701" y="167119"/>
                </a:lnTo>
                <a:lnTo>
                  <a:pt x="1877753" y="173319"/>
                </a:lnTo>
                <a:lnTo>
                  <a:pt x="1831828" y="179191"/>
                </a:lnTo>
                <a:lnTo>
                  <a:pt x="1782127" y="184713"/>
                </a:lnTo>
                <a:lnTo>
                  <a:pt x="1728852" y="189865"/>
                </a:lnTo>
                <a:lnTo>
                  <a:pt x="1672205" y="194625"/>
                </a:lnTo>
                <a:lnTo>
                  <a:pt x="1612388" y="198974"/>
                </a:lnTo>
                <a:lnTo>
                  <a:pt x="1549602" y="202889"/>
                </a:lnTo>
                <a:lnTo>
                  <a:pt x="1484050" y="206350"/>
                </a:lnTo>
                <a:lnTo>
                  <a:pt x="1415933" y="209336"/>
                </a:lnTo>
                <a:lnTo>
                  <a:pt x="1345453" y="211826"/>
                </a:lnTo>
                <a:lnTo>
                  <a:pt x="1272812" y="213799"/>
                </a:lnTo>
                <a:lnTo>
                  <a:pt x="1198212" y="215234"/>
                </a:lnTo>
                <a:lnTo>
                  <a:pt x="1121853" y="216111"/>
                </a:lnTo>
                <a:lnTo>
                  <a:pt x="1043939" y="216408"/>
                </a:lnTo>
                <a:lnTo>
                  <a:pt x="966026" y="216111"/>
                </a:lnTo>
                <a:lnTo>
                  <a:pt x="889667" y="215234"/>
                </a:lnTo>
                <a:lnTo>
                  <a:pt x="815067" y="213799"/>
                </a:lnTo>
                <a:lnTo>
                  <a:pt x="742426" y="211826"/>
                </a:lnTo>
                <a:lnTo>
                  <a:pt x="671946" y="209336"/>
                </a:lnTo>
                <a:lnTo>
                  <a:pt x="603829" y="206350"/>
                </a:lnTo>
                <a:lnTo>
                  <a:pt x="538277" y="202889"/>
                </a:lnTo>
                <a:lnTo>
                  <a:pt x="475491" y="198974"/>
                </a:lnTo>
                <a:lnTo>
                  <a:pt x="415674" y="194625"/>
                </a:lnTo>
                <a:lnTo>
                  <a:pt x="359027" y="189865"/>
                </a:lnTo>
                <a:lnTo>
                  <a:pt x="305752" y="184713"/>
                </a:lnTo>
                <a:lnTo>
                  <a:pt x="256051" y="179191"/>
                </a:lnTo>
                <a:lnTo>
                  <a:pt x="210126" y="173319"/>
                </a:lnTo>
                <a:lnTo>
                  <a:pt x="168178" y="167119"/>
                </a:lnTo>
                <a:lnTo>
                  <a:pt x="130409" y="160611"/>
                </a:lnTo>
                <a:lnTo>
                  <a:pt x="68217" y="146757"/>
                </a:lnTo>
                <a:lnTo>
                  <a:pt x="25163" y="131923"/>
                </a:lnTo>
                <a:lnTo>
                  <a:pt x="0" y="108204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207" name="object 3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689A5AB-760F-47C8-8944-0F84ACEC0980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 txBox="1">
            <a:spLocks noChangeArrowheads="1"/>
          </p:cNvSpPr>
          <p:nvPr/>
        </p:nvSpPr>
        <p:spPr bwMode="auto">
          <a:xfrm>
            <a:off x="468313" y="4402138"/>
            <a:ext cx="84963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5"/>
              </a:spcBef>
            </a:pP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400">
                <a:latin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4876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spc="-5" dirty="0"/>
              <a:t>Header</a:t>
            </a: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468313" y="4402138"/>
            <a:ext cx="8496300" cy="2339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4968875" y="884238"/>
            <a:ext cx="3960813" cy="30495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/>
          </p:cNvSpPr>
          <p:nvPr/>
        </p:nvSpPr>
        <p:spPr bwMode="auto">
          <a:xfrm>
            <a:off x="3744913" y="5842000"/>
            <a:ext cx="1223962" cy="288925"/>
          </a:xfrm>
          <a:custGeom>
            <a:avLst/>
            <a:gdLst/>
            <a:ahLst/>
            <a:cxnLst>
              <a:cxn ang="0">
                <a:pos x="0" y="144018"/>
              </a:cxn>
              <a:cxn ang="0">
                <a:pos x="35670" y="95446"/>
              </a:cxn>
              <a:cxn ang="0">
                <a:pos x="95260" y="66811"/>
              </a:cxn>
              <a:cxn ang="0">
                <a:pos x="134420" y="53941"/>
              </a:cxn>
              <a:cxn ang="0">
                <a:pos x="179212" y="42181"/>
              </a:cxn>
              <a:cxn ang="0">
                <a:pos x="229177" y="31638"/>
              </a:cxn>
              <a:cxn ang="0">
                <a:pos x="283855" y="22421"/>
              </a:cxn>
              <a:cxn ang="0">
                <a:pos x="342788" y="14637"/>
              </a:cxn>
              <a:cxn ang="0">
                <a:pos x="405517" y="8395"/>
              </a:cxn>
              <a:cxn ang="0">
                <a:pos x="471582" y="3803"/>
              </a:cxn>
              <a:cxn ang="0">
                <a:pos x="540525" y="968"/>
              </a:cxn>
              <a:cxn ang="0">
                <a:pos x="611886" y="0"/>
              </a:cxn>
              <a:cxn ang="0">
                <a:pos x="683246" y="968"/>
              </a:cxn>
              <a:cxn ang="0">
                <a:pos x="752189" y="3803"/>
              </a:cxn>
              <a:cxn ang="0">
                <a:pos x="818254" y="8395"/>
              </a:cxn>
              <a:cxn ang="0">
                <a:pos x="880983" y="14637"/>
              </a:cxn>
              <a:cxn ang="0">
                <a:pos x="939916" y="22421"/>
              </a:cxn>
              <a:cxn ang="0">
                <a:pos x="994594" y="31638"/>
              </a:cxn>
              <a:cxn ang="0">
                <a:pos x="1044559" y="42181"/>
              </a:cxn>
              <a:cxn ang="0">
                <a:pos x="1089351" y="53941"/>
              </a:cxn>
              <a:cxn ang="0">
                <a:pos x="1128511" y="66811"/>
              </a:cxn>
              <a:cxn ang="0">
                <a:pos x="1188101" y="95446"/>
              </a:cxn>
              <a:cxn ang="0">
                <a:pos x="1219655" y="127222"/>
              </a:cxn>
              <a:cxn ang="0">
                <a:pos x="1223772" y="144018"/>
              </a:cxn>
              <a:cxn ang="0">
                <a:pos x="1219655" y="160813"/>
              </a:cxn>
              <a:cxn ang="0">
                <a:pos x="1188101" y="192589"/>
              </a:cxn>
              <a:cxn ang="0">
                <a:pos x="1128511" y="221224"/>
              </a:cxn>
              <a:cxn ang="0">
                <a:pos x="1089351" y="234094"/>
              </a:cxn>
              <a:cxn ang="0">
                <a:pos x="1044559" y="245854"/>
              </a:cxn>
              <a:cxn ang="0">
                <a:pos x="994594" y="256397"/>
              </a:cxn>
              <a:cxn ang="0">
                <a:pos x="939916" y="265614"/>
              </a:cxn>
              <a:cxn ang="0">
                <a:pos x="880983" y="273398"/>
              </a:cxn>
              <a:cxn ang="0">
                <a:pos x="818254" y="279640"/>
              </a:cxn>
              <a:cxn ang="0">
                <a:pos x="752189" y="284232"/>
              </a:cxn>
              <a:cxn ang="0">
                <a:pos x="683246" y="287067"/>
              </a:cxn>
              <a:cxn ang="0">
                <a:pos x="611886" y="288036"/>
              </a:cxn>
              <a:cxn ang="0">
                <a:pos x="540525" y="287067"/>
              </a:cxn>
              <a:cxn ang="0">
                <a:pos x="471582" y="284232"/>
              </a:cxn>
              <a:cxn ang="0">
                <a:pos x="405517" y="279640"/>
              </a:cxn>
              <a:cxn ang="0">
                <a:pos x="342788" y="273398"/>
              </a:cxn>
              <a:cxn ang="0">
                <a:pos x="283855" y="265614"/>
              </a:cxn>
              <a:cxn ang="0">
                <a:pos x="229177" y="256397"/>
              </a:cxn>
              <a:cxn ang="0">
                <a:pos x="179212" y="245854"/>
              </a:cxn>
              <a:cxn ang="0">
                <a:pos x="134420" y="234094"/>
              </a:cxn>
              <a:cxn ang="0">
                <a:pos x="95260" y="221224"/>
              </a:cxn>
              <a:cxn ang="0">
                <a:pos x="35670" y="192589"/>
              </a:cxn>
              <a:cxn ang="0">
                <a:pos x="4116" y="160813"/>
              </a:cxn>
              <a:cxn ang="0">
                <a:pos x="0" y="144018"/>
              </a:cxn>
            </a:cxnLst>
            <a:rect l="0" t="0" r="r" b="b"/>
            <a:pathLst>
              <a:path w="1224279" h="288289">
                <a:moveTo>
                  <a:pt x="0" y="144018"/>
                </a:moveTo>
                <a:lnTo>
                  <a:pt x="35670" y="95446"/>
                </a:lnTo>
                <a:lnTo>
                  <a:pt x="95260" y="66811"/>
                </a:lnTo>
                <a:lnTo>
                  <a:pt x="134420" y="53941"/>
                </a:lnTo>
                <a:lnTo>
                  <a:pt x="179212" y="42181"/>
                </a:lnTo>
                <a:lnTo>
                  <a:pt x="229177" y="31638"/>
                </a:lnTo>
                <a:lnTo>
                  <a:pt x="283855" y="22421"/>
                </a:lnTo>
                <a:lnTo>
                  <a:pt x="342788" y="14637"/>
                </a:lnTo>
                <a:lnTo>
                  <a:pt x="405517" y="8395"/>
                </a:lnTo>
                <a:lnTo>
                  <a:pt x="471582" y="3803"/>
                </a:lnTo>
                <a:lnTo>
                  <a:pt x="540525" y="968"/>
                </a:lnTo>
                <a:lnTo>
                  <a:pt x="611886" y="0"/>
                </a:lnTo>
                <a:lnTo>
                  <a:pt x="683246" y="968"/>
                </a:lnTo>
                <a:lnTo>
                  <a:pt x="752189" y="3803"/>
                </a:lnTo>
                <a:lnTo>
                  <a:pt x="818254" y="8395"/>
                </a:lnTo>
                <a:lnTo>
                  <a:pt x="880983" y="14637"/>
                </a:lnTo>
                <a:lnTo>
                  <a:pt x="939916" y="22421"/>
                </a:lnTo>
                <a:lnTo>
                  <a:pt x="994594" y="31638"/>
                </a:lnTo>
                <a:lnTo>
                  <a:pt x="1044559" y="42181"/>
                </a:lnTo>
                <a:lnTo>
                  <a:pt x="1089351" y="53941"/>
                </a:lnTo>
                <a:lnTo>
                  <a:pt x="1128511" y="66811"/>
                </a:lnTo>
                <a:lnTo>
                  <a:pt x="1188101" y="95446"/>
                </a:lnTo>
                <a:lnTo>
                  <a:pt x="1219655" y="127222"/>
                </a:lnTo>
                <a:lnTo>
                  <a:pt x="1223772" y="144018"/>
                </a:lnTo>
                <a:lnTo>
                  <a:pt x="1219655" y="160813"/>
                </a:lnTo>
                <a:lnTo>
                  <a:pt x="1188101" y="192589"/>
                </a:lnTo>
                <a:lnTo>
                  <a:pt x="1128511" y="221224"/>
                </a:lnTo>
                <a:lnTo>
                  <a:pt x="1089351" y="234094"/>
                </a:lnTo>
                <a:lnTo>
                  <a:pt x="1044559" y="245854"/>
                </a:lnTo>
                <a:lnTo>
                  <a:pt x="994594" y="256397"/>
                </a:lnTo>
                <a:lnTo>
                  <a:pt x="939916" y="265614"/>
                </a:lnTo>
                <a:lnTo>
                  <a:pt x="880983" y="273398"/>
                </a:lnTo>
                <a:lnTo>
                  <a:pt x="818254" y="279640"/>
                </a:lnTo>
                <a:lnTo>
                  <a:pt x="752189" y="284232"/>
                </a:lnTo>
                <a:lnTo>
                  <a:pt x="683246" y="287067"/>
                </a:lnTo>
                <a:lnTo>
                  <a:pt x="611886" y="288036"/>
                </a:lnTo>
                <a:lnTo>
                  <a:pt x="540525" y="287067"/>
                </a:lnTo>
                <a:lnTo>
                  <a:pt x="471582" y="284232"/>
                </a:lnTo>
                <a:lnTo>
                  <a:pt x="405517" y="279640"/>
                </a:lnTo>
                <a:lnTo>
                  <a:pt x="342788" y="273398"/>
                </a:lnTo>
                <a:lnTo>
                  <a:pt x="283855" y="265614"/>
                </a:lnTo>
                <a:lnTo>
                  <a:pt x="229177" y="256397"/>
                </a:lnTo>
                <a:lnTo>
                  <a:pt x="179212" y="245854"/>
                </a:lnTo>
                <a:lnTo>
                  <a:pt x="134420" y="234094"/>
                </a:lnTo>
                <a:lnTo>
                  <a:pt x="95260" y="221224"/>
                </a:lnTo>
                <a:lnTo>
                  <a:pt x="35670" y="192589"/>
                </a:lnTo>
                <a:lnTo>
                  <a:pt x="4116" y="160813"/>
                </a:lnTo>
                <a:lnTo>
                  <a:pt x="0" y="14401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3216275" y="3633788"/>
            <a:ext cx="1104900" cy="2171700"/>
          </a:xfrm>
          <a:custGeom>
            <a:avLst/>
            <a:gdLst/>
            <a:ahLst/>
            <a:cxnLst>
              <a:cxn ang="0">
                <a:pos x="1001271" y="2028488"/>
              </a:cxn>
              <a:cxn ang="0">
                <a:pos x="949451" y="2054390"/>
              </a:cxn>
              <a:cxn ang="0">
                <a:pos x="1104900" y="2170938"/>
              </a:cxn>
              <a:cxn ang="0">
                <a:pos x="1104900" y="2054390"/>
              </a:cxn>
              <a:cxn ang="0">
                <a:pos x="1014222" y="2054390"/>
              </a:cxn>
              <a:cxn ang="0">
                <a:pos x="1001271" y="2028488"/>
              </a:cxn>
              <a:cxn ang="0">
                <a:pos x="1053085" y="2002590"/>
              </a:cxn>
              <a:cxn ang="0">
                <a:pos x="1001271" y="2028488"/>
              </a:cxn>
              <a:cxn ang="0">
                <a:pos x="1014222" y="2054390"/>
              </a:cxn>
              <a:cxn ang="0">
                <a:pos x="1066038" y="2028494"/>
              </a:cxn>
              <a:cxn ang="0">
                <a:pos x="1053085" y="2002590"/>
              </a:cxn>
              <a:cxn ang="0">
                <a:pos x="1104900" y="1976691"/>
              </a:cxn>
              <a:cxn ang="0">
                <a:pos x="1053085" y="2002590"/>
              </a:cxn>
              <a:cxn ang="0">
                <a:pos x="1066038" y="2028494"/>
              </a:cxn>
              <a:cxn ang="0">
                <a:pos x="1014222" y="2054390"/>
              </a:cxn>
              <a:cxn ang="0">
                <a:pos x="1104900" y="2054390"/>
              </a:cxn>
              <a:cxn ang="0">
                <a:pos x="1104900" y="1976691"/>
              </a:cxn>
              <a:cxn ang="0">
                <a:pos x="51815" y="0"/>
              </a:cxn>
              <a:cxn ang="0">
                <a:pos x="0" y="25908"/>
              </a:cxn>
              <a:cxn ang="0">
                <a:pos x="1001271" y="2028488"/>
              </a:cxn>
              <a:cxn ang="0">
                <a:pos x="1053085" y="2002590"/>
              </a:cxn>
              <a:cxn ang="0">
                <a:pos x="51815" y="0"/>
              </a:cxn>
            </a:cxnLst>
            <a:rect l="0" t="0" r="r" b="b"/>
            <a:pathLst>
              <a:path w="1104900" h="2171065">
                <a:moveTo>
                  <a:pt x="1001271" y="2028488"/>
                </a:moveTo>
                <a:lnTo>
                  <a:pt x="949451" y="2054390"/>
                </a:lnTo>
                <a:lnTo>
                  <a:pt x="1104900" y="2170938"/>
                </a:lnTo>
                <a:lnTo>
                  <a:pt x="1104900" y="2054390"/>
                </a:lnTo>
                <a:lnTo>
                  <a:pt x="1014222" y="2054390"/>
                </a:lnTo>
                <a:lnTo>
                  <a:pt x="1001271" y="2028488"/>
                </a:lnTo>
                <a:close/>
              </a:path>
              <a:path w="1104900" h="2171065">
                <a:moveTo>
                  <a:pt x="1053085" y="2002590"/>
                </a:moveTo>
                <a:lnTo>
                  <a:pt x="1001271" y="2028488"/>
                </a:lnTo>
                <a:lnTo>
                  <a:pt x="1014222" y="2054390"/>
                </a:lnTo>
                <a:lnTo>
                  <a:pt x="1066038" y="2028494"/>
                </a:lnTo>
                <a:lnTo>
                  <a:pt x="1053085" y="2002590"/>
                </a:lnTo>
                <a:close/>
              </a:path>
              <a:path w="1104900" h="2171065">
                <a:moveTo>
                  <a:pt x="1104900" y="1976691"/>
                </a:moveTo>
                <a:lnTo>
                  <a:pt x="1053085" y="2002590"/>
                </a:lnTo>
                <a:lnTo>
                  <a:pt x="1066038" y="2028494"/>
                </a:lnTo>
                <a:lnTo>
                  <a:pt x="1014222" y="2054390"/>
                </a:lnTo>
                <a:lnTo>
                  <a:pt x="1104900" y="2054390"/>
                </a:lnTo>
                <a:lnTo>
                  <a:pt x="1104900" y="1976691"/>
                </a:lnTo>
                <a:close/>
              </a:path>
              <a:path w="1104900" h="2171065">
                <a:moveTo>
                  <a:pt x="51815" y="0"/>
                </a:moveTo>
                <a:lnTo>
                  <a:pt x="0" y="25908"/>
                </a:lnTo>
                <a:lnTo>
                  <a:pt x="1001271" y="2028488"/>
                </a:lnTo>
                <a:lnTo>
                  <a:pt x="1053085" y="2002590"/>
                </a:lnTo>
                <a:lnTo>
                  <a:pt x="5181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49288" y="3213100"/>
            <a:ext cx="2635250" cy="457200"/>
          </a:xfrm>
          <a:prstGeom prst="rect">
            <a:avLst/>
          </a:prstGeom>
          <a:solidFill>
            <a:srgbClr val="FF0000"/>
          </a:solidFill>
        </p:spPr>
        <p:txBody>
          <a:bodyPr lIns="0" tIns="10160" rIns="0" bIns="0">
            <a:spAutoFit/>
          </a:bodyPr>
          <a:lstStyle/>
          <a:p>
            <a:pPr marL="91440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Source IP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1585913" y="1917700"/>
            <a:ext cx="3230562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229355" y="457200"/>
              </a:cxn>
              <a:cxn ang="0">
                <a:pos x="3229355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229610" h="457200">
                <a:moveTo>
                  <a:pt x="0" y="457200"/>
                </a:moveTo>
                <a:lnTo>
                  <a:pt x="3229355" y="457200"/>
                </a:lnTo>
                <a:lnTo>
                  <a:pt x="322935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>
            <a:spLocks/>
          </p:cNvSpPr>
          <p:nvPr/>
        </p:nvSpPr>
        <p:spPr bwMode="auto">
          <a:xfrm>
            <a:off x="4724400" y="2347913"/>
            <a:ext cx="388938" cy="3494087"/>
          </a:xfrm>
          <a:custGeom>
            <a:avLst/>
            <a:gdLst/>
            <a:ahLst/>
            <a:cxnLst>
              <a:cxn ang="0">
                <a:pos x="273717" y="3323133"/>
              </a:cxn>
              <a:cxn ang="0">
                <a:pos x="216026" y="3327895"/>
              </a:cxn>
              <a:cxn ang="0">
                <a:pos x="316864" y="3493896"/>
              </a:cxn>
              <a:cxn ang="0">
                <a:pos x="373744" y="3351987"/>
              </a:cxn>
              <a:cxn ang="0">
                <a:pos x="276098" y="3351987"/>
              </a:cxn>
              <a:cxn ang="0">
                <a:pos x="273717" y="3323133"/>
              </a:cxn>
              <a:cxn ang="0">
                <a:pos x="331376" y="3318374"/>
              </a:cxn>
              <a:cxn ang="0">
                <a:pos x="273717" y="3323133"/>
              </a:cxn>
              <a:cxn ang="0">
                <a:pos x="276098" y="3351987"/>
              </a:cxn>
              <a:cxn ang="0">
                <a:pos x="333756" y="3347224"/>
              </a:cxn>
              <a:cxn ang="0">
                <a:pos x="331376" y="3318374"/>
              </a:cxn>
              <a:cxn ang="0">
                <a:pos x="389127" y="3313607"/>
              </a:cxn>
              <a:cxn ang="0">
                <a:pos x="331376" y="3318374"/>
              </a:cxn>
              <a:cxn ang="0">
                <a:pos x="333756" y="3347224"/>
              </a:cxn>
              <a:cxn ang="0">
                <a:pos x="276098" y="3351987"/>
              </a:cxn>
              <a:cxn ang="0">
                <a:pos x="373744" y="3351987"/>
              </a:cxn>
              <a:cxn ang="0">
                <a:pos x="389127" y="3313607"/>
              </a:cxn>
              <a:cxn ang="0">
                <a:pos x="57658" y="0"/>
              </a:cxn>
              <a:cxn ang="0">
                <a:pos x="0" y="4825"/>
              </a:cxn>
              <a:cxn ang="0">
                <a:pos x="273717" y="3323133"/>
              </a:cxn>
              <a:cxn ang="0">
                <a:pos x="331376" y="3318374"/>
              </a:cxn>
              <a:cxn ang="0">
                <a:pos x="57658" y="0"/>
              </a:cxn>
            </a:cxnLst>
            <a:rect l="0" t="0" r="r" b="b"/>
            <a:pathLst>
              <a:path w="389254" h="3494404">
                <a:moveTo>
                  <a:pt x="273717" y="3323133"/>
                </a:moveTo>
                <a:lnTo>
                  <a:pt x="216026" y="3327895"/>
                </a:lnTo>
                <a:lnTo>
                  <a:pt x="316864" y="3493896"/>
                </a:lnTo>
                <a:lnTo>
                  <a:pt x="373744" y="3351987"/>
                </a:lnTo>
                <a:lnTo>
                  <a:pt x="276098" y="3351987"/>
                </a:lnTo>
                <a:lnTo>
                  <a:pt x="273717" y="3323133"/>
                </a:lnTo>
                <a:close/>
              </a:path>
              <a:path w="389254" h="3494404">
                <a:moveTo>
                  <a:pt x="331376" y="3318374"/>
                </a:moveTo>
                <a:lnTo>
                  <a:pt x="273717" y="3323133"/>
                </a:lnTo>
                <a:lnTo>
                  <a:pt x="276098" y="3351987"/>
                </a:lnTo>
                <a:lnTo>
                  <a:pt x="333756" y="3347224"/>
                </a:lnTo>
                <a:lnTo>
                  <a:pt x="331376" y="3318374"/>
                </a:lnTo>
                <a:close/>
              </a:path>
              <a:path w="389254" h="3494404">
                <a:moveTo>
                  <a:pt x="389127" y="3313607"/>
                </a:moveTo>
                <a:lnTo>
                  <a:pt x="331376" y="3318374"/>
                </a:lnTo>
                <a:lnTo>
                  <a:pt x="333756" y="3347224"/>
                </a:lnTo>
                <a:lnTo>
                  <a:pt x="276098" y="3351987"/>
                </a:lnTo>
                <a:lnTo>
                  <a:pt x="373744" y="3351987"/>
                </a:lnTo>
                <a:lnTo>
                  <a:pt x="389127" y="3313607"/>
                </a:lnTo>
                <a:close/>
              </a:path>
              <a:path w="389254" h="3494404">
                <a:moveTo>
                  <a:pt x="57658" y="0"/>
                </a:moveTo>
                <a:lnTo>
                  <a:pt x="0" y="4825"/>
                </a:lnTo>
                <a:lnTo>
                  <a:pt x="273717" y="3323133"/>
                </a:lnTo>
                <a:lnTo>
                  <a:pt x="331376" y="3318374"/>
                </a:lnTo>
                <a:lnTo>
                  <a:pt x="5765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4827588" y="5842000"/>
            <a:ext cx="647700" cy="288925"/>
          </a:xfrm>
          <a:custGeom>
            <a:avLst/>
            <a:gdLst/>
            <a:ahLst/>
            <a:cxnLst>
              <a:cxn ang="0">
                <a:pos x="0" y="144018"/>
              </a:cxn>
              <a:cxn ang="0">
                <a:pos x="25455" y="87959"/>
              </a:cxn>
              <a:cxn ang="0">
                <a:pos x="55319" y="63495"/>
              </a:cxn>
              <a:cxn ang="0">
                <a:pos x="94868" y="42181"/>
              </a:cxn>
              <a:cxn ang="0">
                <a:pos x="142800" y="24595"/>
              </a:cxn>
              <a:cxn ang="0">
                <a:pos x="197810" y="11317"/>
              </a:cxn>
              <a:cxn ang="0">
                <a:pos x="258594" y="2925"/>
              </a:cxn>
              <a:cxn ang="0">
                <a:pos x="323850" y="0"/>
              </a:cxn>
              <a:cxn ang="0">
                <a:pos x="389105" y="2925"/>
              </a:cxn>
              <a:cxn ang="0">
                <a:pos x="449889" y="11317"/>
              </a:cxn>
              <a:cxn ang="0">
                <a:pos x="504899" y="24595"/>
              </a:cxn>
              <a:cxn ang="0">
                <a:pos x="552830" y="42181"/>
              </a:cxn>
              <a:cxn ang="0">
                <a:pos x="592380" y="63495"/>
              </a:cxn>
              <a:cxn ang="0">
                <a:pos x="622244" y="87959"/>
              </a:cxn>
              <a:cxn ang="0">
                <a:pos x="647700" y="144018"/>
              </a:cxn>
              <a:cxn ang="0">
                <a:pos x="641118" y="173042"/>
              </a:cxn>
              <a:cxn ang="0">
                <a:pos x="592380" y="224540"/>
              </a:cxn>
              <a:cxn ang="0">
                <a:pos x="552830" y="245854"/>
              </a:cxn>
              <a:cxn ang="0">
                <a:pos x="504899" y="263440"/>
              </a:cxn>
              <a:cxn ang="0">
                <a:pos x="449889" y="276718"/>
              </a:cxn>
              <a:cxn ang="0">
                <a:pos x="389105" y="285110"/>
              </a:cxn>
              <a:cxn ang="0">
                <a:pos x="323850" y="288036"/>
              </a:cxn>
              <a:cxn ang="0">
                <a:pos x="258594" y="285110"/>
              </a:cxn>
              <a:cxn ang="0">
                <a:pos x="197810" y="276718"/>
              </a:cxn>
              <a:cxn ang="0">
                <a:pos x="142800" y="263440"/>
              </a:cxn>
              <a:cxn ang="0">
                <a:pos x="94869" y="245854"/>
              </a:cxn>
              <a:cxn ang="0">
                <a:pos x="55319" y="224540"/>
              </a:cxn>
              <a:cxn ang="0">
                <a:pos x="25455" y="200076"/>
              </a:cxn>
              <a:cxn ang="0">
                <a:pos x="0" y="144018"/>
              </a:cxn>
            </a:cxnLst>
            <a:rect l="0" t="0" r="r" b="b"/>
            <a:pathLst>
              <a:path w="647700" h="288289">
                <a:moveTo>
                  <a:pt x="0" y="144018"/>
                </a:moveTo>
                <a:lnTo>
                  <a:pt x="25455" y="87959"/>
                </a:lnTo>
                <a:lnTo>
                  <a:pt x="55319" y="63495"/>
                </a:lnTo>
                <a:lnTo>
                  <a:pt x="94868" y="42181"/>
                </a:lnTo>
                <a:lnTo>
                  <a:pt x="142800" y="24595"/>
                </a:lnTo>
                <a:lnTo>
                  <a:pt x="197810" y="11317"/>
                </a:lnTo>
                <a:lnTo>
                  <a:pt x="258594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0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8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0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6"/>
                </a:lnTo>
                <a:lnTo>
                  <a:pt x="258594" y="285110"/>
                </a:lnTo>
                <a:lnTo>
                  <a:pt x="197810" y="276718"/>
                </a:lnTo>
                <a:lnTo>
                  <a:pt x="142800" y="263440"/>
                </a:lnTo>
                <a:lnTo>
                  <a:pt x="94869" y="245854"/>
                </a:lnTo>
                <a:lnTo>
                  <a:pt x="55319" y="224540"/>
                </a:lnTo>
                <a:lnTo>
                  <a:pt x="25455" y="200076"/>
                </a:lnTo>
                <a:lnTo>
                  <a:pt x="0" y="144018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939800" y="5986463"/>
            <a:ext cx="647700" cy="288925"/>
          </a:xfrm>
          <a:custGeom>
            <a:avLst/>
            <a:gdLst/>
            <a:ahLst/>
            <a:cxnLst>
              <a:cxn ang="0">
                <a:pos x="0" y="144017"/>
              </a:cxn>
              <a:cxn ang="0">
                <a:pos x="25450" y="87959"/>
              </a:cxn>
              <a:cxn ang="0">
                <a:pos x="55309" y="63495"/>
              </a:cxn>
              <a:cxn ang="0">
                <a:pos x="94854" y="42181"/>
              </a:cxn>
              <a:cxn ang="0">
                <a:pos x="142783" y="24595"/>
              </a:cxn>
              <a:cxn ang="0">
                <a:pos x="197794" y="11317"/>
              </a:cxn>
              <a:cxn ang="0">
                <a:pos x="258583" y="2925"/>
              </a:cxn>
              <a:cxn ang="0">
                <a:pos x="323850" y="0"/>
              </a:cxn>
              <a:cxn ang="0">
                <a:pos x="389105" y="2925"/>
              </a:cxn>
              <a:cxn ang="0">
                <a:pos x="449889" y="11317"/>
              </a:cxn>
              <a:cxn ang="0">
                <a:pos x="504899" y="24595"/>
              </a:cxn>
              <a:cxn ang="0">
                <a:pos x="552831" y="42181"/>
              </a:cxn>
              <a:cxn ang="0">
                <a:pos x="592380" y="63495"/>
              </a:cxn>
              <a:cxn ang="0">
                <a:pos x="622244" y="87959"/>
              </a:cxn>
              <a:cxn ang="0">
                <a:pos x="647700" y="144017"/>
              </a:cxn>
              <a:cxn ang="0">
                <a:pos x="641118" y="173042"/>
              </a:cxn>
              <a:cxn ang="0">
                <a:pos x="592380" y="224540"/>
              </a:cxn>
              <a:cxn ang="0">
                <a:pos x="552831" y="245854"/>
              </a:cxn>
              <a:cxn ang="0">
                <a:pos x="504899" y="263440"/>
              </a:cxn>
              <a:cxn ang="0">
                <a:pos x="449889" y="276718"/>
              </a:cxn>
              <a:cxn ang="0">
                <a:pos x="389105" y="285110"/>
              </a:cxn>
              <a:cxn ang="0">
                <a:pos x="323850" y="288035"/>
              </a:cxn>
              <a:cxn ang="0">
                <a:pos x="258583" y="285110"/>
              </a:cxn>
              <a:cxn ang="0">
                <a:pos x="197794" y="276718"/>
              </a:cxn>
              <a:cxn ang="0">
                <a:pos x="142783" y="263440"/>
              </a:cxn>
              <a:cxn ang="0">
                <a:pos x="94854" y="245854"/>
              </a:cxn>
              <a:cxn ang="0">
                <a:pos x="55309" y="224540"/>
              </a:cxn>
              <a:cxn ang="0">
                <a:pos x="25450" y="200076"/>
              </a:cxn>
              <a:cxn ang="0">
                <a:pos x="0" y="144017"/>
              </a:cxn>
            </a:cxnLst>
            <a:rect l="0" t="0" r="r" b="b"/>
            <a:pathLst>
              <a:path w="647700" h="288289">
                <a:moveTo>
                  <a:pt x="0" y="144017"/>
                </a:moveTo>
                <a:lnTo>
                  <a:pt x="25450" y="87959"/>
                </a:lnTo>
                <a:lnTo>
                  <a:pt x="55309" y="63495"/>
                </a:lnTo>
                <a:lnTo>
                  <a:pt x="94854" y="42181"/>
                </a:lnTo>
                <a:lnTo>
                  <a:pt x="142783" y="24595"/>
                </a:lnTo>
                <a:lnTo>
                  <a:pt x="197794" y="11317"/>
                </a:lnTo>
                <a:lnTo>
                  <a:pt x="258583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1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7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1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5"/>
                </a:lnTo>
                <a:lnTo>
                  <a:pt x="258583" y="285110"/>
                </a:lnTo>
                <a:lnTo>
                  <a:pt x="197794" y="276718"/>
                </a:lnTo>
                <a:lnTo>
                  <a:pt x="142783" y="263440"/>
                </a:lnTo>
                <a:lnTo>
                  <a:pt x="94854" y="245854"/>
                </a:lnTo>
                <a:lnTo>
                  <a:pt x="55309" y="224540"/>
                </a:lnTo>
                <a:lnTo>
                  <a:pt x="25450" y="200076"/>
                </a:lnTo>
                <a:lnTo>
                  <a:pt x="0" y="144017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0" name="object 13"/>
          <p:cNvSpPr>
            <a:spLocks/>
          </p:cNvSpPr>
          <p:nvPr/>
        </p:nvSpPr>
        <p:spPr bwMode="auto">
          <a:xfrm>
            <a:off x="1096963" y="4071938"/>
            <a:ext cx="1712912" cy="368300"/>
          </a:xfrm>
          <a:custGeom>
            <a:avLst/>
            <a:gdLst/>
            <a:ahLst/>
            <a:cxnLst>
              <a:cxn ang="0">
                <a:pos x="0" y="367284"/>
              </a:cxn>
              <a:cxn ang="0">
                <a:pos x="1712976" y="367284"/>
              </a:cxn>
              <a:cxn ang="0">
                <a:pos x="1712976" y="0"/>
              </a:cxn>
              <a:cxn ang="0">
                <a:pos x="0" y="0"/>
              </a:cxn>
              <a:cxn ang="0">
                <a:pos x="0" y="367284"/>
              </a:cxn>
            </a:cxnLst>
            <a:rect l="0" t="0" r="r" b="b"/>
            <a:pathLst>
              <a:path w="1713230" h="367664">
                <a:moveTo>
                  <a:pt x="0" y="367284"/>
                </a:moveTo>
                <a:lnTo>
                  <a:pt x="1712976" y="367284"/>
                </a:lnTo>
                <a:lnTo>
                  <a:pt x="1712976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2170113" y="2349500"/>
            <a:ext cx="2151062" cy="366713"/>
          </a:xfrm>
          <a:custGeom>
            <a:avLst/>
            <a:gdLst/>
            <a:ahLst/>
            <a:cxnLst>
              <a:cxn ang="0">
                <a:pos x="0" y="365760"/>
              </a:cxn>
              <a:cxn ang="0">
                <a:pos x="2150364" y="365760"/>
              </a:cxn>
              <a:cxn ang="0">
                <a:pos x="2150364" y="0"/>
              </a:cxn>
              <a:cxn ang="0">
                <a:pos x="0" y="0"/>
              </a:cxn>
              <a:cxn ang="0">
                <a:pos x="0" y="365760"/>
              </a:cxn>
            </a:cxnLst>
            <a:rect l="0" t="0" r="r" b="b"/>
            <a:pathLst>
              <a:path w="2150745" h="365760">
                <a:moveTo>
                  <a:pt x="0" y="365760"/>
                </a:moveTo>
                <a:lnTo>
                  <a:pt x="2150364" y="365760"/>
                </a:lnTo>
                <a:lnTo>
                  <a:pt x="215036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665288" y="1927225"/>
            <a:ext cx="3071812" cy="722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Destination IP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90170" algn="ctr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158.108.135.137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903" name="object 16"/>
          <p:cNvSpPr>
            <a:spLocks/>
          </p:cNvSpPr>
          <p:nvPr/>
        </p:nvSpPr>
        <p:spPr bwMode="auto">
          <a:xfrm>
            <a:off x="1081088" y="3646488"/>
            <a:ext cx="1728787" cy="442912"/>
          </a:xfrm>
          <a:custGeom>
            <a:avLst/>
            <a:gdLst/>
            <a:ahLst/>
            <a:cxnLst>
              <a:cxn ang="0">
                <a:pos x="0" y="441959"/>
              </a:cxn>
              <a:cxn ang="0">
                <a:pos x="1729739" y="441959"/>
              </a:cxn>
              <a:cxn ang="0">
                <a:pos x="1729739" y="0"/>
              </a:cxn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w="1729739" h="441960">
                <a:moveTo>
                  <a:pt x="0" y="441959"/>
                </a:moveTo>
                <a:lnTo>
                  <a:pt x="1729739" y="441959"/>
                </a:lnTo>
                <a:lnTo>
                  <a:pt x="1729739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160463" y="3657600"/>
            <a:ext cx="1570037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9e 6c 02</a:t>
            </a:r>
            <a:r>
              <a:rPr sz="2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endParaRPr sz="2300">
              <a:latin typeface="Tahoma"/>
              <a:cs typeface="Tahoma"/>
            </a:endParaRPr>
          </a:p>
          <a:p>
            <a:pPr marL="27940" fontAlgn="auto">
              <a:spcBef>
                <a:spcPts val="65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8.1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8.2.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9416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70" dirty="0"/>
              <a:t> </a:t>
            </a:r>
            <a:r>
              <a:rPr spc="-5" dirty="0"/>
              <a:t>Header</a:t>
            </a:r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539750" y="4205288"/>
            <a:ext cx="8267700" cy="20097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4284663" y="1125538"/>
            <a:ext cx="4491037" cy="2749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2959100" y="2632075"/>
            <a:ext cx="657225" cy="2957513"/>
          </a:xfrm>
          <a:custGeom>
            <a:avLst/>
            <a:gdLst/>
            <a:ahLst/>
            <a:cxnLst>
              <a:cxn ang="0">
                <a:pos x="544227" y="2792655"/>
              </a:cxn>
              <a:cxn ang="0">
                <a:pos x="487425" y="2803779"/>
              </a:cxn>
              <a:cxn ang="0">
                <a:pos x="606044" y="2957576"/>
              </a:cxn>
              <a:cxn ang="0">
                <a:pos x="643926" y="2821051"/>
              </a:cxn>
              <a:cxn ang="0">
                <a:pos x="549782" y="2821051"/>
              </a:cxn>
              <a:cxn ang="0">
                <a:pos x="544227" y="2792655"/>
              </a:cxn>
              <a:cxn ang="0">
                <a:pos x="601129" y="2781512"/>
              </a:cxn>
              <a:cxn ang="0">
                <a:pos x="544227" y="2792655"/>
              </a:cxn>
              <a:cxn ang="0">
                <a:pos x="549782" y="2821051"/>
              </a:cxn>
              <a:cxn ang="0">
                <a:pos x="606679" y="2809875"/>
              </a:cxn>
              <a:cxn ang="0">
                <a:pos x="601129" y="2781512"/>
              </a:cxn>
              <a:cxn ang="0">
                <a:pos x="657986" y="2770378"/>
              </a:cxn>
              <a:cxn ang="0">
                <a:pos x="601129" y="2781512"/>
              </a:cxn>
              <a:cxn ang="0">
                <a:pos x="606679" y="2809875"/>
              </a:cxn>
              <a:cxn ang="0">
                <a:pos x="549782" y="2821051"/>
              </a:cxn>
              <a:cxn ang="0">
                <a:pos x="643926" y="2821051"/>
              </a:cxn>
              <a:cxn ang="0">
                <a:pos x="657986" y="2770378"/>
              </a:cxn>
              <a:cxn ang="0">
                <a:pos x="56895" y="0"/>
              </a:cxn>
              <a:cxn ang="0">
                <a:pos x="0" y="11176"/>
              </a:cxn>
              <a:cxn ang="0">
                <a:pos x="544227" y="2792655"/>
              </a:cxn>
              <a:cxn ang="0">
                <a:pos x="601129" y="2781512"/>
              </a:cxn>
              <a:cxn ang="0">
                <a:pos x="56895" y="0"/>
              </a:cxn>
            </a:cxnLst>
            <a:rect l="0" t="0" r="r" b="b"/>
            <a:pathLst>
              <a:path w="658495" h="2957829">
                <a:moveTo>
                  <a:pt x="544227" y="2792655"/>
                </a:moveTo>
                <a:lnTo>
                  <a:pt x="487425" y="2803779"/>
                </a:lnTo>
                <a:lnTo>
                  <a:pt x="606044" y="2957576"/>
                </a:lnTo>
                <a:lnTo>
                  <a:pt x="643926" y="2821051"/>
                </a:lnTo>
                <a:lnTo>
                  <a:pt x="549782" y="2821051"/>
                </a:lnTo>
                <a:lnTo>
                  <a:pt x="544227" y="2792655"/>
                </a:lnTo>
                <a:close/>
              </a:path>
              <a:path w="658495" h="2957829">
                <a:moveTo>
                  <a:pt x="601129" y="2781512"/>
                </a:moveTo>
                <a:lnTo>
                  <a:pt x="544227" y="2792655"/>
                </a:lnTo>
                <a:lnTo>
                  <a:pt x="549782" y="2821051"/>
                </a:lnTo>
                <a:lnTo>
                  <a:pt x="606679" y="2809875"/>
                </a:lnTo>
                <a:lnTo>
                  <a:pt x="601129" y="2781512"/>
                </a:lnTo>
                <a:close/>
              </a:path>
              <a:path w="658495" h="2957829">
                <a:moveTo>
                  <a:pt x="657986" y="2770378"/>
                </a:moveTo>
                <a:lnTo>
                  <a:pt x="601129" y="2781512"/>
                </a:lnTo>
                <a:lnTo>
                  <a:pt x="606679" y="2809875"/>
                </a:lnTo>
                <a:lnTo>
                  <a:pt x="549782" y="2821051"/>
                </a:lnTo>
                <a:lnTo>
                  <a:pt x="643926" y="2821051"/>
                </a:lnTo>
                <a:lnTo>
                  <a:pt x="657986" y="2770378"/>
                </a:lnTo>
                <a:close/>
              </a:path>
              <a:path w="658495" h="2957829">
                <a:moveTo>
                  <a:pt x="56895" y="0"/>
                </a:moveTo>
                <a:lnTo>
                  <a:pt x="0" y="11176"/>
                </a:lnTo>
                <a:lnTo>
                  <a:pt x="544227" y="2792655"/>
                </a:lnTo>
                <a:lnTo>
                  <a:pt x="601129" y="2781512"/>
                </a:lnTo>
                <a:lnTo>
                  <a:pt x="5689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331913" y="2205038"/>
            <a:ext cx="1774825" cy="457200"/>
          </a:xfrm>
          <a:prstGeom prst="rect">
            <a:avLst/>
          </a:prstGeom>
          <a:solidFill>
            <a:srgbClr val="FF0000"/>
          </a:solidFill>
        </p:spPr>
        <p:txBody>
          <a:bodyPr lIns="0" tIns="9525" rIns="0" bIns="0">
            <a:spAutoFit/>
          </a:bodyPr>
          <a:lstStyle/>
          <a:p>
            <a:pPr marL="9144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TCP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91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C01523A-87EF-4283-9D11-CEB7080483A0}" type="slidenum">
              <a:rPr lang="th-TH"/>
              <a:pPr marL="209550"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262188"/>
            <a:ext cx="6448425" cy="3948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Version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Header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Length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unit: 4-byte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word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Normally: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Type of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prioritize,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Datagram </a:t>
            </a:r>
            <a:r>
              <a:rPr sz="3200" dirty="0">
                <a:latin typeface="Tahoma"/>
                <a:cs typeface="Tahoma"/>
              </a:rPr>
              <a:t>Length (data +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Size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limitation</a:t>
            </a:r>
            <a:endParaRPr>
              <a:latin typeface="Tahoma"/>
              <a:cs typeface="Tahoma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/>
            <a:ahLst/>
            <a:cxnLst>
              <a:cxn ang="0">
                <a:pos x="0" y="2430780"/>
              </a:cxn>
              <a:cxn ang="0">
                <a:pos x="4852416" y="2430780"/>
              </a:cxn>
              <a:cxn ang="0">
                <a:pos x="4852416" y="0"/>
              </a:cxn>
              <a:cxn ang="0">
                <a:pos x="0" y="0"/>
              </a:cxn>
              <a:cxn ang="0">
                <a:pos x="0" y="2430780"/>
              </a:cxn>
            </a:cxnLst>
            <a:rect l="0" t="0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3997325" y="2351088"/>
            <a:ext cx="5146675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3997325" y="2351088"/>
            <a:ext cx="5148263" cy="503237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5148071" y="502920"/>
              </a:cxn>
              <a:cxn ang="0">
                <a:pos x="5148071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5148580" h="502919">
                <a:moveTo>
                  <a:pt x="0" y="502920"/>
                </a:moveTo>
                <a:lnTo>
                  <a:pt x="5148071" y="502920"/>
                </a:lnTo>
                <a:lnTo>
                  <a:pt x="514807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3782DC6-D59E-45F3-9987-96466805F40D}" type="slidenum">
              <a:rPr lang="th-TH"/>
              <a:pPr marL="209550"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311400"/>
            <a:ext cx="3530600" cy="2100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Fragmentation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Break/Group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Flag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Offset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/>
            <a:ahLst/>
            <a:cxnLst>
              <a:cxn ang="0">
                <a:pos x="0" y="2430780"/>
              </a:cxn>
              <a:cxn ang="0">
                <a:pos x="4852416" y="2430780"/>
              </a:cxn>
              <a:cxn ang="0">
                <a:pos x="4852416" y="0"/>
              </a:cxn>
              <a:cxn ang="0">
                <a:pos x="0" y="0"/>
              </a:cxn>
              <a:cxn ang="0">
                <a:pos x="0" y="2430780"/>
              </a:cxn>
            </a:cxnLst>
            <a:rect l="0" t="0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 noChangeArrowheads="1"/>
          </p:cNvSpPr>
          <p:nvPr/>
        </p:nvSpPr>
        <p:spPr bwMode="auto">
          <a:xfrm>
            <a:off x="3924300" y="2781300"/>
            <a:ext cx="5219700" cy="43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3924300" y="2781300"/>
            <a:ext cx="5219700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5219699" y="431291"/>
              </a:cxn>
              <a:cxn ang="0">
                <a:pos x="5219699" y="0"/>
              </a:cxn>
              <a:cxn ang="0">
                <a:pos x="0" y="0"/>
              </a:cxn>
              <a:cxn ang="0">
                <a:pos x="0" y="431291"/>
              </a:cxn>
            </a:cxnLst>
            <a:rect l="0" t="0" r="r" b="b"/>
            <a:pathLst>
              <a:path w="5219700" h="431800">
                <a:moveTo>
                  <a:pt x="0" y="431291"/>
                </a:moveTo>
                <a:lnTo>
                  <a:pt x="5219699" y="431291"/>
                </a:lnTo>
                <a:lnTo>
                  <a:pt x="52196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148263" y="2276475"/>
            <a:ext cx="2447925" cy="457200"/>
          </a:xfrm>
          <a:prstGeom prst="rect">
            <a:avLst/>
          </a:prstGeom>
          <a:solidFill>
            <a:srgbClr val="FF0000"/>
          </a:solidFill>
        </p:spPr>
        <p:txBody>
          <a:bodyPr lIns="0" tIns="8890" rIns="0" bIns="0">
            <a:spAutoFit/>
          </a:bodyPr>
          <a:lstStyle/>
          <a:p>
            <a:pPr marL="92075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Fragmentation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968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32DB251-C29C-4BC8-A585-60F734CC4E00}" type="slidenum">
              <a:rPr lang="th-TH"/>
              <a:pPr marL="209550"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Fragmentation</a:t>
            </a:r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1476375" y="1811338"/>
            <a:ext cx="6624638" cy="4125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2052638" y="5741988"/>
            <a:ext cx="1695450" cy="720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638" y="5741988"/>
            <a:ext cx="1695450" cy="72072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lIns="0" tIns="4445" rIns="0" bIns="0">
            <a:spAutoFit/>
          </a:bodyPr>
          <a:lstStyle/>
          <a:p>
            <a:pPr marL="88900" indent="196850">
              <a:spcBef>
                <a:spcPts val="38"/>
              </a:spcBef>
            </a:pPr>
            <a:r>
              <a:rPr lang="th-TH" sz="20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Ethernet  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1,500 bytes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9" name="object 6"/>
          <p:cNvSpPr>
            <a:spLocks noChangeArrowheads="1"/>
          </p:cNvSpPr>
          <p:nvPr/>
        </p:nvSpPr>
        <p:spPr bwMode="auto">
          <a:xfrm>
            <a:off x="3997325" y="5735638"/>
            <a:ext cx="1695450" cy="7191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325" y="5735638"/>
            <a:ext cx="1695450" cy="719137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lIns="0" tIns="3429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FDDI</a:t>
            </a:r>
            <a:endParaRPr sz="2000">
              <a:latin typeface="Tahoma"/>
              <a:cs typeface="Tahoma"/>
            </a:endParaRPr>
          </a:p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4,352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991" name="object 8"/>
          <p:cNvSpPr>
            <a:spLocks noChangeArrowheads="1"/>
          </p:cNvSpPr>
          <p:nvPr/>
        </p:nvSpPr>
        <p:spPr bwMode="auto">
          <a:xfrm>
            <a:off x="5884863" y="5734050"/>
            <a:ext cx="1849437" cy="7112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4863" y="5734050"/>
            <a:ext cx="1849437" cy="71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0160" rIns="0" bIns="0">
            <a:spAutoFit/>
          </a:bodyPr>
          <a:lstStyle/>
          <a:p>
            <a:pPr marL="1270" algn="ctr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Token</a:t>
            </a:r>
            <a:r>
              <a:rPr sz="2000" b="1" spc="-100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sz="2000">
              <a:latin typeface="Tahoma"/>
              <a:cs typeface="Tahoma"/>
            </a:endParaRPr>
          </a:p>
          <a:p>
            <a:pPr marL="190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17,756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993" name="object 10"/>
          <p:cNvSpPr>
            <a:spLocks noChangeArrowheads="1"/>
          </p:cNvSpPr>
          <p:nvPr/>
        </p:nvSpPr>
        <p:spPr bwMode="auto">
          <a:xfrm>
            <a:off x="3348038" y="2603500"/>
            <a:ext cx="1079500" cy="1008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3348038" y="26035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>
            <a:spLocks noChangeArrowheads="1"/>
          </p:cNvSpPr>
          <p:nvPr/>
        </p:nvSpPr>
        <p:spPr bwMode="auto">
          <a:xfrm>
            <a:off x="5221288" y="3179763"/>
            <a:ext cx="1079500" cy="10080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6" name="object 13"/>
          <p:cNvSpPr>
            <a:spLocks/>
          </p:cNvSpPr>
          <p:nvPr/>
        </p:nvSpPr>
        <p:spPr bwMode="auto">
          <a:xfrm>
            <a:off x="5221288" y="3179763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7" name="object 14"/>
          <p:cNvSpPr>
            <a:spLocks/>
          </p:cNvSpPr>
          <p:nvPr/>
        </p:nvSpPr>
        <p:spPr bwMode="auto">
          <a:xfrm>
            <a:off x="4429125" y="3108325"/>
            <a:ext cx="86360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358139"/>
              </a:cxn>
            </a:cxnLst>
            <a:rect l="0" t="0" r="r" b="b"/>
            <a:pathLst>
              <a:path w="864235" h="358139">
                <a:moveTo>
                  <a:pt x="0" y="0"/>
                </a:moveTo>
                <a:lnTo>
                  <a:pt x="864107" y="358139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8" name="object 15"/>
          <p:cNvSpPr>
            <a:spLocks noChangeArrowheads="1"/>
          </p:cNvSpPr>
          <p:nvPr/>
        </p:nvSpPr>
        <p:spPr bwMode="auto">
          <a:xfrm>
            <a:off x="5219700" y="3179763"/>
            <a:ext cx="1079500" cy="10080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9" name="object 16"/>
          <p:cNvSpPr>
            <a:spLocks/>
          </p:cNvSpPr>
          <p:nvPr/>
        </p:nvSpPr>
        <p:spPr bwMode="auto">
          <a:xfrm>
            <a:off x="5219700" y="3179763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0" name="object 17"/>
          <p:cNvSpPr>
            <a:spLocks noChangeArrowheads="1"/>
          </p:cNvSpPr>
          <p:nvPr/>
        </p:nvSpPr>
        <p:spPr bwMode="auto">
          <a:xfrm>
            <a:off x="7091363" y="3179763"/>
            <a:ext cx="1079500" cy="10080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1" name="object 18"/>
          <p:cNvSpPr>
            <a:spLocks/>
          </p:cNvSpPr>
          <p:nvPr/>
        </p:nvSpPr>
        <p:spPr bwMode="auto">
          <a:xfrm>
            <a:off x="7091363" y="3179763"/>
            <a:ext cx="1079500" cy="1008062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2" name="object 19"/>
          <p:cNvSpPr>
            <a:spLocks/>
          </p:cNvSpPr>
          <p:nvPr/>
        </p:nvSpPr>
        <p:spPr bwMode="auto">
          <a:xfrm>
            <a:off x="6227763" y="3467100"/>
            <a:ext cx="863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8" y="1524"/>
              </a:cxn>
            </a:cxnLst>
            <a:rect l="0" t="0" r="r" b="b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3" name="object 20"/>
          <p:cNvSpPr>
            <a:spLocks noChangeArrowheads="1"/>
          </p:cNvSpPr>
          <p:nvPr/>
        </p:nvSpPr>
        <p:spPr bwMode="auto">
          <a:xfrm>
            <a:off x="1474788" y="2486025"/>
            <a:ext cx="1079500" cy="1008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4" name="object 21"/>
          <p:cNvSpPr>
            <a:spLocks/>
          </p:cNvSpPr>
          <p:nvPr/>
        </p:nvSpPr>
        <p:spPr bwMode="auto">
          <a:xfrm>
            <a:off x="1474788" y="2486025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5" name="object 22"/>
          <p:cNvSpPr>
            <a:spLocks/>
          </p:cNvSpPr>
          <p:nvPr/>
        </p:nvSpPr>
        <p:spPr bwMode="auto">
          <a:xfrm>
            <a:off x="2555875" y="2846388"/>
            <a:ext cx="863600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4107" y="71627"/>
              </a:cxn>
            </a:cxnLst>
            <a:rect l="0" t="0" r="r" b="b"/>
            <a:pathLst>
              <a:path w="864235" h="71755">
                <a:moveTo>
                  <a:pt x="0" y="0"/>
                </a:moveTo>
                <a:lnTo>
                  <a:pt x="864107" y="71627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6" name="object 23"/>
          <p:cNvSpPr>
            <a:spLocks noChangeArrowheads="1"/>
          </p:cNvSpPr>
          <p:nvPr/>
        </p:nvSpPr>
        <p:spPr bwMode="auto">
          <a:xfrm>
            <a:off x="3348038" y="2603500"/>
            <a:ext cx="1079500" cy="1008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7" name="object 24"/>
          <p:cNvSpPr>
            <a:spLocks/>
          </p:cNvSpPr>
          <p:nvPr/>
        </p:nvSpPr>
        <p:spPr bwMode="auto">
          <a:xfrm>
            <a:off x="3348038" y="2603500"/>
            <a:ext cx="1079500" cy="1008063"/>
          </a:xfrm>
          <a:custGeom>
            <a:avLst/>
            <a:gdLst/>
            <a:ahLst/>
            <a:cxnLst>
              <a:cxn ang="0">
                <a:pos x="2204" y="458523"/>
              </a:cxn>
              <a:cxn ang="0">
                <a:pos x="19272" y="370328"/>
              </a:cxn>
              <a:cxn ang="0">
                <a:pos x="51946" y="288182"/>
              </a:cxn>
              <a:cxn ang="0">
                <a:pos x="98703" y="213509"/>
              </a:cxn>
              <a:cxn ang="0">
                <a:pos x="158019" y="147732"/>
              </a:cxn>
              <a:cxn ang="0">
                <a:pos x="228370" y="92275"/>
              </a:cxn>
              <a:cxn ang="0">
                <a:pos x="308232" y="48562"/>
              </a:cxn>
              <a:cxn ang="0">
                <a:pos x="396081" y="18016"/>
              </a:cxn>
              <a:cxn ang="0">
                <a:pos x="490392" y="2061"/>
              </a:cxn>
              <a:cxn ang="0">
                <a:pos x="588599" y="2061"/>
              </a:cxn>
              <a:cxn ang="0">
                <a:pos x="682910" y="18016"/>
              </a:cxn>
              <a:cxn ang="0">
                <a:pos x="770759" y="48562"/>
              </a:cxn>
              <a:cxn ang="0">
                <a:pos x="850621" y="92275"/>
              </a:cxn>
              <a:cxn ang="0">
                <a:pos x="920972" y="147732"/>
              </a:cxn>
              <a:cxn ang="0">
                <a:pos x="980288" y="213509"/>
              </a:cxn>
              <a:cxn ang="0">
                <a:pos x="1027045" y="288182"/>
              </a:cxn>
              <a:cxn ang="0">
                <a:pos x="1059719" y="370328"/>
              </a:cxn>
              <a:cxn ang="0">
                <a:pos x="1076787" y="458523"/>
              </a:cxn>
              <a:cxn ang="0">
                <a:pos x="1076787" y="550364"/>
              </a:cxn>
              <a:cxn ang="0">
                <a:pos x="1059719" y="638559"/>
              </a:cxn>
              <a:cxn ang="0">
                <a:pos x="1027045" y="720705"/>
              </a:cxn>
              <a:cxn ang="0">
                <a:pos x="980288" y="795378"/>
              </a:cxn>
              <a:cxn ang="0">
                <a:pos x="920972" y="861155"/>
              </a:cxn>
              <a:cxn ang="0">
                <a:pos x="850621" y="916612"/>
              </a:cxn>
              <a:cxn ang="0">
                <a:pos x="770759" y="960325"/>
              </a:cxn>
              <a:cxn ang="0">
                <a:pos x="682910" y="990871"/>
              </a:cxn>
              <a:cxn ang="0">
                <a:pos x="588599" y="1006826"/>
              </a:cxn>
              <a:cxn ang="0">
                <a:pos x="490392" y="1006826"/>
              </a:cxn>
              <a:cxn ang="0">
                <a:pos x="396081" y="990871"/>
              </a:cxn>
              <a:cxn ang="0">
                <a:pos x="308232" y="960325"/>
              </a:cxn>
              <a:cxn ang="0">
                <a:pos x="228370" y="916612"/>
              </a:cxn>
              <a:cxn ang="0">
                <a:pos x="158019" y="861155"/>
              </a:cxn>
              <a:cxn ang="0">
                <a:pos x="98703" y="795378"/>
              </a:cxn>
              <a:cxn ang="0">
                <a:pos x="51946" y="720705"/>
              </a:cxn>
              <a:cxn ang="0">
                <a:pos x="19272" y="638559"/>
              </a:cxn>
              <a:cxn ang="0">
                <a:pos x="2204" y="550364"/>
              </a:cxn>
            </a:cxnLst>
            <a:rect l="0" t="0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8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1F6F072-5E9C-4944-B624-7F30D9549CAA}" type="slidenum">
              <a:rPr lang="th-TH"/>
              <a:pPr marL="209550"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6068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Fragmentation</a:t>
            </a:r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2555875" y="1989138"/>
            <a:ext cx="3600450" cy="503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/>
          </p:cNvSpPr>
          <p:nvPr/>
        </p:nvSpPr>
        <p:spPr bwMode="auto">
          <a:xfrm>
            <a:off x="2555875" y="1989138"/>
            <a:ext cx="3602038" cy="503237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3601212" y="502920"/>
              </a:cxn>
              <a:cxn ang="0">
                <a:pos x="3601212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3601720" h="502919">
                <a:moveTo>
                  <a:pt x="0" y="502920"/>
                </a:moveTo>
                <a:lnTo>
                  <a:pt x="3601212" y="502920"/>
                </a:lnTo>
                <a:lnTo>
                  <a:pt x="360121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3392488" y="2076450"/>
            <a:ext cx="19256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66"/>
                </a:solidFill>
                <a:latin typeface="Tahoma"/>
                <a:cs typeface="Tahoma"/>
              </a:rPr>
              <a:t>Application</a:t>
            </a:r>
            <a:r>
              <a:rPr sz="1800" b="1" spc="-6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66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1763713" y="2636838"/>
            <a:ext cx="792162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1763713" y="2636838"/>
            <a:ext cx="792162" cy="503237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80" y="502920"/>
              </a:cxn>
              <a:cxn ang="0">
                <a:pos x="792480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80" h="502919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827213" y="2644775"/>
            <a:ext cx="668337" cy="469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1763713" y="3286125"/>
            <a:ext cx="792162" cy="5032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/>
          </p:cNvSpPr>
          <p:nvPr/>
        </p:nvSpPr>
        <p:spPr bwMode="auto">
          <a:xfrm>
            <a:off x="1763713" y="3286125"/>
            <a:ext cx="792162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80" y="502920"/>
              </a:cxn>
              <a:cxn ang="0">
                <a:pos x="792480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80" h="502920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827213" y="3294063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19" name="object 12"/>
          <p:cNvSpPr>
            <a:spLocks/>
          </p:cNvSpPr>
          <p:nvPr/>
        </p:nvSpPr>
        <p:spPr bwMode="auto">
          <a:xfrm>
            <a:off x="2517775" y="2420938"/>
            <a:ext cx="76200" cy="215900"/>
          </a:xfrm>
          <a:custGeom>
            <a:avLst/>
            <a:gdLst/>
            <a:ahLst/>
            <a:cxnLst>
              <a:cxn ang="0">
                <a:pos x="31750" y="138684"/>
              </a:cxn>
              <a:cxn ang="0">
                <a:pos x="0" y="138684"/>
              </a:cxn>
              <a:cxn ang="0">
                <a:pos x="38100" y="214884"/>
              </a:cxn>
              <a:cxn ang="0">
                <a:pos x="69850" y="151384"/>
              </a:cxn>
              <a:cxn ang="0">
                <a:pos x="31750" y="151384"/>
              </a:cxn>
              <a:cxn ang="0">
                <a:pos x="31750" y="138684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151384"/>
              </a:cxn>
              <a:cxn ang="0">
                <a:pos x="44450" y="151384"/>
              </a:cxn>
              <a:cxn ang="0">
                <a:pos x="44450" y="0"/>
              </a:cxn>
              <a:cxn ang="0">
                <a:pos x="76200" y="138684"/>
              </a:cxn>
              <a:cxn ang="0">
                <a:pos x="44450" y="138684"/>
              </a:cxn>
              <a:cxn ang="0">
                <a:pos x="44450" y="151384"/>
              </a:cxn>
              <a:cxn ang="0">
                <a:pos x="69850" y="151384"/>
              </a:cxn>
              <a:cxn ang="0">
                <a:pos x="76200" y="138684"/>
              </a:cxn>
            </a:cxnLst>
            <a:rect l="0" t="0" r="r" b="b"/>
            <a:pathLst>
              <a:path w="76200" h="215264">
                <a:moveTo>
                  <a:pt x="31750" y="138684"/>
                </a:moveTo>
                <a:lnTo>
                  <a:pt x="0" y="138684"/>
                </a:lnTo>
                <a:lnTo>
                  <a:pt x="38100" y="214884"/>
                </a:lnTo>
                <a:lnTo>
                  <a:pt x="69850" y="151384"/>
                </a:lnTo>
                <a:lnTo>
                  <a:pt x="31750" y="151384"/>
                </a:lnTo>
                <a:lnTo>
                  <a:pt x="31750" y="138684"/>
                </a:lnTo>
                <a:close/>
              </a:path>
              <a:path w="76200" h="215264">
                <a:moveTo>
                  <a:pt x="44450" y="0"/>
                </a:moveTo>
                <a:lnTo>
                  <a:pt x="31750" y="0"/>
                </a:lnTo>
                <a:lnTo>
                  <a:pt x="31750" y="151384"/>
                </a:lnTo>
                <a:lnTo>
                  <a:pt x="44450" y="151384"/>
                </a:lnTo>
                <a:lnTo>
                  <a:pt x="44450" y="0"/>
                </a:lnTo>
                <a:close/>
              </a:path>
              <a:path w="76200" h="215264">
                <a:moveTo>
                  <a:pt x="76200" y="138684"/>
                </a:moveTo>
                <a:lnTo>
                  <a:pt x="44450" y="138684"/>
                </a:lnTo>
                <a:lnTo>
                  <a:pt x="44450" y="151384"/>
                </a:lnTo>
                <a:lnTo>
                  <a:pt x="69850" y="151384"/>
                </a:lnTo>
                <a:lnTo>
                  <a:pt x="76200" y="1386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2555875" y="2636838"/>
            <a:ext cx="1800225" cy="5032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1" name="object 14"/>
          <p:cNvSpPr>
            <a:spLocks/>
          </p:cNvSpPr>
          <p:nvPr/>
        </p:nvSpPr>
        <p:spPr bwMode="auto">
          <a:xfrm>
            <a:off x="2555875" y="2636838"/>
            <a:ext cx="1800225" cy="503237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1799844" y="502920"/>
              </a:cxn>
              <a:cxn ang="0">
                <a:pos x="1799844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1800225" h="502919">
                <a:moveTo>
                  <a:pt x="0" y="502920"/>
                </a:moveTo>
                <a:lnTo>
                  <a:pt x="1799844" y="502920"/>
                </a:lnTo>
                <a:lnTo>
                  <a:pt x="17998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054350" y="2724150"/>
            <a:ext cx="803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23" name="object 16"/>
          <p:cNvSpPr>
            <a:spLocks/>
          </p:cNvSpPr>
          <p:nvPr/>
        </p:nvSpPr>
        <p:spPr bwMode="auto">
          <a:xfrm>
            <a:off x="4318000" y="2493963"/>
            <a:ext cx="76200" cy="142875"/>
          </a:xfrm>
          <a:custGeom>
            <a:avLst/>
            <a:gdLst/>
            <a:ahLst/>
            <a:cxnLst>
              <a:cxn ang="0">
                <a:pos x="31750" y="67056"/>
              </a:cxn>
              <a:cxn ang="0">
                <a:pos x="0" y="67056"/>
              </a:cxn>
              <a:cxn ang="0">
                <a:pos x="38100" y="143256"/>
              </a:cxn>
              <a:cxn ang="0">
                <a:pos x="69850" y="79756"/>
              </a:cxn>
              <a:cxn ang="0">
                <a:pos x="31750" y="79756"/>
              </a:cxn>
              <a:cxn ang="0">
                <a:pos x="31750" y="67056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9756"/>
              </a:cxn>
              <a:cxn ang="0">
                <a:pos x="44450" y="79756"/>
              </a:cxn>
              <a:cxn ang="0">
                <a:pos x="44450" y="0"/>
              </a:cxn>
              <a:cxn ang="0">
                <a:pos x="76200" y="67056"/>
              </a:cxn>
              <a:cxn ang="0">
                <a:pos x="44450" y="67056"/>
              </a:cxn>
              <a:cxn ang="0">
                <a:pos x="44450" y="79756"/>
              </a:cxn>
              <a:cxn ang="0">
                <a:pos x="69850" y="79756"/>
              </a:cxn>
              <a:cxn ang="0">
                <a:pos x="76200" y="67056"/>
              </a:cxn>
            </a:cxnLst>
            <a:rect l="0" t="0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4" name="object 17"/>
          <p:cNvSpPr>
            <a:spLocks noChangeArrowheads="1"/>
          </p:cNvSpPr>
          <p:nvPr/>
        </p:nvSpPr>
        <p:spPr bwMode="auto">
          <a:xfrm>
            <a:off x="2916238" y="3933825"/>
            <a:ext cx="792162" cy="5032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2916238" y="3933825"/>
            <a:ext cx="792162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790956" y="502919"/>
              </a:cxn>
              <a:cxn ang="0">
                <a:pos x="790956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979738" y="3941763"/>
            <a:ext cx="666750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27" name="object 20"/>
          <p:cNvSpPr>
            <a:spLocks noChangeArrowheads="1"/>
          </p:cNvSpPr>
          <p:nvPr/>
        </p:nvSpPr>
        <p:spPr bwMode="auto">
          <a:xfrm>
            <a:off x="3708400" y="3933825"/>
            <a:ext cx="647700" cy="5032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3708400" y="3933825"/>
            <a:ext cx="647700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647700" y="502919"/>
              </a:cxn>
              <a:cxn ang="0">
                <a:pos x="647700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808413" y="3940175"/>
            <a:ext cx="447675" cy="500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1750">
              <a:lnSpc>
                <a:spcPts val="1963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Pay  load</a:t>
            </a:r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4318000" y="3141663"/>
            <a:ext cx="76200" cy="792162"/>
          </a:xfrm>
          <a:custGeom>
            <a:avLst/>
            <a:gdLst/>
            <a:ahLst/>
            <a:cxnLst>
              <a:cxn ang="0">
                <a:pos x="31750" y="716280"/>
              </a:cxn>
              <a:cxn ang="0">
                <a:pos x="0" y="716280"/>
              </a:cxn>
              <a:cxn ang="0">
                <a:pos x="38100" y="792480"/>
              </a:cxn>
              <a:cxn ang="0">
                <a:pos x="69850" y="728980"/>
              </a:cxn>
              <a:cxn ang="0">
                <a:pos x="31750" y="728980"/>
              </a:cxn>
              <a:cxn ang="0">
                <a:pos x="31750" y="716280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28980"/>
              </a:cxn>
              <a:cxn ang="0">
                <a:pos x="44450" y="728980"/>
              </a:cxn>
              <a:cxn ang="0">
                <a:pos x="44450" y="0"/>
              </a:cxn>
              <a:cxn ang="0">
                <a:pos x="76200" y="716280"/>
              </a:cxn>
              <a:cxn ang="0">
                <a:pos x="44450" y="716280"/>
              </a:cxn>
              <a:cxn ang="0">
                <a:pos x="44450" y="728980"/>
              </a:cxn>
              <a:cxn ang="0">
                <a:pos x="69850" y="728980"/>
              </a:cxn>
              <a:cxn ang="0">
                <a:pos x="76200" y="716280"/>
              </a:cxn>
            </a:cxnLst>
            <a:rect l="0" t="0" r="r" b="b"/>
            <a:pathLst>
              <a:path w="76200" h="792479">
                <a:moveTo>
                  <a:pt x="31750" y="716280"/>
                </a:moveTo>
                <a:lnTo>
                  <a:pt x="0" y="716280"/>
                </a:lnTo>
                <a:lnTo>
                  <a:pt x="38100" y="792480"/>
                </a:lnTo>
                <a:lnTo>
                  <a:pt x="69850" y="728980"/>
                </a:lnTo>
                <a:lnTo>
                  <a:pt x="31750" y="728980"/>
                </a:lnTo>
                <a:lnTo>
                  <a:pt x="31750" y="716280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80"/>
                </a:lnTo>
                <a:lnTo>
                  <a:pt x="44450" y="728980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80"/>
                </a:moveTo>
                <a:lnTo>
                  <a:pt x="44450" y="716280"/>
                </a:lnTo>
                <a:lnTo>
                  <a:pt x="44450" y="728980"/>
                </a:lnTo>
                <a:lnTo>
                  <a:pt x="69850" y="728980"/>
                </a:lnTo>
                <a:lnTo>
                  <a:pt x="76200" y="7162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3670300" y="3789363"/>
            <a:ext cx="76200" cy="144462"/>
          </a:xfrm>
          <a:custGeom>
            <a:avLst/>
            <a:gdLst/>
            <a:ahLst/>
            <a:cxnLst>
              <a:cxn ang="0">
                <a:pos x="31750" y="68580"/>
              </a:cxn>
              <a:cxn ang="0">
                <a:pos x="0" y="68580"/>
              </a:cxn>
              <a:cxn ang="0">
                <a:pos x="38100" y="144780"/>
              </a:cxn>
              <a:cxn ang="0">
                <a:pos x="69850" y="81280"/>
              </a:cxn>
              <a:cxn ang="0">
                <a:pos x="31750" y="81280"/>
              </a:cxn>
              <a:cxn ang="0">
                <a:pos x="31750" y="68580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81280"/>
              </a:cxn>
              <a:cxn ang="0">
                <a:pos x="44450" y="81280"/>
              </a:cxn>
              <a:cxn ang="0">
                <a:pos x="44450" y="0"/>
              </a:cxn>
              <a:cxn ang="0">
                <a:pos x="76200" y="68580"/>
              </a:cxn>
              <a:cxn ang="0">
                <a:pos x="44450" y="68580"/>
              </a:cxn>
              <a:cxn ang="0">
                <a:pos x="44450" y="81280"/>
              </a:cxn>
              <a:cxn ang="0">
                <a:pos x="69850" y="81280"/>
              </a:cxn>
              <a:cxn ang="0">
                <a:pos x="76200" y="68580"/>
              </a:cxn>
            </a:cxnLst>
            <a:rect l="0" t="0" r="r" b="b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 noChangeArrowheads="1"/>
          </p:cNvSpPr>
          <p:nvPr/>
        </p:nvSpPr>
        <p:spPr bwMode="auto">
          <a:xfrm>
            <a:off x="2555875" y="3286125"/>
            <a:ext cx="1152525" cy="5032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2555875" y="3286125"/>
            <a:ext cx="115252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1152144" y="502920"/>
              </a:cxn>
              <a:cxn ang="0">
                <a:pos x="1152144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1152525" h="502920">
                <a:moveTo>
                  <a:pt x="0" y="502920"/>
                </a:moveTo>
                <a:lnTo>
                  <a:pt x="1152144" y="502920"/>
                </a:lnTo>
                <a:lnTo>
                  <a:pt x="11521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2730500" y="3373438"/>
            <a:ext cx="8016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2517775" y="3141663"/>
            <a:ext cx="76200" cy="142875"/>
          </a:xfrm>
          <a:custGeom>
            <a:avLst/>
            <a:gdLst/>
            <a:ahLst/>
            <a:cxnLst>
              <a:cxn ang="0">
                <a:pos x="31750" y="67056"/>
              </a:cxn>
              <a:cxn ang="0">
                <a:pos x="0" y="67056"/>
              </a:cxn>
              <a:cxn ang="0">
                <a:pos x="38100" y="143256"/>
              </a:cxn>
              <a:cxn ang="0">
                <a:pos x="69850" y="79756"/>
              </a:cxn>
              <a:cxn ang="0">
                <a:pos x="31750" y="79756"/>
              </a:cxn>
              <a:cxn ang="0">
                <a:pos x="31750" y="67056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9756"/>
              </a:cxn>
              <a:cxn ang="0">
                <a:pos x="44450" y="79756"/>
              </a:cxn>
              <a:cxn ang="0">
                <a:pos x="44450" y="0"/>
              </a:cxn>
              <a:cxn ang="0">
                <a:pos x="76200" y="67056"/>
              </a:cxn>
              <a:cxn ang="0">
                <a:pos x="44450" y="67056"/>
              </a:cxn>
              <a:cxn ang="0">
                <a:pos x="44450" y="79756"/>
              </a:cxn>
              <a:cxn ang="0">
                <a:pos x="69850" y="79756"/>
              </a:cxn>
              <a:cxn ang="0">
                <a:pos x="76200" y="67056"/>
              </a:cxn>
            </a:cxnLst>
            <a:rect l="0" t="0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6" name="object 29"/>
          <p:cNvSpPr>
            <a:spLocks/>
          </p:cNvSpPr>
          <p:nvPr/>
        </p:nvSpPr>
        <p:spPr bwMode="auto">
          <a:xfrm>
            <a:off x="3670300" y="3141663"/>
            <a:ext cx="76200" cy="142875"/>
          </a:xfrm>
          <a:custGeom>
            <a:avLst/>
            <a:gdLst/>
            <a:ahLst/>
            <a:cxnLst>
              <a:cxn ang="0">
                <a:pos x="31750" y="67056"/>
              </a:cxn>
              <a:cxn ang="0">
                <a:pos x="0" y="67056"/>
              </a:cxn>
              <a:cxn ang="0">
                <a:pos x="38100" y="143256"/>
              </a:cxn>
              <a:cxn ang="0">
                <a:pos x="69850" y="79756"/>
              </a:cxn>
              <a:cxn ang="0">
                <a:pos x="31750" y="79756"/>
              </a:cxn>
              <a:cxn ang="0">
                <a:pos x="31750" y="67056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9756"/>
              </a:cxn>
              <a:cxn ang="0">
                <a:pos x="44450" y="79756"/>
              </a:cxn>
              <a:cxn ang="0">
                <a:pos x="44450" y="0"/>
              </a:cxn>
              <a:cxn ang="0">
                <a:pos x="76200" y="67056"/>
              </a:cxn>
              <a:cxn ang="0">
                <a:pos x="44450" y="67056"/>
              </a:cxn>
              <a:cxn ang="0">
                <a:pos x="44450" y="79756"/>
              </a:cxn>
              <a:cxn ang="0">
                <a:pos x="69850" y="79756"/>
              </a:cxn>
              <a:cxn ang="0">
                <a:pos x="76200" y="67056"/>
              </a:cxn>
            </a:cxnLst>
            <a:rect l="0" t="0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7" name="object 30"/>
          <p:cNvSpPr>
            <a:spLocks noChangeArrowheads="1"/>
          </p:cNvSpPr>
          <p:nvPr/>
        </p:nvSpPr>
        <p:spPr bwMode="auto">
          <a:xfrm>
            <a:off x="3563938" y="4652963"/>
            <a:ext cx="792162" cy="5032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3563938" y="4652963"/>
            <a:ext cx="792162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790956" y="502919"/>
              </a:cxn>
              <a:cxn ang="0">
                <a:pos x="790956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627438" y="4660900"/>
            <a:ext cx="668337" cy="471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40" name="object 33"/>
          <p:cNvSpPr>
            <a:spLocks noChangeArrowheads="1"/>
          </p:cNvSpPr>
          <p:nvPr/>
        </p:nvSpPr>
        <p:spPr bwMode="auto">
          <a:xfrm>
            <a:off x="4356100" y="4652963"/>
            <a:ext cx="1800225" cy="5032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1" name="object 34"/>
          <p:cNvSpPr>
            <a:spLocks/>
          </p:cNvSpPr>
          <p:nvPr/>
        </p:nvSpPr>
        <p:spPr bwMode="auto">
          <a:xfrm>
            <a:off x="4356100" y="4652963"/>
            <a:ext cx="1800225" cy="503237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1801367" y="502919"/>
              </a:cxn>
              <a:cxn ang="0">
                <a:pos x="1801367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1801495" h="502920">
                <a:moveTo>
                  <a:pt x="0" y="502919"/>
                </a:moveTo>
                <a:lnTo>
                  <a:pt x="1801367" y="502919"/>
                </a:lnTo>
                <a:lnTo>
                  <a:pt x="18013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854575" y="4741863"/>
            <a:ext cx="80327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43" name="object 36"/>
          <p:cNvSpPr>
            <a:spLocks/>
          </p:cNvSpPr>
          <p:nvPr/>
        </p:nvSpPr>
        <p:spPr bwMode="auto">
          <a:xfrm>
            <a:off x="6118225" y="2492375"/>
            <a:ext cx="76200" cy="2160588"/>
          </a:xfrm>
          <a:custGeom>
            <a:avLst/>
            <a:gdLst/>
            <a:ahLst/>
            <a:cxnLst>
              <a:cxn ang="0">
                <a:pos x="31750" y="2084832"/>
              </a:cxn>
              <a:cxn ang="0">
                <a:pos x="0" y="2084832"/>
              </a:cxn>
              <a:cxn ang="0">
                <a:pos x="38100" y="2161032"/>
              </a:cxn>
              <a:cxn ang="0">
                <a:pos x="69850" y="2097532"/>
              </a:cxn>
              <a:cxn ang="0">
                <a:pos x="31750" y="2097532"/>
              </a:cxn>
              <a:cxn ang="0">
                <a:pos x="31750" y="2084832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2097532"/>
              </a:cxn>
              <a:cxn ang="0">
                <a:pos x="44450" y="2097532"/>
              </a:cxn>
              <a:cxn ang="0">
                <a:pos x="44450" y="0"/>
              </a:cxn>
              <a:cxn ang="0">
                <a:pos x="76200" y="2084832"/>
              </a:cxn>
              <a:cxn ang="0">
                <a:pos x="44450" y="2084832"/>
              </a:cxn>
              <a:cxn ang="0">
                <a:pos x="44450" y="2097532"/>
              </a:cxn>
              <a:cxn ang="0">
                <a:pos x="69850" y="2097532"/>
              </a:cxn>
              <a:cxn ang="0">
                <a:pos x="76200" y="2084832"/>
              </a:cxn>
            </a:cxnLst>
            <a:rect l="0" t="0" r="r" b="b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4" name="object 37"/>
          <p:cNvSpPr>
            <a:spLocks/>
          </p:cNvSpPr>
          <p:nvPr/>
        </p:nvSpPr>
        <p:spPr bwMode="auto">
          <a:xfrm>
            <a:off x="4318000" y="2492375"/>
            <a:ext cx="76200" cy="2160588"/>
          </a:xfrm>
          <a:custGeom>
            <a:avLst/>
            <a:gdLst/>
            <a:ahLst/>
            <a:cxnLst>
              <a:cxn ang="0">
                <a:pos x="31750" y="2084832"/>
              </a:cxn>
              <a:cxn ang="0">
                <a:pos x="0" y="2084832"/>
              </a:cxn>
              <a:cxn ang="0">
                <a:pos x="38100" y="2161032"/>
              </a:cxn>
              <a:cxn ang="0">
                <a:pos x="69850" y="2097532"/>
              </a:cxn>
              <a:cxn ang="0">
                <a:pos x="31750" y="2097532"/>
              </a:cxn>
              <a:cxn ang="0">
                <a:pos x="31750" y="2084832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2097532"/>
              </a:cxn>
              <a:cxn ang="0">
                <a:pos x="44450" y="2097532"/>
              </a:cxn>
              <a:cxn ang="0">
                <a:pos x="44450" y="0"/>
              </a:cxn>
              <a:cxn ang="0">
                <a:pos x="76200" y="2084832"/>
              </a:cxn>
              <a:cxn ang="0">
                <a:pos x="44450" y="2084832"/>
              </a:cxn>
              <a:cxn ang="0">
                <a:pos x="44450" y="2097532"/>
              </a:cxn>
              <a:cxn ang="0">
                <a:pos x="69850" y="2097532"/>
              </a:cxn>
              <a:cxn ang="0">
                <a:pos x="76200" y="2084832"/>
              </a:cxn>
            </a:cxnLst>
            <a:rect l="0" t="0" r="r" b="b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5" name="object 38"/>
          <p:cNvSpPr>
            <a:spLocks noChangeArrowheads="1"/>
          </p:cNvSpPr>
          <p:nvPr/>
        </p:nvSpPr>
        <p:spPr bwMode="auto">
          <a:xfrm>
            <a:off x="3563938" y="5302250"/>
            <a:ext cx="792162" cy="5032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6" name="object 39"/>
          <p:cNvSpPr>
            <a:spLocks/>
          </p:cNvSpPr>
          <p:nvPr/>
        </p:nvSpPr>
        <p:spPr bwMode="auto">
          <a:xfrm>
            <a:off x="3563938" y="5302250"/>
            <a:ext cx="792162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790956" y="502919"/>
              </a:cxn>
              <a:cxn ang="0">
                <a:pos x="790956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3627438" y="5310188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48" name="object 41"/>
          <p:cNvSpPr>
            <a:spLocks noChangeArrowheads="1"/>
          </p:cNvSpPr>
          <p:nvPr/>
        </p:nvSpPr>
        <p:spPr bwMode="auto">
          <a:xfrm>
            <a:off x="4716463" y="5949950"/>
            <a:ext cx="792162" cy="5032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9" name="object 42"/>
          <p:cNvSpPr>
            <a:spLocks/>
          </p:cNvSpPr>
          <p:nvPr/>
        </p:nvSpPr>
        <p:spPr bwMode="auto">
          <a:xfrm>
            <a:off x="4716463" y="5949950"/>
            <a:ext cx="792162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792479" y="502919"/>
              </a:cxn>
              <a:cxn ang="0">
                <a:pos x="792479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792479" h="502920">
                <a:moveTo>
                  <a:pt x="0" y="502919"/>
                </a:moveTo>
                <a:lnTo>
                  <a:pt x="792479" y="502919"/>
                </a:lnTo>
                <a:lnTo>
                  <a:pt x="79247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779963" y="5957888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051" name="object 44"/>
          <p:cNvSpPr>
            <a:spLocks noChangeArrowheads="1"/>
          </p:cNvSpPr>
          <p:nvPr/>
        </p:nvSpPr>
        <p:spPr bwMode="auto">
          <a:xfrm>
            <a:off x="5508625" y="5949950"/>
            <a:ext cx="647700" cy="50323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52" name="object 45"/>
          <p:cNvSpPr>
            <a:spLocks/>
          </p:cNvSpPr>
          <p:nvPr/>
        </p:nvSpPr>
        <p:spPr bwMode="auto">
          <a:xfrm>
            <a:off x="5508625" y="5949950"/>
            <a:ext cx="647700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647700" y="502919"/>
              </a:cxn>
              <a:cxn ang="0">
                <a:pos x="647700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5608638" y="5927725"/>
            <a:ext cx="447675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2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Pay</a:t>
            </a:r>
            <a:endParaRPr sz="1800">
              <a:latin typeface="Tahoma"/>
              <a:cs typeface="Tahoma"/>
            </a:endParaRPr>
          </a:p>
          <a:p>
            <a:pPr marL="1270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54" name="object 47"/>
          <p:cNvSpPr>
            <a:spLocks/>
          </p:cNvSpPr>
          <p:nvPr/>
        </p:nvSpPr>
        <p:spPr bwMode="auto">
          <a:xfrm>
            <a:off x="6118225" y="5157788"/>
            <a:ext cx="76200" cy="792162"/>
          </a:xfrm>
          <a:custGeom>
            <a:avLst/>
            <a:gdLst/>
            <a:ahLst/>
            <a:cxnLst>
              <a:cxn ang="0">
                <a:pos x="31750" y="716279"/>
              </a:cxn>
              <a:cxn ang="0">
                <a:pos x="0" y="716279"/>
              </a:cxn>
              <a:cxn ang="0">
                <a:pos x="38100" y="792479"/>
              </a:cxn>
              <a:cxn ang="0">
                <a:pos x="69850" y="728979"/>
              </a:cxn>
              <a:cxn ang="0">
                <a:pos x="31750" y="728979"/>
              </a:cxn>
              <a:cxn ang="0">
                <a:pos x="31750" y="716279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28979"/>
              </a:cxn>
              <a:cxn ang="0">
                <a:pos x="44450" y="728979"/>
              </a:cxn>
              <a:cxn ang="0">
                <a:pos x="44450" y="0"/>
              </a:cxn>
              <a:cxn ang="0">
                <a:pos x="76200" y="716279"/>
              </a:cxn>
              <a:cxn ang="0">
                <a:pos x="44450" y="716279"/>
              </a:cxn>
              <a:cxn ang="0">
                <a:pos x="44450" y="728979"/>
              </a:cxn>
              <a:cxn ang="0">
                <a:pos x="69850" y="728979"/>
              </a:cxn>
              <a:cxn ang="0">
                <a:pos x="76200" y="716279"/>
              </a:cxn>
            </a:cxnLst>
            <a:rect l="0" t="0" r="r" b="b"/>
            <a:pathLst>
              <a:path w="76200" h="792479">
                <a:moveTo>
                  <a:pt x="31750" y="716279"/>
                </a:moveTo>
                <a:lnTo>
                  <a:pt x="0" y="716279"/>
                </a:lnTo>
                <a:lnTo>
                  <a:pt x="38100" y="792479"/>
                </a:lnTo>
                <a:lnTo>
                  <a:pt x="69850" y="728979"/>
                </a:lnTo>
                <a:lnTo>
                  <a:pt x="31750" y="728979"/>
                </a:lnTo>
                <a:lnTo>
                  <a:pt x="31750" y="716279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79"/>
                </a:lnTo>
                <a:lnTo>
                  <a:pt x="44450" y="728979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79"/>
                </a:moveTo>
                <a:lnTo>
                  <a:pt x="44450" y="716279"/>
                </a:lnTo>
                <a:lnTo>
                  <a:pt x="44450" y="728979"/>
                </a:lnTo>
                <a:lnTo>
                  <a:pt x="69850" y="728979"/>
                </a:lnTo>
                <a:lnTo>
                  <a:pt x="76200" y="7162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5" name="object 48"/>
          <p:cNvSpPr>
            <a:spLocks/>
          </p:cNvSpPr>
          <p:nvPr/>
        </p:nvSpPr>
        <p:spPr bwMode="auto">
          <a:xfrm>
            <a:off x="5470525" y="5805488"/>
            <a:ext cx="76200" cy="144462"/>
          </a:xfrm>
          <a:custGeom>
            <a:avLst/>
            <a:gdLst/>
            <a:ahLst/>
            <a:cxnLst>
              <a:cxn ang="0">
                <a:pos x="31750" y="68580"/>
              </a:cxn>
              <a:cxn ang="0">
                <a:pos x="0" y="68580"/>
              </a:cxn>
              <a:cxn ang="0">
                <a:pos x="38100" y="144780"/>
              </a:cxn>
              <a:cxn ang="0">
                <a:pos x="69850" y="81280"/>
              </a:cxn>
              <a:cxn ang="0">
                <a:pos x="31750" y="81280"/>
              </a:cxn>
              <a:cxn ang="0">
                <a:pos x="31750" y="68580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81280"/>
              </a:cxn>
              <a:cxn ang="0">
                <a:pos x="44450" y="81280"/>
              </a:cxn>
              <a:cxn ang="0">
                <a:pos x="44450" y="0"/>
              </a:cxn>
              <a:cxn ang="0">
                <a:pos x="76200" y="68580"/>
              </a:cxn>
              <a:cxn ang="0">
                <a:pos x="44450" y="68580"/>
              </a:cxn>
              <a:cxn ang="0">
                <a:pos x="44450" y="81280"/>
              </a:cxn>
              <a:cxn ang="0">
                <a:pos x="69850" y="81280"/>
              </a:cxn>
              <a:cxn ang="0">
                <a:pos x="76200" y="68580"/>
              </a:cxn>
            </a:cxnLst>
            <a:rect l="0" t="0" r="r" b="b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6" name="object 49"/>
          <p:cNvSpPr>
            <a:spLocks noChangeArrowheads="1"/>
          </p:cNvSpPr>
          <p:nvPr/>
        </p:nvSpPr>
        <p:spPr bwMode="auto">
          <a:xfrm>
            <a:off x="4356100" y="5302250"/>
            <a:ext cx="1152525" cy="5032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57" name="object 50"/>
          <p:cNvSpPr>
            <a:spLocks/>
          </p:cNvSpPr>
          <p:nvPr/>
        </p:nvSpPr>
        <p:spPr bwMode="auto">
          <a:xfrm>
            <a:off x="4356100" y="5302250"/>
            <a:ext cx="1152525" cy="503238"/>
          </a:xfrm>
          <a:custGeom>
            <a:avLst/>
            <a:gdLst/>
            <a:ahLst/>
            <a:cxnLst>
              <a:cxn ang="0">
                <a:pos x="0" y="502919"/>
              </a:cxn>
              <a:cxn ang="0">
                <a:pos x="1153667" y="502919"/>
              </a:cxn>
              <a:cxn ang="0">
                <a:pos x="1153667" y="0"/>
              </a:cxn>
              <a:cxn ang="0">
                <a:pos x="0" y="0"/>
              </a:cxn>
              <a:cxn ang="0">
                <a:pos x="0" y="502919"/>
              </a:cxn>
            </a:cxnLst>
            <a:rect l="0" t="0" r="r" b="b"/>
            <a:pathLst>
              <a:path w="1153795" h="502920">
                <a:moveTo>
                  <a:pt x="0" y="502919"/>
                </a:moveTo>
                <a:lnTo>
                  <a:pt x="1153667" y="502919"/>
                </a:lnTo>
                <a:lnTo>
                  <a:pt x="11536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4530725" y="5391150"/>
            <a:ext cx="803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59" name="object 52"/>
          <p:cNvSpPr>
            <a:spLocks/>
          </p:cNvSpPr>
          <p:nvPr/>
        </p:nvSpPr>
        <p:spPr bwMode="auto">
          <a:xfrm>
            <a:off x="4318000" y="5157788"/>
            <a:ext cx="76200" cy="142875"/>
          </a:xfrm>
          <a:custGeom>
            <a:avLst/>
            <a:gdLst/>
            <a:ahLst/>
            <a:cxnLst>
              <a:cxn ang="0">
                <a:pos x="31750" y="67055"/>
              </a:cxn>
              <a:cxn ang="0">
                <a:pos x="0" y="67055"/>
              </a:cxn>
              <a:cxn ang="0">
                <a:pos x="38100" y="143255"/>
              </a:cxn>
              <a:cxn ang="0">
                <a:pos x="69850" y="79755"/>
              </a:cxn>
              <a:cxn ang="0">
                <a:pos x="31750" y="79755"/>
              </a:cxn>
              <a:cxn ang="0">
                <a:pos x="31750" y="67055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9755"/>
              </a:cxn>
              <a:cxn ang="0">
                <a:pos x="44450" y="79755"/>
              </a:cxn>
              <a:cxn ang="0">
                <a:pos x="44450" y="0"/>
              </a:cxn>
              <a:cxn ang="0">
                <a:pos x="76200" y="67055"/>
              </a:cxn>
              <a:cxn ang="0">
                <a:pos x="44450" y="67055"/>
              </a:cxn>
              <a:cxn ang="0">
                <a:pos x="44450" y="79755"/>
              </a:cxn>
              <a:cxn ang="0">
                <a:pos x="69850" y="79755"/>
              </a:cxn>
              <a:cxn ang="0">
                <a:pos x="76200" y="67055"/>
              </a:cxn>
            </a:cxnLst>
            <a:rect l="0" t="0" r="r" b="b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0" name="object 53"/>
          <p:cNvSpPr>
            <a:spLocks/>
          </p:cNvSpPr>
          <p:nvPr/>
        </p:nvSpPr>
        <p:spPr bwMode="auto">
          <a:xfrm>
            <a:off x="5470525" y="5157788"/>
            <a:ext cx="76200" cy="142875"/>
          </a:xfrm>
          <a:custGeom>
            <a:avLst/>
            <a:gdLst/>
            <a:ahLst/>
            <a:cxnLst>
              <a:cxn ang="0">
                <a:pos x="31750" y="67055"/>
              </a:cxn>
              <a:cxn ang="0">
                <a:pos x="0" y="67055"/>
              </a:cxn>
              <a:cxn ang="0">
                <a:pos x="38100" y="143255"/>
              </a:cxn>
              <a:cxn ang="0">
                <a:pos x="69850" y="79755"/>
              </a:cxn>
              <a:cxn ang="0">
                <a:pos x="31750" y="79755"/>
              </a:cxn>
              <a:cxn ang="0">
                <a:pos x="31750" y="67055"/>
              </a:cxn>
              <a:cxn ang="0">
                <a:pos x="44450" y="0"/>
              </a:cxn>
              <a:cxn ang="0">
                <a:pos x="31750" y="0"/>
              </a:cxn>
              <a:cxn ang="0">
                <a:pos x="31750" y="79755"/>
              </a:cxn>
              <a:cxn ang="0">
                <a:pos x="44450" y="79755"/>
              </a:cxn>
              <a:cxn ang="0">
                <a:pos x="44450" y="0"/>
              </a:cxn>
              <a:cxn ang="0">
                <a:pos x="76200" y="67055"/>
              </a:cxn>
              <a:cxn ang="0">
                <a:pos x="44450" y="67055"/>
              </a:cxn>
              <a:cxn ang="0">
                <a:pos x="44450" y="79755"/>
              </a:cxn>
              <a:cxn ang="0">
                <a:pos x="69850" y="79755"/>
              </a:cxn>
              <a:cxn ang="0">
                <a:pos x="76200" y="67055"/>
              </a:cxn>
            </a:cxnLst>
            <a:rect l="0" t="0" r="r" b="b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1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BCD509A-5626-4233-B6F2-1D5D6EB8A19D}" type="slidenum">
              <a:rPr lang="th-TH"/>
              <a:pPr marL="209550"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311400"/>
            <a:ext cx="3098800" cy="2454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TTL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avoid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looping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hop count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(not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time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count)</a:t>
            </a:r>
            <a:endParaRPr>
              <a:latin typeface="Tahoma"/>
              <a:cs typeface="Tahoma"/>
            </a:endParaRPr>
          </a:p>
          <a:p>
            <a:pPr marL="469900" fontAlgn="auto">
              <a:spcBef>
                <a:spcPts val="67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TCP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(60)</a:t>
            </a:r>
            <a:endParaRPr>
              <a:latin typeface="Tahoma"/>
              <a:cs typeface="Tahoma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/>
            <a:ahLst/>
            <a:cxnLst>
              <a:cxn ang="0">
                <a:pos x="0" y="2430780"/>
              </a:cxn>
              <a:cxn ang="0">
                <a:pos x="4852416" y="2430780"/>
              </a:cxn>
              <a:cxn ang="0">
                <a:pos x="4852416" y="0"/>
              </a:cxn>
              <a:cxn ang="0">
                <a:pos x="0" y="0"/>
              </a:cxn>
              <a:cxn ang="0">
                <a:pos x="0" y="2430780"/>
              </a:cxn>
            </a:cxnLst>
            <a:rect l="0" t="0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3995738" y="3141663"/>
            <a:ext cx="1439862" cy="574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8" name="object 7"/>
          <p:cNvSpPr>
            <a:spLocks/>
          </p:cNvSpPr>
          <p:nvPr/>
        </p:nvSpPr>
        <p:spPr bwMode="auto">
          <a:xfrm>
            <a:off x="3995738" y="3141663"/>
            <a:ext cx="1439862" cy="576262"/>
          </a:xfrm>
          <a:custGeom>
            <a:avLst/>
            <a:gdLst/>
            <a:ahLst/>
            <a:cxnLst>
              <a:cxn ang="0">
                <a:pos x="0" y="576072"/>
              </a:cxn>
              <a:cxn ang="0">
                <a:pos x="1440179" y="576072"/>
              </a:cxn>
              <a:cxn ang="0">
                <a:pos x="1440179" y="0"/>
              </a:cxn>
              <a:cxn ang="0">
                <a:pos x="0" y="0"/>
              </a:cxn>
              <a:cxn ang="0">
                <a:pos x="0" y="576072"/>
              </a:cxn>
            </a:cxnLst>
            <a:rect l="0" t="0" r="r" b="b"/>
            <a:pathLst>
              <a:path w="1440179" h="576579">
                <a:moveTo>
                  <a:pt x="0" y="576072"/>
                </a:moveTo>
                <a:lnTo>
                  <a:pt x="1440179" y="576072"/>
                </a:lnTo>
                <a:lnTo>
                  <a:pt x="144017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A66DABC-0CD6-4B8C-BCF6-74EA7168FF94}" type="slidenum">
              <a:rPr lang="th-TH"/>
              <a:pPr marL="209550"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635625" cy="96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identify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protocol in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payload</a:t>
            </a:r>
            <a:endParaRPr>
              <a:latin typeface="Tahoma"/>
              <a:cs typeface="Tahoma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5292725" y="188913"/>
            <a:ext cx="3529013" cy="1757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5278438" y="174625"/>
            <a:ext cx="3559175" cy="1785938"/>
          </a:xfrm>
          <a:custGeom>
            <a:avLst/>
            <a:gdLst/>
            <a:ahLst/>
            <a:cxnLst>
              <a:cxn ang="0">
                <a:pos x="0" y="1786127"/>
              </a:cxn>
              <a:cxn ang="0">
                <a:pos x="3558539" y="1786127"/>
              </a:cxn>
              <a:cxn ang="0">
                <a:pos x="3558539" y="0"/>
              </a:cxn>
              <a:cxn ang="0">
                <a:pos x="0" y="0"/>
              </a:cxn>
              <a:cxn ang="0">
                <a:pos x="0" y="1786127"/>
              </a:cxn>
            </a:cxnLst>
            <a:rect l="0" t="0" r="r" b="b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0200" y="3178175"/>
          <a:ext cx="5981700" cy="3200400"/>
        </p:xfrm>
        <a:graphic>
          <a:graphicData uri="http://schemas.openxmlformats.org/drawingml/2006/table">
            <a:tbl>
              <a:tblPr/>
              <a:tblGrid>
                <a:gridCol w="1878013"/>
                <a:gridCol w="2663825"/>
                <a:gridCol w="14398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No.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RFC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IGMP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 encapsulated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793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2328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5095" name="object 7"/>
          <p:cNvSpPr>
            <a:spLocks noChangeArrowheads="1"/>
          </p:cNvSpPr>
          <p:nvPr/>
        </p:nvSpPr>
        <p:spPr bwMode="auto">
          <a:xfrm>
            <a:off x="6157913" y="692150"/>
            <a:ext cx="935037" cy="434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96" name="object 8"/>
          <p:cNvSpPr>
            <a:spLocks/>
          </p:cNvSpPr>
          <p:nvPr/>
        </p:nvSpPr>
        <p:spPr bwMode="auto">
          <a:xfrm>
            <a:off x="6157913" y="692150"/>
            <a:ext cx="935037" cy="434975"/>
          </a:xfrm>
          <a:custGeom>
            <a:avLst/>
            <a:gdLst/>
            <a:ahLst/>
            <a:cxnLst>
              <a:cxn ang="0">
                <a:pos x="0" y="434339"/>
              </a:cxn>
              <a:cxn ang="0">
                <a:pos x="935735" y="434339"/>
              </a:cxn>
              <a:cxn ang="0">
                <a:pos x="935735" y="0"/>
              </a:cxn>
              <a:cxn ang="0">
                <a:pos x="0" y="0"/>
              </a:cxn>
              <a:cxn ang="0">
                <a:pos x="0" y="434339"/>
              </a:cxn>
            </a:cxnLst>
            <a:rect l="0" t="0" r="r" b="b"/>
            <a:pathLst>
              <a:path w="935990" h="434340">
                <a:moveTo>
                  <a:pt x="0" y="434339"/>
                </a:moveTo>
                <a:lnTo>
                  <a:pt x="935735" y="434339"/>
                </a:lnTo>
                <a:lnTo>
                  <a:pt x="935735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B2CD561-C385-4171-8017-0F2752620236}" type="slidenum">
              <a:rPr lang="th-TH"/>
              <a:pPr marL="209550"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7011987" cy="393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Header Checksum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header only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fast speed</a:t>
            </a:r>
          </a:p>
          <a:p>
            <a:pPr marL="755650" lvl="1" indent="-285750">
              <a:spcBef>
                <a:spcPts val="3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How about Data ???</a:t>
            </a:r>
          </a:p>
          <a:p>
            <a:pPr marL="755650" lvl="1" indent="-285750">
              <a:lnSpc>
                <a:spcPts val="3025"/>
              </a:lnSpc>
              <a:spcBef>
                <a:spcPts val="7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regular checksum detection is not really  accurate</a:t>
            </a:r>
          </a:p>
          <a:p>
            <a:pPr marL="1155700" lvl="2" indent="-228600">
              <a:spcBef>
                <a:spcPts val="25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1-btye data with 1-byte checksum</a:t>
            </a:r>
          </a:p>
          <a:p>
            <a:pPr marL="1155700" lvl="2" indent="-228600">
              <a:spcBef>
                <a:spcPts val="88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add/subtract</a:t>
            </a:r>
          </a:p>
          <a:p>
            <a:pPr marL="755650" lvl="1" indent="-285750">
              <a:spcBef>
                <a:spcPts val="3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IP uses 1’s compliment checksum</a:t>
            </a:r>
          </a:p>
          <a:p>
            <a:pPr marL="1155700" lvl="2" indent="-228600">
              <a:spcBef>
                <a:spcPts val="325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Overflow!</a:t>
            </a: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5292725" y="188913"/>
            <a:ext cx="3529013" cy="1757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5278438" y="174625"/>
            <a:ext cx="3559175" cy="1785938"/>
          </a:xfrm>
          <a:custGeom>
            <a:avLst/>
            <a:gdLst/>
            <a:ahLst/>
            <a:cxnLst>
              <a:cxn ang="0">
                <a:pos x="0" y="1786127"/>
              </a:cxn>
              <a:cxn ang="0">
                <a:pos x="3558539" y="1786127"/>
              </a:cxn>
              <a:cxn ang="0">
                <a:pos x="3558539" y="0"/>
              </a:cxn>
              <a:cxn ang="0">
                <a:pos x="0" y="0"/>
              </a:cxn>
              <a:cxn ang="0">
                <a:pos x="0" y="1786127"/>
              </a:cxn>
            </a:cxnLst>
            <a:rect l="0" t="0" r="r" b="b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7019925" y="692150"/>
            <a:ext cx="1873250" cy="434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7019925" y="692150"/>
            <a:ext cx="1873250" cy="434975"/>
          </a:xfrm>
          <a:custGeom>
            <a:avLst/>
            <a:gdLst/>
            <a:ahLst/>
            <a:cxnLst>
              <a:cxn ang="0">
                <a:pos x="0" y="434339"/>
              </a:cxn>
              <a:cxn ang="0">
                <a:pos x="1872996" y="434339"/>
              </a:cxn>
              <a:cxn ang="0">
                <a:pos x="1872996" y="0"/>
              </a:cxn>
              <a:cxn ang="0">
                <a:pos x="0" y="0"/>
              </a:cxn>
              <a:cxn ang="0">
                <a:pos x="0" y="434339"/>
              </a:cxn>
            </a:cxnLst>
            <a:rect l="0" t="0" r="r" b="b"/>
            <a:pathLst>
              <a:path w="1873250" h="434340">
                <a:moveTo>
                  <a:pt x="0" y="434339"/>
                </a:moveTo>
                <a:lnTo>
                  <a:pt x="1872996" y="434339"/>
                </a:lnTo>
                <a:lnTo>
                  <a:pt x="1872996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E14527B-ED76-4F25-80E2-03BF0E1C0004}" type="slidenum">
              <a:rPr lang="th-TH"/>
              <a:pPr marL="209550"/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Circuit</a:t>
            </a:r>
            <a:r>
              <a:rPr spc="-8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0242" name="object 3"/>
          <p:cNvSpPr>
            <a:spLocks/>
          </p:cNvSpPr>
          <p:nvPr/>
        </p:nvSpPr>
        <p:spPr bwMode="auto">
          <a:xfrm>
            <a:off x="3054350" y="3146425"/>
            <a:ext cx="722313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3060700" y="3160713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3060700" y="3017838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3043238" y="3125788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3046413" y="3140075"/>
            <a:ext cx="709612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/>
          </p:cNvSpPr>
          <p:nvPr/>
        </p:nvSpPr>
        <p:spPr bwMode="auto">
          <a:xfrm>
            <a:off x="3046413" y="2997200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8" name="object 9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1" name="object 12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2" name="object 13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4" name="object 15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5303838" y="3146425"/>
            <a:ext cx="722312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7" name="object 18"/>
          <p:cNvSpPr>
            <a:spLocks/>
          </p:cNvSpPr>
          <p:nvPr/>
        </p:nvSpPr>
        <p:spPr bwMode="auto">
          <a:xfrm>
            <a:off x="5310188" y="3160713"/>
            <a:ext cx="709612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5310188" y="3017838"/>
            <a:ext cx="709612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5292725" y="3125788"/>
            <a:ext cx="719138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0" name="object 21"/>
          <p:cNvSpPr>
            <a:spLocks/>
          </p:cNvSpPr>
          <p:nvPr/>
        </p:nvSpPr>
        <p:spPr bwMode="auto">
          <a:xfrm>
            <a:off x="5295900" y="3140075"/>
            <a:ext cx="709613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5295900" y="2997200"/>
            <a:ext cx="709613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3" name="object 24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4" name="object 25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6" name="object 27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9" name="object 30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0" name="object 31"/>
          <p:cNvSpPr>
            <a:spLocks noChangeArrowheads="1"/>
          </p:cNvSpPr>
          <p:nvPr/>
        </p:nvSpPr>
        <p:spPr bwMode="auto">
          <a:xfrm>
            <a:off x="7920038" y="2798763"/>
            <a:ext cx="231775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7920038" y="2798763"/>
            <a:ext cx="231775" cy="373062"/>
          </a:xfrm>
          <a:custGeom>
            <a:avLst/>
            <a:gdLst/>
            <a:ahLst/>
            <a:cxnLst>
              <a:cxn ang="0">
                <a:pos x="188595" y="256159"/>
              </a:cxn>
              <a:cxn ang="0">
                <a:pos x="213995" y="220345"/>
              </a:cxn>
              <a:cxn ang="0">
                <a:pos x="228853" y="175768"/>
              </a:cxn>
              <a:cxn ang="0">
                <a:pos x="231648" y="144145"/>
              </a:cxn>
              <a:cxn ang="0">
                <a:pos x="230886" y="127635"/>
              </a:cxn>
              <a:cxn ang="0">
                <a:pos x="220345" y="81534"/>
              </a:cxn>
              <a:cxn ang="0">
                <a:pos x="197485" y="42290"/>
              </a:cxn>
              <a:cxn ang="0">
                <a:pos x="166370" y="14605"/>
              </a:cxn>
              <a:cxn ang="0">
                <a:pos x="128650" y="1143"/>
              </a:cxn>
              <a:cxn ang="0">
                <a:pos x="115950" y="0"/>
              </a:cxn>
              <a:cxn ang="0">
                <a:pos x="102997" y="1143"/>
              </a:cxn>
              <a:cxn ang="0">
                <a:pos x="65913" y="14605"/>
              </a:cxn>
              <a:cxn ang="0">
                <a:pos x="34163" y="42290"/>
              </a:cxn>
              <a:cxn ang="0">
                <a:pos x="11302" y="81534"/>
              </a:cxn>
              <a:cxn ang="0">
                <a:pos x="762" y="127635"/>
              </a:cxn>
              <a:cxn ang="0">
                <a:pos x="0" y="144145"/>
              </a:cxn>
              <a:cxn ang="0">
                <a:pos x="762" y="160020"/>
              </a:cxn>
              <a:cxn ang="0">
                <a:pos x="11302" y="206121"/>
              </a:cxn>
              <a:cxn ang="0">
                <a:pos x="33527" y="244983"/>
              </a:cxn>
              <a:cxn ang="0">
                <a:pos x="43052" y="256159"/>
              </a:cxn>
              <a:cxn ang="0">
                <a:pos x="25780" y="279146"/>
              </a:cxn>
              <a:cxn ang="0">
                <a:pos x="25780" y="373380"/>
              </a:cxn>
              <a:cxn ang="0">
                <a:pos x="205867" y="373380"/>
              </a:cxn>
              <a:cxn ang="0">
                <a:pos x="205867" y="279146"/>
              </a:cxn>
              <a:cxn ang="0">
                <a:pos x="188595" y="256159"/>
              </a:cxn>
            </a:cxnLst>
            <a:rect l="0" t="0" r="r" b="b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2" name="object 33"/>
          <p:cNvSpPr>
            <a:spLocks/>
          </p:cNvSpPr>
          <p:nvPr/>
        </p:nvSpPr>
        <p:spPr bwMode="auto">
          <a:xfrm>
            <a:off x="7791450" y="3111500"/>
            <a:ext cx="531813" cy="331788"/>
          </a:xfrm>
          <a:custGeom>
            <a:avLst/>
            <a:gdLst/>
            <a:ahLst/>
            <a:cxnLst>
              <a:cxn ang="0">
                <a:pos x="176911" y="0"/>
              </a:cxn>
              <a:cxn ang="0">
                <a:pos x="126111" y="7619"/>
              </a:cxn>
              <a:cxn ang="0">
                <a:pos x="77851" y="29082"/>
              </a:cxn>
              <a:cxn ang="0">
                <a:pos x="35179" y="64262"/>
              </a:cxn>
              <a:cxn ang="0">
                <a:pos x="10922" y="93725"/>
              </a:cxn>
              <a:cxn ang="0">
                <a:pos x="0" y="110616"/>
              </a:cxn>
              <a:cxn ang="0">
                <a:pos x="0" y="330707"/>
              </a:cxn>
              <a:cxn ang="0">
                <a:pos x="530352" y="330707"/>
              </a:cxn>
              <a:cxn ang="0">
                <a:pos x="530352" y="110616"/>
              </a:cxn>
              <a:cxn ang="0">
                <a:pos x="519811" y="93725"/>
              </a:cxn>
              <a:cxn ang="0">
                <a:pos x="511148" y="83057"/>
              </a:cxn>
              <a:cxn ang="0">
                <a:pos x="265303" y="83057"/>
              </a:cxn>
              <a:cxn ang="0">
                <a:pos x="253365" y="81914"/>
              </a:cxn>
              <a:cxn ang="0">
                <a:pos x="210058" y="60070"/>
              </a:cxn>
              <a:cxn ang="0">
                <a:pos x="186055" y="27177"/>
              </a:cxn>
              <a:cxn ang="0">
                <a:pos x="180721" y="13715"/>
              </a:cxn>
              <a:cxn ang="0">
                <a:pos x="176911" y="0"/>
              </a:cxn>
              <a:cxn ang="0">
                <a:pos x="353822" y="0"/>
              </a:cxn>
              <a:cxn ang="0">
                <a:pos x="337185" y="38988"/>
              </a:cxn>
              <a:cxn ang="0">
                <a:pos x="310515" y="68071"/>
              </a:cxn>
              <a:cxn ang="0">
                <a:pos x="265303" y="83057"/>
              </a:cxn>
              <a:cxn ang="0">
                <a:pos x="511148" y="83057"/>
              </a:cxn>
              <a:cxn ang="0">
                <a:pos x="481711" y="50926"/>
              </a:cxn>
              <a:cxn ang="0">
                <a:pos x="437007" y="20700"/>
              </a:cxn>
              <a:cxn ang="0">
                <a:pos x="387604" y="3428"/>
              </a:cxn>
              <a:cxn ang="0">
                <a:pos x="370713" y="1142"/>
              </a:cxn>
              <a:cxn ang="0">
                <a:pos x="353822" y="0"/>
              </a:cxn>
            </a:cxnLst>
            <a:rect l="0" t="0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3" name="object 34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/>
            <a:ahLst/>
            <a:cxnLst>
              <a:cxn ang="0">
                <a:pos x="124128" y="0"/>
              </a:cxn>
              <a:cxn ang="0">
                <a:pos x="110412" y="0"/>
              </a:cxn>
              <a:cxn ang="0">
                <a:pos x="96950" y="1142"/>
              </a:cxn>
              <a:cxn ang="0">
                <a:pos x="57961" y="16890"/>
              </a:cxn>
              <a:cxn ang="0">
                <a:pos x="26846" y="45720"/>
              </a:cxn>
              <a:cxn ang="0">
                <a:pos x="6653" y="84454"/>
              </a:cxn>
              <a:cxn ang="0">
                <a:pos x="0" y="129412"/>
              </a:cxn>
              <a:cxn ang="0">
                <a:pos x="938" y="143256"/>
              </a:cxn>
              <a:cxn ang="0">
                <a:pos x="47420" y="141350"/>
              </a:cxn>
              <a:cxn ang="0">
                <a:pos x="89076" y="136398"/>
              </a:cxn>
              <a:cxn ang="0">
                <a:pos x="137590" y="121792"/>
              </a:cxn>
              <a:cxn ang="0">
                <a:pos x="150671" y="107187"/>
              </a:cxn>
              <a:cxn ang="0">
                <a:pos x="233194" y="107187"/>
              </a:cxn>
              <a:cxn ang="0">
                <a:pos x="215822" y="57658"/>
              </a:cxn>
              <a:cxn ang="0">
                <a:pos x="187882" y="25400"/>
              </a:cxn>
              <a:cxn ang="0">
                <a:pos x="151433" y="4952"/>
              </a:cxn>
              <a:cxn ang="0">
                <a:pos x="137590" y="1142"/>
              </a:cxn>
              <a:cxn ang="0">
                <a:pos x="124128" y="0"/>
              </a:cxn>
              <a:cxn ang="0">
                <a:pos x="233194" y="107187"/>
              </a:cxn>
              <a:cxn ang="0">
                <a:pos x="150671" y="107187"/>
              </a:cxn>
              <a:cxn ang="0">
                <a:pos x="151433" y="112140"/>
              </a:cxn>
              <a:cxn ang="0">
                <a:pos x="153592" y="116332"/>
              </a:cxn>
              <a:cxn ang="0">
                <a:pos x="156767" y="121412"/>
              </a:cxn>
              <a:cxn ang="0">
                <a:pos x="161720" y="124840"/>
              </a:cxn>
              <a:cxn ang="0">
                <a:pos x="167308" y="129412"/>
              </a:cxn>
              <a:cxn ang="0">
                <a:pos x="175182" y="132461"/>
              </a:cxn>
              <a:cxn ang="0">
                <a:pos x="182929" y="135636"/>
              </a:cxn>
              <a:cxn ang="0">
                <a:pos x="191819" y="138302"/>
              </a:cxn>
              <a:cxn ang="0">
                <a:pos x="201725" y="140208"/>
              </a:cxn>
              <a:cxn ang="0">
                <a:pos x="212266" y="141732"/>
              </a:cxn>
              <a:cxn ang="0">
                <a:pos x="222553" y="142875"/>
              </a:cxn>
              <a:cxn ang="0">
                <a:pos x="233602" y="143256"/>
              </a:cxn>
              <a:cxn ang="0">
                <a:pos x="234541" y="129412"/>
              </a:cxn>
              <a:cxn ang="0">
                <a:pos x="234439" y="121412"/>
              </a:cxn>
              <a:cxn ang="0">
                <a:pos x="234237" y="113664"/>
              </a:cxn>
              <a:cxn ang="0">
                <a:pos x="233194" y="107187"/>
              </a:cxn>
            </a:cxnLst>
            <a:rect l="0" t="0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4" name="object 35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637" y="142875"/>
              </a:cxn>
              <a:cxn ang="0">
                <a:pos x="32257" y="142112"/>
              </a:cxn>
              <a:cxn ang="0">
                <a:pos x="47498" y="141350"/>
              </a:cxn>
              <a:cxn ang="0">
                <a:pos x="61595" y="139826"/>
              </a:cxn>
              <a:cxn ang="0">
                <a:pos x="75692" y="138302"/>
              </a:cxn>
              <a:cxn ang="0">
                <a:pos x="122174" y="128270"/>
              </a:cxn>
              <a:cxn ang="0">
                <a:pos x="130301" y="124840"/>
              </a:cxn>
              <a:cxn ang="0">
                <a:pos x="137668" y="121792"/>
              </a:cxn>
              <a:cxn ang="0">
                <a:pos x="143382" y="118237"/>
              </a:cxn>
              <a:cxn ang="0">
                <a:pos x="147320" y="114426"/>
              </a:cxn>
              <a:cxn ang="0">
                <a:pos x="149732" y="110998"/>
              </a:cxn>
              <a:cxn ang="0">
                <a:pos x="150749" y="107187"/>
              </a:cxn>
              <a:cxn ang="0">
                <a:pos x="151511" y="112140"/>
              </a:cxn>
              <a:cxn ang="0">
                <a:pos x="153670" y="116332"/>
              </a:cxn>
              <a:cxn ang="0">
                <a:pos x="156845" y="121412"/>
              </a:cxn>
              <a:cxn ang="0">
                <a:pos x="161798" y="124840"/>
              </a:cxn>
              <a:cxn ang="0">
                <a:pos x="167386" y="129412"/>
              </a:cxn>
              <a:cxn ang="0">
                <a:pos x="175260" y="132461"/>
              </a:cxn>
              <a:cxn ang="0">
                <a:pos x="183006" y="135636"/>
              </a:cxn>
              <a:cxn ang="0">
                <a:pos x="191897" y="138302"/>
              </a:cxn>
              <a:cxn ang="0">
                <a:pos x="201802" y="140208"/>
              </a:cxn>
              <a:cxn ang="0">
                <a:pos x="212344" y="141732"/>
              </a:cxn>
              <a:cxn ang="0">
                <a:pos x="222630" y="142875"/>
              </a:cxn>
              <a:cxn ang="0">
                <a:pos x="233679" y="143256"/>
              </a:cxn>
              <a:cxn ang="0">
                <a:pos x="234696" y="128270"/>
              </a:cxn>
              <a:cxn ang="0">
                <a:pos x="227965" y="84454"/>
              </a:cxn>
              <a:cxn ang="0">
                <a:pos x="207772" y="45720"/>
              </a:cxn>
              <a:cxn ang="0">
                <a:pos x="176656" y="16890"/>
              </a:cxn>
              <a:cxn ang="0">
                <a:pos x="137668" y="1142"/>
              </a:cxn>
              <a:cxn ang="0">
                <a:pos x="124205" y="0"/>
              </a:cxn>
              <a:cxn ang="0">
                <a:pos x="110490" y="0"/>
              </a:cxn>
              <a:cxn ang="0">
                <a:pos x="70485" y="10033"/>
              </a:cxn>
              <a:cxn ang="0">
                <a:pos x="36068" y="34544"/>
              </a:cxn>
              <a:cxn ang="0">
                <a:pos x="12065" y="70612"/>
              </a:cxn>
              <a:cxn ang="0">
                <a:pos x="380" y="113664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001"/>
              </a:cxn>
              <a:cxn ang="0">
                <a:pos x="78994" y="30353"/>
              </a:cxn>
              <a:cxn ang="0">
                <a:pos x="35941" y="67056"/>
              </a:cxn>
              <a:cxn ang="0">
                <a:pos x="10541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28954" y="98552"/>
              </a:cxn>
              <a:cxn ang="0">
                <a:pos x="520025" y="86614"/>
              </a:cxn>
              <a:cxn ang="0">
                <a:pos x="264287" y="86614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8"/>
              </a:cxn>
              <a:cxn ang="0">
                <a:pos x="275209" y="86614"/>
              </a:cxn>
              <a:cxn ang="0">
                <a:pos x="520025" y="86614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6" name="object 37"/>
          <p:cNvSpPr>
            <a:spLocks/>
          </p:cNvSpPr>
          <p:nvPr/>
        </p:nvSpPr>
        <p:spPr bwMode="auto">
          <a:xfrm>
            <a:off x="7874000" y="3308350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7" name="object 38"/>
          <p:cNvSpPr>
            <a:spLocks/>
          </p:cNvSpPr>
          <p:nvPr/>
        </p:nvSpPr>
        <p:spPr bwMode="auto">
          <a:xfrm>
            <a:off x="8197850" y="3308350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8" name="object 39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/>
            <a:ahLst/>
            <a:cxnLst>
              <a:cxn ang="0">
                <a:pos x="89916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16890" y="82423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9" y="86614"/>
              </a:cxn>
              <a:cxn ang="0">
                <a:pos x="264287" y="86614"/>
              </a:cxn>
              <a:cxn ang="0">
                <a:pos x="220472" y="69088"/>
              </a:cxn>
              <a:cxn ang="0">
                <a:pos x="195452" y="39497"/>
              </a:cxn>
              <a:cxn ang="0">
                <a:pos x="179577" y="0"/>
              </a:cxn>
              <a:cxn ang="0">
                <a:pos x="162305" y="762"/>
              </a:cxn>
              <a:cxn ang="0">
                <a:pos x="111125" y="13843"/>
              </a:cxn>
              <a:cxn ang="0">
                <a:pos x="63880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6" y="347472"/>
              </a:cxn>
            </a:cxnLst>
            <a:rect l="0" t="0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9" name="object 40"/>
          <p:cNvSpPr>
            <a:spLocks/>
          </p:cNvSpPr>
          <p:nvPr/>
        </p:nvSpPr>
        <p:spPr bwMode="auto">
          <a:xfrm>
            <a:off x="7026275" y="3222625"/>
            <a:ext cx="682625" cy="220663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682751" y="220979"/>
              </a:cxn>
              <a:cxn ang="0">
                <a:pos x="682751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0" name="object 41"/>
          <p:cNvSpPr>
            <a:spLocks/>
          </p:cNvSpPr>
          <p:nvPr/>
        </p:nvSpPr>
        <p:spPr bwMode="auto">
          <a:xfrm>
            <a:off x="7048500" y="3246438"/>
            <a:ext cx="638175" cy="173037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38555" y="172212"/>
              </a:cxn>
              <a:cxn ang="0">
                <a:pos x="638555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1" name="object 42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4891"/>
              </a:cxn>
              <a:cxn ang="0">
                <a:pos x="661924" y="196468"/>
              </a:cxn>
              <a:cxn ang="0">
                <a:pos x="21208" y="196468"/>
              </a:cxn>
              <a:cxn ang="0">
                <a:pos x="0" y="220979"/>
              </a:cxn>
              <a:cxn ang="0">
                <a:pos x="682751" y="220979"/>
              </a:cxn>
              <a:cxn ang="0">
                <a:pos x="682751" y="0"/>
              </a:cxn>
            </a:cxnLst>
            <a:rect l="0" t="0" r="r" b="b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2" name="object 43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0979"/>
              </a:cxn>
              <a:cxn ang="0">
                <a:pos x="21208" y="196468"/>
              </a:cxn>
              <a:cxn ang="0">
                <a:pos x="21208" y="24891"/>
              </a:cxn>
              <a:cxn ang="0">
                <a:pos x="661924" y="24891"/>
              </a:cxn>
              <a:cxn ang="0">
                <a:pos x="682751" y="0"/>
              </a:cxn>
            </a:cxnLst>
            <a:rect l="0" t="0" r="r" b="b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3" name="object 44"/>
          <p:cNvSpPr>
            <a:spLocks/>
          </p:cNvSpPr>
          <p:nvPr/>
        </p:nvSpPr>
        <p:spPr bwMode="auto">
          <a:xfrm>
            <a:off x="7494588" y="33258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4" name="object 45"/>
          <p:cNvSpPr>
            <a:spLocks/>
          </p:cNvSpPr>
          <p:nvPr/>
        </p:nvSpPr>
        <p:spPr bwMode="auto">
          <a:xfrm>
            <a:off x="7451725" y="3306763"/>
            <a:ext cx="214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0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5" name="object 46"/>
          <p:cNvSpPr>
            <a:spLocks/>
          </p:cNvSpPr>
          <p:nvPr/>
        </p:nvSpPr>
        <p:spPr bwMode="auto">
          <a:xfrm>
            <a:off x="7494588" y="3289300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6" name="object 47"/>
          <p:cNvSpPr>
            <a:spLocks/>
          </p:cNvSpPr>
          <p:nvPr/>
        </p:nvSpPr>
        <p:spPr bwMode="auto">
          <a:xfrm>
            <a:off x="7239000" y="317341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7" name="object 48"/>
          <p:cNvSpPr>
            <a:spLocks/>
          </p:cNvSpPr>
          <p:nvPr/>
        </p:nvSpPr>
        <p:spPr bwMode="auto">
          <a:xfrm>
            <a:off x="7069138" y="32893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8" name="object 49"/>
          <p:cNvSpPr>
            <a:spLocks/>
          </p:cNvSpPr>
          <p:nvPr/>
        </p:nvSpPr>
        <p:spPr bwMode="auto">
          <a:xfrm>
            <a:off x="7069138" y="3279775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9" name="object 50"/>
          <p:cNvSpPr>
            <a:spLocks/>
          </p:cNvSpPr>
          <p:nvPr/>
        </p:nvSpPr>
        <p:spPr bwMode="auto">
          <a:xfrm>
            <a:off x="7081838" y="2641600"/>
            <a:ext cx="596900" cy="493713"/>
          </a:xfrm>
          <a:custGeom>
            <a:avLst/>
            <a:gdLst/>
            <a:ahLst/>
            <a:cxnLst>
              <a:cxn ang="0">
                <a:pos x="0" y="493775"/>
              </a:cxn>
              <a:cxn ang="0">
                <a:pos x="597407" y="493775"/>
              </a:cxn>
              <a:cxn ang="0">
                <a:pos x="597407" y="0"/>
              </a:cxn>
              <a:cxn ang="0">
                <a:pos x="0" y="0"/>
              </a:cxn>
              <a:cxn ang="0">
                <a:pos x="0" y="493775"/>
              </a:cxn>
            </a:cxnLst>
            <a:rect l="0" t="0" r="r" b="b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0" name="object 51"/>
          <p:cNvSpPr>
            <a:spLocks/>
          </p:cNvSpPr>
          <p:nvPr/>
        </p:nvSpPr>
        <p:spPr bwMode="auto">
          <a:xfrm>
            <a:off x="7080250" y="3122613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1" name="object 52"/>
          <p:cNvSpPr>
            <a:spLocks/>
          </p:cNvSpPr>
          <p:nvPr/>
        </p:nvSpPr>
        <p:spPr bwMode="auto">
          <a:xfrm>
            <a:off x="7091363" y="2665413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4500"/>
              </a:cxn>
            </a:cxnLst>
            <a:rect l="0" t="0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2" name="object 53"/>
          <p:cNvSpPr>
            <a:spLocks/>
          </p:cNvSpPr>
          <p:nvPr/>
        </p:nvSpPr>
        <p:spPr bwMode="auto">
          <a:xfrm>
            <a:off x="7080250" y="2654300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3" name="object 54"/>
          <p:cNvSpPr>
            <a:spLocks/>
          </p:cNvSpPr>
          <p:nvPr/>
        </p:nvSpPr>
        <p:spPr bwMode="auto">
          <a:xfrm>
            <a:off x="7667625" y="2665413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4" name="object 55"/>
          <p:cNvSpPr>
            <a:spLocks/>
          </p:cNvSpPr>
          <p:nvPr/>
        </p:nvSpPr>
        <p:spPr bwMode="auto">
          <a:xfrm>
            <a:off x="7080250" y="2641600"/>
            <a:ext cx="554038" cy="442913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3484"/>
              </a:cxn>
              <a:cxn ang="0">
                <a:pos x="21081" y="418846"/>
              </a:cxn>
              <a:cxn ang="0">
                <a:pos x="21081" y="24257"/>
              </a:cxn>
              <a:cxn ang="0">
                <a:pos x="532129" y="24257"/>
              </a:cxn>
              <a:cxn ang="0">
                <a:pos x="553212" y="0"/>
              </a:cxn>
            </a:cxnLst>
            <a:rect l="0" t="0" r="r" b="b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5" name="object 56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5111" y="387096"/>
              </a:cxn>
              <a:cxn ang="0">
                <a:pos x="515111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6" name="object 57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5111" y="387096"/>
              </a:cxn>
              <a:cxn ang="0">
                <a:pos x="515111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7" name="object 58"/>
          <p:cNvSpPr txBox="1">
            <a:spLocks noChangeArrowheads="1"/>
          </p:cNvSpPr>
          <p:nvPr/>
        </p:nvSpPr>
        <p:spPr bwMode="auto">
          <a:xfrm>
            <a:off x="7950200" y="3152775"/>
            <a:ext cx="182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98" name="object 59"/>
          <p:cNvSpPr>
            <a:spLocks/>
          </p:cNvSpPr>
          <p:nvPr/>
        </p:nvSpPr>
        <p:spPr bwMode="auto">
          <a:xfrm>
            <a:off x="3054350" y="5162550"/>
            <a:ext cx="722313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9" name="object 60"/>
          <p:cNvSpPr>
            <a:spLocks/>
          </p:cNvSpPr>
          <p:nvPr/>
        </p:nvSpPr>
        <p:spPr bwMode="auto">
          <a:xfrm>
            <a:off x="3060700" y="5176838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0" name="object 61"/>
          <p:cNvSpPr>
            <a:spLocks/>
          </p:cNvSpPr>
          <p:nvPr/>
        </p:nvSpPr>
        <p:spPr bwMode="auto">
          <a:xfrm>
            <a:off x="3060700" y="5033963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1" name="object 62"/>
          <p:cNvSpPr>
            <a:spLocks/>
          </p:cNvSpPr>
          <p:nvPr/>
        </p:nvSpPr>
        <p:spPr bwMode="auto">
          <a:xfrm>
            <a:off x="3043238" y="5141913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2" name="object 63"/>
          <p:cNvSpPr>
            <a:spLocks/>
          </p:cNvSpPr>
          <p:nvPr/>
        </p:nvSpPr>
        <p:spPr bwMode="auto">
          <a:xfrm>
            <a:off x="3046413" y="5156200"/>
            <a:ext cx="709612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3" name="object 64"/>
          <p:cNvSpPr>
            <a:spLocks/>
          </p:cNvSpPr>
          <p:nvPr/>
        </p:nvSpPr>
        <p:spPr bwMode="auto">
          <a:xfrm>
            <a:off x="3046413" y="5014913"/>
            <a:ext cx="709612" cy="249237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4" name="object 65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5" name="object 66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6" name="object 67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7" name="object 68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8" name="object 69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9" name="object 70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0" name="object 71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1" name="object 72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2" name="object 73"/>
          <p:cNvSpPr>
            <a:spLocks/>
          </p:cNvSpPr>
          <p:nvPr/>
        </p:nvSpPr>
        <p:spPr bwMode="auto">
          <a:xfrm>
            <a:off x="5303838" y="5162550"/>
            <a:ext cx="722312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3" name="object 74"/>
          <p:cNvSpPr>
            <a:spLocks/>
          </p:cNvSpPr>
          <p:nvPr/>
        </p:nvSpPr>
        <p:spPr bwMode="auto">
          <a:xfrm>
            <a:off x="5310188" y="5176838"/>
            <a:ext cx="709612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4" name="object 75"/>
          <p:cNvSpPr>
            <a:spLocks/>
          </p:cNvSpPr>
          <p:nvPr/>
        </p:nvSpPr>
        <p:spPr bwMode="auto">
          <a:xfrm>
            <a:off x="5310188" y="5033963"/>
            <a:ext cx="709612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5" name="object 76"/>
          <p:cNvSpPr>
            <a:spLocks/>
          </p:cNvSpPr>
          <p:nvPr/>
        </p:nvSpPr>
        <p:spPr bwMode="auto">
          <a:xfrm>
            <a:off x="5292725" y="5141913"/>
            <a:ext cx="719138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6" name="object 77"/>
          <p:cNvSpPr>
            <a:spLocks/>
          </p:cNvSpPr>
          <p:nvPr/>
        </p:nvSpPr>
        <p:spPr bwMode="auto">
          <a:xfrm>
            <a:off x="5295900" y="5156200"/>
            <a:ext cx="709613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7" name="object 78"/>
          <p:cNvSpPr>
            <a:spLocks/>
          </p:cNvSpPr>
          <p:nvPr/>
        </p:nvSpPr>
        <p:spPr bwMode="auto">
          <a:xfrm>
            <a:off x="5295900" y="5014913"/>
            <a:ext cx="709613" cy="249237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8" name="object 79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9" name="object 80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0" name="object 81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1" name="object 82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2" name="object 83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3" name="object 84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4" name="object 85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5" name="object 86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6" name="object 87"/>
          <p:cNvSpPr>
            <a:spLocks noChangeArrowheads="1"/>
          </p:cNvSpPr>
          <p:nvPr/>
        </p:nvSpPr>
        <p:spPr bwMode="auto">
          <a:xfrm>
            <a:off x="1581150" y="4805363"/>
            <a:ext cx="233363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27" name="object 88"/>
          <p:cNvSpPr>
            <a:spLocks/>
          </p:cNvSpPr>
          <p:nvPr/>
        </p:nvSpPr>
        <p:spPr bwMode="auto">
          <a:xfrm>
            <a:off x="1581150" y="4805363"/>
            <a:ext cx="234950" cy="373062"/>
          </a:xfrm>
          <a:custGeom>
            <a:avLst/>
            <a:gdLst/>
            <a:ahLst/>
            <a:cxnLst>
              <a:cxn ang="0">
                <a:pos x="189864" y="256158"/>
              </a:cxn>
              <a:cxn ang="0">
                <a:pos x="215392" y="220344"/>
              </a:cxn>
              <a:cxn ang="0">
                <a:pos x="230377" y="175767"/>
              </a:cxn>
              <a:cxn ang="0">
                <a:pos x="233171" y="144144"/>
              </a:cxn>
              <a:cxn ang="0">
                <a:pos x="232410" y="127634"/>
              </a:cxn>
              <a:cxn ang="0">
                <a:pos x="221869" y="81533"/>
              </a:cxn>
              <a:cxn ang="0">
                <a:pos x="198755" y="42290"/>
              </a:cxn>
              <a:cxn ang="0">
                <a:pos x="167512" y="14604"/>
              </a:cxn>
              <a:cxn ang="0">
                <a:pos x="129539" y="1142"/>
              </a:cxn>
              <a:cxn ang="0">
                <a:pos x="116712" y="0"/>
              </a:cxn>
              <a:cxn ang="0">
                <a:pos x="103631" y="1142"/>
              </a:cxn>
              <a:cxn ang="0">
                <a:pos x="66420" y="14604"/>
              </a:cxn>
              <a:cxn ang="0">
                <a:pos x="34416" y="42290"/>
              </a:cxn>
              <a:cxn ang="0">
                <a:pos x="11303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3" y="206120"/>
              </a:cxn>
              <a:cxn ang="0">
                <a:pos x="33654" y="244982"/>
              </a:cxn>
              <a:cxn ang="0">
                <a:pos x="43306" y="256158"/>
              </a:cxn>
              <a:cxn ang="0">
                <a:pos x="25907" y="279145"/>
              </a:cxn>
              <a:cxn ang="0">
                <a:pos x="25907" y="373379"/>
              </a:cxn>
              <a:cxn ang="0">
                <a:pos x="207263" y="373379"/>
              </a:cxn>
              <a:cxn ang="0">
                <a:pos x="207263" y="279145"/>
              </a:cxn>
              <a:cxn ang="0">
                <a:pos x="189864" y="256158"/>
              </a:cxn>
            </a:cxnLst>
            <a:rect l="0" t="0" r="r" b="b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8" name="object 89"/>
          <p:cNvSpPr>
            <a:spLocks/>
          </p:cNvSpPr>
          <p:nvPr/>
        </p:nvSpPr>
        <p:spPr bwMode="auto">
          <a:xfrm>
            <a:off x="1454150" y="5118100"/>
            <a:ext cx="531813" cy="331788"/>
          </a:xfrm>
          <a:custGeom>
            <a:avLst/>
            <a:gdLst/>
            <a:ahLst/>
            <a:cxnLst>
              <a:cxn ang="0">
                <a:pos x="177418" y="0"/>
              </a:cxn>
              <a:cxn ang="0">
                <a:pos x="126491" y="7746"/>
              </a:cxn>
              <a:cxn ang="0">
                <a:pos x="78104" y="29209"/>
              </a:cxn>
              <a:cxn ang="0">
                <a:pos x="35306" y="64642"/>
              </a:cxn>
              <a:cxn ang="0">
                <a:pos x="10921" y="94233"/>
              </a:cxn>
              <a:cxn ang="0">
                <a:pos x="0" y="111124"/>
              </a:cxn>
              <a:cxn ang="0">
                <a:pos x="0" y="332231"/>
              </a:cxn>
              <a:cxn ang="0">
                <a:pos x="531876" y="332231"/>
              </a:cxn>
              <a:cxn ang="0">
                <a:pos x="531876" y="111124"/>
              </a:cxn>
              <a:cxn ang="0">
                <a:pos x="521334" y="94233"/>
              </a:cxn>
              <a:cxn ang="0">
                <a:pos x="512644" y="83438"/>
              </a:cxn>
              <a:cxn ang="0">
                <a:pos x="266065" y="83438"/>
              </a:cxn>
              <a:cxn ang="0">
                <a:pos x="254127" y="82295"/>
              </a:cxn>
              <a:cxn ang="0">
                <a:pos x="210692" y="60324"/>
              </a:cxn>
              <a:cxn ang="0">
                <a:pos x="186562" y="27304"/>
              </a:cxn>
              <a:cxn ang="0">
                <a:pos x="181355" y="13842"/>
              </a:cxn>
              <a:cxn ang="0">
                <a:pos x="177418" y="0"/>
              </a:cxn>
              <a:cxn ang="0">
                <a:pos x="354837" y="0"/>
              </a:cxn>
              <a:cxn ang="0">
                <a:pos x="338201" y="39242"/>
              </a:cxn>
              <a:cxn ang="0">
                <a:pos x="311403" y="68452"/>
              </a:cxn>
              <a:cxn ang="0">
                <a:pos x="266065" y="83438"/>
              </a:cxn>
              <a:cxn ang="0">
                <a:pos x="512644" y="83438"/>
              </a:cxn>
              <a:cxn ang="0">
                <a:pos x="483108" y="51180"/>
              </a:cxn>
              <a:cxn ang="0">
                <a:pos x="438277" y="20700"/>
              </a:cxn>
              <a:cxn ang="0">
                <a:pos x="388747" y="3428"/>
              </a:cxn>
              <a:cxn ang="0">
                <a:pos x="371728" y="1142"/>
              </a:cxn>
              <a:cxn ang="0">
                <a:pos x="354837" y="0"/>
              </a:cxn>
            </a:cxnLst>
            <a:rect l="0" t="0" r="r" b="b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9" name="object 90"/>
          <p:cNvSpPr>
            <a:spLocks/>
          </p:cNvSpPr>
          <p:nvPr/>
        </p:nvSpPr>
        <p:spPr bwMode="auto">
          <a:xfrm>
            <a:off x="1582738" y="4806950"/>
            <a:ext cx="231775" cy="141288"/>
          </a:xfrm>
          <a:custGeom>
            <a:avLst/>
            <a:gdLst/>
            <a:ahLst/>
            <a:cxnLst>
              <a:cxn ang="0">
                <a:pos x="123365" y="0"/>
              </a:cxn>
              <a:cxn ang="0">
                <a:pos x="109649" y="0"/>
              </a:cxn>
              <a:cxn ang="0">
                <a:pos x="96314" y="1142"/>
              </a:cxn>
              <a:cxn ang="0">
                <a:pos x="57579" y="16763"/>
              </a:cxn>
              <a:cxn ang="0">
                <a:pos x="26591" y="45211"/>
              </a:cxn>
              <a:cxn ang="0">
                <a:pos x="6652" y="83565"/>
              </a:cxn>
              <a:cxn ang="0">
                <a:pos x="0" y="128015"/>
              </a:cxn>
              <a:cxn ang="0">
                <a:pos x="937" y="141731"/>
              </a:cxn>
              <a:cxn ang="0">
                <a:pos x="47038" y="139826"/>
              </a:cxn>
              <a:cxn ang="0">
                <a:pos x="88567" y="134873"/>
              </a:cxn>
              <a:cxn ang="0">
                <a:pos x="136700" y="120395"/>
              </a:cxn>
              <a:cxn ang="0">
                <a:pos x="149781" y="106044"/>
              </a:cxn>
              <a:cxn ang="0">
                <a:pos x="231661" y="106044"/>
              </a:cxn>
              <a:cxn ang="0">
                <a:pos x="214424" y="57022"/>
              </a:cxn>
              <a:cxn ang="0">
                <a:pos x="186611" y="25018"/>
              </a:cxn>
              <a:cxn ang="0">
                <a:pos x="150416" y="4952"/>
              </a:cxn>
              <a:cxn ang="0">
                <a:pos x="136700" y="1142"/>
              </a:cxn>
              <a:cxn ang="0">
                <a:pos x="123365" y="0"/>
              </a:cxn>
              <a:cxn ang="0">
                <a:pos x="231661" y="106044"/>
              </a:cxn>
              <a:cxn ang="0">
                <a:pos x="149781" y="106044"/>
              </a:cxn>
              <a:cxn ang="0">
                <a:pos x="150416" y="110997"/>
              </a:cxn>
              <a:cxn ang="0">
                <a:pos x="152575" y="115188"/>
              </a:cxn>
              <a:cxn ang="0">
                <a:pos x="155750" y="120014"/>
              </a:cxn>
              <a:cxn ang="0">
                <a:pos x="160703" y="123443"/>
              </a:cxn>
              <a:cxn ang="0">
                <a:pos x="166291" y="128015"/>
              </a:cxn>
              <a:cxn ang="0">
                <a:pos x="210995" y="140207"/>
              </a:cxn>
              <a:cxn ang="0">
                <a:pos x="232077" y="141731"/>
              </a:cxn>
              <a:cxn ang="0">
                <a:pos x="233015" y="128015"/>
              </a:cxn>
              <a:cxn ang="0">
                <a:pos x="232911" y="120014"/>
              </a:cxn>
              <a:cxn ang="0">
                <a:pos x="232712" y="112521"/>
              </a:cxn>
              <a:cxn ang="0">
                <a:pos x="231661" y="106044"/>
              </a:cxn>
            </a:cxnLst>
            <a:rect l="0" t="0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0" name="object 91"/>
          <p:cNvSpPr>
            <a:spLocks/>
          </p:cNvSpPr>
          <p:nvPr/>
        </p:nvSpPr>
        <p:spPr bwMode="auto">
          <a:xfrm>
            <a:off x="1581150" y="4806950"/>
            <a:ext cx="234950" cy="141288"/>
          </a:xfrm>
          <a:custGeom>
            <a:avLst/>
            <a:gdLst/>
            <a:ahLst/>
            <a:cxnLst>
              <a:cxn ang="0">
                <a:pos x="1015" y="141731"/>
              </a:cxn>
              <a:cxn ang="0">
                <a:pos x="16509" y="141350"/>
              </a:cxn>
              <a:cxn ang="0">
                <a:pos x="32003" y="140588"/>
              </a:cxn>
              <a:cxn ang="0">
                <a:pos x="47117" y="139826"/>
              </a:cxn>
              <a:cxn ang="0">
                <a:pos x="61213" y="138302"/>
              </a:cxn>
              <a:cxn ang="0">
                <a:pos x="75311" y="136778"/>
              </a:cxn>
              <a:cxn ang="0">
                <a:pos x="121285" y="126872"/>
              </a:cxn>
              <a:cxn ang="0">
                <a:pos x="129412" y="123443"/>
              </a:cxn>
              <a:cxn ang="0">
                <a:pos x="136779" y="120395"/>
              </a:cxn>
              <a:cxn ang="0">
                <a:pos x="142494" y="117093"/>
              </a:cxn>
              <a:cxn ang="0">
                <a:pos x="146304" y="113283"/>
              </a:cxn>
              <a:cxn ang="0">
                <a:pos x="148717" y="109854"/>
              </a:cxn>
              <a:cxn ang="0">
                <a:pos x="149860" y="106044"/>
              </a:cxn>
              <a:cxn ang="0">
                <a:pos x="150494" y="110997"/>
              </a:cxn>
              <a:cxn ang="0">
                <a:pos x="152654" y="115188"/>
              </a:cxn>
              <a:cxn ang="0">
                <a:pos x="155829" y="120014"/>
              </a:cxn>
              <a:cxn ang="0">
                <a:pos x="160781" y="123443"/>
              </a:cxn>
              <a:cxn ang="0">
                <a:pos x="166369" y="128015"/>
              </a:cxn>
              <a:cxn ang="0">
                <a:pos x="211074" y="140207"/>
              </a:cxn>
              <a:cxn ang="0">
                <a:pos x="232156" y="141731"/>
              </a:cxn>
              <a:cxn ang="0">
                <a:pos x="233171" y="126872"/>
              </a:cxn>
              <a:cxn ang="0">
                <a:pos x="226440" y="83565"/>
              </a:cxn>
              <a:cxn ang="0">
                <a:pos x="206501" y="45211"/>
              </a:cxn>
              <a:cxn ang="0">
                <a:pos x="175513" y="16763"/>
              </a:cxn>
              <a:cxn ang="0">
                <a:pos x="136779" y="1142"/>
              </a:cxn>
              <a:cxn ang="0">
                <a:pos x="123443" y="0"/>
              </a:cxn>
              <a:cxn ang="0">
                <a:pos x="109727" y="0"/>
              </a:cxn>
              <a:cxn ang="0">
                <a:pos x="69976" y="9905"/>
              </a:cxn>
              <a:cxn ang="0">
                <a:pos x="35813" y="34162"/>
              </a:cxn>
              <a:cxn ang="0">
                <a:pos x="11937" y="69976"/>
              </a:cxn>
              <a:cxn ang="0">
                <a:pos x="381" y="112521"/>
              </a:cxn>
              <a:cxn ang="0">
                <a:pos x="0" y="126872"/>
              </a:cxn>
              <a:cxn ang="0">
                <a:pos x="1015" y="141731"/>
              </a:cxn>
            </a:cxnLst>
            <a:rect l="0" t="0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1" name="object 92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3"/>
              </a:cxn>
              <a:cxn ang="0">
                <a:pos x="35940" y="67056"/>
              </a:cxn>
              <a:cxn ang="0">
                <a:pos x="10540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2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8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2" name="object 93"/>
          <p:cNvSpPr>
            <a:spLocks/>
          </p:cNvSpPr>
          <p:nvPr/>
        </p:nvSpPr>
        <p:spPr bwMode="auto">
          <a:xfrm>
            <a:off x="1538288" y="5314950"/>
            <a:ext cx="1587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3" name="object 94"/>
          <p:cNvSpPr>
            <a:spLocks/>
          </p:cNvSpPr>
          <p:nvPr/>
        </p:nvSpPr>
        <p:spPr bwMode="auto">
          <a:xfrm>
            <a:off x="1860550" y="5314950"/>
            <a:ext cx="1588" cy="117475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3" y="0"/>
              </a:cxn>
            </a:cxnLst>
            <a:rect l="0" t="0" r="r" b="b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4" name="object 95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3"/>
              </a:cxn>
              <a:cxn ang="0">
                <a:pos x="35940" y="67056"/>
              </a:cxn>
              <a:cxn ang="0">
                <a:pos x="10540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2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8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5" name="object 96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89915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16889" y="8242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8" y="86613"/>
              </a:cxn>
              <a:cxn ang="0">
                <a:pos x="264287" y="86613"/>
              </a:cxn>
              <a:cxn ang="0">
                <a:pos x="220471" y="69087"/>
              </a:cxn>
              <a:cxn ang="0">
                <a:pos x="195453" y="39497"/>
              </a:cxn>
              <a:cxn ang="0">
                <a:pos x="179578" y="0"/>
              </a:cxn>
              <a:cxn ang="0">
                <a:pos x="162306" y="762"/>
              </a:cxn>
              <a:cxn ang="0">
                <a:pos x="111125" y="13843"/>
              </a:cxn>
              <a:cxn ang="0">
                <a:pos x="63881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5" y="347472"/>
              </a:cxn>
            </a:cxnLst>
            <a:rect l="0" t="0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6" name="object 97"/>
          <p:cNvSpPr>
            <a:spLocks/>
          </p:cNvSpPr>
          <p:nvPr/>
        </p:nvSpPr>
        <p:spPr bwMode="auto">
          <a:xfrm>
            <a:off x="688975" y="5227638"/>
            <a:ext cx="682625" cy="223837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1228" y="222504"/>
              </a:cxn>
              <a:cxn ang="0">
                <a:pos x="681228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7" name="object 98"/>
          <p:cNvSpPr>
            <a:spLocks/>
          </p:cNvSpPr>
          <p:nvPr/>
        </p:nvSpPr>
        <p:spPr bwMode="auto">
          <a:xfrm>
            <a:off x="709613" y="5253038"/>
            <a:ext cx="641350" cy="171450"/>
          </a:xfrm>
          <a:custGeom>
            <a:avLst/>
            <a:gdLst/>
            <a:ahLst/>
            <a:cxnLst>
              <a:cxn ang="0">
                <a:pos x="0" y="170688"/>
              </a:cxn>
              <a:cxn ang="0">
                <a:pos x="640079" y="170688"/>
              </a:cxn>
              <a:cxn ang="0">
                <a:pos x="640079" y="0"/>
              </a:cxn>
              <a:cxn ang="0">
                <a:pos x="0" y="0"/>
              </a:cxn>
              <a:cxn ang="0">
                <a:pos x="0" y="170688"/>
              </a:cxn>
            </a:cxnLst>
            <a:rect l="0" t="0" r="r" b="b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8" name="object 99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660399" y="25018"/>
              </a:cxn>
              <a:cxn ang="0">
                <a:pos x="660399" y="197865"/>
              </a:cxn>
              <a:cxn ang="0">
                <a:pos x="21145" y="197865"/>
              </a:cxn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</a:cxnLst>
            <a:rect l="0" t="0" r="r" b="b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39" name="object 100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  <a:cxn ang="0">
                <a:pos x="21145" y="197865"/>
              </a:cxn>
              <a:cxn ang="0">
                <a:pos x="21145" y="25018"/>
              </a:cxn>
              <a:cxn ang="0">
                <a:pos x="660399" y="25018"/>
              </a:cxn>
              <a:cxn ang="0">
                <a:pos x="681227" y="0"/>
              </a:cxn>
            </a:cxnLst>
            <a:rect l="0" t="0" r="r" b="b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0" name="object 101"/>
          <p:cNvSpPr>
            <a:spLocks/>
          </p:cNvSpPr>
          <p:nvPr/>
        </p:nvSpPr>
        <p:spPr bwMode="auto">
          <a:xfrm>
            <a:off x="1158875" y="5332413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1" name="object 102"/>
          <p:cNvSpPr>
            <a:spLocks/>
          </p:cNvSpPr>
          <p:nvPr/>
        </p:nvSpPr>
        <p:spPr bwMode="auto">
          <a:xfrm>
            <a:off x="1116013" y="5314950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2" name="object 103"/>
          <p:cNvSpPr>
            <a:spLocks/>
          </p:cNvSpPr>
          <p:nvPr/>
        </p:nvSpPr>
        <p:spPr bwMode="auto">
          <a:xfrm>
            <a:off x="1158875" y="5295900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3" name="object 104"/>
          <p:cNvSpPr>
            <a:spLocks/>
          </p:cNvSpPr>
          <p:nvPr/>
        </p:nvSpPr>
        <p:spPr bwMode="auto">
          <a:xfrm>
            <a:off x="901700" y="51816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4" name="object 105"/>
          <p:cNvSpPr>
            <a:spLocks/>
          </p:cNvSpPr>
          <p:nvPr/>
        </p:nvSpPr>
        <p:spPr bwMode="auto">
          <a:xfrm>
            <a:off x="733425" y="52959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5" name="object 106"/>
          <p:cNvSpPr>
            <a:spLocks/>
          </p:cNvSpPr>
          <p:nvPr/>
        </p:nvSpPr>
        <p:spPr bwMode="auto">
          <a:xfrm>
            <a:off x="733425" y="528637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6" name="object 107"/>
          <p:cNvSpPr>
            <a:spLocks/>
          </p:cNvSpPr>
          <p:nvPr/>
        </p:nvSpPr>
        <p:spPr bwMode="auto">
          <a:xfrm>
            <a:off x="744538" y="4648200"/>
            <a:ext cx="596900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595883" y="492251"/>
              </a:cxn>
              <a:cxn ang="0">
                <a:pos x="595883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7" name="object 108"/>
          <p:cNvSpPr>
            <a:spLocks/>
          </p:cNvSpPr>
          <p:nvPr/>
        </p:nvSpPr>
        <p:spPr bwMode="auto">
          <a:xfrm>
            <a:off x="742950" y="5127625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8" name="object 109"/>
          <p:cNvSpPr>
            <a:spLocks/>
          </p:cNvSpPr>
          <p:nvPr/>
        </p:nvSpPr>
        <p:spPr bwMode="auto">
          <a:xfrm>
            <a:off x="754063" y="46736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49" name="object 110"/>
          <p:cNvSpPr>
            <a:spLocks/>
          </p:cNvSpPr>
          <p:nvPr/>
        </p:nvSpPr>
        <p:spPr bwMode="auto">
          <a:xfrm>
            <a:off x="742950" y="4660900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0" name="object 111"/>
          <p:cNvSpPr>
            <a:spLocks/>
          </p:cNvSpPr>
          <p:nvPr/>
        </p:nvSpPr>
        <p:spPr bwMode="auto">
          <a:xfrm>
            <a:off x="1328738" y="46736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1" name="object 112"/>
          <p:cNvSpPr>
            <a:spLocks/>
          </p:cNvSpPr>
          <p:nvPr/>
        </p:nvSpPr>
        <p:spPr bwMode="auto">
          <a:xfrm>
            <a:off x="742950" y="4648200"/>
            <a:ext cx="554038" cy="441325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60"/>
              </a:cxn>
              <a:cxn ang="0">
                <a:pos x="21145" y="417449"/>
              </a:cxn>
              <a:cxn ang="0">
                <a:pos x="21145" y="24130"/>
              </a:cxn>
              <a:cxn ang="0">
                <a:pos x="532129" y="24130"/>
              </a:cxn>
              <a:cxn ang="0">
                <a:pos x="553212" y="0"/>
              </a:cxn>
            </a:cxnLst>
            <a:rect l="0" t="0" r="r" b="b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2" name="object 113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6" y="387095"/>
              </a:cxn>
              <a:cxn ang="0">
                <a:pos x="516636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3" name="object 114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6" y="387095"/>
              </a:cxn>
              <a:cxn ang="0">
                <a:pos x="516636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4" name="object 115"/>
          <p:cNvSpPr>
            <a:spLocks noChangeArrowheads="1"/>
          </p:cNvSpPr>
          <p:nvPr/>
        </p:nvSpPr>
        <p:spPr bwMode="auto">
          <a:xfrm>
            <a:off x="7920038" y="4814888"/>
            <a:ext cx="231775" cy="373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55" name="object 116"/>
          <p:cNvSpPr>
            <a:spLocks/>
          </p:cNvSpPr>
          <p:nvPr/>
        </p:nvSpPr>
        <p:spPr bwMode="auto">
          <a:xfrm>
            <a:off x="7920038" y="4814888"/>
            <a:ext cx="231775" cy="373062"/>
          </a:xfrm>
          <a:custGeom>
            <a:avLst/>
            <a:gdLst/>
            <a:ahLst/>
            <a:cxnLst>
              <a:cxn ang="0">
                <a:pos x="188595" y="256158"/>
              </a:cxn>
              <a:cxn ang="0">
                <a:pos x="213995" y="220344"/>
              </a:cxn>
              <a:cxn ang="0">
                <a:pos x="228853" y="175767"/>
              </a:cxn>
              <a:cxn ang="0">
                <a:pos x="231648" y="144144"/>
              </a:cxn>
              <a:cxn ang="0">
                <a:pos x="230886" y="127634"/>
              </a:cxn>
              <a:cxn ang="0">
                <a:pos x="220345" y="81533"/>
              </a:cxn>
              <a:cxn ang="0">
                <a:pos x="197485" y="42290"/>
              </a:cxn>
              <a:cxn ang="0">
                <a:pos x="166370" y="14604"/>
              </a:cxn>
              <a:cxn ang="0">
                <a:pos x="128650" y="1142"/>
              </a:cxn>
              <a:cxn ang="0">
                <a:pos x="115950" y="0"/>
              </a:cxn>
              <a:cxn ang="0">
                <a:pos x="102997" y="1142"/>
              </a:cxn>
              <a:cxn ang="0">
                <a:pos x="65913" y="14604"/>
              </a:cxn>
              <a:cxn ang="0">
                <a:pos x="34163" y="42290"/>
              </a:cxn>
              <a:cxn ang="0">
                <a:pos x="11302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2" y="206120"/>
              </a:cxn>
              <a:cxn ang="0">
                <a:pos x="33527" y="244982"/>
              </a:cxn>
              <a:cxn ang="0">
                <a:pos x="43052" y="256158"/>
              </a:cxn>
              <a:cxn ang="0">
                <a:pos x="25780" y="279145"/>
              </a:cxn>
              <a:cxn ang="0">
                <a:pos x="25780" y="373379"/>
              </a:cxn>
              <a:cxn ang="0">
                <a:pos x="205867" y="373379"/>
              </a:cxn>
              <a:cxn ang="0">
                <a:pos x="205867" y="279145"/>
              </a:cxn>
              <a:cxn ang="0">
                <a:pos x="188595" y="256158"/>
              </a:cxn>
            </a:cxnLst>
            <a:rect l="0" t="0" r="r" b="b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6" name="object 117"/>
          <p:cNvSpPr>
            <a:spLocks/>
          </p:cNvSpPr>
          <p:nvPr/>
        </p:nvSpPr>
        <p:spPr bwMode="auto">
          <a:xfrm>
            <a:off x="7791450" y="5127625"/>
            <a:ext cx="531813" cy="331788"/>
          </a:xfrm>
          <a:custGeom>
            <a:avLst/>
            <a:gdLst/>
            <a:ahLst/>
            <a:cxnLst>
              <a:cxn ang="0">
                <a:pos x="176911" y="0"/>
              </a:cxn>
              <a:cxn ang="0">
                <a:pos x="126111" y="7619"/>
              </a:cxn>
              <a:cxn ang="0">
                <a:pos x="77851" y="29082"/>
              </a:cxn>
              <a:cxn ang="0">
                <a:pos x="35179" y="64262"/>
              </a:cxn>
              <a:cxn ang="0">
                <a:pos x="10922" y="93725"/>
              </a:cxn>
              <a:cxn ang="0">
                <a:pos x="0" y="110616"/>
              </a:cxn>
              <a:cxn ang="0">
                <a:pos x="0" y="330707"/>
              </a:cxn>
              <a:cxn ang="0">
                <a:pos x="530352" y="330707"/>
              </a:cxn>
              <a:cxn ang="0">
                <a:pos x="530352" y="110616"/>
              </a:cxn>
              <a:cxn ang="0">
                <a:pos x="519811" y="93725"/>
              </a:cxn>
              <a:cxn ang="0">
                <a:pos x="511148" y="83057"/>
              </a:cxn>
              <a:cxn ang="0">
                <a:pos x="265303" y="83057"/>
              </a:cxn>
              <a:cxn ang="0">
                <a:pos x="253365" y="81914"/>
              </a:cxn>
              <a:cxn ang="0">
                <a:pos x="210058" y="60070"/>
              </a:cxn>
              <a:cxn ang="0">
                <a:pos x="186055" y="27177"/>
              </a:cxn>
              <a:cxn ang="0">
                <a:pos x="180721" y="13715"/>
              </a:cxn>
              <a:cxn ang="0">
                <a:pos x="176911" y="0"/>
              </a:cxn>
              <a:cxn ang="0">
                <a:pos x="353822" y="0"/>
              </a:cxn>
              <a:cxn ang="0">
                <a:pos x="337185" y="38988"/>
              </a:cxn>
              <a:cxn ang="0">
                <a:pos x="310515" y="68071"/>
              </a:cxn>
              <a:cxn ang="0">
                <a:pos x="265303" y="83057"/>
              </a:cxn>
              <a:cxn ang="0">
                <a:pos x="511148" y="83057"/>
              </a:cxn>
              <a:cxn ang="0">
                <a:pos x="481711" y="50926"/>
              </a:cxn>
              <a:cxn ang="0">
                <a:pos x="437007" y="20700"/>
              </a:cxn>
              <a:cxn ang="0">
                <a:pos x="387604" y="3428"/>
              </a:cxn>
              <a:cxn ang="0">
                <a:pos x="370713" y="1142"/>
              </a:cxn>
              <a:cxn ang="0">
                <a:pos x="353822" y="0"/>
              </a:cxn>
            </a:cxnLst>
            <a:rect l="0" t="0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7" name="object 118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/>
            <a:ahLst/>
            <a:cxnLst>
              <a:cxn ang="0">
                <a:pos x="124128" y="0"/>
              </a:cxn>
              <a:cxn ang="0">
                <a:pos x="110412" y="0"/>
              </a:cxn>
              <a:cxn ang="0">
                <a:pos x="96950" y="1143"/>
              </a:cxn>
              <a:cxn ang="0">
                <a:pos x="57961" y="16891"/>
              </a:cxn>
              <a:cxn ang="0">
                <a:pos x="26846" y="45720"/>
              </a:cxn>
              <a:cxn ang="0">
                <a:pos x="6653" y="84455"/>
              </a:cxn>
              <a:cxn ang="0">
                <a:pos x="0" y="129412"/>
              </a:cxn>
              <a:cxn ang="0">
                <a:pos x="938" y="143256"/>
              </a:cxn>
              <a:cxn ang="0">
                <a:pos x="47420" y="141351"/>
              </a:cxn>
              <a:cxn ang="0">
                <a:pos x="89076" y="136398"/>
              </a:cxn>
              <a:cxn ang="0">
                <a:pos x="137590" y="121793"/>
              </a:cxn>
              <a:cxn ang="0">
                <a:pos x="150671" y="107187"/>
              </a:cxn>
              <a:cxn ang="0">
                <a:pos x="233194" y="107187"/>
              </a:cxn>
              <a:cxn ang="0">
                <a:pos x="215822" y="57658"/>
              </a:cxn>
              <a:cxn ang="0">
                <a:pos x="187882" y="25400"/>
              </a:cxn>
              <a:cxn ang="0">
                <a:pos x="151433" y="4953"/>
              </a:cxn>
              <a:cxn ang="0">
                <a:pos x="137590" y="1143"/>
              </a:cxn>
              <a:cxn ang="0">
                <a:pos x="124128" y="0"/>
              </a:cxn>
              <a:cxn ang="0">
                <a:pos x="233194" y="107187"/>
              </a:cxn>
              <a:cxn ang="0">
                <a:pos x="150671" y="107187"/>
              </a:cxn>
              <a:cxn ang="0">
                <a:pos x="151433" y="112141"/>
              </a:cxn>
              <a:cxn ang="0">
                <a:pos x="153592" y="116332"/>
              </a:cxn>
              <a:cxn ang="0">
                <a:pos x="156767" y="121412"/>
              </a:cxn>
              <a:cxn ang="0">
                <a:pos x="161720" y="124841"/>
              </a:cxn>
              <a:cxn ang="0">
                <a:pos x="167308" y="129412"/>
              </a:cxn>
              <a:cxn ang="0">
                <a:pos x="175182" y="132461"/>
              </a:cxn>
              <a:cxn ang="0">
                <a:pos x="182929" y="135636"/>
              </a:cxn>
              <a:cxn ang="0">
                <a:pos x="191819" y="138303"/>
              </a:cxn>
              <a:cxn ang="0">
                <a:pos x="201725" y="140208"/>
              </a:cxn>
              <a:cxn ang="0">
                <a:pos x="212266" y="141732"/>
              </a:cxn>
              <a:cxn ang="0">
                <a:pos x="222553" y="142875"/>
              </a:cxn>
              <a:cxn ang="0">
                <a:pos x="233602" y="143256"/>
              </a:cxn>
              <a:cxn ang="0">
                <a:pos x="234541" y="129412"/>
              </a:cxn>
              <a:cxn ang="0">
                <a:pos x="234439" y="121412"/>
              </a:cxn>
              <a:cxn ang="0">
                <a:pos x="234237" y="113665"/>
              </a:cxn>
              <a:cxn ang="0">
                <a:pos x="233194" y="107187"/>
              </a:cxn>
            </a:cxnLst>
            <a:rect l="0" t="0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8" name="object 119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637" y="142875"/>
              </a:cxn>
              <a:cxn ang="0">
                <a:pos x="32257" y="142112"/>
              </a:cxn>
              <a:cxn ang="0">
                <a:pos x="47498" y="141351"/>
              </a:cxn>
              <a:cxn ang="0">
                <a:pos x="61595" y="139827"/>
              </a:cxn>
              <a:cxn ang="0">
                <a:pos x="75692" y="138303"/>
              </a:cxn>
              <a:cxn ang="0">
                <a:pos x="122174" y="128270"/>
              </a:cxn>
              <a:cxn ang="0">
                <a:pos x="130301" y="124841"/>
              </a:cxn>
              <a:cxn ang="0">
                <a:pos x="137668" y="121793"/>
              </a:cxn>
              <a:cxn ang="0">
                <a:pos x="143382" y="118237"/>
              </a:cxn>
              <a:cxn ang="0">
                <a:pos x="147320" y="114427"/>
              </a:cxn>
              <a:cxn ang="0">
                <a:pos x="149732" y="110998"/>
              </a:cxn>
              <a:cxn ang="0">
                <a:pos x="150749" y="107187"/>
              </a:cxn>
              <a:cxn ang="0">
                <a:pos x="151511" y="112141"/>
              </a:cxn>
              <a:cxn ang="0">
                <a:pos x="153670" y="116332"/>
              </a:cxn>
              <a:cxn ang="0">
                <a:pos x="156845" y="121412"/>
              </a:cxn>
              <a:cxn ang="0">
                <a:pos x="161798" y="124841"/>
              </a:cxn>
              <a:cxn ang="0">
                <a:pos x="167386" y="129412"/>
              </a:cxn>
              <a:cxn ang="0">
                <a:pos x="175260" y="132461"/>
              </a:cxn>
              <a:cxn ang="0">
                <a:pos x="183006" y="135636"/>
              </a:cxn>
              <a:cxn ang="0">
                <a:pos x="191897" y="138303"/>
              </a:cxn>
              <a:cxn ang="0">
                <a:pos x="201802" y="140208"/>
              </a:cxn>
              <a:cxn ang="0">
                <a:pos x="212344" y="141732"/>
              </a:cxn>
              <a:cxn ang="0">
                <a:pos x="222630" y="142875"/>
              </a:cxn>
              <a:cxn ang="0">
                <a:pos x="233679" y="143256"/>
              </a:cxn>
              <a:cxn ang="0">
                <a:pos x="234696" y="128270"/>
              </a:cxn>
              <a:cxn ang="0">
                <a:pos x="227965" y="84455"/>
              </a:cxn>
              <a:cxn ang="0">
                <a:pos x="207772" y="45720"/>
              </a:cxn>
              <a:cxn ang="0">
                <a:pos x="176656" y="16891"/>
              </a:cxn>
              <a:cxn ang="0">
                <a:pos x="137668" y="1143"/>
              </a:cxn>
              <a:cxn ang="0">
                <a:pos x="124205" y="0"/>
              </a:cxn>
              <a:cxn ang="0">
                <a:pos x="110490" y="0"/>
              </a:cxn>
              <a:cxn ang="0">
                <a:pos x="70485" y="10033"/>
              </a:cxn>
              <a:cxn ang="0">
                <a:pos x="36068" y="34543"/>
              </a:cxn>
              <a:cxn ang="0">
                <a:pos x="12065" y="70612"/>
              </a:cxn>
              <a:cxn ang="0">
                <a:pos x="380" y="113665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59" name="object 120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001"/>
              </a:cxn>
              <a:cxn ang="0">
                <a:pos x="78994" y="30353"/>
              </a:cxn>
              <a:cxn ang="0">
                <a:pos x="35941" y="67056"/>
              </a:cxn>
              <a:cxn ang="0">
                <a:pos x="10541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28954" y="98552"/>
              </a:cxn>
              <a:cxn ang="0">
                <a:pos x="520025" y="86614"/>
              </a:cxn>
              <a:cxn ang="0">
                <a:pos x="264287" y="86614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8"/>
              </a:cxn>
              <a:cxn ang="0">
                <a:pos x="275209" y="86614"/>
              </a:cxn>
              <a:cxn ang="0">
                <a:pos x="520025" y="86614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0" name="object 121"/>
          <p:cNvSpPr>
            <a:spLocks/>
          </p:cNvSpPr>
          <p:nvPr/>
        </p:nvSpPr>
        <p:spPr bwMode="auto">
          <a:xfrm>
            <a:off x="7874000" y="5324475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1" name="object 122"/>
          <p:cNvSpPr>
            <a:spLocks/>
          </p:cNvSpPr>
          <p:nvPr/>
        </p:nvSpPr>
        <p:spPr bwMode="auto">
          <a:xfrm>
            <a:off x="8197850" y="5324475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2" name="object 123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/>
            <a:ahLst/>
            <a:cxnLst>
              <a:cxn ang="0">
                <a:pos x="89916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16890" y="82423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9" y="86614"/>
              </a:cxn>
              <a:cxn ang="0">
                <a:pos x="264287" y="86614"/>
              </a:cxn>
              <a:cxn ang="0">
                <a:pos x="220472" y="69088"/>
              </a:cxn>
              <a:cxn ang="0">
                <a:pos x="195452" y="39497"/>
              </a:cxn>
              <a:cxn ang="0">
                <a:pos x="179577" y="0"/>
              </a:cxn>
              <a:cxn ang="0">
                <a:pos x="162305" y="762"/>
              </a:cxn>
              <a:cxn ang="0">
                <a:pos x="111125" y="13843"/>
              </a:cxn>
              <a:cxn ang="0">
                <a:pos x="63880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6" y="347472"/>
              </a:cxn>
            </a:cxnLst>
            <a:rect l="0" t="0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3" name="object 124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4" name="object 125"/>
          <p:cNvSpPr>
            <a:spLocks/>
          </p:cNvSpPr>
          <p:nvPr/>
        </p:nvSpPr>
        <p:spPr bwMode="auto">
          <a:xfrm>
            <a:off x="7048500" y="5262563"/>
            <a:ext cx="638175" cy="173037"/>
          </a:xfrm>
          <a:custGeom>
            <a:avLst/>
            <a:gdLst/>
            <a:ahLst/>
            <a:cxnLst>
              <a:cxn ang="0">
                <a:pos x="0" y="172211"/>
              </a:cxn>
              <a:cxn ang="0">
                <a:pos x="638555" y="172211"/>
              </a:cxn>
              <a:cxn ang="0">
                <a:pos x="638555" y="0"/>
              </a:cxn>
              <a:cxn ang="0">
                <a:pos x="0" y="0"/>
              </a:cxn>
              <a:cxn ang="0">
                <a:pos x="0" y="172211"/>
              </a:cxn>
            </a:cxnLst>
            <a:rect l="0" t="0" r="r" b="b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5" name="object 126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5019"/>
              </a:cxn>
              <a:cxn ang="0">
                <a:pos x="661924" y="197866"/>
              </a:cxn>
              <a:cxn ang="0">
                <a:pos x="21208" y="197866"/>
              </a:cxn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6" name="object 127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  <a:cxn ang="0">
                <a:pos x="21208" y="197866"/>
              </a:cxn>
              <a:cxn ang="0">
                <a:pos x="21208" y="25019"/>
              </a:cxn>
              <a:cxn ang="0">
                <a:pos x="661924" y="25019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7" name="object 128"/>
          <p:cNvSpPr>
            <a:spLocks/>
          </p:cNvSpPr>
          <p:nvPr/>
        </p:nvSpPr>
        <p:spPr bwMode="auto">
          <a:xfrm>
            <a:off x="7494588" y="5341938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8" name="object 129"/>
          <p:cNvSpPr>
            <a:spLocks/>
          </p:cNvSpPr>
          <p:nvPr/>
        </p:nvSpPr>
        <p:spPr bwMode="auto">
          <a:xfrm>
            <a:off x="7451725" y="5322888"/>
            <a:ext cx="214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0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69" name="object 130"/>
          <p:cNvSpPr>
            <a:spLocks/>
          </p:cNvSpPr>
          <p:nvPr/>
        </p:nvSpPr>
        <p:spPr bwMode="auto">
          <a:xfrm>
            <a:off x="7494588" y="530542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0" name="object 131"/>
          <p:cNvSpPr>
            <a:spLocks/>
          </p:cNvSpPr>
          <p:nvPr/>
        </p:nvSpPr>
        <p:spPr bwMode="auto">
          <a:xfrm>
            <a:off x="7239000" y="5189538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1" name="object 132"/>
          <p:cNvSpPr>
            <a:spLocks/>
          </p:cNvSpPr>
          <p:nvPr/>
        </p:nvSpPr>
        <p:spPr bwMode="auto">
          <a:xfrm>
            <a:off x="7069138" y="530542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2" name="object 133"/>
          <p:cNvSpPr>
            <a:spLocks/>
          </p:cNvSpPr>
          <p:nvPr/>
        </p:nvSpPr>
        <p:spPr bwMode="auto">
          <a:xfrm>
            <a:off x="7069138" y="529590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3" name="object 134"/>
          <p:cNvSpPr>
            <a:spLocks/>
          </p:cNvSpPr>
          <p:nvPr/>
        </p:nvSpPr>
        <p:spPr bwMode="auto">
          <a:xfrm>
            <a:off x="7081838" y="4657725"/>
            <a:ext cx="596900" cy="493713"/>
          </a:xfrm>
          <a:custGeom>
            <a:avLst/>
            <a:gdLst/>
            <a:ahLst/>
            <a:cxnLst>
              <a:cxn ang="0">
                <a:pos x="0" y="493776"/>
              </a:cxn>
              <a:cxn ang="0">
                <a:pos x="597407" y="493776"/>
              </a:cxn>
              <a:cxn ang="0">
                <a:pos x="597407" y="0"/>
              </a:cxn>
              <a:cxn ang="0">
                <a:pos x="0" y="0"/>
              </a:cxn>
              <a:cxn ang="0">
                <a:pos x="0" y="493776"/>
              </a:cxn>
            </a:cxnLst>
            <a:rect l="0" t="0" r="r" b="b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4" name="object 135"/>
          <p:cNvSpPr>
            <a:spLocks/>
          </p:cNvSpPr>
          <p:nvPr/>
        </p:nvSpPr>
        <p:spPr bwMode="auto">
          <a:xfrm>
            <a:off x="7080250" y="5138738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5" name="object 136"/>
          <p:cNvSpPr>
            <a:spLocks/>
          </p:cNvSpPr>
          <p:nvPr/>
        </p:nvSpPr>
        <p:spPr bwMode="auto">
          <a:xfrm>
            <a:off x="7091363" y="468312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30"/>
              </a:cxn>
            </a:cxnLst>
            <a:rect l="0" t="0" r="r" b="b"/>
            <a:pathLst>
              <a:path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6" name="object 137"/>
          <p:cNvSpPr>
            <a:spLocks/>
          </p:cNvSpPr>
          <p:nvPr/>
        </p:nvSpPr>
        <p:spPr bwMode="auto">
          <a:xfrm>
            <a:off x="7080250" y="4670425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7" name="object 138"/>
          <p:cNvSpPr>
            <a:spLocks/>
          </p:cNvSpPr>
          <p:nvPr/>
        </p:nvSpPr>
        <p:spPr bwMode="auto">
          <a:xfrm>
            <a:off x="7667625" y="468312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8" name="object 139"/>
          <p:cNvSpPr>
            <a:spLocks/>
          </p:cNvSpPr>
          <p:nvPr/>
        </p:nvSpPr>
        <p:spPr bwMode="auto">
          <a:xfrm>
            <a:off x="7080250" y="4657725"/>
            <a:ext cx="554038" cy="441325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59"/>
              </a:cxn>
              <a:cxn ang="0">
                <a:pos x="21081" y="417448"/>
              </a:cxn>
              <a:cxn ang="0">
                <a:pos x="21081" y="24129"/>
              </a:cxn>
              <a:cxn ang="0">
                <a:pos x="532129" y="24129"/>
              </a:cxn>
              <a:cxn ang="0">
                <a:pos x="553212" y="0"/>
              </a:cxn>
            </a:cxnLst>
            <a:rect l="0" t="0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79" name="object 140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/>
            <a:ahLst/>
            <a:cxnLst>
              <a:cxn ang="0">
                <a:pos x="0" y="385571"/>
              </a:cxn>
              <a:cxn ang="0">
                <a:pos x="515111" y="385571"/>
              </a:cxn>
              <a:cxn ang="0">
                <a:pos x="515111" y="0"/>
              </a:cxn>
              <a:cxn ang="0">
                <a:pos x="0" y="0"/>
              </a:cxn>
              <a:cxn ang="0">
                <a:pos x="0" y="385571"/>
              </a:cxn>
            </a:cxnLst>
            <a:rect l="0" t="0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0" name="object 141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/>
            <a:ahLst/>
            <a:cxnLst>
              <a:cxn ang="0">
                <a:pos x="0" y="385571"/>
              </a:cxn>
              <a:cxn ang="0">
                <a:pos x="515111" y="385571"/>
              </a:cxn>
              <a:cxn ang="0">
                <a:pos x="515111" y="0"/>
              </a:cxn>
              <a:cxn ang="0">
                <a:pos x="0" y="0"/>
              </a:cxn>
              <a:cxn ang="0">
                <a:pos x="0" y="385571"/>
              </a:cxn>
            </a:cxnLst>
            <a:rect l="0" t="0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1" name="object 142"/>
          <p:cNvSpPr txBox="1">
            <a:spLocks noChangeArrowheads="1"/>
          </p:cNvSpPr>
          <p:nvPr/>
        </p:nvSpPr>
        <p:spPr bwMode="auto">
          <a:xfrm>
            <a:off x="1614488" y="5176838"/>
            <a:ext cx="1778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82" name="object 143"/>
          <p:cNvSpPr txBox="1">
            <a:spLocks noChangeArrowheads="1"/>
          </p:cNvSpPr>
          <p:nvPr/>
        </p:nvSpPr>
        <p:spPr bwMode="auto">
          <a:xfrm>
            <a:off x="7950200" y="5176838"/>
            <a:ext cx="16668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83" name="object 144"/>
          <p:cNvSpPr>
            <a:spLocks/>
          </p:cNvSpPr>
          <p:nvPr/>
        </p:nvSpPr>
        <p:spPr bwMode="auto">
          <a:xfrm>
            <a:off x="4006850" y="4225925"/>
            <a:ext cx="722313" cy="141288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4" name="object 145"/>
          <p:cNvSpPr>
            <a:spLocks/>
          </p:cNvSpPr>
          <p:nvPr/>
        </p:nvSpPr>
        <p:spPr bwMode="auto">
          <a:xfrm>
            <a:off x="4013200" y="4238625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5" name="object 146"/>
          <p:cNvSpPr>
            <a:spLocks/>
          </p:cNvSpPr>
          <p:nvPr/>
        </p:nvSpPr>
        <p:spPr bwMode="auto">
          <a:xfrm>
            <a:off x="4013200" y="4097338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6" name="object 147"/>
          <p:cNvSpPr>
            <a:spLocks/>
          </p:cNvSpPr>
          <p:nvPr/>
        </p:nvSpPr>
        <p:spPr bwMode="auto">
          <a:xfrm>
            <a:off x="3995738" y="4205288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1" y="141804"/>
              </a:cxn>
              <a:cxn ang="0">
                <a:pos x="719291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7" name="object 148"/>
          <p:cNvSpPr>
            <a:spLocks/>
          </p:cNvSpPr>
          <p:nvPr/>
        </p:nvSpPr>
        <p:spPr bwMode="auto">
          <a:xfrm>
            <a:off x="3998913" y="4217988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8" name="object 149"/>
          <p:cNvSpPr>
            <a:spLocks/>
          </p:cNvSpPr>
          <p:nvPr/>
        </p:nvSpPr>
        <p:spPr bwMode="auto">
          <a:xfrm>
            <a:off x="3998913" y="4076700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89" name="object 150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0" name="object 151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1" name="object 152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2" name="object 153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3" name="object 154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4" name="object 155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5" name="object 156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6" name="object 157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7" name="object 158"/>
          <p:cNvSpPr>
            <a:spLocks/>
          </p:cNvSpPr>
          <p:nvPr/>
        </p:nvSpPr>
        <p:spPr bwMode="auto">
          <a:xfrm>
            <a:off x="3414713" y="3421063"/>
            <a:ext cx="952500" cy="65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500" y="657225"/>
              </a:cxn>
            </a:cxnLst>
            <a:rect l="0" t="0" r="r" b="b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8" name="object 159"/>
          <p:cNvSpPr>
            <a:spLocks/>
          </p:cNvSpPr>
          <p:nvPr/>
        </p:nvSpPr>
        <p:spPr bwMode="auto">
          <a:xfrm>
            <a:off x="4367213" y="3421063"/>
            <a:ext cx="1296987" cy="657225"/>
          </a:xfrm>
          <a:custGeom>
            <a:avLst/>
            <a:gdLst/>
            <a:ahLst/>
            <a:cxnLst>
              <a:cxn ang="0">
                <a:pos x="0" y="657225"/>
              </a:cxn>
              <a:cxn ang="0">
                <a:pos x="1296924" y="0"/>
              </a:cxn>
            </a:cxnLst>
            <a:rect l="0" t="0" r="r" b="b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99" name="object 160"/>
          <p:cNvSpPr>
            <a:spLocks/>
          </p:cNvSpPr>
          <p:nvPr/>
        </p:nvSpPr>
        <p:spPr bwMode="auto">
          <a:xfrm>
            <a:off x="2279650" y="4225925"/>
            <a:ext cx="722313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2558" y="142313"/>
              </a:cxn>
              <a:cxn ang="0">
                <a:pos x="722558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0" name="object 161"/>
          <p:cNvSpPr>
            <a:spLocks/>
          </p:cNvSpPr>
          <p:nvPr/>
        </p:nvSpPr>
        <p:spPr bwMode="auto">
          <a:xfrm>
            <a:off x="2287588" y="4240213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59" y="17116"/>
              </a:cxn>
              <a:cxn ang="0">
                <a:pos x="126016" y="29485"/>
              </a:cxn>
              <a:cxn ang="0">
                <a:pos x="83318" y="44595"/>
              </a:cxn>
              <a:cxn ang="0">
                <a:pos x="48367" y="62093"/>
              </a:cxn>
              <a:cxn ang="0">
                <a:pos x="5707" y="102834"/>
              </a:cxn>
              <a:cxn ang="0">
                <a:pos x="0" y="125369"/>
              </a:cxn>
              <a:cxn ang="0">
                <a:pos x="5707" y="147906"/>
              </a:cxn>
              <a:cxn ang="0">
                <a:pos x="48367" y="188648"/>
              </a:cxn>
              <a:cxn ang="0">
                <a:pos x="83318" y="206147"/>
              </a:cxn>
              <a:cxn ang="0">
                <a:pos x="126016" y="221258"/>
              </a:cxn>
              <a:cxn ang="0">
                <a:pos x="175459" y="233627"/>
              </a:cxn>
              <a:cxn ang="0">
                <a:pos x="230649" y="242900"/>
              </a:cxn>
              <a:cxn ang="0">
                <a:pos x="290583" y="248724"/>
              </a:cxn>
              <a:cxn ang="0">
                <a:pos x="354261" y="250744"/>
              </a:cxn>
              <a:cxn ang="0">
                <a:pos x="417941" y="248724"/>
              </a:cxn>
              <a:cxn ang="0">
                <a:pos x="477874" y="242900"/>
              </a:cxn>
              <a:cxn ang="0">
                <a:pos x="533060" y="233627"/>
              </a:cxn>
              <a:cxn ang="0">
                <a:pos x="582499" y="221258"/>
              </a:cxn>
              <a:cxn ang="0">
                <a:pos x="625192" y="206147"/>
              </a:cxn>
              <a:cxn ang="0">
                <a:pos x="660138" y="188648"/>
              </a:cxn>
              <a:cxn ang="0">
                <a:pos x="702791" y="147906"/>
              </a:cxn>
              <a:cxn ang="0">
                <a:pos x="708497" y="125369"/>
              </a:cxn>
              <a:cxn ang="0">
                <a:pos x="702791" y="102834"/>
              </a:cxn>
              <a:cxn ang="0">
                <a:pos x="660138" y="62093"/>
              </a:cxn>
              <a:cxn ang="0">
                <a:pos x="625192" y="44595"/>
              </a:cxn>
              <a:cxn ang="0">
                <a:pos x="582499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1" y="0"/>
              </a:cxn>
            </a:cxnLst>
            <a:rect l="0" t="0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1" name="object 162"/>
          <p:cNvSpPr>
            <a:spLocks/>
          </p:cNvSpPr>
          <p:nvPr/>
        </p:nvSpPr>
        <p:spPr bwMode="auto">
          <a:xfrm>
            <a:off x="2287588" y="4097338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59" y="17116"/>
              </a:cxn>
              <a:cxn ang="0">
                <a:pos x="126016" y="29485"/>
              </a:cxn>
              <a:cxn ang="0">
                <a:pos x="83318" y="44596"/>
              </a:cxn>
              <a:cxn ang="0">
                <a:pos x="48367" y="62095"/>
              </a:cxn>
              <a:cxn ang="0">
                <a:pos x="5707" y="102839"/>
              </a:cxn>
              <a:cxn ang="0">
                <a:pos x="0" y="125376"/>
              </a:cxn>
              <a:cxn ang="0">
                <a:pos x="5707" y="147912"/>
              </a:cxn>
              <a:cxn ang="0">
                <a:pos x="48367" y="188653"/>
              </a:cxn>
              <a:cxn ang="0">
                <a:pos x="83318" y="206150"/>
              </a:cxn>
              <a:cxn ang="0">
                <a:pos x="126016" y="221261"/>
              </a:cxn>
              <a:cxn ang="0">
                <a:pos x="175459" y="233629"/>
              </a:cxn>
              <a:cxn ang="0">
                <a:pos x="230649" y="242903"/>
              </a:cxn>
              <a:cxn ang="0">
                <a:pos x="290583" y="248726"/>
              </a:cxn>
              <a:cxn ang="0">
                <a:pos x="354261" y="250746"/>
              </a:cxn>
              <a:cxn ang="0">
                <a:pos x="417941" y="248726"/>
              </a:cxn>
              <a:cxn ang="0">
                <a:pos x="477874" y="242903"/>
              </a:cxn>
              <a:cxn ang="0">
                <a:pos x="533060" y="233629"/>
              </a:cxn>
              <a:cxn ang="0">
                <a:pos x="582499" y="221261"/>
              </a:cxn>
              <a:cxn ang="0">
                <a:pos x="625192" y="206150"/>
              </a:cxn>
              <a:cxn ang="0">
                <a:pos x="660138" y="188653"/>
              </a:cxn>
              <a:cxn ang="0">
                <a:pos x="702791" y="147912"/>
              </a:cxn>
              <a:cxn ang="0">
                <a:pos x="708497" y="125376"/>
              </a:cxn>
              <a:cxn ang="0">
                <a:pos x="702791" y="102839"/>
              </a:cxn>
              <a:cxn ang="0">
                <a:pos x="660138" y="62095"/>
              </a:cxn>
              <a:cxn ang="0">
                <a:pos x="625192" y="44596"/>
              </a:cxn>
              <a:cxn ang="0">
                <a:pos x="582499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1" y="0"/>
              </a:cxn>
            </a:cxnLst>
            <a:rect l="0" t="0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2" name="object 163"/>
          <p:cNvSpPr>
            <a:spLocks/>
          </p:cNvSpPr>
          <p:nvPr/>
        </p:nvSpPr>
        <p:spPr bwMode="auto">
          <a:xfrm>
            <a:off x="2268538" y="4205288"/>
            <a:ext cx="720725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19290" y="142313"/>
              </a:cxn>
              <a:cxn ang="0">
                <a:pos x="719290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3" name="object 164"/>
          <p:cNvSpPr>
            <a:spLocks/>
          </p:cNvSpPr>
          <p:nvPr/>
        </p:nvSpPr>
        <p:spPr bwMode="auto">
          <a:xfrm>
            <a:off x="2273300" y="4219575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60" y="17116"/>
              </a:cxn>
              <a:cxn ang="0">
                <a:pos x="126016" y="29485"/>
              </a:cxn>
              <a:cxn ang="0">
                <a:pos x="83318" y="44595"/>
              </a:cxn>
              <a:cxn ang="0">
                <a:pos x="48367" y="62093"/>
              </a:cxn>
              <a:cxn ang="0">
                <a:pos x="5707" y="102834"/>
              </a:cxn>
              <a:cxn ang="0">
                <a:pos x="0" y="125369"/>
              </a:cxn>
              <a:cxn ang="0">
                <a:pos x="5707" y="147905"/>
              </a:cxn>
              <a:cxn ang="0">
                <a:pos x="48367" y="188647"/>
              </a:cxn>
              <a:cxn ang="0">
                <a:pos x="83318" y="206146"/>
              </a:cxn>
              <a:cxn ang="0">
                <a:pos x="126016" y="221257"/>
              </a:cxn>
              <a:cxn ang="0">
                <a:pos x="175460" y="233627"/>
              </a:cxn>
              <a:cxn ang="0">
                <a:pos x="230649" y="242901"/>
              </a:cxn>
              <a:cxn ang="0">
                <a:pos x="290583" y="248725"/>
              </a:cxn>
              <a:cxn ang="0">
                <a:pos x="354262" y="250745"/>
              </a:cxn>
              <a:cxn ang="0">
                <a:pos x="417941" y="248725"/>
              </a:cxn>
              <a:cxn ang="0">
                <a:pos x="477874" y="242901"/>
              </a:cxn>
              <a:cxn ang="0">
                <a:pos x="533060" y="233627"/>
              </a:cxn>
              <a:cxn ang="0">
                <a:pos x="582500" y="221257"/>
              </a:cxn>
              <a:cxn ang="0">
                <a:pos x="625192" y="206146"/>
              </a:cxn>
              <a:cxn ang="0">
                <a:pos x="660138" y="188647"/>
              </a:cxn>
              <a:cxn ang="0">
                <a:pos x="702791" y="147905"/>
              </a:cxn>
              <a:cxn ang="0">
                <a:pos x="708498" y="125369"/>
              </a:cxn>
              <a:cxn ang="0">
                <a:pos x="702791" y="102834"/>
              </a:cxn>
              <a:cxn ang="0">
                <a:pos x="660138" y="62093"/>
              </a:cxn>
              <a:cxn ang="0">
                <a:pos x="625192" y="44595"/>
              </a:cxn>
              <a:cxn ang="0">
                <a:pos x="582500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2" y="0"/>
              </a:cxn>
            </a:cxnLst>
            <a:rect l="0" t="0" r="r" b="b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4" name="object 165"/>
          <p:cNvSpPr>
            <a:spLocks/>
          </p:cNvSpPr>
          <p:nvPr/>
        </p:nvSpPr>
        <p:spPr bwMode="auto">
          <a:xfrm>
            <a:off x="2273300" y="4076700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20"/>
              </a:cxn>
              <a:cxn ang="0">
                <a:pos x="230649" y="7844"/>
              </a:cxn>
              <a:cxn ang="0">
                <a:pos x="175460" y="17118"/>
              </a:cxn>
              <a:cxn ang="0">
                <a:pos x="126016" y="29488"/>
              </a:cxn>
              <a:cxn ang="0">
                <a:pos x="83318" y="44599"/>
              </a:cxn>
              <a:cxn ang="0">
                <a:pos x="48367" y="62098"/>
              </a:cxn>
              <a:cxn ang="0">
                <a:pos x="5707" y="102841"/>
              </a:cxn>
              <a:cxn ang="0">
                <a:pos x="0" y="125376"/>
              </a:cxn>
              <a:cxn ang="0">
                <a:pos x="5707" y="147912"/>
              </a:cxn>
              <a:cxn ang="0">
                <a:pos x="48367" y="188653"/>
              </a:cxn>
              <a:cxn ang="0">
                <a:pos x="83318" y="206150"/>
              </a:cxn>
              <a:cxn ang="0">
                <a:pos x="126016" y="221261"/>
              </a:cxn>
              <a:cxn ang="0">
                <a:pos x="175460" y="233629"/>
              </a:cxn>
              <a:cxn ang="0">
                <a:pos x="230649" y="242903"/>
              </a:cxn>
              <a:cxn ang="0">
                <a:pos x="290583" y="248726"/>
              </a:cxn>
              <a:cxn ang="0">
                <a:pos x="354262" y="250746"/>
              </a:cxn>
              <a:cxn ang="0">
                <a:pos x="417941" y="248726"/>
              </a:cxn>
              <a:cxn ang="0">
                <a:pos x="477874" y="242903"/>
              </a:cxn>
              <a:cxn ang="0">
                <a:pos x="533060" y="233629"/>
              </a:cxn>
              <a:cxn ang="0">
                <a:pos x="582500" y="221261"/>
              </a:cxn>
              <a:cxn ang="0">
                <a:pos x="625192" y="206150"/>
              </a:cxn>
              <a:cxn ang="0">
                <a:pos x="660138" y="188653"/>
              </a:cxn>
              <a:cxn ang="0">
                <a:pos x="702791" y="147912"/>
              </a:cxn>
              <a:cxn ang="0">
                <a:pos x="708498" y="125376"/>
              </a:cxn>
              <a:cxn ang="0">
                <a:pos x="702791" y="102841"/>
              </a:cxn>
              <a:cxn ang="0">
                <a:pos x="660138" y="62098"/>
              </a:cxn>
              <a:cxn ang="0">
                <a:pos x="625192" y="44599"/>
              </a:cxn>
              <a:cxn ang="0">
                <a:pos x="582500" y="29488"/>
              </a:cxn>
              <a:cxn ang="0">
                <a:pos x="533060" y="17118"/>
              </a:cxn>
              <a:cxn ang="0">
                <a:pos x="477874" y="7844"/>
              </a:cxn>
              <a:cxn ang="0">
                <a:pos x="417941" y="2020"/>
              </a:cxn>
              <a:cxn ang="0">
                <a:pos x="354262" y="0"/>
              </a:cxn>
            </a:cxnLst>
            <a:rect l="0" t="0" r="r" b="b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5" name="object 166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49"/>
              </a:cxn>
              <a:cxn ang="0">
                <a:pos x="112242" y="60987"/>
              </a:cxn>
              <a:cxn ang="0">
                <a:pos x="49105" y="74544"/>
              </a:cxn>
              <a:cxn ang="0">
                <a:pos x="189408" y="74544"/>
              </a:cxn>
              <a:cxn ang="0">
                <a:pos x="199429" y="40663"/>
              </a:cxn>
              <a:cxn ang="0">
                <a:pos x="154332" y="40663"/>
              </a:cxn>
              <a:cxn ang="0">
                <a:pos x="49105" y="0"/>
              </a:cxn>
              <a:cxn ang="0">
                <a:pos x="203438" y="27106"/>
              </a:cxn>
              <a:cxn ang="0">
                <a:pos x="154332" y="40663"/>
              </a:cxn>
              <a:cxn ang="0">
                <a:pos x="199429" y="40663"/>
              </a:cxn>
              <a:cxn ang="0">
                <a:pos x="203438" y="27106"/>
              </a:cxn>
            </a:cxnLst>
            <a:rect l="0" t="0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6" name="object 167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49"/>
              </a:cxn>
              <a:cxn ang="0">
                <a:pos x="112242" y="60987"/>
              </a:cxn>
              <a:cxn ang="0">
                <a:pos x="49105" y="74544"/>
              </a:cxn>
              <a:cxn ang="0">
                <a:pos x="189408" y="74544"/>
              </a:cxn>
              <a:cxn ang="0">
                <a:pos x="199429" y="40663"/>
              </a:cxn>
              <a:cxn ang="0">
                <a:pos x="154332" y="40663"/>
              </a:cxn>
              <a:cxn ang="0">
                <a:pos x="49105" y="0"/>
              </a:cxn>
              <a:cxn ang="0">
                <a:pos x="203438" y="27106"/>
              </a:cxn>
              <a:cxn ang="0">
                <a:pos x="154332" y="40663"/>
              </a:cxn>
              <a:cxn ang="0">
                <a:pos x="199429" y="40663"/>
              </a:cxn>
              <a:cxn ang="0">
                <a:pos x="203438" y="27106"/>
              </a:cxn>
            </a:cxnLst>
            <a:rect l="0" t="0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7" name="object 168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/>
            <a:ahLst/>
            <a:cxnLst>
              <a:cxn ang="0">
                <a:pos x="147321" y="33888"/>
              </a:cxn>
              <a:cxn ang="0">
                <a:pos x="49105" y="33888"/>
              </a:cxn>
              <a:cxn ang="0">
                <a:pos x="161347" y="67769"/>
              </a:cxn>
              <a:cxn ang="0">
                <a:pos x="210453" y="54219"/>
              </a:cxn>
              <a:cxn ang="0">
                <a:pos x="147321" y="33888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219"/>
              </a:cxn>
              <a:cxn ang="0">
                <a:pos x="49105" y="33888"/>
              </a:cxn>
              <a:cxn ang="0">
                <a:pos x="147321" y="33888"/>
              </a:cxn>
              <a:cxn ang="0">
                <a:pos x="105226" y="20331"/>
              </a:cxn>
              <a:cxn ang="0">
                <a:pos x="161347" y="0"/>
              </a:cxn>
            </a:cxnLst>
            <a:rect l="0" t="0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8" name="object 169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/>
            <a:ahLst/>
            <a:cxnLst>
              <a:cxn ang="0">
                <a:pos x="147321" y="33888"/>
              </a:cxn>
              <a:cxn ang="0">
                <a:pos x="49105" y="33888"/>
              </a:cxn>
              <a:cxn ang="0">
                <a:pos x="161347" y="67769"/>
              </a:cxn>
              <a:cxn ang="0">
                <a:pos x="210453" y="54219"/>
              </a:cxn>
              <a:cxn ang="0">
                <a:pos x="147321" y="33888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219"/>
              </a:cxn>
              <a:cxn ang="0">
                <a:pos x="49105" y="33888"/>
              </a:cxn>
              <a:cxn ang="0">
                <a:pos x="147321" y="33888"/>
              </a:cxn>
              <a:cxn ang="0">
                <a:pos x="105226" y="20331"/>
              </a:cxn>
              <a:cxn ang="0">
                <a:pos x="161347" y="0"/>
              </a:cxn>
            </a:cxnLst>
            <a:rect l="0" t="0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09" name="object 170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49"/>
              </a:cxn>
              <a:cxn ang="0">
                <a:pos x="0" y="60987"/>
              </a:cxn>
              <a:cxn ang="0">
                <a:pos x="49105" y="74544"/>
              </a:cxn>
              <a:cxn ang="0">
                <a:pos x="154332" y="27106"/>
              </a:cxn>
              <a:cxn ang="0">
                <a:pos x="203437" y="27106"/>
              </a:cxn>
              <a:cxn ang="0">
                <a:pos x="189408" y="0"/>
              </a:cxn>
              <a:cxn ang="0">
                <a:pos x="203437" y="27106"/>
              </a:cxn>
              <a:cxn ang="0">
                <a:pos x="154332" y="27106"/>
              </a:cxn>
              <a:cxn ang="0">
                <a:pos x="210453" y="40663"/>
              </a:cxn>
              <a:cxn ang="0">
                <a:pos x="203437" y="27106"/>
              </a:cxn>
            </a:cxnLst>
            <a:rect l="0" t="0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0" name="object 171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49"/>
              </a:cxn>
              <a:cxn ang="0">
                <a:pos x="0" y="60987"/>
              </a:cxn>
              <a:cxn ang="0">
                <a:pos x="49105" y="74544"/>
              </a:cxn>
              <a:cxn ang="0">
                <a:pos x="154332" y="27106"/>
              </a:cxn>
              <a:cxn ang="0">
                <a:pos x="203437" y="27106"/>
              </a:cxn>
              <a:cxn ang="0">
                <a:pos x="189408" y="0"/>
              </a:cxn>
              <a:cxn ang="0">
                <a:pos x="203437" y="27106"/>
              </a:cxn>
              <a:cxn ang="0">
                <a:pos x="154332" y="27106"/>
              </a:cxn>
              <a:cxn ang="0">
                <a:pos x="210453" y="40663"/>
              </a:cxn>
              <a:cxn ang="0">
                <a:pos x="203437" y="27106"/>
              </a:cxn>
            </a:cxnLst>
            <a:rect l="0" t="0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1" name="object 172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30" y="81319"/>
              </a:cxn>
              <a:cxn ang="0">
                <a:pos x="154332" y="81319"/>
              </a:cxn>
              <a:cxn ang="0">
                <a:pos x="91196" y="67769"/>
              </a:cxn>
              <a:cxn ang="0">
                <a:pos x="133285" y="47437"/>
              </a:cxn>
              <a:cxn ang="0">
                <a:pos x="49105" y="47437"/>
              </a:cxn>
              <a:cxn ang="0">
                <a:pos x="0" y="33881"/>
              </a:cxn>
              <a:cxn ang="0">
                <a:pos x="154332" y="0"/>
              </a:cxn>
              <a:cxn ang="0">
                <a:pos x="49105" y="47437"/>
              </a:cxn>
              <a:cxn ang="0">
                <a:pos x="133285" y="47437"/>
              </a:cxn>
              <a:cxn ang="0">
                <a:pos x="203438" y="13549"/>
              </a:cxn>
              <a:cxn ang="0">
                <a:pos x="154332" y="0"/>
              </a:cxn>
            </a:cxnLst>
            <a:rect l="0" t="0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2" name="object 173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30" y="81319"/>
              </a:cxn>
              <a:cxn ang="0">
                <a:pos x="154332" y="81319"/>
              </a:cxn>
              <a:cxn ang="0">
                <a:pos x="91196" y="67769"/>
              </a:cxn>
              <a:cxn ang="0">
                <a:pos x="133285" y="47437"/>
              </a:cxn>
              <a:cxn ang="0">
                <a:pos x="49105" y="47437"/>
              </a:cxn>
              <a:cxn ang="0">
                <a:pos x="0" y="33881"/>
              </a:cxn>
              <a:cxn ang="0">
                <a:pos x="154332" y="0"/>
              </a:cxn>
              <a:cxn ang="0">
                <a:pos x="49105" y="47437"/>
              </a:cxn>
              <a:cxn ang="0">
                <a:pos x="133285" y="47437"/>
              </a:cxn>
              <a:cxn ang="0">
                <a:pos x="203438" y="13549"/>
              </a:cxn>
              <a:cxn ang="0">
                <a:pos x="154332" y="0"/>
              </a:cxn>
            </a:cxnLst>
            <a:rect l="0" t="0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3" name="object 174"/>
          <p:cNvSpPr>
            <a:spLocks/>
          </p:cNvSpPr>
          <p:nvPr/>
        </p:nvSpPr>
        <p:spPr bwMode="auto">
          <a:xfrm>
            <a:off x="2636838" y="3208338"/>
            <a:ext cx="406400" cy="868362"/>
          </a:xfrm>
          <a:custGeom>
            <a:avLst/>
            <a:gdLst/>
            <a:ahLst/>
            <a:cxnLst>
              <a:cxn ang="0">
                <a:pos x="0" y="868298"/>
              </a:cxn>
              <a:cxn ang="0">
                <a:pos x="406400" y="0"/>
              </a:cxn>
            </a:cxnLst>
            <a:rect l="0" t="0" r="r" b="b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4" name="object 175"/>
          <p:cNvSpPr>
            <a:spLocks/>
          </p:cNvSpPr>
          <p:nvPr/>
        </p:nvSpPr>
        <p:spPr bwMode="auto">
          <a:xfrm>
            <a:off x="3783013" y="3208338"/>
            <a:ext cx="1509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9649" y="0"/>
              </a:cxn>
            </a:cxnLst>
            <a:rect l="0" t="0" r="r" b="b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5" name="object 176"/>
          <p:cNvSpPr>
            <a:spLocks/>
          </p:cNvSpPr>
          <p:nvPr/>
        </p:nvSpPr>
        <p:spPr bwMode="auto">
          <a:xfrm>
            <a:off x="2636838" y="4500563"/>
            <a:ext cx="406400" cy="72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400" y="723900"/>
              </a:cxn>
            </a:cxnLst>
            <a:rect l="0" t="0" r="r" b="b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6" name="object 177"/>
          <p:cNvSpPr>
            <a:spLocks/>
          </p:cNvSpPr>
          <p:nvPr/>
        </p:nvSpPr>
        <p:spPr bwMode="auto">
          <a:xfrm>
            <a:off x="3414713" y="4498975"/>
            <a:ext cx="952500" cy="514350"/>
          </a:xfrm>
          <a:custGeom>
            <a:avLst/>
            <a:gdLst/>
            <a:ahLst/>
            <a:cxnLst>
              <a:cxn ang="0">
                <a:pos x="0" y="514350"/>
              </a:cxn>
              <a:cxn ang="0">
                <a:pos x="952500" y="0"/>
              </a:cxn>
            </a:cxnLst>
            <a:rect l="0" t="0" r="r" b="b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7" name="object 178"/>
          <p:cNvSpPr>
            <a:spLocks/>
          </p:cNvSpPr>
          <p:nvPr/>
        </p:nvSpPr>
        <p:spPr bwMode="auto">
          <a:xfrm>
            <a:off x="4367213" y="4498975"/>
            <a:ext cx="1296987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7051" y="514350"/>
              </a:cxn>
            </a:cxnLst>
            <a:rect l="0" t="0" r="r" b="b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8" name="object 179"/>
          <p:cNvSpPr>
            <a:spLocks/>
          </p:cNvSpPr>
          <p:nvPr/>
        </p:nvSpPr>
        <p:spPr bwMode="auto">
          <a:xfrm>
            <a:off x="3783013" y="5224463"/>
            <a:ext cx="1509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9649" y="0"/>
              </a:cxn>
            </a:cxnLst>
            <a:rect l="0" t="0" r="r" b="b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19" name="object 180"/>
          <p:cNvSpPr>
            <a:spLocks/>
          </p:cNvSpPr>
          <p:nvPr/>
        </p:nvSpPr>
        <p:spPr bwMode="auto">
          <a:xfrm>
            <a:off x="6032500" y="3208338"/>
            <a:ext cx="10001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125" y="20573"/>
              </a:cxn>
            </a:cxnLst>
            <a:rect l="0" t="0" r="r" b="b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0" name="object 181"/>
          <p:cNvSpPr>
            <a:spLocks/>
          </p:cNvSpPr>
          <p:nvPr/>
        </p:nvSpPr>
        <p:spPr bwMode="auto">
          <a:xfrm>
            <a:off x="1530350" y="3184525"/>
            <a:ext cx="1514475" cy="25400"/>
          </a:xfrm>
          <a:custGeom>
            <a:avLst/>
            <a:gdLst/>
            <a:ahLst/>
            <a:cxnLst>
              <a:cxn ang="0">
                <a:pos x="1512950" y="25400"/>
              </a:cxn>
              <a:cxn ang="0">
                <a:pos x="0" y="0"/>
              </a:cxn>
            </a:cxnLst>
            <a:rect l="0" t="0" r="r" b="b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1" name="object 182"/>
          <p:cNvSpPr>
            <a:spLocks/>
          </p:cNvSpPr>
          <p:nvPr/>
        </p:nvSpPr>
        <p:spPr bwMode="auto">
          <a:xfrm>
            <a:off x="1692275" y="5224463"/>
            <a:ext cx="1350963" cy="6350"/>
          </a:xfrm>
          <a:custGeom>
            <a:avLst/>
            <a:gdLst/>
            <a:ahLst/>
            <a:cxnLst>
              <a:cxn ang="0">
                <a:pos x="1351026" y="0"/>
              </a:cxn>
              <a:cxn ang="0">
                <a:pos x="0" y="4699"/>
              </a:cxn>
            </a:cxnLst>
            <a:rect l="0" t="0" r="r" b="b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2" name="object 183"/>
          <p:cNvSpPr>
            <a:spLocks/>
          </p:cNvSpPr>
          <p:nvPr/>
        </p:nvSpPr>
        <p:spPr bwMode="auto">
          <a:xfrm>
            <a:off x="6032500" y="5224463"/>
            <a:ext cx="10001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125" y="20574"/>
              </a:cxn>
            </a:cxnLst>
            <a:rect l="0" t="0" r="r" b="b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3" name="object 184"/>
          <p:cNvSpPr>
            <a:spLocks noChangeArrowheads="1"/>
          </p:cNvSpPr>
          <p:nvPr/>
        </p:nvSpPr>
        <p:spPr bwMode="auto">
          <a:xfrm>
            <a:off x="1504950" y="2789238"/>
            <a:ext cx="231775" cy="3730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24" name="object 185"/>
          <p:cNvSpPr>
            <a:spLocks/>
          </p:cNvSpPr>
          <p:nvPr/>
        </p:nvSpPr>
        <p:spPr bwMode="auto">
          <a:xfrm>
            <a:off x="1504950" y="2789238"/>
            <a:ext cx="233363" cy="373062"/>
          </a:xfrm>
          <a:custGeom>
            <a:avLst/>
            <a:gdLst/>
            <a:ahLst/>
            <a:cxnLst>
              <a:cxn ang="0">
                <a:pos x="189864" y="256158"/>
              </a:cxn>
              <a:cxn ang="0">
                <a:pos x="215392" y="220344"/>
              </a:cxn>
              <a:cxn ang="0">
                <a:pos x="230378" y="175767"/>
              </a:cxn>
              <a:cxn ang="0">
                <a:pos x="233172" y="144144"/>
              </a:cxn>
              <a:cxn ang="0">
                <a:pos x="232410" y="127634"/>
              </a:cxn>
              <a:cxn ang="0">
                <a:pos x="221869" y="81533"/>
              </a:cxn>
              <a:cxn ang="0">
                <a:pos x="198755" y="42290"/>
              </a:cxn>
              <a:cxn ang="0">
                <a:pos x="167512" y="14604"/>
              </a:cxn>
              <a:cxn ang="0">
                <a:pos x="129539" y="1142"/>
              </a:cxn>
              <a:cxn ang="0">
                <a:pos x="116712" y="0"/>
              </a:cxn>
              <a:cxn ang="0">
                <a:pos x="103631" y="1142"/>
              </a:cxn>
              <a:cxn ang="0">
                <a:pos x="66421" y="14604"/>
              </a:cxn>
              <a:cxn ang="0">
                <a:pos x="34417" y="42290"/>
              </a:cxn>
              <a:cxn ang="0">
                <a:pos x="11303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3" y="206120"/>
              </a:cxn>
              <a:cxn ang="0">
                <a:pos x="33655" y="244982"/>
              </a:cxn>
              <a:cxn ang="0">
                <a:pos x="43306" y="256158"/>
              </a:cxn>
              <a:cxn ang="0">
                <a:pos x="25908" y="279145"/>
              </a:cxn>
              <a:cxn ang="0">
                <a:pos x="25908" y="373379"/>
              </a:cxn>
              <a:cxn ang="0">
                <a:pos x="207263" y="373379"/>
              </a:cxn>
              <a:cxn ang="0">
                <a:pos x="207263" y="279145"/>
              </a:cxn>
              <a:cxn ang="0">
                <a:pos x="189864" y="256158"/>
              </a:cxn>
            </a:cxnLst>
            <a:rect l="0" t="0" r="r" b="b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5" name="object 186"/>
          <p:cNvSpPr>
            <a:spLocks/>
          </p:cNvSpPr>
          <p:nvPr/>
        </p:nvSpPr>
        <p:spPr bwMode="auto">
          <a:xfrm>
            <a:off x="1376363" y="3101975"/>
            <a:ext cx="531812" cy="331788"/>
          </a:xfrm>
          <a:custGeom>
            <a:avLst/>
            <a:gdLst/>
            <a:ahLst/>
            <a:cxnLst>
              <a:cxn ang="0">
                <a:pos x="177419" y="0"/>
              </a:cxn>
              <a:cxn ang="0">
                <a:pos x="126491" y="7747"/>
              </a:cxn>
              <a:cxn ang="0">
                <a:pos x="78105" y="29210"/>
              </a:cxn>
              <a:cxn ang="0">
                <a:pos x="35306" y="64643"/>
              </a:cxn>
              <a:cxn ang="0">
                <a:pos x="10921" y="94234"/>
              </a:cxn>
              <a:cxn ang="0">
                <a:pos x="0" y="111125"/>
              </a:cxn>
              <a:cxn ang="0">
                <a:pos x="0" y="332232"/>
              </a:cxn>
              <a:cxn ang="0">
                <a:pos x="531876" y="332232"/>
              </a:cxn>
              <a:cxn ang="0">
                <a:pos x="531876" y="111125"/>
              </a:cxn>
              <a:cxn ang="0">
                <a:pos x="521334" y="94234"/>
              </a:cxn>
              <a:cxn ang="0">
                <a:pos x="512644" y="83438"/>
              </a:cxn>
              <a:cxn ang="0">
                <a:pos x="266065" y="83438"/>
              </a:cxn>
              <a:cxn ang="0">
                <a:pos x="254127" y="82296"/>
              </a:cxn>
              <a:cxn ang="0">
                <a:pos x="210693" y="60325"/>
              </a:cxn>
              <a:cxn ang="0">
                <a:pos x="186562" y="27305"/>
              </a:cxn>
              <a:cxn ang="0">
                <a:pos x="181356" y="13843"/>
              </a:cxn>
              <a:cxn ang="0">
                <a:pos x="177419" y="0"/>
              </a:cxn>
              <a:cxn ang="0">
                <a:pos x="354838" y="0"/>
              </a:cxn>
              <a:cxn ang="0">
                <a:pos x="338201" y="39243"/>
              </a:cxn>
              <a:cxn ang="0">
                <a:pos x="311403" y="68452"/>
              </a:cxn>
              <a:cxn ang="0">
                <a:pos x="266065" y="83438"/>
              </a:cxn>
              <a:cxn ang="0">
                <a:pos x="512644" y="83438"/>
              </a:cxn>
              <a:cxn ang="0">
                <a:pos x="483108" y="51181"/>
              </a:cxn>
              <a:cxn ang="0">
                <a:pos x="438277" y="20700"/>
              </a:cxn>
              <a:cxn ang="0">
                <a:pos x="388747" y="3429"/>
              </a:cxn>
              <a:cxn ang="0">
                <a:pos x="371728" y="1143"/>
              </a:cxn>
              <a:cxn ang="0">
                <a:pos x="354838" y="0"/>
              </a:cxn>
            </a:cxnLst>
            <a:rect l="0" t="0" r="r" b="b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6" name="object 187"/>
          <p:cNvSpPr>
            <a:spLocks/>
          </p:cNvSpPr>
          <p:nvPr/>
        </p:nvSpPr>
        <p:spPr bwMode="auto">
          <a:xfrm>
            <a:off x="1504950" y="2790825"/>
            <a:ext cx="231775" cy="141288"/>
          </a:xfrm>
          <a:custGeom>
            <a:avLst/>
            <a:gdLst/>
            <a:ahLst/>
            <a:cxnLst>
              <a:cxn ang="0">
                <a:pos x="123365" y="0"/>
              </a:cxn>
              <a:cxn ang="0">
                <a:pos x="109649" y="0"/>
              </a:cxn>
              <a:cxn ang="0">
                <a:pos x="96314" y="1142"/>
              </a:cxn>
              <a:cxn ang="0">
                <a:pos x="57579" y="16763"/>
              </a:cxn>
              <a:cxn ang="0">
                <a:pos x="26591" y="45211"/>
              </a:cxn>
              <a:cxn ang="0">
                <a:pos x="6652" y="83565"/>
              </a:cxn>
              <a:cxn ang="0">
                <a:pos x="0" y="128015"/>
              </a:cxn>
              <a:cxn ang="0">
                <a:pos x="937" y="141731"/>
              </a:cxn>
              <a:cxn ang="0">
                <a:pos x="47038" y="139826"/>
              </a:cxn>
              <a:cxn ang="0">
                <a:pos x="88567" y="134873"/>
              </a:cxn>
              <a:cxn ang="0">
                <a:pos x="136700" y="120395"/>
              </a:cxn>
              <a:cxn ang="0">
                <a:pos x="149781" y="106044"/>
              </a:cxn>
              <a:cxn ang="0">
                <a:pos x="231661" y="106044"/>
              </a:cxn>
              <a:cxn ang="0">
                <a:pos x="214424" y="57022"/>
              </a:cxn>
              <a:cxn ang="0">
                <a:pos x="186611" y="25018"/>
              </a:cxn>
              <a:cxn ang="0">
                <a:pos x="150416" y="4952"/>
              </a:cxn>
              <a:cxn ang="0">
                <a:pos x="136700" y="1142"/>
              </a:cxn>
              <a:cxn ang="0">
                <a:pos x="123365" y="0"/>
              </a:cxn>
              <a:cxn ang="0">
                <a:pos x="231661" y="106044"/>
              </a:cxn>
              <a:cxn ang="0">
                <a:pos x="149781" y="106044"/>
              </a:cxn>
              <a:cxn ang="0">
                <a:pos x="150416" y="110997"/>
              </a:cxn>
              <a:cxn ang="0">
                <a:pos x="152575" y="115188"/>
              </a:cxn>
              <a:cxn ang="0">
                <a:pos x="155750" y="120014"/>
              </a:cxn>
              <a:cxn ang="0">
                <a:pos x="160703" y="123443"/>
              </a:cxn>
              <a:cxn ang="0">
                <a:pos x="166291" y="128015"/>
              </a:cxn>
              <a:cxn ang="0">
                <a:pos x="210995" y="140207"/>
              </a:cxn>
              <a:cxn ang="0">
                <a:pos x="232077" y="141731"/>
              </a:cxn>
              <a:cxn ang="0">
                <a:pos x="233015" y="128015"/>
              </a:cxn>
              <a:cxn ang="0">
                <a:pos x="232911" y="120014"/>
              </a:cxn>
              <a:cxn ang="0">
                <a:pos x="232712" y="112521"/>
              </a:cxn>
              <a:cxn ang="0">
                <a:pos x="231661" y="106044"/>
              </a:cxn>
            </a:cxnLst>
            <a:rect l="0" t="0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7" name="object 188"/>
          <p:cNvSpPr>
            <a:spLocks/>
          </p:cNvSpPr>
          <p:nvPr/>
        </p:nvSpPr>
        <p:spPr bwMode="auto">
          <a:xfrm>
            <a:off x="1504950" y="2790825"/>
            <a:ext cx="233363" cy="141288"/>
          </a:xfrm>
          <a:custGeom>
            <a:avLst/>
            <a:gdLst/>
            <a:ahLst/>
            <a:cxnLst>
              <a:cxn ang="0">
                <a:pos x="1015" y="141731"/>
              </a:cxn>
              <a:cxn ang="0">
                <a:pos x="16509" y="141350"/>
              </a:cxn>
              <a:cxn ang="0">
                <a:pos x="32003" y="140588"/>
              </a:cxn>
              <a:cxn ang="0">
                <a:pos x="47117" y="139826"/>
              </a:cxn>
              <a:cxn ang="0">
                <a:pos x="61214" y="138302"/>
              </a:cxn>
              <a:cxn ang="0">
                <a:pos x="75311" y="136778"/>
              </a:cxn>
              <a:cxn ang="0">
                <a:pos x="121284" y="126872"/>
              </a:cxn>
              <a:cxn ang="0">
                <a:pos x="129412" y="123443"/>
              </a:cxn>
              <a:cxn ang="0">
                <a:pos x="136779" y="120395"/>
              </a:cxn>
              <a:cxn ang="0">
                <a:pos x="142494" y="117093"/>
              </a:cxn>
              <a:cxn ang="0">
                <a:pos x="146304" y="113283"/>
              </a:cxn>
              <a:cxn ang="0">
                <a:pos x="148717" y="109854"/>
              </a:cxn>
              <a:cxn ang="0">
                <a:pos x="149860" y="106044"/>
              </a:cxn>
              <a:cxn ang="0">
                <a:pos x="150494" y="110997"/>
              </a:cxn>
              <a:cxn ang="0">
                <a:pos x="152654" y="115188"/>
              </a:cxn>
              <a:cxn ang="0">
                <a:pos x="155829" y="120014"/>
              </a:cxn>
              <a:cxn ang="0">
                <a:pos x="160781" y="123443"/>
              </a:cxn>
              <a:cxn ang="0">
                <a:pos x="166369" y="128015"/>
              </a:cxn>
              <a:cxn ang="0">
                <a:pos x="211074" y="140207"/>
              </a:cxn>
              <a:cxn ang="0">
                <a:pos x="232156" y="141731"/>
              </a:cxn>
              <a:cxn ang="0">
                <a:pos x="233172" y="126872"/>
              </a:cxn>
              <a:cxn ang="0">
                <a:pos x="226441" y="83565"/>
              </a:cxn>
              <a:cxn ang="0">
                <a:pos x="206501" y="45211"/>
              </a:cxn>
              <a:cxn ang="0">
                <a:pos x="175513" y="16763"/>
              </a:cxn>
              <a:cxn ang="0">
                <a:pos x="136779" y="1142"/>
              </a:cxn>
              <a:cxn ang="0">
                <a:pos x="123443" y="0"/>
              </a:cxn>
              <a:cxn ang="0">
                <a:pos x="109728" y="0"/>
              </a:cxn>
              <a:cxn ang="0">
                <a:pos x="69977" y="9905"/>
              </a:cxn>
              <a:cxn ang="0">
                <a:pos x="35814" y="34162"/>
              </a:cxn>
              <a:cxn ang="0">
                <a:pos x="11937" y="69976"/>
              </a:cxn>
              <a:cxn ang="0">
                <a:pos x="381" y="112521"/>
              </a:cxn>
              <a:cxn ang="0">
                <a:pos x="0" y="126872"/>
              </a:cxn>
              <a:cxn ang="0">
                <a:pos x="1015" y="141731"/>
              </a:cxn>
            </a:cxnLst>
            <a:rect l="0" t="0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8" name="object 189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2"/>
              </a:cxn>
              <a:cxn ang="0">
                <a:pos x="35940" y="67055"/>
              </a:cxn>
              <a:cxn ang="0">
                <a:pos x="10540" y="98551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1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3" y="84709"/>
              </a:cxn>
              <a:cxn ang="0">
                <a:pos x="211328" y="60578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9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29" name="object 190"/>
          <p:cNvSpPr>
            <a:spLocks/>
          </p:cNvSpPr>
          <p:nvPr/>
        </p:nvSpPr>
        <p:spPr bwMode="auto">
          <a:xfrm>
            <a:off x="1460500" y="3298825"/>
            <a:ext cx="1588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0" name="object 191"/>
          <p:cNvSpPr>
            <a:spLocks/>
          </p:cNvSpPr>
          <p:nvPr/>
        </p:nvSpPr>
        <p:spPr bwMode="auto">
          <a:xfrm>
            <a:off x="1782763" y="3298825"/>
            <a:ext cx="1587" cy="117475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1" name="object 192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2"/>
              </a:cxn>
              <a:cxn ang="0">
                <a:pos x="35940" y="67055"/>
              </a:cxn>
              <a:cxn ang="0">
                <a:pos x="10540" y="98551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1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3" y="84709"/>
              </a:cxn>
              <a:cxn ang="0">
                <a:pos x="211328" y="60578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9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2" name="object 193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89915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16889" y="8242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8"/>
              </a:cxn>
              <a:cxn ang="0">
                <a:pos x="286893" y="84709"/>
              </a:cxn>
              <a:cxn ang="0">
                <a:pos x="275209" y="86613"/>
              </a:cxn>
              <a:cxn ang="0">
                <a:pos x="264287" y="86613"/>
              </a:cxn>
              <a:cxn ang="0">
                <a:pos x="220472" y="69087"/>
              </a:cxn>
              <a:cxn ang="0">
                <a:pos x="195453" y="39497"/>
              </a:cxn>
              <a:cxn ang="0">
                <a:pos x="179578" y="0"/>
              </a:cxn>
              <a:cxn ang="0">
                <a:pos x="162306" y="762"/>
              </a:cxn>
              <a:cxn ang="0">
                <a:pos x="111125" y="13842"/>
              </a:cxn>
              <a:cxn ang="0">
                <a:pos x="63881" y="41401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5" y="347472"/>
              </a:cxn>
            </a:cxnLst>
            <a:rect l="0" t="0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3" name="object 194"/>
          <p:cNvSpPr>
            <a:spLocks/>
          </p:cNvSpPr>
          <p:nvPr/>
        </p:nvSpPr>
        <p:spPr bwMode="auto">
          <a:xfrm>
            <a:off x="611188" y="3211513"/>
            <a:ext cx="682625" cy="223837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4" name="object 195"/>
          <p:cNvSpPr>
            <a:spLocks/>
          </p:cNvSpPr>
          <p:nvPr/>
        </p:nvSpPr>
        <p:spPr bwMode="auto">
          <a:xfrm>
            <a:off x="631825" y="3236913"/>
            <a:ext cx="6413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40079" y="170687"/>
              </a:cxn>
              <a:cxn ang="0">
                <a:pos x="640079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5" name="object 196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660400" y="25019"/>
              </a:cxn>
              <a:cxn ang="0">
                <a:pos x="660400" y="197866"/>
              </a:cxn>
              <a:cxn ang="0">
                <a:pos x="21145" y="197866"/>
              </a:cxn>
              <a:cxn ang="0">
                <a:pos x="0" y="222504"/>
              </a:cxn>
              <a:cxn ang="0">
                <a:pos x="681228" y="222504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6" name="object 197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0" y="0"/>
              </a:cxn>
              <a:cxn ang="0">
                <a:pos x="0" y="222504"/>
              </a:cxn>
              <a:cxn ang="0">
                <a:pos x="21145" y="197866"/>
              </a:cxn>
              <a:cxn ang="0">
                <a:pos x="21145" y="25019"/>
              </a:cxn>
              <a:cxn ang="0">
                <a:pos x="660400" y="25019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7" name="object 198"/>
          <p:cNvSpPr>
            <a:spLocks/>
          </p:cNvSpPr>
          <p:nvPr/>
        </p:nvSpPr>
        <p:spPr bwMode="auto">
          <a:xfrm>
            <a:off x="1081088" y="3316288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8" name="object 199"/>
          <p:cNvSpPr>
            <a:spLocks/>
          </p:cNvSpPr>
          <p:nvPr/>
        </p:nvSpPr>
        <p:spPr bwMode="auto">
          <a:xfrm>
            <a:off x="1038225" y="3298825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39" name="object 200"/>
          <p:cNvSpPr>
            <a:spLocks/>
          </p:cNvSpPr>
          <p:nvPr/>
        </p:nvSpPr>
        <p:spPr bwMode="auto">
          <a:xfrm>
            <a:off x="1081088" y="3279775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0" name="object 201"/>
          <p:cNvSpPr>
            <a:spLocks/>
          </p:cNvSpPr>
          <p:nvPr/>
        </p:nvSpPr>
        <p:spPr bwMode="auto">
          <a:xfrm>
            <a:off x="823913" y="3163888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1" name="object 202"/>
          <p:cNvSpPr>
            <a:spLocks/>
          </p:cNvSpPr>
          <p:nvPr/>
        </p:nvSpPr>
        <p:spPr bwMode="auto">
          <a:xfrm>
            <a:off x="655638" y="327977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2" name="object 203"/>
          <p:cNvSpPr>
            <a:spLocks/>
          </p:cNvSpPr>
          <p:nvPr/>
        </p:nvSpPr>
        <p:spPr bwMode="auto">
          <a:xfrm>
            <a:off x="655638" y="3270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3" name="object 204"/>
          <p:cNvSpPr>
            <a:spLocks/>
          </p:cNvSpPr>
          <p:nvPr/>
        </p:nvSpPr>
        <p:spPr bwMode="auto">
          <a:xfrm>
            <a:off x="665163" y="2632075"/>
            <a:ext cx="596900" cy="495300"/>
          </a:xfrm>
          <a:custGeom>
            <a:avLst/>
            <a:gdLst/>
            <a:ahLst/>
            <a:cxnLst>
              <a:cxn ang="0">
                <a:pos x="0" y="493775"/>
              </a:cxn>
              <a:cxn ang="0">
                <a:pos x="597408" y="493775"/>
              </a:cxn>
              <a:cxn ang="0">
                <a:pos x="597408" y="0"/>
              </a:cxn>
              <a:cxn ang="0">
                <a:pos x="0" y="0"/>
              </a:cxn>
              <a:cxn ang="0">
                <a:pos x="0" y="493775"/>
              </a:cxn>
            </a:cxnLst>
            <a:rect l="0" t="0" r="r" b="b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4" name="object 205"/>
          <p:cNvSpPr>
            <a:spLocks/>
          </p:cNvSpPr>
          <p:nvPr/>
        </p:nvSpPr>
        <p:spPr bwMode="auto">
          <a:xfrm>
            <a:off x="665163" y="3113088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" name="object 206"/>
          <p:cNvSpPr>
            <a:spLocks/>
          </p:cNvSpPr>
          <p:nvPr/>
        </p:nvSpPr>
        <p:spPr bwMode="auto">
          <a:xfrm>
            <a:off x="674688" y="2657475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4500"/>
              </a:cxn>
            </a:cxnLst>
            <a:rect l="0" t="0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6" name="object 207"/>
          <p:cNvSpPr>
            <a:spLocks/>
          </p:cNvSpPr>
          <p:nvPr/>
        </p:nvSpPr>
        <p:spPr bwMode="auto">
          <a:xfrm>
            <a:off x="665163" y="2644775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7" name="object 208"/>
          <p:cNvSpPr>
            <a:spLocks/>
          </p:cNvSpPr>
          <p:nvPr/>
        </p:nvSpPr>
        <p:spPr bwMode="auto">
          <a:xfrm>
            <a:off x="1250950" y="265747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8" name="object 209"/>
          <p:cNvSpPr>
            <a:spLocks/>
          </p:cNvSpPr>
          <p:nvPr/>
        </p:nvSpPr>
        <p:spPr bwMode="auto">
          <a:xfrm>
            <a:off x="665163" y="2632075"/>
            <a:ext cx="554037" cy="441325"/>
          </a:xfrm>
          <a:custGeom>
            <a:avLst/>
            <a:gdLst/>
            <a:ahLst/>
            <a:cxnLst>
              <a:cxn ang="0">
                <a:pos x="554736" y="0"/>
              </a:cxn>
              <a:cxn ang="0">
                <a:pos x="0" y="0"/>
              </a:cxn>
              <a:cxn ang="0">
                <a:pos x="0" y="441960"/>
              </a:cxn>
              <a:cxn ang="0">
                <a:pos x="21196" y="417449"/>
              </a:cxn>
              <a:cxn ang="0">
                <a:pos x="21196" y="24129"/>
              </a:cxn>
              <a:cxn ang="0">
                <a:pos x="533539" y="24129"/>
              </a:cxn>
              <a:cxn ang="0">
                <a:pos x="554736" y="0"/>
              </a:cxn>
            </a:cxnLst>
            <a:rect l="0" t="0" r="r" b="b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9" name="object 210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6636" y="387096"/>
              </a:cxn>
              <a:cxn ang="0">
                <a:pos x="516636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0" name="object 211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6636" y="387096"/>
              </a:cxn>
              <a:cxn ang="0">
                <a:pos x="516636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1" name="object 212"/>
          <p:cNvSpPr txBox="1">
            <a:spLocks noChangeArrowheads="1"/>
          </p:cNvSpPr>
          <p:nvPr/>
        </p:nvSpPr>
        <p:spPr bwMode="auto">
          <a:xfrm>
            <a:off x="1541463" y="3140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52" name="object 213"/>
          <p:cNvSpPr>
            <a:spLocks noChangeArrowheads="1"/>
          </p:cNvSpPr>
          <p:nvPr/>
        </p:nvSpPr>
        <p:spPr bwMode="auto">
          <a:xfrm>
            <a:off x="7913688" y="3800475"/>
            <a:ext cx="231775" cy="373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53" name="object 214"/>
          <p:cNvSpPr>
            <a:spLocks/>
          </p:cNvSpPr>
          <p:nvPr/>
        </p:nvSpPr>
        <p:spPr bwMode="auto">
          <a:xfrm>
            <a:off x="7913688" y="3800475"/>
            <a:ext cx="231775" cy="373063"/>
          </a:xfrm>
          <a:custGeom>
            <a:avLst/>
            <a:gdLst/>
            <a:ahLst/>
            <a:cxnLst>
              <a:cxn ang="0">
                <a:pos x="188595" y="256159"/>
              </a:cxn>
              <a:cxn ang="0">
                <a:pos x="213995" y="220345"/>
              </a:cxn>
              <a:cxn ang="0">
                <a:pos x="228853" y="175768"/>
              </a:cxn>
              <a:cxn ang="0">
                <a:pos x="231648" y="144145"/>
              </a:cxn>
              <a:cxn ang="0">
                <a:pos x="230886" y="127635"/>
              </a:cxn>
              <a:cxn ang="0">
                <a:pos x="220345" y="81534"/>
              </a:cxn>
              <a:cxn ang="0">
                <a:pos x="197485" y="42291"/>
              </a:cxn>
              <a:cxn ang="0">
                <a:pos x="166370" y="14605"/>
              </a:cxn>
              <a:cxn ang="0">
                <a:pos x="128650" y="1143"/>
              </a:cxn>
              <a:cxn ang="0">
                <a:pos x="115950" y="0"/>
              </a:cxn>
              <a:cxn ang="0">
                <a:pos x="102997" y="1143"/>
              </a:cxn>
              <a:cxn ang="0">
                <a:pos x="65913" y="14605"/>
              </a:cxn>
              <a:cxn ang="0">
                <a:pos x="34163" y="42291"/>
              </a:cxn>
              <a:cxn ang="0">
                <a:pos x="11302" y="81534"/>
              </a:cxn>
              <a:cxn ang="0">
                <a:pos x="762" y="127635"/>
              </a:cxn>
              <a:cxn ang="0">
                <a:pos x="0" y="144145"/>
              </a:cxn>
              <a:cxn ang="0">
                <a:pos x="762" y="160020"/>
              </a:cxn>
              <a:cxn ang="0">
                <a:pos x="11302" y="206121"/>
              </a:cxn>
              <a:cxn ang="0">
                <a:pos x="33527" y="244983"/>
              </a:cxn>
              <a:cxn ang="0">
                <a:pos x="43052" y="256159"/>
              </a:cxn>
              <a:cxn ang="0">
                <a:pos x="25781" y="279146"/>
              </a:cxn>
              <a:cxn ang="0">
                <a:pos x="25781" y="373380"/>
              </a:cxn>
              <a:cxn ang="0">
                <a:pos x="205867" y="373380"/>
              </a:cxn>
              <a:cxn ang="0">
                <a:pos x="205867" y="279146"/>
              </a:cxn>
              <a:cxn ang="0">
                <a:pos x="188595" y="256159"/>
              </a:cxn>
            </a:cxnLst>
            <a:rect l="0" t="0" r="r" b="b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4" name="object 215"/>
          <p:cNvSpPr>
            <a:spLocks/>
          </p:cNvSpPr>
          <p:nvPr/>
        </p:nvSpPr>
        <p:spPr bwMode="auto">
          <a:xfrm>
            <a:off x="7786688" y="4114800"/>
            <a:ext cx="530225" cy="333375"/>
          </a:xfrm>
          <a:custGeom>
            <a:avLst/>
            <a:gdLst/>
            <a:ahLst/>
            <a:cxnLst>
              <a:cxn ang="0">
                <a:pos x="176910" y="0"/>
              </a:cxn>
              <a:cxn ang="0">
                <a:pos x="126110" y="7747"/>
              </a:cxn>
              <a:cxn ang="0">
                <a:pos x="77850" y="29210"/>
              </a:cxn>
              <a:cxn ang="0">
                <a:pos x="35178" y="64643"/>
              </a:cxn>
              <a:cxn ang="0">
                <a:pos x="10922" y="94233"/>
              </a:cxn>
              <a:cxn ang="0">
                <a:pos x="0" y="111125"/>
              </a:cxn>
              <a:cxn ang="0">
                <a:pos x="0" y="332231"/>
              </a:cxn>
              <a:cxn ang="0">
                <a:pos x="530351" y="332231"/>
              </a:cxn>
              <a:cxn ang="0">
                <a:pos x="530351" y="111125"/>
              </a:cxn>
              <a:cxn ang="0">
                <a:pos x="519810" y="94233"/>
              </a:cxn>
              <a:cxn ang="0">
                <a:pos x="511120" y="83438"/>
              </a:cxn>
              <a:cxn ang="0">
                <a:pos x="265302" y="83438"/>
              </a:cxn>
              <a:cxn ang="0">
                <a:pos x="253364" y="82295"/>
              </a:cxn>
              <a:cxn ang="0">
                <a:pos x="210057" y="60325"/>
              </a:cxn>
              <a:cxn ang="0">
                <a:pos x="186054" y="27305"/>
              </a:cxn>
              <a:cxn ang="0">
                <a:pos x="180720" y="13843"/>
              </a:cxn>
              <a:cxn ang="0">
                <a:pos x="176910" y="0"/>
              </a:cxn>
              <a:cxn ang="0">
                <a:pos x="353822" y="0"/>
              </a:cxn>
              <a:cxn ang="0">
                <a:pos x="337184" y="39243"/>
              </a:cxn>
              <a:cxn ang="0">
                <a:pos x="310514" y="68452"/>
              </a:cxn>
              <a:cxn ang="0">
                <a:pos x="265302" y="83438"/>
              </a:cxn>
              <a:cxn ang="0">
                <a:pos x="511120" y="83438"/>
              </a:cxn>
              <a:cxn ang="0">
                <a:pos x="481710" y="51181"/>
              </a:cxn>
              <a:cxn ang="0">
                <a:pos x="437006" y="20700"/>
              </a:cxn>
              <a:cxn ang="0">
                <a:pos x="387603" y="3429"/>
              </a:cxn>
              <a:cxn ang="0">
                <a:pos x="370712" y="1143"/>
              </a:cxn>
              <a:cxn ang="0">
                <a:pos x="353822" y="0"/>
              </a:cxn>
            </a:cxnLst>
            <a:rect l="0" t="0" r="r" b="b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5" name="object 216"/>
          <p:cNvSpPr>
            <a:spLocks/>
          </p:cNvSpPr>
          <p:nvPr/>
        </p:nvSpPr>
        <p:spPr bwMode="auto">
          <a:xfrm>
            <a:off x="7912100" y="3802063"/>
            <a:ext cx="233363" cy="144462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109650" y="0"/>
              </a:cxn>
              <a:cxn ang="0">
                <a:pos x="96315" y="1143"/>
              </a:cxn>
              <a:cxn ang="0">
                <a:pos x="57580" y="16891"/>
              </a:cxn>
              <a:cxn ang="0">
                <a:pos x="26592" y="45720"/>
              </a:cxn>
              <a:cxn ang="0">
                <a:pos x="6653" y="84455"/>
              </a:cxn>
              <a:cxn ang="0">
                <a:pos x="0" y="129413"/>
              </a:cxn>
              <a:cxn ang="0">
                <a:pos x="938" y="143256"/>
              </a:cxn>
              <a:cxn ang="0">
                <a:pos x="47039" y="141351"/>
              </a:cxn>
              <a:cxn ang="0">
                <a:pos x="88568" y="136398"/>
              </a:cxn>
              <a:cxn ang="0">
                <a:pos x="136701" y="121793"/>
              </a:cxn>
              <a:cxn ang="0">
                <a:pos x="149782" y="107188"/>
              </a:cxn>
              <a:cxn ang="0">
                <a:pos x="231670" y="107188"/>
              </a:cxn>
              <a:cxn ang="0">
                <a:pos x="214425" y="57658"/>
              </a:cxn>
              <a:cxn ang="0">
                <a:pos x="186612" y="25400"/>
              </a:cxn>
              <a:cxn ang="0">
                <a:pos x="150417" y="4953"/>
              </a:cxn>
              <a:cxn ang="0">
                <a:pos x="136701" y="1143"/>
              </a:cxn>
              <a:cxn ang="0">
                <a:pos x="123366" y="0"/>
              </a:cxn>
              <a:cxn ang="0">
                <a:pos x="231670" y="107188"/>
              </a:cxn>
              <a:cxn ang="0">
                <a:pos x="149782" y="107188"/>
              </a:cxn>
              <a:cxn ang="0">
                <a:pos x="150417" y="112141"/>
              </a:cxn>
              <a:cxn ang="0">
                <a:pos x="152576" y="116332"/>
              </a:cxn>
              <a:cxn ang="0">
                <a:pos x="155751" y="121412"/>
              </a:cxn>
              <a:cxn ang="0">
                <a:pos x="160704" y="124841"/>
              </a:cxn>
              <a:cxn ang="0">
                <a:pos x="166292" y="129413"/>
              </a:cxn>
              <a:cxn ang="0">
                <a:pos x="174039" y="132461"/>
              </a:cxn>
              <a:cxn ang="0">
                <a:pos x="181786" y="135636"/>
              </a:cxn>
              <a:cxn ang="0">
                <a:pos x="190549" y="138303"/>
              </a:cxn>
              <a:cxn ang="0">
                <a:pos x="200328" y="140208"/>
              </a:cxn>
              <a:cxn ang="0">
                <a:pos x="210996" y="141732"/>
              </a:cxn>
              <a:cxn ang="0">
                <a:pos x="221156" y="142875"/>
              </a:cxn>
              <a:cxn ang="0">
                <a:pos x="232078" y="143256"/>
              </a:cxn>
              <a:cxn ang="0">
                <a:pos x="233017" y="129413"/>
              </a:cxn>
              <a:cxn ang="0">
                <a:pos x="232915" y="121412"/>
              </a:cxn>
              <a:cxn ang="0">
                <a:pos x="232713" y="113665"/>
              </a:cxn>
              <a:cxn ang="0">
                <a:pos x="231670" y="107188"/>
              </a:cxn>
            </a:cxnLst>
            <a:rect l="0" t="0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6" name="object 217"/>
          <p:cNvSpPr>
            <a:spLocks/>
          </p:cNvSpPr>
          <p:nvPr/>
        </p:nvSpPr>
        <p:spPr bwMode="auto">
          <a:xfrm>
            <a:off x="7912100" y="3802063"/>
            <a:ext cx="234950" cy="144462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510" y="142875"/>
              </a:cxn>
              <a:cxn ang="0">
                <a:pos x="32003" y="142113"/>
              </a:cxn>
              <a:cxn ang="0">
                <a:pos x="47117" y="141351"/>
              </a:cxn>
              <a:cxn ang="0">
                <a:pos x="61214" y="139827"/>
              </a:cxn>
              <a:cxn ang="0">
                <a:pos x="75311" y="138303"/>
              </a:cxn>
              <a:cxn ang="0">
                <a:pos x="121285" y="128270"/>
              </a:cxn>
              <a:cxn ang="0">
                <a:pos x="129413" y="124841"/>
              </a:cxn>
              <a:cxn ang="0">
                <a:pos x="136778" y="121793"/>
              </a:cxn>
              <a:cxn ang="0">
                <a:pos x="142494" y="118237"/>
              </a:cxn>
              <a:cxn ang="0">
                <a:pos x="146303" y="114427"/>
              </a:cxn>
              <a:cxn ang="0">
                <a:pos x="148717" y="110998"/>
              </a:cxn>
              <a:cxn ang="0">
                <a:pos x="149860" y="107188"/>
              </a:cxn>
              <a:cxn ang="0">
                <a:pos x="150495" y="112141"/>
              </a:cxn>
              <a:cxn ang="0">
                <a:pos x="152653" y="116332"/>
              </a:cxn>
              <a:cxn ang="0">
                <a:pos x="155828" y="121412"/>
              </a:cxn>
              <a:cxn ang="0">
                <a:pos x="160782" y="124841"/>
              </a:cxn>
              <a:cxn ang="0">
                <a:pos x="166370" y="129413"/>
              </a:cxn>
              <a:cxn ang="0">
                <a:pos x="174117" y="132461"/>
              </a:cxn>
              <a:cxn ang="0">
                <a:pos x="181864" y="135636"/>
              </a:cxn>
              <a:cxn ang="0">
                <a:pos x="190626" y="138303"/>
              </a:cxn>
              <a:cxn ang="0">
                <a:pos x="200406" y="140208"/>
              </a:cxn>
              <a:cxn ang="0">
                <a:pos x="211074" y="141732"/>
              </a:cxn>
              <a:cxn ang="0">
                <a:pos x="221234" y="142875"/>
              </a:cxn>
              <a:cxn ang="0">
                <a:pos x="232156" y="143256"/>
              </a:cxn>
              <a:cxn ang="0">
                <a:pos x="233172" y="128270"/>
              </a:cxn>
              <a:cxn ang="0">
                <a:pos x="226441" y="84455"/>
              </a:cxn>
              <a:cxn ang="0">
                <a:pos x="206501" y="45720"/>
              </a:cxn>
              <a:cxn ang="0">
                <a:pos x="175514" y="16891"/>
              </a:cxn>
              <a:cxn ang="0">
                <a:pos x="136778" y="1143"/>
              </a:cxn>
              <a:cxn ang="0">
                <a:pos x="123444" y="0"/>
              </a:cxn>
              <a:cxn ang="0">
                <a:pos x="109727" y="0"/>
              </a:cxn>
              <a:cxn ang="0">
                <a:pos x="69976" y="10033"/>
              </a:cxn>
              <a:cxn ang="0">
                <a:pos x="35814" y="34544"/>
              </a:cxn>
              <a:cxn ang="0">
                <a:pos x="11938" y="70612"/>
              </a:cxn>
              <a:cxn ang="0">
                <a:pos x="381" y="113665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7" name="object 218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127"/>
              </a:cxn>
              <a:cxn ang="0">
                <a:pos x="78994" y="30479"/>
              </a:cxn>
              <a:cxn ang="0">
                <a:pos x="35941" y="67437"/>
              </a:cxn>
              <a:cxn ang="0">
                <a:pos x="10541" y="99059"/>
              </a:cxn>
              <a:cxn ang="0">
                <a:pos x="0" y="116331"/>
              </a:cxn>
              <a:cxn ang="0">
                <a:pos x="0" y="348995"/>
              </a:cxn>
              <a:cxn ang="0">
                <a:pos x="539496" y="348995"/>
              </a:cxn>
              <a:cxn ang="0">
                <a:pos x="539496" y="116331"/>
              </a:cxn>
              <a:cxn ang="0">
                <a:pos x="528955" y="99059"/>
              </a:cxn>
              <a:cxn ang="0">
                <a:pos x="520000" y="86994"/>
              </a:cxn>
              <a:cxn ang="0">
                <a:pos x="264287" y="86994"/>
              </a:cxn>
              <a:cxn ang="0">
                <a:pos x="252602" y="85089"/>
              </a:cxn>
              <a:cxn ang="0">
                <a:pos x="211327" y="60832"/>
              </a:cxn>
              <a:cxn ang="0">
                <a:pos x="188722" y="26924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624"/>
              </a:cxn>
              <a:cxn ang="0">
                <a:pos x="319024" y="69341"/>
              </a:cxn>
              <a:cxn ang="0">
                <a:pos x="275209" y="86994"/>
              </a:cxn>
              <a:cxn ang="0">
                <a:pos x="520000" y="86994"/>
              </a:cxn>
              <a:cxn ang="0">
                <a:pos x="490093" y="53975"/>
              </a:cxn>
              <a:cxn ang="0">
                <a:pos x="444246" y="21589"/>
              </a:cxn>
              <a:cxn ang="0">
                <a:pos x="394462" y="3428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8" name="object 219"/>
          <p:cNvSpPr>
            <a:spLocks/>
          </p:cNvSpPr>
          <p:nvPr/>
        </p:nvSpPr>
        <p:spPr bwMode="auto">
          <a:xfrm>
            <a:off x="7867650" y="4311650"/>
            <a:ext cx="31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7347"/>
              </a:cxn>
            </a:cxnLst>
            <a:rect l="0" t="0" r="r" b="b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59" name="object 220"/>
          <p:cNvSpPr>
            <a:spLocks/>
          </p:cNvSpPr>
          <p:nvPr/>
        </p:nvSpPr>
        <p:spPr bwMode="auto">
          <a:xfrm>
            <a:off x="8191500" y="4311650"/>
            <a:ext cx="1588" cy="117475"/>
          </a:xfrm>
          <a:custGeom>
            <a:avLst/>
            <a:gdLst/>
            <a:ahLst/>
            <a:cxnLst>
              <a:cxn ang="0">
                <a:pos x="0" y="117347"/>
              </a:cxn>
              <a:cxn ang="0">
                <a:pos x="1524" y="0"/>
              </a:cxn>
            </a:cxnLst>
            <a:rect l="0" t="0" r="r" b="b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0" name="object 221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/>
            <a:ahLst/>
            <a:cxnLst>
              <a:cxn ang="0">
                <a:pos x="89916" y="348995"/>
              </a:cxn>
              <a:cxn ang="0">
                <a:pos x="539496" y="348995"/>
              </a:cxn>
              <a:cxn ang="0">
                <a:pos x="539496" y="116331"/>
              </a:cxn>
              <a:cxn ang="0">
                <a:pos x="516890" y="82803"/>
              </a:cxn>
              <a:cxn ang="0">
                <a:pos x="490093" y="53975"/>
              </a:cxn>
              <a:cxn ang="0">
                <a:pos x="444246" y="21589"/>
              </a:cxn>
              <a:cxn ang="0">
                <a:pos x="394462" y="3428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924"/>
              </a:cxn>
              <a:cxn ang="0">
                <a:pos x="328168" y="60832"/>
              </a:cxn>
              <a:cxn ang="0">
                <a:pos x="286893" y="85089"/>
              </a:cxn>
              <a:cxn ang="0">
                <a:pos x="275209" y="86994"/>
              </a:cxn>
              <a:cxn ang="0">
                <a:pos x="264287" y="86994"/>
              </a:cxn>
              <a:cxn ang="0">
                <a:pos x="220472" y="69341"/>
              </a:cxn>
              <a:cxn ang="0">
                <a:pos x="195452" y="39624"/>
              </a:cxn>
              <a:cxn ang="0">
                <a:pos x="179577" y="0"/>
              </a:cxn>
              <a:cxn ang="0">
                <a:pos x="162306" y="762"/>
              </a:cxn>
              <a:cxn ang="0">
                <a:pos x="111125" y="13843"/>
              </a:cxn>
              <a:cxn ang="0">
                <a:pos x="63881" y="41656"/>
              </a:cxn>
              <a:cxn ang="0">
                <a:pos x="22987" y="82803"/>
              </a:cxn>
              <a:cxn ang="0">
                <a:pos x="0" y="116331"/>
              </a:cxn>
              <a:cxn ang="0">
                <a:pos x="0" y="348995"/>
              </a:cxn>
              <a:cxn ang="0">
                <a:pos x="89916" y="348995"/>
              </a:cxn>
            </a:cxnLst>
            <a:rect l="0" t="0" r="r" b="b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1" name="object 222"/>
          <p:cNvSpPr>
            <a:spLocks/>
          </p:cNvSpPr>
          <p:nvPr/>
        </p:nvSpPr>
        <p:spPr bwMode="auto">
          <a:xfrm>
            <a:off x="7019925" y="4225925"/>
            <a:ext cx="684213" cy="222250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2" name="object 223"/>
          <p:cNvSpPr>
            <a:spLocks/>
          </p:cNvSpPr>
          <p:nvPr/>
        </p:nvSpPr>
        <p:spPr bwMode="auto">
          <a:xfrm>
            <a:off x="7040563" y="4248150"/>
            <a:ext cx="639762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40079" y="172212"/>
              </a:cxn>
              <a:cxn ang="0">
                <a:pos x="64007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3" name="object 224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5019"/>
              </a:cxn>
              <a:cxn ang="0">
                <a:pos x="661924" y="197866"/>
              </a:cxn>
              <a:cxn ang="0">
                <a:pos x="21208" y="197866"/>
              </a:cxn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4" name="object 225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  <a:cxn ang="0">
                <a:pos x="21208" y="197866"/>
              </a:cxn>
              <a:cxn ang="0">
                <a:pos x="21208" y="25019"/>
              </a:cxn>
              <a:cxn ang="0">
                <a:pos x="661924" y="25019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5" name="object 226"/>
          <p:cNvSpPr>
            <a:spLocks/>
          </p:cNvSpPr>
          <p:nvPr/>
        </p:nvSpPr>
        <p:spPr bwMode="auto">
          <a:xfrm>
            <a:off x="7488238" y="43291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5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6" name="object 227"/>
          <p:cNvSpPr>
            <a:spLocks/>
          </p:cNvSpPr>
          <p:nvPr/>
        </p:nvSpPr>
        <p:spPr bwMode="auto">
          <a:xfrm>
            <a:off x="7446963" y="4310063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7" name="object 228"/>
          <p:cNvSpPr>
            <a:spLocks/>
          </p:cNvSpPr>
          <p:nvPr/>
        </p:nvSpPr>
        <p:spPr bwMode="auto">
          <a:xfrm>
            <a:off x="7488238" y="4292600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8" name="object 229"/>
          <p:cNvSpPr>
            <a:spLocks/>
          </p:cNvSpPr>
          <p:nvPr/>
        </p:nvSpPr>
        <p:spPr bwMode="auto">
          <a:xfrm>
            <a:off x="7232650" y="417671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69" name="object 230"/>
          <p:cNvSpPr>
            <a:spLocks/>
          </p:cNvSpPr>
          <p:nvPr/>
        </p:nvSpPr>
        <p:spPr bwMode="auto">
          <a:xfrm>
            <a:off x="7064375" y="42926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0" name="object 231"/>
          <p:cNvSpPr>
            <a:spLocks/>
          </p:cNvSpPr>
          <p:nvPr/>
        </p:nvSpPr>
        <p:spPr bwMode="auto">
          <a:xfrm>
            <a:off x="7064375" y="428307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1" name="object 232"/>
          <p:cNvSpPr>
            <a:spLocks/>
          </p:cNvSpPr>
          <p:nvPr/>
        </p:nvSpPr>
        <p:spPr bwMode="auto">
          <a:xfrm>
            <a:off x="7075488" y="3646488"/>
            <a:ext cx="596900" cy="492125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597407" y="492251"/>
              </a:cxn>
              <a:cxn ang="0">
                <a:pos x="597407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2" name="object 233"/>
          <p:cNvSpPr>
            <a:spLocks/>
          </p:cNvSpPr>
          <p:nvPr/>
        </p:nvSpPr>
        <p:spPr bwMode="auto">
          <a:xfrm>
            <a:off x="7073900" y="4124325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3" name="object 234"/>
          <p:cNvSpPr>
            <a:spLocks/>
          </p:cNvSpPr>
          <p:nvPr/>
        </p:nvSpPr>
        <p:spPr bwMode="auto">
          <a:xfrm>
            <a:off x="7085013" y="36703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4" name="object 235"/>
          <p:cNvSpPr>
            <a:spLocks/>
          </p:cNvSpPr>
          <p:nvPr/>
        </p:nvSpPr>
        <p:spPr bwMode="auto">
          <a:xfrm>
            <a:off x="7073900" y="3657600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5" name="object 236"/>
          <p:cNvSpPr>
            <a:spLocks/>
          </p:cNvSpPr>
          <p:nvPr/>
        </p:nvSpPr>
        <p:spPr bwMode="auto">
          <a:xfrm>
            <a:off x="7661275" y="36703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4"/>
              </a:cxn>
            </a:cxnLst>
            <a:rect l="0" t="0" r="r" b="b"/>
            <a:pathLst>
              <a:path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6" name="object 237"/>
          <p:cNvSpPr>
            <a:spLocks/>
          </p:cNvSpPr>
          <p:nvPr/>
        </p:nvSpPr>
        <p:spPr bwMode="auto">
          <a:xfrm>
            <a:off x="7073900" y="3644900"/>
            <a:ext cx="554038" cy="442913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60"/>
              </a:cxn>
              <a:cxn ang="0">
                <a:pos x="21082" y="417449"/>
              </a:cxn>
              <a:cxn ang="0">
                <a:pos x="21082" y="24130"/>
              </a:cxn>
              <a:cxn ang="0">
                <a:pos x="532130" y="24130"/>
              </a:cxn>
              <a:cxn ang="0">
                <a:pos x="553212" y="0"/>
              </a:cxn>
            </a:cxnLst>
            <a:rect l="0" t="0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7" name="object 238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5" y="387095"/>
              </a:cxn>
              <a:cxn ang="0">
                <a:pos x="516635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8" name="object 239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5" y="387095"/>
              </a:cxn>
              <a:cxn ang="0">
                <a:pos x="516635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79" name="object 240"/>
          <p:cNvSpPr txBox="1">
            <a:spLocks noChangeArrowheads="1"/>
          </p:cNvSpPr>
          <p:nvPr/>
        </p:nvSpPr>
        <p:spPr bwMode="auto">
          <a:xfrm>
            <a:off x="7947025" y="4156075"/>
            <a:ext cx="198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80" name="object 241"/>
          <p:cNvSpPr>
            <a:spLocks/>
          </p:cNvSpPr>
          <p:nvPr/>
        </p:nvSpPr>
        <p:spPr bwMode="auto">
          <a:xfrm>
            <a:off x="5735638" y="4233863"/>
            <a:ext cx="723900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4051" y="142313"/>
              </a:cxn>
              <a:cxn ang="0">
                <a:pos x="724051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1" name="object 242"/>
          <p:cNvSpPr>
            <a:spLocks/>
          </p:cNvSpPr>
          <p:nvPr/>
        </p:nvSpPr>
        <p:spPr bwMode="auto">
          <a:xfrm>
            <a:off x="5741988" y="4246563"/>
            <a:ext cx="711200" cy="250825"/>
          </a:xfrm>
          <a:custGeom>
            <a:avLst/>
            <a:gdLst/>
            <a:ahLst/>
            <a:cxnLst>
              <a:cxn ang="0">
                <a:pos x="354993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5"/>
              </a:cxn>
              <a:cxn ang="0">
                <a:pos x="48467" y="62093"/>
              </a:cxn>
              <a:cxn ang="0">
                <a:pos x="5719" y="102834"/>
              </a:cxn>
              <a:cxn ang="0">
                <a:pos x="0" y="125369"/>
              </a:cxn>
              <a:cxn ang="0">
                <a:pos x="5719" y="147906"/>
              </a:cxn>
              <a:cxn ang="0">
                <a:pos x="48467" y="188648"/>
              </a:cxn>
              <a:cxn ang="0">
                <a:pos x="83490" y="206147"/>
              </a:cxn>
              <a:cxn ang="0">
                <a:pos x="126276" y="221258"/>
              </a:cxn>
              <a:cxn ang="0">
                <a:pos x="175822" y="233627"/>
              </a:cxn>
              <a:cxn ang="0">
                <a:pos x="231125" y="242900"/>
              </a:cxn>
              <a:cxn ang="0">
                <a:pos x="291183" y="248724"/>
              </a:cxn>
              <a:cxn ang="0">
                <a:pos x="354993" y="250744"/>
              </a:cxn>
              <a:cxn ang="0">
                <a:pos x="418804" y="248724"/>
              </a:cxn>
              <a:cxn ang="0">
                <a:pos x="478861" y="242900"/>
              </a:cxn>
              <a:cxn ang="0">
                <a:pos x="534161" y="233627"/>
              </a:cxn>
              <a:cxn ang="0">
                <a:pos x="583703" y="221258"/>
              </a:cxn>
              <a:cxn ang="0">
                <a:pos x="626484" y="206147"/>
              </a:cxn>
              <a:cxn ang="0">
                <a:pos x="661502" y="188648"/>
              </a:cxn>
              <a:cxn ang="0">
                <a:pos x="704243" y="147906"/>
              </a:cxn>
              <a:cxn ang="0">
                <a:pos x="709961" y="125369"/>
              </a:cxn>
              <a:cxn ang="0">
                <a:pos x="704243" y="102834"/>
              </a:cxn>
              <a:cxn ang="0">
                <a:pos x="661502" y="62093"/>
              </a:cxn>
              <a:cxn ang="0">
                <a:pos x="626484" y="44595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4" y="2019"/>
              </a:cxn>
              <a:cxn ang="0">
                <a:pos x="354993" y="0"/>
              </a:cxn>
            </a:cxnLst>
            <a:rect l="0" t="0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2" name="object 243"/>
          <p:cNvSpPr>
            <a:spLocks/>
          </p:cNvSpPr>
          <p:nvPr/>
        </p:nvSpPr>
        <p:spPr bwMode="auto">
          <a:xfrm>
            <a:off x="5741988" y="4105275"/>
            <a:ext cx="711200" cy="250825"/>
          </a:xfrm>
          <a:custGeom>
            <a:avLst/>
            <a:gdLst/>
            <a:ahLst/>
            <a:cxnLst>
              <a:cxn ang="0">
                <a:pos x="354993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6"/>
              </a:cxn>
              <a:cxn ang="0">
                <a:pos x="48467" y="62095"/>
              </a:cxn>
              <a:cxn ang="0">
                <a:pos x="5719" y="102839"/>
              </a:cxn>
              <a:cxn ang="0">
                <a:pos x="0" y="125376"/>
              </a:cxn>
              <a:cxn ang="0">
                <a:pos x="5719" y="147912"/>
              </a:cxn>
              <a:cxn ang="0">
                <a:pos x="48467" y="188653"/>
              </a:cxn>
              <a:cxn ang="0">
                <a:pos x="83490" y="206150"/>
              </a:cxn>
              <a:cxn ang="0">
                <a:pos x="126276" y="221261"/>
              </a:cxn>
              <a:cxn ang="0">
                <a:pos x="175822" y="233629"/>
              </a:cxn>
              <a:cxn ang="0">
                <a:pos x="231125" y="242903"/>
              </a:cxn>
              <a:cxn ang="0">
                <a:pos x="291183" y="248726"/>
              </a:cxn>
              <a:cxn ang="0">
                <a:pos x="354993" y="250746"/>
              </a:cxn>
              <a:cxn ang="0">
                <a:pos x="418804" y="248726"/>
              </a:cxn>
              <a:cxn ang="0">
                <a:pos x="478861" y="242903"/>
              </a:cxn>
              <a:cxn ang="0">
                <a:pos x="534161" y="233629"/>
              </a:cxn>
              <a:cxn ang="0">
                <a:pos x="583703" y="221261"/>
              </a:cxn>
              <a:cxn ang="0">
                <a:pos x="626484" y="206150"/>
              </a:cxn>
              <a:cxn ang="0">
                <a:pos x="661502" y="188653"/>
              </a:cxn>
              <a:cxn ang="0">
                <a:pos x="704243" y="147912"/>
              </a:cxn>
              <a:cxn ang="0">
                <a:pos x="709961" y="125376"/>
              </a:cxn>
              <a:cxn ang="0">
                <a:pos x="704243" y="102839"/>
              </a:cxn>
              <a:cxn ang="0">
                <a:pos x="661502" y="62095"/>
              </a:cxn>
              <a:cxn ang="0">
                <a:pos x="626484" y="44596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4" y="2019"/>
              </a:cxn>
              <a:cxn ang="0">
                <a:pos x="354993" y="0"/>
              </a:cxn>
            </a:cxnLst>
            <a:rect l="0" t="0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3" name="object 244"/>
          <p:cNvSpPr>
            <a:spLocks/>
          </p:cNvSpPr>
          <p:nvPr/>
        </p:nvSpPr>
        <p:spPr bwMode="auto">
          <a:xfrm>
            <a:off x="5724525" y="4213225"/>
            <a:ext cx="720725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0777" y="142313"/>
              </a:cxn>
              <a:cxn ang="0">
                <a:pos x="720777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4" name="object 245"/>
          <p:cNvSpPr>
            <a:spLocks/>
          </p:cNvSpPr>
          <p:nvPr/>
        </p:nvSpPr>
        <p:spPr bwMode="auto">
          <a:xfrm>
            <a:off x="5727700" y="4227513"/>
            <a:ext cx="711200" cy="250825"/>
          </a:xfrm>
          <a:custGeom>
            <a:avLst/>
            <a:gdLst/>
            <a:ahLst/>
            <a:cxnLst>
              <a:cxn ang="0">
                <a:pos x="354994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5"/>
              </a:cxn>
              <a:cxn ang="0">
                <a:pos x="48467" y="62093"/>
              </a:cxn>
              <a:cxn ang="0">
                <a:pos x="5719" y="102834"/>
              </a:cxn>
              <a:cxn ang="0">
                <a:pos x="0" y="125369"/>
              </a:cxn>
              <a:cxn ang="0">
                <a:pos x="5719" y="147905"/>
              </a:cxn>
              <a:cxn ang="0">
                <a:pos x="48467" y="188647"/>
              </a:cxn>
              <a:cxn ang="0">
                <a:pos x="83490" y="206146"/>
              </a:cxn>
              <a:cxn ang="0">
                <a:pos x="126276" y="221257"/>
              </a:cxn>
              <a:cxn ang="0">
                <a:pos x="175822" y="233627"/>
              </a:cxn>
              <a:cxn ang="0">
                <a:pos x="231125" y="242901"/>
              </a:cxn>
              <a:cxn ang="0">
                <a:pos x="291183" y="248725"/>
              </a:cxn>
              <a:cxn ang="0">
                <a:pos x="354994" y="250745"/>
              </a:cxn>
              <a:cxn ang="0">
                <a:pos x="418805" y="248725"/>
              </a:cxn>
              <a:cxn ang="0">
                <a:pos x="478861" y="242901"/>
              </a:cxn>
              <a:cxn ang="0">
                <a:pos x="534161" y="233627"/>
              </a:cxn>
              <a:cxn ang="0">
                <a:pos x="583703" y="221257"/>
              </a:cxn>
              <a:cxn ang="0">
                <a:pos x="626484" y="206146"/>
              </a:cxn>
              <a:cxn ang="0">
                <a:pos x="661502" y="188647"/>
              </a:cxn>
              <a:cxn ang="0">
                <a:pos x="704243" y="147905"/>
              </a:cxn>
              <a:cxn ang="0">
                <a:pos x="709961" y="125369"/>
              </a:cxn>
              <a:cxn ang="0">
                <a:pos x="704243" y="102834"/>
              </a:cxn>
              <a:cxn ang="0">
                <a:pos x="661502" y="62093"/>
              </a:cxn>
              <a:cxn ang="0">
                <a:pos x="626484" y="44595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5" y="2019"/>
              </a:cxn>
              <a:cxn ang="0">
                <a:pos x="354994" y="0"/>
              </a:cxn>
            </a:cxnLst>
            <a:rect l="0" t="0" r="r" b="b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5" name="object 246"/>
          <p:cNvSpPr>
            <a:spLocks/>
          </p:cNvSpPr>
          <p:nvPr/>
        </p:nvSpPr>
        <p:spPr bwMode="auto">
          <a:xfrm>
            <a:off x="5727700" y="4084638"/>
            <a:ext cx="711200" cy="250825"/>
          </a:xfrm>
          <a:custGeom>
            <a:avLst/>
            <a:gdLst/>
            <a:ahLst/>
            <a:cxnLst>
              <a:cxn ang="0">
                <a:pos x="354994" y="0"/>
              </a:cxn>
              <a:cxn ang="0">
                <a:pos x="291183" y="2020"/>
              </a:cxn>
              <a:cxn ang="0">
                <a:pos x="231125" y="7844"/>
              </a:cxn>
              <a:cxn ang="0">
                <a:pos x="175822" y="17118"/>
              </a:cxn>
              <a:cxn ang="0">
                <a:pos x="126276" y="29488"/>
              </a:cxn>
              <a:cxn ang="0">
                <a:pos x="83490" y="44599"/>
              </a:cxn>
              <a:cxn ang="0">
                <a:pos x="48467" y="62098"/>
              </a:cxn>
              <a:cxn ang="0">
                <a:pos x="5719" y="102841"/>
              </a:cxn>
              <a:cxn ang="0">
                <a:pos x="0" y="125376"/>
              </a:cxn>
              <a:cxn ang="0">
                <a:pos x="5719" y="147912"/>
              </a:cxn>
              <a:cxn ang="0">
                <a:pos x="48467" y="188653"/>
              </a:cxn>
              <a:cxn ang="0">
                <a:pos x="83490" y="206150"/>
              </a:cxn>
              <a:cxn ang="0">
                <a:pos x="126276" y="221261"/>
              </a:cxn>
              <a:cxn ang="0">
                <a:pos x="175822" y="233629"/>
              </a:cxn>
              <a:cxn ang="0">
                <a:pos x="231125" y="242903"/>
              </a:cxn>
              <a:cxn ang="0">
                <a:pos x="291183" y="248726"/>
              </a:cxn>
              <a:cxn ang="0">
                <a:pos x="354994" y="250746"/>
              </a:cxn>
              <a:cxn ang="0">
                <a:pos x="418805" y="248726"/>
              </a:cxn>
              <a:cxn ang="0">
                <a:pos x="478861" y="242903"/>
              </a:cxn>
              <a:cxn ang="0">
                <a:pos x="534161" y="233629"/>
              </a:cxn>
              <a:cxn ang="0">
                <a:pos x="583703" y="221261"/>
              </a:cxn>
              <a:cxn ang="0">
                <a:pos x="626484" y="206150"/>
              </a:cxn>
              <a:cxn ang="0">
                <a:pos x="661502" y="188653"/>
              </a:cxn>
              <a:cxn ang="0">
                <a:pos x="704243" y="147912"/>
              </a:cxn>
              <a:cxn ang="0">
                <a:pos x="709961" y="125376"/>
              </a:cxn>
              <a:cxn ang="0">
                <a:pos x="704243" y="102841"/>
              </a:cxn>
              <a:cxn ang="0">
                <a:pos x="661502" y="62098"/>
              </a:cxn>
              <a:cxn ang="0">
                <a:pos x="626484" y="44599"/>
              </a:cxn>
              <a:cxn ang="0">
                <a:pos x="583703" y="29488"/>
              </a:cxn>
              <a:cxn ang="0">
                <a:pos x="534161" y="17118"/>
              </a:cxn>
              <a:cxn ang="0">
                <a:pos x="478861" y="7844"/>
              </a:cxn>
              <a:cxn ang="0">
                <a:pos x="418805" y="2020"/>
              </a:cxn>
              <a:cxn ang="0">
                <a:pos x="354994" y="0"/>
              </a:cxn>
            </a:cxnLst>
            <a:rect l="0" t="0" r="r" b="b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6" name="object 247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/>
            <a:ahLst/>
            <a:cxnLst>
              <a:cxn ang="0">
                <a:pos x="49207" y="0"/>
              </a:cxn>
              <a:cxn ang="0">
                <a:pos x="0" y="13549"/>
              </a:cxn>
              <a:cxn ang="0">
                <a:pos x="112473" y="60987"/>
              </a:cxn>
              <a:cxn ang="0">
                <a:pos x="49207" y="74544"/>
              </a:cxn>
              <a:cxn ang="0">
                <a:pos x="189799" y="74544"/>
              </a:cxn>
              <a:cxn ang="0">
                <a:pos x="199841" y="40663"/>
              </a:cxn>
              <a:cxn ang="0">
                <a:pos x="154651" y="40663"/>
              </a:cxn>
              <a:cxn ang="0">
                <a:pos x="49207" y="0"/>
              </a:cxn>
              <a:cxn ang="0">
                <a:pos x="203859" y="27106"/>
              </a:cxn>
              <a:cxn ang="0">
                <a:pos x="154651" y="40663"/>
              </a:cxn>
              <a:cxn ang="0">
                <a:pos x="199841" y="40663"/>
              </a:cxn>
              <a:cxn ang="0">
                <a:pos x="203859" y="27106"/>
              </a:cxn>
            </a:cxnLst>
            <a:rect l="0" t="0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7" name="object 248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/>
            <a:ahLst/>
            <a:cxnLst>
              <a:cxn ang="0">
                <a:pos x="49207" y="0"/>
              </a:cxn>
              <a:cxn ang="0">
                <a:pos x="0" y="13549"/>
              </a:cxn>
              <a:cxn ang="0">
                <a:pos x="112473" y="60987"/>
              </a:cxn>
              <a:cxn ang="0">
                <a:pos x="49207" y="74544"/>
              </a:cxn>
              <a:cxn ang="0">
                <a:pos x="189799" y="74544"/>
              </a:cxn>
              <a:cxn ang="0">
                <a:pos x="199841" y="40663"/>
              </a:cxn>
              <a:cxn ang="0">
                <a:pos x="154651" y="40663"/>
              </a:cxn>
              <a:cxn ang="0">
                <a:pos x="49207" y="0"/>
              </a:cxn>
              <a:cxn ang="0">
                <a:pos x="203859" y="27106"/>
              </a:cxn>
              <a:cxn ang="0">
                <a:pos x="154651" y="40663"/>
              </a:cxn>
              <a:cxn ang="0">
                <a:pos x="199841" y="40663"/>
              </a:cxn>
              <a:cxn ang="0">
                <a:pos x="203859" y="27106"/>
              </a:cxn>
            </a:cxnLst>
            <a:rect l="0" t="0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8" name="object 249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/>
            <a:ahLst/>
            <a:cxnLst>
              <a:cxn ang="0">
                <a:pos x="147626" y="33888"/>
              </a:cxn>
              <a:cxn ang="0">
                <a:pos x="49207" y="33888"/>
              </a:cxn>
              <a:cxn ang="0">
                <a:pos x="161681" y="67769"/>
              </a:cxn>
              <a:cxn ang="0">
                <a:pos x="210888" y="54219"/>
              </a:cxn>
              <a:cxn ang="0">
                <a:pos x="147626" y="33888"/>
              </a:cxn>
              <a:cxn ang="0">
                <a:pos x="161681" y="0"/>
              </a:cxn>
              <a:cxn ang="0">
                <a:pos x="14059" y="0"/>
              </a:cxn>
              <a:cxn ang="0">
                <a:pos x="0" y="54219"/>
              </a:cxn>
              <a:cxn ang="0">
                <a:pos x="49207" y="33888"/>
              </a:cxn>
              <a:cxn ang="0">
                <a:pos x="147626" y="33888"/>
              </a:cxn>
              <a:cxn ang="0">
                <a:pos x="105444" y="20331"/>
              </a:cxn>
              <a:cxn ang="0">
                <a:pos x="161681" y="0"/>
              </a:cxn>
            </a:cxnLst>
            <a:rect l="0" t="0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89" name="object 250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/>
            <a:ahLst/>
            <a:cxnLst>
              <a:cxn ang="0">
                <a:pos x="147626" y="33888"/>
              </a:cxn>
              <a:cxn ang="0">
                <a:pos x="49207" y="33888"/>
              </a:cxn>
              <a:cxn ang="0">
                <a:pos x="161681" y="67769"/>
              </a:cxn>
              <a:cxn ang="0">
                <a:pos x="210888" y="54219"/>
              </a:cxn>
              <a:cxn ang="0">
                <a:pos x="147626" y="33888"/>
              </a:cxn>
              <a:cxn ang="0">
                <a:pos x="161681" y="0"/>
              </a:cxn>
              <a:cxn ang="0">
                <a:pos x="14059" y="0"/>
              </a:cxn>
              <a:cxn ang="0">
                <a:pos x="0" y="54219"/>
              </a:cxn>
              <a:cxn ang="0">
                <a:pos x="49207" y="33888"/>
              </a:cxn>
              <a:cxn ang="0">
                <a:pos x="147626" y="33888"/>
              </a:cxn>
              <a:cxn ang="0">
                <a:pos x="105444" y="20331"/>
              </a:cxn>
              <a:cxn ang="0">
                <a:pos x="161681" y="0"/>
              </a:cxn>
            </a:cxnLst>
            <a:rect l="0" t="0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0" name="object 251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/>
            <a:ahLst/>
            <a:cxnLst>
              <a:cxn ang="0">
                <a:pos x="189799" y="0"/>
              </a:cxn>
              <a:cxn ang="0">
                <a:pos x="49207" y="0"/>
              </a:cxn>
              <a:cxn ang="0">
                <a:pos x="119503" y="13549"/>
              </a:cxn>
              <a:cxn ang="0">
                <a:pos x="0" y="60987"/>
              </a:cxn>
              <a:cxn ang="0">
                <a:pos x="49207" y="74544"/>
              </a:cxn>
              <a:cxn ang="0">
                <a:pos x="154651" y="27106"/>
              </a:cxn>
              <a:cxn ang="0">
                <a:pos x="203857" y="27106"/>
              </a:cxn>
              <a:cxn ang="0">
                <a:pos x="189799" y="0"/>
              </a:cxn>
              <a:cxn ang="0">
                <a:pos x="203857" y="27106"/>
              </a:cxn>
              <a:cxn ang="0">
                <a:pos x="154651" y="27106"/>
              </a:cxn>
              <a:cxn ang="0">
                <a:pos x="210888" y="40663"/>
              </a:cxn>
              <a:cxn ang="0">
                <a:pos x="203857" y="27106"/>
              </a:cxn>
            </a:cxnLst>
            <a:rect l="0" t="0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1" name="object 252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/>
            <a:ahLst/>
            <a:cxnLst>
              <a:cxn ang="0">
                <a:pos x="189799" y="0"/>
              </a:cxn>
              <a:cxn ang="0">
                <a:pos x="49207" y="0"/>
              </a:cxn>
              <a:cxn ang="0">
                <a:pos x="119503" y="13549"/>
              </a:cxn>
              <a:cxn ang="0">
                <a:pos x="0" y="60987"/>
              </a:cxn>
              <a:cxn ang="0">
                <a:pos x="49207" y="74544"/>
              </a:cxn>
              <a:cxn ang="0">
                <a:pos x="154651" y="27106"/>
              </a:cxn>
              <a:cxn ang="0">
                <a:pos x="203857" y="27106"/>
              </a:cxn>
              <a:cxn ang="0">
                <a:pos x="189799" y="0"/>
              </a:cxn>
              <a:cxn ang="0">
                <a:pos x="203857" y="27106"/>
              </a:cxn>
              <a:cxn ang="0">
                <a:pos x="154651" y="27106"/>
              </a:cxn>
              <a:cxn ang="0">
                <a:pos x="210888" y="40663"/>
              </a:cxn>
              <a:cxn ang="0">
                <a:pos x="203857" y="27106"/>
              </a:cxn>
            </a:cxnLst>
            <a:rect l="0" t="0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2" name="object 253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59" y="81319"/>
              </a:cxn>
              <a:cxn ang="0">
                <a:pos x="154651" y="81319"/>
              </a:cxn>
              <a:cxn ang="0">
                <a:pos x="91385" y="67769"/>
              </a:cxn>
              <a:cxn ang="0">
                <a:pos x="133561" y="47437"/>
              </a:cxn>
              <a:cxn ang="0">
                <a:pos x="49207" y="47437"/>
              </a:cxn>
              <a:cxn ang="0">
                <a:pos x="0" y="33881"/>
              </a:cxn>
              <a:cxn ang="0">
                <a:pos x="154651" y="0"/>
              </a:cxn>
              <a:cxn ang="0">
                <a:pos x="49207" y="47437"/>
              </a:cxn>
              <a:cxn ang="0">
                <a:pos x="133561" y="47437"/>
              </a:cxn>
              <a:cxn ang="0">
                <a:pos x="203859" y="13549"/>
              </a:cxn>
              <a:cxn ang="0">
                <a:pos x="154651" y="0"/>
              </a:cxn>
            </a:cxnLst>
            <a:rect l="0" t="0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3" name="object 254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59" y="81319"/>
              </a:cxn>
              <a:cxn ang="0">
                <a:pos x="154651" y="81319"/>
              </a:cxn>
              <a:cxn ang="0">
                <a:pos x="91385" y="67769"/>
              </a:cxn>
              <a:cxn ang="0">
                <a:pos x="133561" y="47437"/>
              </a:cxn>
              <a:cxn ang="0">
                <a:pos x="49207" y="47437"/>
              </a:cxn>
              <a:cxn ang="0">
                <a:pos x="0" y="33881"/>
              </a:cxn>
              <a:cxn ang="0">
                <a:pos x="154651" y="0"/>
              </a:cxn>
              <a:cxn ang="0">
                <a:pos x="49207" y="47437"/>
              </a:cxn>
              <a:cxn ang="0">
                <a:pos x="133561" y="47437"/>
              </a:cxn>
              <a:cxn ang="0">
                <a:pos x="203859" y="13549"/>
              </a:cxn>
              <a:cxn ang="0">
                <a:pos x="154651" y="0"/>
              </a:cxn>
            </a:cxnLst>
            <a:rect l="0" t="0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4" name="object 255"/>
          <p:cNvSpPr>
            <a:spLocks/>
          </p:cNvSpPr>
          <p:nvPr/>
        </p:nvSpPr>
        <p:spPr bwMode="auto">
          <a:xfrm>
            <a:off x="6465888" y="4294188"/>
            <a:ext cx="600075" cy="4762"/>
          </a:xfrm>
          <a:custGeom>
            <a:avLst/>
            <a:gdLst/>
            <a:ahLst/>
            <a:cxnLst>
              <a:cxn ang="0">
                <a:pos x="0" y="4825"/>
              </a:cxn>
              <a:cxn ang="0">
                <a:pos x="600075" y="0"/>
              </a:cxn>
            </a:cxnLst>
            <a:rect l="0" t="0" r="r" b="b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5" name="object 256"/>
          <p:cNvSpPr>
            <a:spLocks/>
          </p:cNvSpPr>
          <p:nvPr/>
        </p:nvSpPr>
        <p:spPr bwMode="auto">
          <a:xfrm>
            <a:off x="5664200" y="3421063"/>
            <a:ext cx="61913" cy="877887"/>
          </a:xfrm>
          <a:custGeom>
            <a:avLst/>
            <a:gdLst/>
            <a:ahLst/>
            <a:cxnLst>
              <a:cxn ang="0">
                <a:pos x="61849" y="877951"/>
              </a:cxn>
              <a:cxn ang="0">
                <a:pos x="0" y="0"/>
              </a:cxn>
            </a:cxnLst>
            <a:rect l="0" t="0" r="r" b="b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6" name="object 257"/>
          <p:cNvSpPr>
            <a:spLocks/>
          </p:cNvSpPr>
          <p:nvPr/>
        </p:nvSpPr>
        <p:spPr bwMode="auto">
          <a:xfrm>
            <a:off x="4735513" y="4289425"/>
            <a:ext cx="989012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8949" y="9525"/>
              </a:cxn>
            </a:cxnLst>
            <a:rect l="0" t="0" r="r" b="b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7" name="object 258"/>
          <p:cNvSpPr>
            <a:spLocks/>
          </p:cNvSpPr>
          <p:nvPr/>
        </p:nvSpPr>
        <p:spPr bwMode="auto">
          <a:xfrm>
            <a:off x="2052638" y="2736850"/>
            <a:ext cx="4824412" cy="379413"/>
          </a:xfrm>
          <a:custGeom>
            <a:avLst/>
            <a:gdLst/>
            <a:ahLst/>
            <a:cxnLst>
              <a:cxn ang="0">
                <a:pos x="4444873" y="252969"/>
              </a:cxn>
              <a:cxn ang="0">
                <a:pos x="4444873" y="379476"/>
              </a:cxn>
              <a:cxn ang="0">
                <a:pos x="4697857" y="252984"/>
              </a:cxn>
              <a:cxn ang="0">
                <a:pos x="4444873" y="252969"/>
              </a:cxn>
              <a:cxn ang="0">
                <a:pos x="4444873" y="0"/>
              </a:cxn>
              <a:cxn ang="0">
                <a:pos x="4444873" y="252969"/>
              </a:cxn>
              <a:cxn ang="0">
                <a:pos x="4508118" y="252984"/>
              </a:cxn>
              <a:cxn ang="0">
                <a:pos x="4508118" y="126492"/>
              </a:cxn>
              <a:cxn ang="0">
                <a:pos x="4697857" y="126492"/>
              </a:cxn>
              <a:cxn ang="0">
                <a:pos x="4444873" y="0"/>
              </a:cxn>
              <a:cxn ang="0">
                <a:pos x="4697857" y="126492"/>
              </a:cxn>
              <a:cxn ang="0">
                <a:pos x="4508118" y="126492"/>
              </a:cxn>
              <a:cxn ang="0">
                <a:pos x="4508118" y="252984"/>
              </a:cxn>
              <a:cxn ang="0">
                <a:pos x="4697857" y="252984"/>
              </a:cxn>
              <a:cxn ang="0">
                <a:pos x="4824349" y="189738"/>
              </a:cxn>
              <a:cxn ang="0">
                <a:pos x="4697857" y="126492"/>
              </a:cxn>
              <a:cxn ang="0">
                <a:pos x="0" y="124841"/>
              </a:cxn>
              <a:cxn ang="0">
                <a:pos x="0" y="251333"/>
              </a:cxn>
              <a:cxn ang="0">
                <a:pos x="2572511" y="252476"/>
              </a:cxn>
              <a:cxn ang="0">
                <a:pos x="4444873" y="252969"/>
              </a:cxn>
              <a:cxn ang="0">
                <a:pos x="4444873" y="126492"/>
              </a:cxn>
              <a:cxn ang="0">
                <a:pos x="4154043" y="126492"/>
              </a:cxn>
              <a:cxn ang="0">
                <a:pos x="2033778" y="125349"/>
              </a:cxn>
              <a:cxn ang="0">
                <a:pos x="0" y="124841"/>
              </a:cxn>
            </a:cxnLst>
            <a:rect l="0" t="0" r="r" b="b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98" name="object 259"/>
          <p:cNvSpPr>
            <a:spLocks noChangeArrowheads="1"/>
          </p:cNvSpPr>
          <p:nvPr/>
        </p:nvSpPr>
        <p:spPr bwMode="auto">
          <a:xfrm>
            <a:off x="1970088" y="3159125"/>
            <a:ext cx="4883150" cy="22796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99" name="object 26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A87A87D-5100-496C-B486-8E3D2CC042C8}" type="slidenum">
              <a:rPr lang="th-TH"/>
              <a:pPr marL="207963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2289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Checksum</a:t>
            </a:r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54E2BD5-BA66-4707-A54F-2BBC586BDDF8}" type="slidenum">
              <a:rPr lang="th-TH"/>
              <a:pPr marL="209550"/>
              <a:t>40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704012" cy="2244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While </a:t>
            </a:r>
            <a:r>
              <a:rPr sz="3200" spc="-5" dirty="0">
                <a:latin typeface="Tahoma"/>
                <a:cs typeface="Tahoma"/>
              </a:rPr>
              <a:t>calculate, set field to</a:t>
            </a:r>
            <a:r>
              <a:rPr sz="3200" spc="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zero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Breaking stream </a:t>
            </a:r>
            <a:r>
              <a:rPr sz="3200" dirty="0">
                <a:latin typeface="Tahoma"/>
                <a:cs typeface="Tahoma"/>
              </a:rPr>
              <a:t>into 16-bit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integer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A,B,C,D,…,W,X,Y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[A,B] + [C,D] + … + [W,X] +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[Y,0]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63600"/>
            <a:ext cx="6675437" cy="704850"/>
          </a:xfrm>
        </p:spPr>
        <p:txBody>
          <a:bodyPr rtlCol="0"/>
          <a:lstStyle/>
          <a:p>
            <a:pPr marL="12700" eaLnBrk="1" fontAlgn="auto" hangingPunct="1">
              <a:lnSpc>
                <a:spcPts val="5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Checksum </a:t>
            </a:r>
            <a:r>
              <a:rPr sz="4650" i="1" spc="-95" dirty="0"/>
              <a:t>--</a:t>
            </a:r>
            <a:r>
              <a:rPr sz="4650" i="1" spc="-200" dirty="0"/>
              <a:t> </a:t>
            </a:r>
            <a:r>
              <a:rPr sz="4650" i="1" spc="-125" dirty="0"/>
              <a:t>Generation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159625" cy="270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(0x91, 0xa3, 0x82,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0x11)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[0x91a3] + [0x8211] =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0x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3200" dirty="0">
                <a:latin typeface="Tahoma"/>
                <a:cs typeface="Tahoma"/>
              </a:rPr>
              <a:t>13b4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1’s </a:t>
            </a:r>
            <a:r>
              <a:rPr sz="3200" spc="-5" dirty="0">
                <a:latin typeface="Tahoma"/>
                <a:cs typeface="Tahoma"/>
              </a:rPr>
              <a:t>compliment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sum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0x13b4 + </a:t>
            </a:r>
            <a:r>
              <a:rPr spc="-10" dirty="0">
                <a:latin typeface="Tahoma"/>
                <a:cs typeface="Tahoma"/>
              </a:rPr>
              <a:t>0x000</a:t>
            </a: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0x13b5</a:t>
            </a:r>
            <a:endParaRPr>
              <a:latin typeface="Tahoma"/>
              <a:cs typeface="Tahoma"/>
            </a:endParaRPr>
          </a:p>
          <a:p>
            <a:pPr marL="3343275" fontAlgn="auto">
              <a:spcBef>
                <a:spcPts val="79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 0001 0011 1011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0101</a:t>
            </a:r>
            <a:endParaRPr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3" y="4903788"/>
            <a:ext cx="2724150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1’s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compliment</a:t>
            </a:r>
            <a:endParaRPr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5975" y="4903788"/>
            <a:ext cx="3830638" cy="900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 1110 1100 0100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1010</a:t>
            </a:r>
            <a:endParaRPr>
              <a:latin typeface="Tahoma"/>
              <a:cs typeface="Tahoma"/>
            </a:endParaRPr>
          </a:p>
          <a:p>
            <a:pPr marL="57785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0xec4a</a:t>
            </a:r>
            <a:endParaRPr>
              <a:latin typeface="Tahoma"/>
              <a:cs typeface="Tahoma"/>
            </a:endParaRPr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4859338" y="5302250"/>
            <a:ext cx="1657350" cy="647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/>
          </p:cNvSpPr>
          <p:nvPr/>
        </p:nvSpPr>
        <p:spPr bwMode="auto">
          <a:xfrm>
            <a:off x="4859338" y="5302250"/>
            <a:ext cx="1657350" cy="647700"/>
          </a:xfrm>
          <a:custGeom>
            <a:avLst/>
            <a:gdLst/>
            <a:ahLst/>
            <a:cxnLst>
              <a:cxn ang="0">
                <a:pos x="10840" y="271329"/>
              </a:cxn>
              <a:cxn ang="0">
                <a:pos x="92452" y="175040"/>
              </a:cxn>
              <a:cxn ang="0">
                <a:pos x="159812" y="132606"/>
              </a:cxn>
              <a:cxn ang="0">
                <a:pos x="242601" y="94868"/>
              </a:cxn>
              <a:cxn ang="0">
                <a:pos x="339114" y="62496"/>
              </a:cxn>
              <a:cxn ang="0">
                <a:pos x="447645" y="36155"/>
              </a:cxn>
              <a:cxn ang="0">
                <a:pos x="566489" y="16514"/>
              </a:cxn>
              <a:cxn ang="0">
                <a:pos x="693940" y="4239"/>
              </a:cxn>
              <a:cxn ang="0">
                <a:pos x="828293" y="0"/>
              </a:cxn>
              <a:cxn ang="0">
                <a:pos x="962647" y="4239"/>
              </a:cxn>
              <a:cxn ang="0">
                <a:pos x="1090098" y="16514"/>
              </a:cxn>
              <a:cxn ang="0">
                <a:pos x="1208942" y="36155"/>
              </a:cxn>
              <a:cxn ang="0">
                <a:pos x="1317473" y="62496"/>
              </a:cxn>
              <a:cxn ang="0">
                <a:pos x="1413986" y="94868"/>
              </a:cxn>
              <a:cxn ang="0">
                <a:pos x="1496775" y="132606"/>
              </a:cxn>
              <a:cxn ang="0">
                <a:pos x="1564135" y="175040"/>
              </a:cxn>
              <a:cxn ang="0">
                <a:pos x="1645747" y="271329"/>
              </a:cxn>
              <a:cxn ang="0">
                <a:pos x="1653842" y="350410"/>
              </a:cxn>
              <a:cxn ang="0">
                <a:pos x="1591496" y="449905"/>
              </a:cxn>
              <a:cxn ang="0">
                <a:pos x="1496775" y="515110"/>
              </a:cxn>
              <a:cxn ang="0">
                <a:pos x="1413986" y="552845"/>
              </a:cxn>
              <a:cxn ang="0">
                <a:pos x="1317473" y="585214"/>
              </a:cxn>
              <a:cxn ang="0">
                <a:pos x="1208942" y="611551"/>
              </a:cxn>
              <a:cxn ang="0">
                <a:pos x="1090098" y="631189"/>
              </a:cxn>
              <a:cxn ang="0">
                <a:pos x="962647" y="643461"/>
              </a:cxn>
              <a:cxn ang="0">
                <a:pos x="828293" y="647699"/>
              </a:cxn>
              <a:cxn ang="0">
                <a:pos x="693940" y="643461"/>
              </a:cxn>
              <a:cxn ang="0">
                <a:pos x="566489" y="631189"/>
              </a:cxn>
              <a:cxn ang="0">
                <a:pos x="447645" y="611551"/>
              </a:cxn>
              <a:cxn ang="0">
                <a:pos x="339114" y="585214"/>
              </a:cxn>
              <a:cxn ang="0">
                <a:pos x="242601" y="552845"/>
              </a:cxn>
              <a:cxn ang="0">
                <a:pos x="159812" y="515110"/>
              </a:cxn>
              <a:cxn ang="0">
                <a:pos x="92452" y="472676"/>
              </a:cxn>
              <a:cxn ang="0">
                <a:pos x="10840" y="376379"/>
              </a:cxn>
            </a:cxnLst>
            <a:rect l="0" t="0" r="r" b="b"/>
            <a:pathLst>
              <a:path w="1656715" h="647700">
                <a:moveTo>
                  <a:pt x="0" y="323849"/>
                </a:moveTo>
                <a:lnTo>
                  <a:pt x="10840" y="271329"/>
                </a:lnTo>
                <a:lnTo>
                  <a:pt x="42226" y="221504"/>
                </a:lnTo>
                <a:lnTo>
                  <a:pt x="92452" y="175040"/>
                </a:lnTo>
                <a:lnTo>
                  <a:pt x="124097" y="153278"/>
                </a:lnTo>
                <a:lnTo>
                  <a:pt x="159812" y="132606"/>
                </a:lnTo>
                <a:lnTo>
                  <a:pt x="199385" y="113108"/>
                </a:lnTo>
                <a:lnTo>
                  <a:pt x="242601" y="94868"/>
                </a:lnTo>
                <a:lnTo>
                  <a:pt x="289249" y="77970"/>
                </a:lnTo>
                <a:lnTo>
                  <a:pt x="339114" y="62496"/>
                </a:lnTo>
                <a:lnTo>
                  <a:pt x="391984" y="48530"/>
                </a:lnTo>
                <a:lnTo>
                  <a:pt x="447645" y="36155"/>
                </a:lnTo>
                <a:lnTo>
                  <a:pt x="505884" y="25455"/>
                </a:lnTo>
                <a:lnTo>
                  <a:pt x="566489" y="16514"/>
                </a:lnTo>
                <a:lnTo>
                  <a:pt x="629245" y="9414"/>
                </a:lnTo>
                <a:lnTo>
                  <a:pt x="693940" y="4239"/>
                </a:lnTo>
                <a:lnTo>
                  <a:pt x="760361" y="1073"/>
                </a:lnTo>
                <a:lnTo>
                  <a:pt x="828293" y="0"/>
                </a:lnTo>
                <a:lnTo>
                  <a:pt x="896226" y="1073"/>
                </a:lnTo>
                <a:lnTo>
                  <a:pt x="962647" y="4239"/>
                </a:lnTo>
                <a:lnTo>
                  <a:pt x="1027342" y="9414"/>
                </a:lnTo>
                <a:lnTo>
                  <a:pt x="1090098" y="16514"/>
                </a:lnTo>
                <a:lnTo>
                  <a:pt x="1150703" y="25455"/>
                </a:lnTo>
                <a:lnTo>
                  <a:pt x="1208942" y="36155"/>
                </a:lnTo>
                <a:lnTo>
                  <a:pt x="1264603" y="48530"/>
                </a:lnTo>
                <a:lnTo>
                  <a:pt x="1317473" y="62496"/>
                </a:lnTo>
                <a:lnTo>
                  <a:pt x="1367338" y="77970"/>
                </a:lnTo>
                <a:lnTo>
                  <a:pt x="1413986" y="94868"/>
                </a:lnTo>
                <a:lnTo>
                  <a:pt x="1457202" y="113108"/>
                </a:lnTo>
                <a:lnTo>
                  <a:pt x="1496775" y="132606"/>
                </a:lnTo>
                <a:lnTo>
                  <a:pt x="1532490" y="153278"/>
                </a:lnTo>
                <a:lnTo>
                  <a:pt x="1564135" y="175040"/>
                </a:lnTo>
                <a:lnTo>
                  <a:pt x="1614361" y="221504"/>
                </a:lnTo>
                <a:lnTo>
                  <a:pt x="1645747" y="271329"/>
                </a:lnTo>
                <a:lnTo>
                  <a:pt x="1656588" y="323849"/>
                </a:lnTo>
                <a:lnTo>
                  <a:pt x="1653842" y="350410"/>
                </a:lnTo>
                <a:lnTo>
                  <a:pt x="1632515" y="401673"/>
                </a:lnTo>
                <a:lnTo>
                  <a:pt x="1591496" y="449905"/>
                </a:lnTo>
                <a:lnTo>
                  <a:pt x="1532490" y="494438"/>
                </a:lnTo>
                <a:lnTo>
                  <a:pt x="1496775" y="515110"/>
                </a:lnTo>
                <a:lnTo>
                  <a:pt x="1457202" y="534606"/>
                </a:lnTo>
                <a:lnTo>
                  <a:pt x="1413986" y="552845"/>
                </a:lnTo>
                <a:lnTo>
                  <a:pt x="1367338" y="569742"/>
                </a:lnTo>
                <a:lnTo>
                  <a:pt x="1317473" y="585214"/>
                </a:lnTo>
                <a:lnTo>
                  <a:pt x="1264603" y="599179"/>
                </a:lnTo>
                <a:lnTo>
                  <a:pt x="1208942" y="611551"/>
                </a:lnTo>
                <a:lnTo>
                  <a:pt x="1150703" y="622249"/>
                </a:lnTo>
                <a:lnTo>
                  <a:pt x="1090098" y="631189"/>
                </a:lnTo>
                <a:lnTo>
                  <a:pt x="1027342" y="638287"/>
                </a:lnTo>
                <a:lnTo>
                  <a:pt x="962647" y="643461"/>
                </a:lnTo>
                <a:lnTo>
                  <a:pt x="896226" y="646626"/>
                </a:lnTo>
                <a:lnTo>
                  <a:pt x="828293" y="647699"/>
                </a:lnTo>
                <a:lnTo>
                  <a:pt x="760361" y="646626"/>
                </a:lnTo>
                <a:lnTo>
                  <a:pt x="693940" y="643461"/>
                </a:lnTo>
                <a:lnTo>
                  <a:pt x="629245" y="638287"/>
                </a:lnTo>
                <a:lnTo>
                  <a:pt x="566489" y="631189"/>
                </a:lnTo>
                <a:lnTo>
                  <a:pt x="505884" y="622249"/>
                </a:lnTo>
                <a:lnTo>
                  <a:pt x="447645" y="611551"/>
                </a:lnTo>
                <a:lnTo>
                  <a:pt x="391984" y="599179"/>
                </a:lnTo>
                <a:lnTo>
                  <a:pt x="339114" y="585214"/>
                </a:lnTo>
                <a:lnTo>
                  <a:pt x="289249" y="569742"/>
                </a:lnTo>
                <a:lnTo>
                  <a:pt x="242601" y="552845"/>
                </a:lnTo>
                <a:lnTo>
                  <a:pt x="199385" y="534606"/>
                </a:lnTo>
                <a:lnTo>
                  <a:pt x="159812" y="515110"/>
                </a:lnTo>
                <a:lnTo>
                  <a:pt x="124097" y="494438"/>
                </a:lnTo>
                <a:lnTo>
                  <a:pt x="92452" y="472676"/>
                </a:lnTo>
                <a:lnTo>
                  <a:pt x="42226" y="426210"/>
                </a:lnTo>
                <a:lnTo>
                  <a:pt x="10840" y="376379"/>
                </a:lnTo>
                <a:lnTo>
                  <a:pt x="0" y="323849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B29DA5E-3EBD-4838-8F23-EB75AEFBC4D4}" type="slidenum">
              <a:rPr lang="th-TH"/>
              <a:pPr marL="209550"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895350"/>
            <a:ext cx="3230562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IP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Checksum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200" y="863600"/>
            <a:ext cx="2836863" cy="704850"/>
          </a:xfrm>
        </p:spPr>
        <p:txBody>
          <a:bodyPr rtlCol="0"/>
          <a:lstStyle/>
          <a:p>
            <a:pPr marL="12700" eaLnBrk="1" fontAlgn="auto" hangingPunct="1">
              <a:lnSpc>
                <a:spcPts val="5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650" i="1" spc="-95" dirty="0"/>
              <a:t>--</a:t>
            </a:r>
            <a:r>
              <a:rPr sz="4650" i="1" spc="-145" dirty="0"/>
              <a:t> </a:t>
            </a:r>
            <a:r>
              <a:rPr sz="4650" i="1" spc="-125" dirty="0"/>
              <a:t>Checking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1262063" y="2062163"/>
            <a:ext cx="4605337" cy="458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ahoma"/>
                <a:cs typeface="Tahoma"/>
              </a:rPr>
              <a:t>(0x91, 0xa3, 0x82, 0x11)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063" y="2611438"/>
            <a:ext cx="3868737" cy="100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341313" algn="l"/>
              </a:tabLst>
            </a:pPr>
            <a:r>
              <a:rPr lang="th-TH" sz="18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3000">
                <a:latin typeface="Tahoma" pitchFamily="34" charset="0"/>
                <a:cs typeface="Tahoma" pitchFamily="34" charset="0"/>
              </a:rPr>
              <a:t>[</a:t>
            </a:r>
            <a:r>
              <a:rPr lang="th-TH" sz="30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0xec4a</a:t>
            </a:r>
            <a:r>
              <a:rPr lang="th-TH" sz="3000">
                <a:latin typeface="Tahoma" pitchFamily="34" charset="0"/>
                <a:cs typeface="Tahoma" pitchFamily="34" charset="0"/>
              </a:rPr>
              <a:t>] + [0x91a3]</a:t>
            </a:r>
          </a:p>
          <a:p>
            <a:pPr algn="ctr">
              <a:spcBef>
                <a:spcPts val="725"/>
              </a:spcBef>
              <a:tabLst>
                <a:tab pos="341313" algn="l"/>
              </a:tabLst>
            </a:pPr>
            <a:r>
              <a:rPr lang="th-TH" sz="3000">
                <a:latin typeface="Tahoma" pitchFamily="34" charset="0"/>
                <a:cs typeface="Tahoma" pitchFamily="34" charset="0"/>
              </a:rPr>
              <a:t>=	[0x</a:t>
            </a:r>
            <a:r>
              <a:rPr lang="th-TH" sz="3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th-TH" sz="3000">
                <a:latin typeface="Tahoma" pitchFamily="34" charset="0"/>
                <a:cs typeface="Tahoma" pitchFamily="34" charset="0"/>
              </a:rPr>
              <a:t>7ded]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8963" y="2611438"/>
            <a:ext cx="1973262" cy="100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+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+</a:t>
            </a:r>
            <a:r>
              <a:rPr sz="3000" spc="-8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963" y="3708400"/>
            <a:ext cx="6010275" cy="155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= </a:t>
            </a:r>
            <a:r>
              <a:rPr sz="3000" spc="-5" dirty="0">
                <a:latin typeface="Tahoma"/>
                <a:cs typeface="Tahoma"/>
              </a:rPr>
              <a:t>[0x7ded] </a:t>
            </a:r>
            <a:r>
              <a:rPr sz="3000" dirty="0">
                <a:latin typeface="Tahoma"/>
                <a:cs typeface="Tahoma"/>
              </a:rPr>
              <a:t>+ </a:t>
            </a:r>
            <a:r>
              <a:rPr sz="3000" spc="-5" dirty="0">
                <a:latin typeface="Tahoma"/>
                <a:cs typeface="Tahoma"/>
              </a:rPr>
              <a:t>[0x0001] </a:t>
            </a:r>
            <a:r>
              <a:rPr sz="3000" dirty="0">
                <a:latin typeface="Tahoma"/>
                <a:cs typeface="Tahoma"/>
              </a:rPr>
              <a:t>+</a:t>
            </a:r>
            <a:r>
              <a:rPr sz="3000" spc="-5" dirty="0">
                <a:latin typeface="Tahoma"/>
                <a:cs typeface="Tahoma"/>
              </a:rPr>
              <a:t> [0x8211]</a:t>
            </a:r>
            <a:endParaRPr sz="3000">
              <a:latin typeface="Tahoma"/>
              <a:cs typeface="Tahoma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tabLst>
                <a:tab pos="1498600" algn="l"/>
                <a:tab pos="4078604" algn="l"/>
              </a:tabLst>
              <a:defRPr/>
            </a:pPr>
            <a:r>
              <a:rPr sz="3000" dirty="0">
                <a:latin typeface="Tahoma"/>
                <a:cs typeface="Tahoma"/>
              </a:rPr>
              <a:t>=	</a:t>
            </a:r>
            <a:r>
              <a:rPr sz="3000" spc="-5" dirty="0">
                <a:latin typeface="Tahoma"/>
                <a:cs typeface="Tahoma"/>
              </a:rPr>
              <a:t>[0x7dee]	</a:t>
            </a:r>
            <a:r>
              <a:rPr sz="3000" dirty="0">
                <a:latin typeface="Tahoma"/>
                <a:cs typeface="Tahoma"/>
              </a:rPr>
              <a:t>+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26034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=</a:t>
            </a:r>
            <a:r>
              <a:rPr sz="3000" spc="-9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[0xffff]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9159" name="object 8"/>
          <p:cNvSpPr>
            <a:spLocks noChangeArrowheads="1"/>
          </p:cNvSpPr>
          <p:nvPr/>
        </p:nvSpPr>
        <p:spPr bwMode="auto">
          <a:xfrm>
            <a:off x="1835150" y="4652963"/>
            <a:ext cx="1657350" cy="863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1835150" y="4652963"/>
            <a:ext cx="1658938" cy="863600"/>
          </a:xfrm>
          <a:custGeom>
            <a:avLst/>
            <a:gdLst/>
            <a:ahLst/>
            <a:cxnLst>
              <a:cxn ang="0">
                <a:pos x="8989" y="368204"/>
              </a:cxn>
              <a:cxn ang="0">
                <a:pos x="77061" y="249903"/>
              </a:cxn>
              <a:cxn ang="0">
                <a:pos x="166892" y="172032"/>
              </a:cxn>
              <a:cxn ang="0">
                <a:pos x="242839" y="126539"/>
              </a:cxn>
              <a:cxn ang="0">
                <a:pos x="330138" y="86963"/>
              </a:cxn>
              <a:cxn ang="0">
                <a:pos x="427505" y="53971"/>
              </a:cxn>
              <a:cxn ang="0">
                <a:pos x="533658" y="28232"/>
              </a:cxn>
              <a:cxn ang="0">
                <a:pos x="647313" y="10414"/>
              </a:cxn>
              <a:cxn ang="0">
                <a:pos x="767187" y="1184"/>
              </a:cxn>
              <a:cxn ang="0">
                <a:pos x="890924" y="1184"/>
              </a:cxn>
              <a:cxn ang="0">
                <a:pos x="1010798" y="10414"/>
              </a:cxn>
              <a:cxn ang="0">
                <a:pos x="1124453" y="28232"/>
              </a:cxn>
              <a:cxn ang="0">
                <a:pos x="1230606" y="53971"/>
              </a:cxn>
              <a:cxn ang="0">
                <a:pos x="1327973" y="86963"/>
              </a:cxn>
              <a:cxn ang="0">
                <a:pos x="1415272" y="126539"/>
              </a:cxn>
              <a:cxn ang="0">
                <a:pos x="1491219" y="172032"/>
              </a:cxn>
              <a:cxn ang="0">
                <a:pos x="1554533" y="222773"/>
              </a:cxn>
              <a:cxn ang="0">
                <a:pos x="1638125" y="337329"/>
              </a:cxn>
              <a:cxn ang="0">
                <a:pos x="1658112" y="432053"/>
              </a:cxn>
              <a:cxn ang="0">
                <a:pos x="1638125" y="526778"/>
              </a:cxn>
              <a:cxn ang="0">
                <a:pos x="1554533" y="641334"/>
              </a:cxn>
              <a:cxn ang="0">
                <a:pos x="1491219" y="692075"/>
              </a:cxn>
              <a:cxn ang="0">
                <a:pos x="1415272" y="737568"/>
              </a:cxn>
              <a:cxn ang="0">
                <a:pos x="1327973" y="777144"/>
              </a:cxn>
              <a:cxn ang="0">
                <a:pos x="1230606" y="810136"/>
              </a:cxn>
              <a:cxn ang="0">
                <a:pos x="1124453" y="835875"/>
              </a:cxn>
              <a:cxn ang="0">
                <a:pos x="1010798" y="853693"/>
              </a:cxn>
              <a:cxn ang="0">
                <a:pos x="890924" y="862923"/>
              </a:cxn>
              <a:cxn ang="0">
                <a:pos x="767187" y="862923"/>
              </a:cxn>
              <a:cxn ang="0">
                <a:pos x="647313" y="853693"/>
              </a:cxn>
              <a:cxn ang="0">
                <a:pos x="533658" y="835875"/>
              </a:cxn>
              <a:cxn ang="0">
                <a:pos x="427505" y="810136"/>
              </a:cxn>
              <a:cxn ang="0">
                <a:pos x="330138" y="777144"/>
              </a:cxn>
              <a:cxn ang="0">
                <a:pos x="242839" y="737568"/>
              </a:cxn>
              <a:cxn ang="0">
                <a:pos x="166892" y="692075"/>
              </a:cxn>
              <a:cxn ang="0">
                <a:pos x="103578" y="641334"/>
              </a:cxn>
              <a:cxn ang="0">
                <a:pos x="19986" y="526778"/>
              </a:cxn>
              <a:cxn ang="0">
                <a:pos x="0" y="432053"/>
              </a:cxn>
            </a:cxnLst>
            <a:rect l="0" t="0" r="r" b="b"/>
            <a:pathLst>
              <a:path w="1658620" h="864235">
                <a:moveTo>
                  <a:pt x="0" y="432053"/>
                </a:moveTo>
                <a:lnTo>
                  <a:pt x="8989" y="368204"/>
                </a:lnTo>
                <a:lnTo>
                  <a:pt x="35104" y="307265"/>
                </a:lnTo>
                <a:lnTo>
                  <a:pt x="77061" y="249903"/>
                </a:lnTo>
                <a:lnTo>
                  <a:pt x="133576" y="196788"/>
                </a:lnTo>
                <a:lnTo>
                  <a:pt x="166892" y="172032"/>
                </a:lnTo>
                <a:lnTo>
                  <a:pt x="203366" y="148588"/>
                </a:lnTo>
                <a:lnTo>
                  <a:pt x="242839" y="126539"/>
                </a:lnTo>
                <a:lnTo>
                  <a:pt x="285150" y="105970"/>
                </a:lnTo>
                <a:lnTo>
                  <a:pt x="330138" y="86963"/>
                </a:lnTo>
                <a:lnTo>
                  <a:pt x="377643" y="69602"/>
                </a:lnTo>
                <a:lnTo>
                  <a:pt x="427505" y="53971"/>
                </a:lnTo>
                <a:lnTo>
                  <a:pt x="479564" y="40153"/>
                </a:lnTo>
                <a:lnTo>
                  <a:pt x="533658" y="28232"/>
                </a:lnTo>
                <a:lnTo>
                  <a:pt x="589628" y="18291"/>
                </a:lnTo>
                <a:lnTo>
                  <a:pt x="647313" y="10414"/>
                </a:lnTo>
                <a:lnTo>
                  <a:pt x="706553" y="4684"/>
                </a:lnTo>
                <a:lnTo>
                  <a:pt x="767187" y="1184"/>
                </a:lnTo>
                <a:lnTo>
                  <a:pt x="829056" y="0"/>
                </a:lnTo>
                <a:lnTo>
                  <a:pt x="890924" y="1184"/>
                </a:lnTo>
                <a:lnTo>
                  <a:pt x="951558" y="4684"/>
                </a:lnTo>
                <a:lnTo>
                  <a:pt x="1010798" y="10414"/>
                </a:lnTo>
                <a:lnTo>
                  <a:pt x="1068483" y="18291"/>
                </a:lnTo>
                <a:lnTo>
                  <a:pt x="1124453" y="28232"/>
                </a:lnTo>
                <a:lnTo>
                  <a:pt x="1178547" y="40153"/>
                </a:lnTo>
                <a:lnTo>
                  <a:pt x="1230606" y="53971"/>
                </a:lnTo>
                <a:lnTo>
                  <a:pt x="1280468" y="69602"/>
                </a:lnTo>
                <a:lnTo>
                  <a:pt x="1327973" y="86963"/>
                </a:lnTo>
                <a:lnTo>
                  <a:pt x="1372961" y="105970"/>
                </a:lnTo>
                <a:lnTo>
                  <a:pt x="1415272" y="126539"/>
                </a:lnTo>
                <a:lnTo>
                  <a:pt x="1454745" y="148588"/>
                </a:lnTo>
                <a:lnTo>
                  <a:pt x="1491219" y="172032"/>
                </a:lnTo>
                <a:lnTo>
                  <a:pt x="1524535" y="196788"/>
                </a:lnTo>
                <a:lnTo>
                  <a:pt x="1554533" y="222773"/>
                </a:lnTo>
                <a:lnTo>
                  <a:pt x="1603929" y="278095"/>
                </a:lnTo>
                <a:lnTo>
                  <a:pt x="1638125" y="337329"/>
                </a:lnTo>
                <a:lnTo>
                  <a:pt x="1655837" y="399807"/>
                </a:lnTo>
                <a:lnTo>
                  <a:pt x="1658112" y="432053"/>
                </a:lnTo>
                <a:lnTo>
                  <a:pt x="1655837" y="464300"/>
                </a:lnTo>
                <a:lnTo>
                  <a:pt x="1638125" y="526778"/>
                </a:lnTo>
                <a:lnTo>
                  <a:pt x="1603929" y="586012"/>
                </a:lnTo>
                <a:lnTo>
                  <a:pt x="1554533" y="641334"/>
                </a:lnTo>
                <a:lnTo>
                  <a:pt x="1524535" y="667319"/>
                </a:lnTo>
                <a:lnTo>
                  <a:pt x="1491219" y="692075"/>
                </a:lnTo>
                <a:lnTo>
                  <a:pt x="1454745" y="715519"/>
                </a:lnTo>
                <a:lnTo>
                  <a:pt x="1415272" y="737568"/>
                </a:lnTo>
                <a:lnTo>
                  <a:pt x="1372961" y="758137"/>
                </a:lnTo>
                <a:lnTo>
                  <a:pt x="1327973" y="777144"/>
                </a:lnTo>
                <a:lnTo>
                  <a:pt x="1280468" y="794505"/>
                </a:lnTo>
                <a:lnTo>
                  <a:pt x="1230606" y="810136"/>
                </a:lnTo>
                <a:lnTo>
                  <a:pt x="1178547" y="823954"/>
                </a:lnTo>
                <a:lnTo>
                  <a:pt x="1124453" y="835875"/>
                </a:lnTo>
                <a:lnTo>
                  <a:pt x="1068483" y="845816"/>
                </a:lnTo>
                <a:lnTo>
                  <a:pt x="1010798" y="853693"/>
                </a:lnTo>
                <a:lnTo>
                  <a:pt x="951558" y="859423"/>
                </a:lnTo>
                <a:lnTo>
                  <a:pt x="890924" y="862923"/>
                </a:lnTo>
                <a:lnTo>
                  <a:pt x="829056" y="864107"/>
                </a:lnTo>
                <a:lnTo>
                  <a:pt x="767187" y="862923"/>
                </a:lnTo>
                <a:lnTo>
                  <a:pt x="706553" y="859423"/>
                </a:lnTo>
                <a:lnTo>
                  <a:pt x="647313" y="853693"/>
                </a:lnTo>
                <a:lnTo>
                  <a:pt x="589628" y="845816"/>
                </a:lnTo>
                <a:lnTo>
                  <a:pt x="533658" y="835875"/>
                </a:lnTo>
                <a:lnTo>
                  <a:pt x="479564" y="823954"/>
                </a:lnTo>
                <a:lnTo>
                  <a:pt x="427505" y="810136"/>
                </a:lnTo>
                <a:lnTo>
                  <a:pt x="377643" y="794505"/>
                </a:lnTo>
                <a:lnTo>
                  <a:pt x="330138" y="777144"/>
                </a:lnTo>
                <a:lnTo>
                  <a:pt x="285150" y="758137"/>
                </a:lnTo>
                <a:lnTo>
                  <a:pt x="242839" y="737568"/>
                </a:lnTo>
                <a:lnTo>
                  <a:pt x="203366" y="715519"/>
                </a:lnTo>
                <a:lnTo>
                  <a:pt x="166892" y="692075"/>
                </a:lnTo>
                <a:lnTo>
                  <a:pt x="133576" y="667319"/>
                </a:lnTo>
                <a:lnTo>
                  <a:pt x="103578" y="641334"/>
                </a:lnTo>
                <a:lnTo>
                  <a:pt x="54182" y="586012"/>
                </a:lnTo>
                <a:lnTo>
                  <a:pt x="19986" y="526778"/>
                </a:lnTo>
                <a:lnTo>
                  <a:pt x="2274" y="464300"/>
                </a:lnTo>
                <a:lnTo>
                  <a:pt x="0" y="432053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8B4EF92-D925-469D-A7DE-706555485FFF}" type="slidenum">
              <a:rPr lang="th-TH"/>
              <a:pPr marL="209550"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2289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Checksum</a:t>
            </a:r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7D52107-08F7-4ABC-931D-7473563D7862}" type="slidenum">
              <a:rPr lang="th-TH"/>
              <a:pPr marL="209550"/>
              <a:t>43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938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  <a:defRPr/>
            </a:pPr>
            <a:r>
              <a:rPr spc="-5" dirty="0"/>
              <a:t>Problem??</a:t>
            </a:r>
          </a:p>
          <a:p>
            <a:pPr marL="159448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TTL keeps</a:t>
            </a:r>
            <a:r>
              <a:rPr sz="2800" spc="-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changing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9448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Re-compute @ each node is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too</a:t>
            </a:r>
            <a:r>
              <a:rPr sz="2800" spc="3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expensive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94485" lvl="1" indent="-286385" eaLnBrk="1" fontAlgn="auto" hangingPunct="1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subtract (each for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0x0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00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) </a:t>
            </a:r>
            <a:r>
              <a:rPr sz="2800" spc="-10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800" spc="-18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Why?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93800" indent="-342900" eaLnBrk="1" fontAlgn="auto" hangingPunct="1">
              <a:spcBef>
                <a:spcPts val="10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  <a:defRPr/>
            </a:pPr>
            <a:r>
              <a:rPr spc="-5" dirty="0"/>
              <a:t>If </a:t>
            </a:r>
            <a:r>
              <a:rPr dirty="0"/>
              <a:t>checksum </a:t>
            </a:r>
            <a:r>
              <a:rPr spc="5" dirty="0"/>
              <a:t>≠ </a:t>
            </a:r>
            <a:r>
              <a:rPr spc="-5" dirty="0"/>
              <a:t>0xffff, Header</a:t>
            </a:r>
            <a:r>
              <a:rPr spc="-40" dirty="0"/>
              <a:t> </a:t>
            </a:r>
            <a:r>
              <a:rPr dirty="0"/>
              <a:t>is</a:t>
            </a:r>
          </a:p>
          <a:p>
            <a:pPr marL="1193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corrupted</a:t>
            </a:r>
          </a:p>
          <a:p>
            <a:pPr marL="176530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b="1" spc="-5" dirty="0"/>
              <a:t>Discard </a:t>
            </a:r>
            <a:r>
              <a:rPr dirty="0"/>
              <a:t>datagram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So</a:t>
            </a:r>
            <a:r>
              <a:rPr spc="254" dirty="0"/>
              <a:t> </a:t>
            </a:r>
            <a:r>
              <a:rPr spc="-5" dirty="0"/>
              <a:t>??</a:t>
            </a:r>
          </a:p>
          <a:p>
            <a:pPr marL="13843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b="1" dirty="0">
                <a:latin typeface="Wingdings"/>
                <a:cs typeface="Wingdings"/>
              </a:rPr>
              <a:t>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/>
              <a:t>ICMP </a:t>
            </a:r>
            <a:r>
              <a:rPr dirty="0"/>
              <a:t>is</a:t>
            </a:r>
            <a:r>
              <a:rPr spc="85" dirty="0"/>
              <a:t> </a:t>
            </a:r>
            <a:r>
              <a:rPr dirty="0"/>
              <a:t>generated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65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3054350" y="3146425"/>
            <a:ext cx="722313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3060700" y="3160713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3060700" y="3017838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3043238" y="3125788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3046413" y="3140075"/>
            <a:ext cx="709612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3046413" y="2997200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5303838" y="3146425"/>
            <a:ext cx="722312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5310188" y="3160713"/>
            <a:ext cx="709612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5310188" y="3017838"/>
            <a:ext cx="709612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5292725" y="3125788"/>
            <a:ext cx="719138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5295900" y="3140075"/>
            <a:ext cx="709613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5295900" y="2997200"/>
            <a:ext cx="709613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 noChangeArrowheads="1"/>
          </p:cNvSpPr>
          <p:nvPr/>
        </p:nvSpPr>
        <p:spPr bwMode="auto">
          <a:xfrm>
            <a:off x="7920038" y="2798763"/>
            <a:ext cx="231775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7920038" y="2798763"/>
            <a:ext cx="231775" cy="373062"/>
          </a:xfrm>
          <a:custGeom>
            <a:avLst/>
            <a:gdLst/>
            <a:ahLst/>
            <a:cxnLst>
              <a:cxn ang="0">
                <a:pos x="188595" y="256159"/>
              </a:cxn>
              <a:cxn ang="0">
                <a:pos x="213995" y="220345"/>
              </a:cxn>
              <a:cxn ang="0">
                <a:pos x="228853" y="175768"/>
              </a:cxn>
              <a:cxn ang="0">
                <a:pos x="231648" y="144145"/>
              </a:cxn>
              <a:cxn ang="0">
                <a:pos x="230886" y="127635"/>
              </a:cxn>
              <a:cxn ang="0">
                <a:pos x="220345" y="81534"/>
              </a:cxn>
              <a:cxn ang="0">
                <a:pos x="197485" y="42290"/>
              </a:cxn>
              <a:cxn ang="0">
                <a:pos x="166370" y="14605"/>
              </a:cxn>
              <a:cxn ang="0">
                <a:pos x="128650" y="1143"/>
              </a:cxn>
              <a:cxn ang="0">
                <a:pos x="115950" y="0"/>
              </a:cxn>
              <a:cxn ang="0">
                <a:pos x="102997" y="1143"/>
              </a:cxn>
              <a:cxn ang="0">
                <a:pos x="65913" y="14605"/>
              </a:cxn>
              <a:cxn ang="0">
                <a:pos x="34163" y="42290"/>
              </a:cxn>
              <a:cxn ang="0">
                <a:pos x="11302" y="81534"/>
              </a:cxn>
              <a:cxn ang="0">
                <a:pos x="762" y="127635"/>
              </a:cxn>
              <a:cxn ang="0">
                <a:pos x="0" y="144145"/>
              </a:cxn>
              <a:cxn ang="0">
                <a:pos x="762" y="160020"/>
              </a:cxn>
              <a:cxn ang="0">
                <a:pos x="11302" y="206121"/>
              </a:cxn>
              <a:cxn ang="0">
                <a:pos x="33527" y="244983"/>
              </a:cxn>
              <a:cxn ang="0">
                <a:pos x="43052" y="256159"/>
              </a:cxn>
              <a:cxn ang="0">
                <a:pos x="25780" y="279146"/>
              </a:cxn>
              <a:cxn ang="0">
                <a:pos x="25780" y="373380"/>
              </a:cxn>
              <a:cxn ang="0">
                <a:pos x="205867" y="373380"/>
              </a:cxn>
              <a:cxn ang="0">
                <a:pos x="205867" y="279146"/>
              </a:cxn>
              <a:cxn ang="0">
                <a:pos x="188595" y="256159"/>
              </a:cxn>
            </a:cxnLst>
            <a:rect l="0" t="0" r="r" b="b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7791450" y="3111500"/>
            <a:ext cx="531813" cy="331788"/>
          </a:xfrm>
          <a:custGeom>
            <a:avLst/>
            <a:gdLst/>
            <a:ahLst/>
            <a:cxnLst>
              <a:cxn ang="0">
                <a:pos x="176911" y="0"/>
              </a:cxn>
              <a:cxn ang="0">
                <a:pos x="126111" y="7619"/>
              </a:cxn>
              <a:cxn ang="0">
                <a:pos x="77851" y="29082"/>
              </a:cxn>
              <a:cxn ang="0">
                <a:pos x="35179" y="64262"/>
              </a:cxn>
              <a:cxn ang="0">
                <a:pos x="10922" y="93725"/>
              </a:cxn>
              <a:cxn ang="0">
                <a:pos x="0" y="110616"/>
              </a:cxn>
              <a:cxn ang="0">
                <a:pos x="0" y="330707"/>
              </a:cxn>
              <a:cxn ang="0">
                <a:pos x="530352" y="330707"/>
              </a:cxn>
              <a:cxn ang="0">
                <a:pos x="530352" y="110616"/>
              </a:cxn>
              <a:cxn ang="0">
                <a:pos x="519811" y="93725"/>
              </a:cxn>
              <a:cxn ang="0">
                <a:pos x="511148" y="83057"/>
              </a:cxn>
              <a:cxn ang="0">
                <a:pos x="265303" y="83057"/>
              </a:cxn>
              <a:cxn ang="0">
                <a:pos x="253365" y="81914"/>
              </a:cxn>
              <a:cxn ang="0">
                <a:pos x="210058" y="60070"/>
              </a:cxn>
              <a:cxn ang="0">
                <a:pos x="186055" y="27177"/>
              </a:cxn>
              <a:cxn ang="0">
                <a:pos x="180721" y="13715"/>
              </a:cxn>
              <a:cxn ang="0">
                <a:pos x="176911" y="0"/>
              </a:cxn>
              <a:cxn ang="0">
                <a:pos x="353822" y="0"/>
              </a:cxn>
              <a:cxn ang="0">
                <a:pos x="337185" y="38988"/>
              </a:cxn>
              <a:cxn ang="0">
                <a:pos x="310515" y="68071"/>
              </a:cxn>
              <a:cxn ang="0">
                <a:pos x="265303" y="83057"/>
              </a:cxn>
              <a:cxn ang="0">
                <a:pos x="511148" y="83057"/>
              </a:cxn>
              <a:cxn ang="0">
                <a:pos x="481711" y="50926"/>
              </a:cxn>
              <a:cxn ang="0">
                <a:pos x="437007" y="20700"/>
              </a:cxn>
              <a:cxn ang="0">
                <a:pos x="387604" y="3428"/>
              </a:cxn>
              <a:cxn ang="0">
                <a:pos x="370713" y="1142"/>
              </a:cxn>
              <a:cxn ang="0">
                <a:pos x="353822" y="0"/>
              </a:cxn>
            </a:cxnLst>
            <a:rect l="0" t="0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/>
            <a:ahLst/>
            <a:cxnLst>
              <a:cxn ang="0">
                <a:pos x="124128" y="0"/>
              </a:cxn>
              <a:cxn ang="0">
                <a:pos x="110412" y="0"/>
              </a:cxn>
              <a:cxn ang="0">
                <a:pos x="96950" y="1142"/>
              </a:cxn>
              <a:cxn ang="0">
                <a:pos x="57961" y="16890"/>
              </a:cxn>
              <a:cxn ang="0">
                <a:pos x="26846" y="45720"/>
              </a:cxn>
              <a:cxn ang="0">
                <a:pos x="6653" y="84454"/>
              </a:cxn>
              <a:cxn ang="0">
                <a:pos x="0" y="129412"/>
              </a:cxn>
              <a:cxn ang="0">
                <a:pos x="938" y="143256"/>
              </a:cxn>
              <a:cxn ang="0">
                <a:pos x="47420" y="141350"/>
              </a:cxn>
              <a:cxn ang="0">
                <a:pos x="89076" y="136398"/>
              </a:cxn>
              <a:cxn ang="0">
                <a:pos x="137590" y="121792"/>
              </a:cxn>
              <a:cxn ang="0">
                <a:pos x="150671" y="107187"/>
              </a:cxn>
              <a:cxn ang="0">
                <a:pos x="233194" y="107187"/>
              </a:cxn>
              <a:cxn ang="0">
                <a:pos x="215822" y="57658"/>
              </a:cxn>
              <a:cxn ang="0">
                <a:pos x="187882" y="25400"/>
              </a:cxn>
              <a:cxn ang="0">
                <a:pos x="151433" y="4952"/>
              </a:cxn>
              <a:cxn ang="0">
                <a:pos x="137590" y="1142"/>
              </a:cxn>
              <a:cxn ang="0">
                <a:pos x="124128" y="0"/>
              </a:cxn>
              <a:cxn ang="0">
                <a:pos x="233194" y="107187"/>
              </a:cxn>
              <a:cxn ang="0">
                <a:pos x="150671" y="107187"/>
              </a:cxn>
              <a:cxn ang="0">
                <a:pos x="151433" y="112140"/>
              </a:cxn>
              <a:cxn ang="0">
                <a:pos x="153592" y="116332"/>
              </a:cxn>
              <a:cxn ang="0">
                <a:pos x="156767" y="121412"/>
              </a:cxn>
              <a:cxn ang="0">
                <a:pos x="161720" y="124840"/>
              </a:cxn>
              <a:cxn ang="0">
                <a:pos x="167308" y="129412"/>
              </a:cxn>
              <a:cxn ang="0">
                <a:pos x="175182" y="132461"/>
              </a:cxn>
              <a:cxn ang="0">
                <a:pos x="182929" y="135636"/>
              </a:cxn>
              <a:cxn ang="0">
                <a:pos x="191819" y="138302"/>
              </a:cxn>
              <a:cxn ang="0">
                <a:pos x="201725" y="140208"/>
              </a:cxn>
              <a:cxn ang="0">
                <a:pos x="212266" y="141732"/>
              </a:cxn>
              <a:cxn ang="0">
                <a:pos x="222553" y="142875"/>
              </a:cxn>
              <a:cxn ang="0">
                <a:pos x="233602" y="143256"/>
              </a:cxn>
              <a:cxn ang="0">
                <a:pos x="234541" y="129412"/>
              </a:cxn>
              <a:cxn ang="0">
                <a:pos x="234439" y="121412"/>
              </a:cxn>
              <a:cxn ang="0">
                <a:pos x="234237" y="113664"/>
              </a:cxn>
              <a:cxn ang="0">
                <a:pos x="233194" y="107187"/>
              </a:cxn>
            </a:cxnLst>
            <a:rect l="0" t="0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637" y="142875"/>
              </a:cxn>
              <a:cxn ang="0">
                <a:pos x="32257" y="142112"/>
              </a:cxn>
              <a:cxn ang="0">
                <a:pos x="47498" y="141350"/>
              </a:cxn>
              <a:cxn ang="0">
                <a:pos x="61595" y="139826"/>
              </a:cxn>
              <a:cxn ang="0">
                <a:pos x="75692" y="138302"/>
              </a:cxn>
              <a:cxn ang="0">
                <a:pos x="122174" y="128270"/>
              </a:cxn>
              <a:cxn ang="0">
                <a:pos x="130301" y="124840"/>
              </a:cxn>
              <a:cxn ang="0">
                <a:pos x="137668" y="121792"/>
              </a:cxn>
              <a:cxn ang="0">
                <a:pos x="143382" y="118237"/>
              </a:cxn>
              <a:cxn ang="0">
                <a:pos x="147320" y="114426"/>
              </a:cxn>
              <a:cxn ang="0">
                <a:pos x="149732" y="110998"/>
              </a:cxn>
              <a:cxn ang="0">
                <a:pos x="150749" y="107187"/>
              </a:cxn>
              <a:cxn ang="0">
                <a:pos x="151511" y="112140"/>
              </a:cxn>
              <a:cxn ang="0">
                <a:pos x="153670" y="116332"/>
              </a:cxn>
              <a:cxn ang="0">
                <a:pos x="156845" y="121412"/>
              </a:cxn>
              <a:cxn ang="0">
                <a:pos x="161798" y="124840"/>
              </a:cxn>
              <a:cxn ang="0">
                <a:pos x="167386" y="129412"/>
              </a:cxn>
              <a:cxn ang="0">
                <a:pos x="175260" y="132461"/>
              </a:cxn>
              <a:cxn ang="0">
                <a:pos x="183006" y="135636"/>
              </a:cxn>
              <a:cxn ang="0">
                <a:pos x="191897" y="138302"/>
              </a:cxn>
              <a:cxn ang="0">
                <a:pos x="201802" y="140208"/>
              </a:cxn>
              <a:cxn ang="0">
                <a:pos x="212344" y="141732"/>
              </a:cxn>
              <a:cxn ang="0">
                <a:pos x="222630" y="142875"/>
              </a:cxn>
              <a:cxn ang="0">
                <a:pos x="233679" y="143256"/>
              </a:cxn>
              <a:cxn ang="0">
                <a:pos x="234696" y="128270"/>
              </a:cxn>
              <a:cxn ang="0">
                <a:pos x="227965" y="84454"/>
              </a:cxn>
              <a:cxn ang="0">
                <a:pos x="207772" y="45720"/>
              </a:cxn>
              <a:cxn ang="0">
                <a:pos x="176656" y="16890"/>
              </a:cxn>
              <a:cxn ang="0">
                <a:pos x="137668" y="1142"/>
              </a:cxn>
              <a:cxn ang="0">
                <a:pos x="124205" y="0"/>
              </a:cxn>
              <a:cxn ang="0">
                <a:pos x="110490" y="0"/>
              </a:cxn>
              <a:cxn ang="0">
                <a:pos x="70485" y="10033"/>
              </a:cxn>
              <a:cxn ang="0">
                <a:pos x="36068" y="34544"/>
              </a:cxn>
              <a:cxn ang="0">
                <a:pos x="12065" y="70612"/>
              </a:cxn>
              <a:cxn ang="0">
                <a:pos x="380" y="113664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001"/>
              </a:cxn>
              <a:cxn ang="0">
                <a:pos x="78994" y="30353"/>
              </a:cxn>
              <a:cxn ang="0">
                <a:pos x="35941" y="67056"/>
              </a:cxn>
              <a:cxn ang="0">
                <a:pos x="10541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28954" y="98552"/>
              </a:cxn>
              <a:cxn ang="0">
                <a:pos x="520025" y="86614"/>
              </a:cxn>
              <a:cxn ang="0">
                <a:pos x="264287" y="86614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8"/>
              </a:cxn>
              <a:cxn ang="0">
                <a:pos x="275209" y="86614"/>
              </a:cxn>
              <a:cxn ang="0">
                <a:pos x="520025" y="86614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7874000" y="3308350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8197850" y="3308350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/>
            <a:ahLst/>
            <a:cxnLst>
              <a:cxn ang="0">
                <a:pos x="89916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16890" y="82423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9" y="86614"/>
              </a:cxn>
              <a:cxn ang="0">
                <a:pos x="264287" y="86614"/>
              </a:cxn>
              <a:cxn ang="0">
                <a:pos x="220472" y="69088"/>
              </a:cxn>
              <a:cxn ang="0">
                <a:pos x="195452" y="39497"/>
              </a:cxn>
              <a:cxn ang="0">
                <a:pos x="179577" y="0"/>
              </a:cxn>
              <a:cxn ang="0">
                <a:pos x="162305" y="762"/>
              </a:cxn>
              <a:cxn ang="0">
                <a:pos x="111125" y="13843"/>
              </a:cxn>
              <a:cxn ang="0">
                <a:pos x="63880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6" y="347472"/>
              </a:cxn>
            </a:cxnLst>
            <a:rect l="0" t="0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7026275" y="3222625"/>
            <a:ext cx="682625" cy="220663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682751" y="220979"/>
              </a:cxn>
              <a:cxn ang="0">
                <a:pos x="682751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048500" y="3246438"/>
            <a:ext cx="638175" cy="173037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38555" y="172212"/>
              </a:cxn>
              <a:cxn ang="0">
                <a:pos x="638555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4891"/>
              </a:cxn>
              <a:cxn ang="0">
                <a:pos x="661924" y="196468"/>
              </a:cxn>
              <a:cxn ang="0">
                <a:pos x="21208" y="196468"/>
              </a:cxn>
              <a:cxn ang="0">
                <a:pos x="0" y="220979"/>
              </a:cxn>
              <a:cxn ang="0">
                <a:pos x="682751" y="220979"/>
              </a:cxn>
              <a:cxn ang="0">
                <a:pos x="682751" y="0"/>
              </a:cxn>
            </a:cxnLst>
            <a:rect l="0" t="0" r="r" b="b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0979"/>
              </a:cxn>
              <a:cxn ang="0">
                <a:pos x="21208" y="196468"/>
              </a:cxn>
              <a:cxn ang="0">
                <a:pos x="21208" y="24891"/>
              </a:cxn>
              <a:cxn ang="0">
                <a:pos x="661924" y="24891"/>
              </a:cxn>
              <a:cxn ang="0">
                <a:pos x="682751" y="0"/>
              </a:cxn>
            </a:cxnLst>
            <a:rect l="0" t="0" r="r" b="b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7494588" y="33258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7451725" y="3306763"/>
            <a:ext cx="214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0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7494588" y="3289300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7239000" y="317341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7069138" y="32893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7069138" y="3279775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7081838" y="2641600"/>
            <a:ext cx="596900" cy="493713"/>
          </a:xfrm>
          <a:custGeom>
            <a:avLst/>
            <a:gdLst/>
            <a:ahLst/>
            <a:cxnLst>
              <a:cxn ang="0">
                <a:pos x="0" y="493775"/>
              </a:cxn>
              <a:cxn ang="0">
                <a:pos x="597407" y="493775"/>
              </a:cxn>
              <a:cxn ang="0">
                <a:pos x="597407" y="0"/>
              </a:cxn>
              <a:cxn ang="0">
                <a:pos x="0" y="0"/>
              </a:cxn>
              <a:cxn ang="0">
                <a:pos x="0" y="493775"/>
              </a:cxn>
            </a:cxnLst>
            <a:rect l="0" t="0" r="r" b="b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/>
          </p:cNvSpPr>
          <p:nvPr/>
        </p:nvSpPr>
        <p:spPr bwMode="auto">
          <a:xfrm>
            <a:off x="7080250" y="3122613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5" name="object 52"/>
          <p:cNvSpPr>
            <a:spLocks/>
          </p:cNvSpPr>
          <p:nvPr/>
        </p:nvSpPr>
        <p:spPr bwMode="auto">
          <a:xfrm>
            <a:off x="7091363" y="2665413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4500"/>
              </a:cxn>
            </a:cxnLst>
            <a:rect l="0" t="0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6" name="object 53"/>
          <p:cNvSpPr>
            <a:spLocks/>
          </p:cNvSpPr>
          <p:nvPr/>
        </p:nvSpPr>
        <p:spPr bwMode="auto">
          <a:xfrm>
            <a:off x="7080250" y="2654300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7" name="object 54"/>
          <p:cNvSpPr>
            <a:spLocks/>
          </p:cNvSpPr>
          <p:nvPr/>
        </p:nvSpPr>
        <p:spPr bwMode="auto">
          <a:xfrm>
            <a:off x="7667625" y="2665413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8" name="object 55"/>
          <p:cNvSpPr>
            <a:spLocks/>
          </p:cNvSpPr>
          <p:nvPr/>
        </p:nvSpPr>
        <p:spPr bwMode="auto">
          <a:xfrm>
            <a:off x="7080250" y="2641600"/>
            <a:ext cx="554038" cy="442913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3484"/>
              </a:cxn>
              <a:cxn ang="0">
                <a:pos x="21081" y="418846"/>
              </a:cxn>
              <a:cxn ang="0">
                <a:pos x="21081" y="24257"/>
              </a:cxn>
              <a:cxn ang="0">
                <a:pos x="532129" y="24257"/>
              </a:cxn>
              <a:cxn ang="0">
                <a:pos x="553212" y="0"/>
              </a:cxn>
            </a:cxnLst>
            <a:rect l="0" t="0" r="r" b="b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9" name="object 56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5111" y="387096"/>
              </a:cxn>
              <a:cxn ang="0">
                <a:pos x="515111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0" name="object 57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5111" y="387096"/>
              </a:cxn>
              <a:cxn ang="0">
                <a:pos x="515111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1" name="object 58"/>
          <p:cNvSpPr txBox="1">
            <a:spLocks noChangeArrowheads="1"/>
          </p:cNvSpPr>
          <p:nvPr/>
        </p:nvSpPr>
        <p:spPr bwMode="auto">
          <a:xfrm>
            <a:off x="7950200" y="3152775"/>
            <a:ext cx="182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22" name="object 59"/>
          <p:cNvSpPr>
            <a:spLocks/>
          </p:cNvSpPr>
          <p:nvPr/>
        </p:nvSpPr>
        <p:spPr bwMode="auto">
          <a:xfrm>
            <a:off x="3054350" y="5162550"/>
            <a:ext cx="722313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3" name="object 60"/>
          <p:cNvSpPr>
            <a:spLocks/>
          </p:cNvSpPr>
          <p:nvPr/>
        </p:nvSpPr>
        <p:spPr bwMode="auto">
          <a:xfrm>
            <a:off x="3060700" y="5176838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4" name="object 61"/>
          <p:cNvSpPr>
            <a:spLocks/>
          </p:cNvSpPr>
          <p:nvPr/>
        </p:nvSpPr>
        <p:spPr bwMode="auto">
          <a:xfrm>
            <a:off x="3060700" y="5033963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5" name="object 62"/>
          <p:cNvSpPr>
            <a:spLocks/>
          </p:cNvSpPr>
          <p:nvPr/>
        </p:nvSpPr>
        <p:spPr bwMode="auto">
          <a:xfrm>
            <a:off x="3043238" y="5141913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6" name="object 63"/>
          <p:cNvSpPr>
            <a:spLocks/>
          </p:cNvSpPr>
          <p:nvPr/>
        </p:nvSpPr>
        <p:spPr bwMode="auto">
          <a:xfrm>
            <a:off x="3046413" y="5156200"/>
            <a:ext cx="709612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7" name="object 64"/>
          <p:cNvSpPr>
            <a:spLocks/>
          </p:cNvSpPr>
          <p:nvPr/>
        </p:nvSpPr>
        <p:spPr bwMode="auto">
          <a:xfrm>
            <a:off x="3046413" y="5014913"/>
            <a:ext cx="709612" cy="249237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8" name="object 65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9" name="object 66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0" name="object 67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1" name="object 68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2" name="object 69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3" name="object 70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4" name="object 71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5" name="object 72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6" name="object 73"/>
          <p:cNvSpPr>
            <a:spLocks/>
          </p:cNvSpPr>
          <p:nvPr/>
        </p:nvSpPr>
        <p:spPr bwMode="auto">
          <a:xfrm>
            <a:off x="5303838" y="5162550"/>
            <a:ext cx="722312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7" name="object 74"/>
          <p:cNvSpPr>
            <a:spLocks/>
          </p:cNvSpPr>
          <p:nvPr/>
        </p:nvSpPr>
        <p:spPr bwMode="auto">
          <a:xfrm>
            <a:off x="5310188" y="5176838"/>
            <a:ext cx="709612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8" name="object 75"/>
          <p:cNvSpPr>
            <a:spLocks/>
          </p:cNvSpPr>
          <p:nvPr/>
        </p:nvSpPr>
        <p:spPr bwMode="auto">
          <a:xfrm>
            <a:off x="5310188" y="5033963"/>
            <a:ext cx="709612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9" name="object 76"/>
          <p:cNvSpPr>
            <a:spLocks/>
          </p:cNvSpPr>
          <p:nvPr/>
        </p:nvSpPr>
        <p:spPr bwMode="auto">
          <a:xfrm>
            <a:off x="5292725" y="5141913"/>
            <a:ext cx="719138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0" y="141804"/>
              </a:cxn>
              <a:cxn ang="0">
                <a:pos x="719290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0" name="object 77"/>
          <p:cNvSpPr>
            <a:spLocks/>
          </p:cNvSpPr>
          <p:nvPr/>
        </p:nvSpPr>
        <p:spPr bwMode="auto">
          <a:xfrm>
            <a:off x="5295900" y="5156200"/>
            <a:ext cx="709613" cy="249238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1" name="object 78"/>
          <p:cNvSpPr>
            <a:spLocks/>
          </p:cNvSpPr>
          <p:nvPr/>
        </p:nvSpPr>
        <p:spPr bwMode="auto">
          <a:xfrm>
            <a:off x="5295900" y="5014913"/>
            <a:ext cx="709613" cy="249237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2" name="object 79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3" name="object 80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4" name="object 81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5" name="object 82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6" name="object 83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7" name="object 84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8" name="object 85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9" name="object 86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0" name="object 87"/>
          <p:cNvSpPr>
            <a:spLocks noChangeArrowheads="1"/>
          </p:cNvSpPr>
          <p:nvPr/>
        </p:nvSpPr>
        <p:spPr bwMode="auto">
          <a:xfrm>
            <a:off x="1581150" y="4805363"/>
            <a:ext cx="233363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1" name="object 88"/>
          <p:cNvSpPr>
            <a:spLocks/>
          </p:cNvSpPr>
          <p:nvPr/>
        </p:nvSpPr>
        <p:spPr bwMode="auto">
          <a:xfrm>
            <a:off x="1581150" y="4805363"/>
            <a:ext cx="234950" cy="373062"/>
          </a:xfrm>
          <a:custGeom>
            <a:avLst/>
            <a:gdLst/>
            <a:ahLst/>
            <a:cxnLst>
              <a:cxn ang="0">
                <a:pos x="189864" y="256158"/>
              </a:cxn>
              <a:cxn ang="0">
                <a:pos x="215392" y="220344"/>
              </a:cxn>
              <a:cxn ang="0">
                <a:pos x="230377" y="175767"/>
              </a:cxn>
              <a:cxn ang="0">
                <a:pos x="233171" y="144144"/>
              </a:cxn>
              <a:cxn ang="0">
                <a:pos x="232410" y="127634"/>
              </a:cxn>
              <a:cxn ang="0">
                <a:pos x="221869" y="81533"/>
              </a:cxn>
              <a:cxn ang="0">
                <a:pos x="198755" y="42290"/>
              </a:cxn>
              <a:cxn ang="0">
                <a:pos x="167512" y="14604"/>
              </a:cxn>
              <a:cxn ang="0">
                <a:pos x="129539" y="1142"/>
              </a:cxn>
              <a:cxn ang="0">
                <a:pos x="116712" y="0"/>
              </a:cxn>
              <a:cxn ang="0">
                <a:pos x="103631" y="1142"/>
              </a:cxn>
              <a:cxn ang="0">
                <a:pos x="66420" y="14604"/>
              </a:cxn>
              <a:cxn ang="0">
                <a:pos x="34416" y="42290"/>
              </a:cxn>
              <a:cxn ang="0">
                <a:pos x="11303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3" y="206120"/>
              </a:cxn>
              <a:cxn ang="0">
                <a:pos x="33654" y="244982"/>
              </a:cxn>
              <a:cxn ang="0">
                <a:pos x="43306" y="256158"/>
              </a:cxn>
              <a:cxn ang="0">
                <a:pos x="25907" y="279145"/>
              </a:cxn>
              <a:cxn ang="0">
                <a:pos x="25907" y="373379"/>
              </a:cxn>
              <a:cxn ang="0">
                <a:pos x="207263" y="373379"/>
              </a:cxn>
              <a:cxn ang="0">
                <a:pos x="207263" y="279145"/>
              </a:cxn>
              <a:cxn ang="0">
                <a:pos x="189864" y="256158"/>
              </a:cxn>
            </a:cxnLst>
            <a:rect l="0" t="0" r="r" b="b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2" name="object 89"/>
          <p:cNvSpPr>
            <a:spLocks/>
          </p:cNvSpPr>
          <p:nvPr/>
        </p:nvSpPr>
        <p:spPr bwMode="auto">
          <a:xfrm>
            <a:off x="1454150" y="5118100"/>
            <a:ext cx="531813" cy="331788"/>
          </a:xfrm>
          <a:custGeom>
            <a:avLst/>
            <a:gdLst/>
            <a:ahLst/>
            <a:cxnLst>
              <a:cxn ang="0">
                <a:pos x="177418" y="0"/>
              </a:cxn>
              <a:cxn ang="0">
                <a:pos x="126491" y="7746"/>
              </a:cxn>
              <a:cxn ang="0">
                <a:pos x="78104" y="29209"/>
              </a:cxn>
              <a:cxn ang="0">
                <a:pos x="35306" y="64642"/>
              </a:cxn>
              <a:cxn ang="0">
                <a:pos x="10921" y="94233"/>
              </a:cxn>
              <a:cxn ang="0">
                <a:pos x="0" y="111124"/>
              </a:cxn>
              <a:cxn ang="0">
                <a:pos x="0" y="332231"/>
              </a:cxn>
              <a:cxn ang="0">
                <a:pos x="531876" y="332231"/>
              </a:cxn>
              <a:cxn ang="0">
                <a:pos x="531876" y="111124"/>
              </a:cxn>
              <a:cxn ang="0">
                <a:pos x="521334" y="94233"/>
              </a:cxn>
              <a:cxn ang="0">
                <a:pos x="512644" y="83438"/>
              </a:cxn>
              <a:cxn ang="0">
                <a:pos x="266065" y="83438"/>
              </a:cxn>
              <a:cxn ang="0">
                <a:pos x="254127" y="82295"/>
              </a:cxn>
              <a:cxn ang="0">
                <a:pos x="210692" y="60324"/>
              </a:cxn>
              <a:cxn ang="0">
                <a:pos x="186562" y="27304"/>
              </a:cxn>
              <a:cxn ang="0">
                <a:pos x="181355" y="13842"/>
              </a:cxn>
              <a:cxn ang="0">
                <a:pos x="177418" y="0"/>
              </a:cxn>
              <a:cxn ang="0">
                <a:pos x="354837" y="0"/>
              </a:cxn>
              <a:cxn ang="0">
                <a:pos x="338201" y="39242"/>
              </a:cxn>
              <a:cxn ang="0">
                <a:pos x="311403" y="68452"/>
              </a:cxn>
              <a:cxn ang="0">
                <a:pos x="266065" y="83438"/>
              </a:cxn>
              <a:cxn ang="0">
                <a:pos x="512644" y="83438"/>
              </a:cxn>
              <a:cxn ang="0">
                <a:pos x="483108" y="51180"/>
              </a:cxn>
              <a:cxn ang="0">
                <a:pos x="438277" y="20700"/>
              </a:cxn>
              <a:cxn ang="0">
                <a:pos x="388747" y="3428"/>
              </a:cxn>
              <a:cxn ang="0">
                <a:pos x="371728" y="1142"/>
              </a:cxn>
              <a:cxn ang="0">
                <a:pos x="354837" y="0"/>
              </a:cxn>
            </a:cxnLst>
            <a:rect l="0" t="0" r="r" b="b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3" name="object 90"/>
          <p:cNvSpPr>
            <a:spLocks/>
          </p:cNvSpPr>
          <p:nvPr/>
        </p:nvSpPr>
        <p:spPr bwMode="auto">
          <a:xfrm>
            <a:off x="1582738" y="4806950"/>
            <a:ext cx="231775" cy="141288"/>
          </a:xfrm>
          <a:custGeom>
            <a:avLst/>
            <a:gdLst/>
            <a:ahLst/>
            <a:cxnLst>
              <a:cxn ang="0">
                <a:pos x="123365" y="0"/>
              </a:cxn>
              <a:cxn ang="0">
                <a:pos x="109649" y="0"/>
              </a:cxn>
              <a:cxn ang="0">
                <a:pos x="96314" y="1142"/>
              </a:cxn>
              <a:cxn ang="0">
                <a:pos x="57579" y="16763"/>
              </a:cxn>
              <a:cxn ang="0">
                <a:pos x="26591" y="45211"/>
              </a:cxn>
              <a:cxn ang="0">
                <a:pos x="6652" y="83565"/>
              </a:cxn>
              <a:cxn ang="0">
                <a:pos x="0" y="128015"/>
              </a:cxn>
              <a:cxn ang="0">
                <a:pos x="937" y="141731"/>
              </a:cxn>
              <a:cxn ang="0">
                <a:pos x="47038" y="139826"/>
              </a:cxn>
              <a:cxn ang="0">
                <a:pos x="88567" y="134873"/>
              </a:cxn>
              <a:cxn ang="0">
                <a:pos x="136700" y="120395"/>
              </a:cxn>
              <a:cxn ang="0">
                <a:pos x="149781" y="106044"/>
              </a:cxn>
              <a:cxn ang="0">
                <a:pos x="231661" y="106044"/>
              </a:cxn>
              <a:cxn ang="0">
                <a:pos x="214424" y="57022"/>
              </a:cxn>
              <a:cxn ang="0">
                <a:pos x="186611" y="25018"/>
              </a:cxn>
              <a:cxn ang="0">
                <a:pos x="150416" y="4952"/>
              </a:cxn>
              <a:cxn ang="0">
                <a:pos x="136700" y="1142"/>
              </a:cxn>
              <a:cxn ang="0">
                <a:pos x="123365" y="0"/>
              </a:cxn>
              <a:cxn ang="0">
                <a:pos x="231661" y="106044"/>
              </a:cxn>
              <a:cxn ang="0">
                <a:pos x="149781" y="106044"/>
              </a:cxn>
              <a:cxn ang="0">
                <a:pos x="150416" y="110997"/>
              </a:cxn>
              <a:cxn ang="0">
                <a:pos x="152575" y="115188"/>
              </a:cxn>
              <a:cxn ang="0">
                <a:pos x="155750" y="120014"/>
              </a:cxn>
              <a:cxn ang="0">
                <a:pos x="160703" y="123443"/>
              </a:cxn>
              <a:cxn ang="0">
                <a:pos x="166291" y="128015"/>
              </a:cxn>
              <a:cxn ang="0">
                <a:pos x="210995" y="140207"/>
              </a:cxn>
              <a:cxn ang="0">
                <a:pos x="232077" y="141731"/>
              </a:cxn>
              <a:cxn ang="0">
                <a:pos x="233015" y="128015"/>
              </a:cxn>
              <a:cxn ang="0">
                <a:pos x="232911" y="120014"/>
              </a:cxn>
              <a:cxn ang="0">
                <a:pos x="232712" y="112521"/>
              </a:cxn>
              <a:cxn ang="0">
                <a:pos x="231661" y="106044"/>
              </a:cxn>
            </a:cxnLst>
            <a:rect l="0" t="0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4" name="object 91"/>
          <p:cNvSpPr>
            <a:spLocks/>
          </p:cNvSpPr>
          <p:nvPr/>
        </p:nvSpPr>
        <p:spPr bwMode="auto">
          <a:xfrm>
            <a:off x="1581150" y="4806950"/>
            <a:ext cx="234950" cy="141288"/>
          </a:xfrm>
          <a:custGeom>
            <a:avLst/>
            <a:gdLst/>
            <a:ahLst/>
            <a:cxnLst>
              <a:cxn ang="0">
                <a:pos x="1015" y="141731"/>
              </a:cxn>
              <a:cxn ang="0">
                <a:pos x="16509" y="141350"/>
              </a:cxn>
              <a:cxn ang="0">
                <a:pos x="32003" y="140588"/>
              </a:cxn>
              <a:cxn ang="0">
                <a:pos x="47117" y="139826"/>
              </a:cxn>
              <a:cxn ang="0">
                <a:pos x="61213" y="138302"/>
              </a:cxn>
              <a:cxn ang="0">
                <a:pos x="75311" y="136778"/>
              </a:cxn>
              <a:cxn ang="0">
                <a:pos x="121285" y="126872"/>
              </a:cxn>
              <a:cxn ang="0">
                <a:pos x="129412" y="123443"/>
              </a:cxn>
              <a:cxn ang="0">
                <a:pos x="136779" y="120395"/>
              </a:cxn>
              <a:cxn ang="0">
                <a:pos x="142494" y="117093"/>
              </a:cxn>
              <a:cxn ang="0">
                <a:pos x="146304" y="113283"/>
              </a:cxn>
              <a:cxn ang="0">
                <a:pos x="148717" y="109854"/>
              </a:cxn>
              <a:cxn ang="0">
                <a:pos x="149860" y="106044"/>
              </a:cxn>
              <a:cxn ang="0">
                <a:pos x="150494" y="110997"/>
              </a:cxn>
              <a:cxn ang="0">
                <a:pos x="152654" y="115188"/>
              </a:cxn>
              <a:cxn ang="0">
                <a:pos x="155829" y="120014"/>
              </a:cxn>
              <a:cxn ang="0">
                <a:pos x="160781" y="123443"/>
              </a:cxn>
              <a:cxn ang="0">
                <a:pos x="166369" y="128015"/>
              </a:cxn>
              <a:cxn ang="0">
                <a:pos x="211074" y="140207"/>
              </a:cxn>
              <a:cxn ang="0">
                <a:pos x="232156" y="141731"/>
              </a:cxn>
              <a:cxn ang="0">
                <a:pos x="233171" y="126872"/>
              </a:cxn>
              <a:cxn ang="0">
                <a:pos x="226440" y="83565"/>
              </a:cxn>
              <a:cxn ang="0">
                <a:pos x="206501" y="45211"/>
              </a:cxn>
              <a:cxn ang="0">
                <a:pos x="175513" y="16763"/>
              </a:cxn>
              <a:cxn ang="0">
                <a:pos x="136779" y="1142"/>
              </a:cxn>
              <a:cxn ang="0">
                <a:pos x="123443" y="0"/>
              </a:cxn>
              <a:cxn ang="0">
                <a:pos x="109727" y="0"/>
              </a:cxn>
              <a:cxn ang="0">
                <a:pos x="69976" y="9905"/>
              </a:cxn>
              <a:cxn ang="0">
                <a:pos x="35813" y="34162"/>
              </a:cxn>
              <a:cxn ang="0">
                <a:pos x="11937" y="69976"/>
              </a:cxn>
              <a:cxn ang="0">
                <a:pos x="381" y="112521"/>
              </a:cxn>
              <a:cxn ang="0">
                <a:pos x="0" y="126872"/>
              </a:cxn>
              <a:cxn ang="0">
                <a:pos x="1015" y="141731"/>
              </a:cxn>
            </a:cxnLst>
            <a:rect l="0" t="0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5" name="object 92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3"/>
              </a:cxn>
              <a:cxn ang="0">
                <a:pos x="35940" y="67056"/>
              </a:cxn>
              <a:cxn ang="0">
                <a:pos x="10540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2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8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6" name="object 93"/>
          <p:cNvSpPr>
            <a:spLocks/>
          </p:cNvSpPr>
          <p:nvPr/>
        </p:nvSpPr>
        <p:spPr bwMode="auto">
          <a:xfrm>
            <a:off x="1538288" y="5314950"/>
            <a:ext cx="1587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7" name="object 94"/>
          <p:cNvSpPr>
            <a:spLocks/>
          </p:cNvSpPr>
          <p:nvPr/>
        </p:nvSpPr>
        <p:spPr bwMode="auto">
          <a:xfrm>
            <a:off x="1860550" y="5314950"/>
            <a:ext cx="1588" cy="117475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3" y="0"/>
              </a:cxn>
            </a:cxnLst>
            <a:rect l="0" t="0" r="r" b="b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8" name="object 95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3"/>
              </a:cxn>
              <a:cxn ang="0">
                <a:pos x="35940" y="67056"/>
              </a:cxn>
              <a:cxn ang="0">
                <a:pos x="10540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2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8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9" name="object 96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/>
            <a:ahLst/>
            <a:cxnLst>
              <a:cxn ang="0">
                <a:pos x="89915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16889" y="8242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8" y="86613"/>
              </a:cxn>
              <a:cxn ang="0">
                <a:pos x="264287" y="86613"/>
              </a:cxn>
              <a:cxn ang="0">
                <a:pos x="220471" y="69087"/>
              </a:cxn>
              <a:cxn ang="0">
                <a:pos x="195453" y="39497"/>
              </a:cxn>
              <a:cxn ang="0">
                <a:pos x="179578" y="0"/>
              </a:cxn>
              <a:cxn ang="0">
                <a:pos x="162306" y="762"/>
              </a:cxn>
              <a:cxn ang="0">
                <a:pos x="111125" y="13843"/>
              </a:cxn>
              <a:cxn ang="0">
                <a:pos x="63881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5" y="347472"/>
              </a:cxn>
            </a:cxnLst>
            <a:rect l="0" t="0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0" name="object 97"/>
          <p:cNvSpPr>
            <a:spLocks/>
          </p:cNvSpPr>
          <p:nvPr/>
        </p:nvSpPr>
        <p:spPr bwMode="auto">
          <a:xfrm>
            <a:off x="688975" y="5227638"/>
            <a:ext cx="682625" cy="223837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1228" y="222504"/>
              </a:cxn>
              <a:cxn ang="0">
                <a:pos x="681228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1" name="object 98"/>
          <p:cNvSpPr>
            <a:spLocks/>
          </p:cNvSpPr>
          <p:nvPr/>
        </p:nvSpPr>
        <p:spPr bwMode="auto">
          <a:xfrm>
            <a:off x="709613" y="5253038"/>
            <a:ext cx="641350" cy="171450"/>
          </a:xfrm>
          <a:custGeom>
            <a:avLst/>
            <a:gdLst/>
            <a:ahLst/>
            <a:cxnLst>
              <a:cxn ang="0">
                <a:pos x="0" y="170688"/>
              </a:cxn>
              <a:cxn ang="0">
                <a:pos x="640079" y="170688"/>
              </a:cxn>
              <a:cxn ang="0">
                <a:pos x="640079" y="0"/>
              </a:cxn>
              <a:cxn ang="0">
                <a:pos x="0" y="0"/>
              </a:cxn>
              <a:cxn ang="0">
                <a:pos x="0" y="170688"/>
              </a:cxn>
            </a:cxnLst>
            <a:rect l="0" t="0" r="r" b="b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2" name="object 99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660399" y="25018"/>
              </a:cxn>
              <a:cxn ang="0">
                <a:pos x="660399" y="197865"/>
              </a:cxn>
              <a:cxn ang="0">
                <a:pos x="21145" y="197865"/>
              </a:cxn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</a:cxnLst>
            <a:rect l="0" t="0" r="r" b="b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3" name="object 100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/>
            <a:ahLst/>
            <a:cxnLst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  <a:cxn ang="0">
                <a:pos x="21145" y="197865"/>
              </a:cxn>
              <a:cxn ang="0">
                <a:pos x="21145" y="25018"/>
              </a:cxn>
              <a:cxn ang="0">
                <a:pos x="660399" y="25018"/>
              </a:cxn>
              <a:cxn ang="0">
                <a:pos x="681227" y="0"/>
              </a:cxn>
            </a:cxnLst>
            <a:rect l="0" t="0" r="r" b="b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4" name="object 101"/>
          <p:cNvSpPr>
            <a:spLocks/>
          </p:cNvSpPr>
          <p:nvPr/>
        </p:nvSpPr>
        <p:spPr bwMode="auto">
          <a:xfrm>
            <a:off x="1158875" y="5332413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5" name="object 102"/>
          <p:cNvSpPr>
            <a:spLocks/>
          </p:cNvSpPr>
          <p:nvPr/>
        </p:nvSpPr>
        <p:spPr bwMode="auto">
          <a:xfrm>
            <a:off x="1116013" y="5314950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6" name="object 103"/>
          <p:cNvSpPr>
            <a:spLocks/>
          </p:cNvSpPr>
          <p:nvPr/>
        </p:nvSpPr>
        <p:spPr bwMode="auto">
          <a:xfrm>
            <a:off x="1158875" y="5295900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7" name="object 104"/>
          <p:cNvSpPr>
            <a:spLocks/>
          </p:cNvSpPr>
          <p:nvPr/>
        </p:nvSpPr>
        <p:spPr bwMode="auto">
          <a:xfrm>
            <a:off x="901700" y="51816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8" name="object 105"/>
          <p:cNvSpPr>
            <a:spLocks/>
          </p:cNvSpPr>
          <p:nvPr/>
        </p:nvSpPr>
        <p:spPr bwMode="auto">
          <a:xfrm>
            <a:off x="733425" y="52959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9" name="object 106"/>
          <p:cNvSpPr>
            <a:spLocks/>
          </p:cNvSpPr>
          <p:nvPr/>
        </p:nvSpPr>
        <p:spPr bwMode="auto">
          <a:xfrm>
            <a:off x="733425" y="528637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0" name="object 107"/>
          <p:cNvSpPr>
            <a:spLocks/>
          </p:cNvSpPr>
          <p:nvPr/>
        </p:nvSpPr>
        <p:spPr bwMode="auto">
          <a:xfrm>
            <a:off x="744538" y="4648200"/>
            <a:ext cx="596900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595883" y="492251"/>
              </a:cxn>
              <a:cxn ang="0">
                <a:pos x="595883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1" name="object 108"/>
          <p:cNvSpPr>
            <a:spLocks/>
          </p:cNvSpPr>
          <p:nvPr/>
        </p:nvSpPr>
        <p:spPr bwMode="auto">
          <a:xfrm>
            <a:off x="742950" y="5127625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2" name="object 109"/>
          <p:cNvSpPr>
            <a:spLocks/>
          </p:cNvSpPr>
          <p:nvPr/>
        </p:nvSpPr>
        <p:spPr bwMode="auto">
          <a:xfrm>
            <a:off x="754063" y="46736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3" name="object 110"/>
          <p:cNvSpPr>
            <a:spLocks/>
          </p:cNvSpPr>
          <p:nvPr/>
        </p:nvSpPr>
        <p:spPr bwMode="auto">
          <a:xfrm>
            <a:off x="742950" y="4660900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884" y="0"/>
              </a:cxn>
            </a:cxnLst>
            <a:rect l="0" t="0" r="r" b="b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4" name="object 111"/>
          <p:cNvSpPr>
            <a:spLocks/>
          </p:cNvSpPr>
          <p:nvPr/>
        </p:nvSpPr>
        <p:spPr bwMode="auto">
          <a:xfrm>
            <a:off x="1328738" y="46736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5" name="object 112"/>
          <p:cNvSpPr>
            <a:spLocks/>
          </p:cNvSpPr>
          <p:nvPr/>
        </p:nvSpPr>
        <p:spPr bwMode="auto">
          <a:xfrm>
            <a:off x="742950" y="4648200"/>
            <a:ext cx="554038" cy="441325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60"/>
              </a:cxn>
              <a:cxn ang="0">
                <a:pos x="21145" y="417449"/>
              </a:cxn>
              <a:cxn ang="0">
                <a:pos x="21145" y="24130"/>
              </a:cxn>
              <a:cxn ang="0">
                <a:pos x="532129" y="24130"/>
              </a:cxn>
              <a:cxn ang="0">
                <a:pos x="553212" y="0"/>
              </a:cxn>
            </a:cxnLst>
            <a:rect l="0" t="0" r="r" b="b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6" name="object 113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6" y="387095"/>
              </a:cxn>
              <a:cxn ang="0">
                <a:pos x="516636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7" name="object 114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6" y="387095"/>
              </a:cxn>
              <a:cxn ang="0">
                <a:pos x="516636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8" name="object 115"/>
          <p:cNvSpPr>
            <a:spLocks noChangeArrowheads="1"/>
          </p:cNvSpPr>
          <p:nvPr/>
        </p:nvSpPr>
        <p:spPr bwMode="auto">
          <a:xfrm>
            <a:off x="7920038" y="4814888"/>
            <a:ext cx="231775" cy="373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79" name="object 116"/>
          <p:cNvSpPr>
            <a:spLocks/>
          </p:cNvSpPr>
          <p:nvPr/>
        </p:nvSpPr>
        <p:spPr bwMode="auto">
          <a:xfrm>
            <a:off x="7920038" y="4814888"/>
            <a:ext cx="231775" cy="373062"/>
          </a:xfrm>
          <a:custGeom>
            <a:avLst/>
            <a:gdLst/>
            <a:ahLst/>
            <a:cxnLst>
              <a:cxn ang="0">
                <a:pos x="188595" y="256158"/>
              </a:cxn>
              <a:cxn ang="0">
                <a:pos x="213995" y="220344"/>
              </a:cxn>
              <a:cxn ang="0">
                <a:pos x="228853" y="175767"/>
              </a:cxn>
              <a:cxn ang="0">
                <a:pos x="231648" y="144144"/>
              </a:cxn>
              <a:cxn ang="0">
                <a:pos x="230886" y="127634"/>
              </a:cxn>
              <a:cxn ang="0">
                <a:pos x="220345" y="81533"/>
              </a:cxn>
              <a:cxn ang="0">
                <a:pos x="197485" y="42290"/>
              </a:cxn>
              <a:cxn ang="0">
                <a:pos x="166370" y="14604"/>
              </a:cxn>
              <a:cxn ang="0">
                <a:pos x="128650" y="1142"/>
              </a:cxn>
              <a:cxn ang="0">
                <a:pos x="115950" y="0"/>
              </a:cxn>
              <a:cxn ang="0">
                <a:pos x="102997" y="1142"/>
              </a:cxn>
              <a:cxn ang="0">
                <a:pos x="65913" y="14604"/>
              </a:cxn>
              <a:cxn ang="0">
                <a:pos x="34163" y="42290"/>
              </a:cxn>
              <a:cxn ang="0">
                <a:pos x="11302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2" y="206120"/>
              </a:cxn>
              <a:cxn ang="0">
                <a:pos x="33527" y="244982"/>
              </a:cxn>
              <a:cxn ang="0">
                <a:pos x="43052" y="256158"/>
              </a:cxn>
              <a:cxn ang="0">
                <a:pos x="25780" y="279145"/>
              </a:cxn>
              <a:cxn ang="0">
                <a:pos x="25780" y="373379"/>
              </a:cxn>
              <a:cxn ang="0">
                <a:pos x="205867" y="373379"/>
              </a:cxn>
              <a:cxn ang="0">
                <a:pos x="205867" y="279145"/>
              </a:cxn>
              <a:cxn ang="0">
                <a:pos x="188595" y="256158"/>
              </a:cxn>
            </a:cxnLst>
            <a:rect l="0" t="0" r="r" b="b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0" name="object 117"/>
          <p:cNvSpPr>
            <a:spLocks/>
          </p:cNvSpPr>
          <p:nvPr/>
        </p:nvSpPr>
        <p:spPr bwMode="auto">
          <a:xfrm>
            <a:off x="7791450" y="5127625"/>
            <a:ext cx="531813" cy="331788"/>
          </a:xfrm>
          <a:custGeom>
            <a:avLst/>
            <a:gdLst/>
            <a:ahLst/>
            <a:cxnLst>
              <a:cxn ang="0">
                <a:pos x="176911" y="0"/>
              </a:cxn>
              <a:cxn ang="0">
                <a:pos x="126111" y="7619"/>
              </a:cxn>
              <a:cxn ang="0">
                <a:pos x="77851" y="29082"/>
              </a:cxn>
              <a:cxn ang="0">
                <a:pos x="35179" y="64262"/>
              </a:cxn>
              <a:cxn ang="0">
                <a:pos x="10922" y="93725"/>
              </a:cxn>
              <a:cxn ang="0">
                <a:pos x="0" y="110616"/>
              </a:cxn>
              <a:cxn ang="0">
                <a:pos x="0" y="330707"/>
              </a:cxn>
              <a:cxn ang="0">
                <a:pos x="530352" y="330707"/>
              </a:cxn>
              <a:cxn ang="0">
                <a:pos x="530352" y="110616"/>
              </a:cxn>
              <a:cxn ang="0">
                <a:pos x="519811" y="93725"/>
              </a:cxn>
              <a:cxn ang="0">
                <a:pos x="511148" y="83057"/>
              </a:cxn>
              <a:cxn ang="0">
                <a:pos x="265303" y="83057"/>
              </a:cxn>
              <a:cxn ang="0">
                <a:pos x="253365" y="81914"/>
              </a:cxn>
              <a:cxn ang="0">
                <a:pos x="210058" y="60070"/>
              </a:cxn>
              <a:cxn ang="0">
                <a:pos x="186055" y="27177"/>
              </a:cxn>
              <a:cxn ang="0">
                <a:pos x="180721" y="13715"/>
              </a:cxn>
              <a:cxn ang="0">
                <a:pos x="176911" y="0"/>
              </a:cxn>
              <a:cxn ang="0">
                <a:pos x="353822" y="0"/>
              </a:cxn>
              <a:cxn ang="0">
                <a:pos x="337185" y="38988"/>
              </a:cxn>
              <a:cxn ang="0">
                <a:pos x="310515" y="68071"/>
              </a:cxn>
              <a:cxn ang="0">
                <a:pos x="265303" y="83057"/>
              </a:cxn>
              <a:cxn ang="0">
                <a:pos x="511148" y="83057"/>
              </a:cxn>
              <a:cxn ang="0">
                <a:pos x="481711" y="50926"/>
              </a:cxn>
              <a:cxn ang="0">
                <a:pos x="437007" y="20700"/>
              </a:cxn>
              <a:cxn ang="0">
                <a:pos x="387604" y="3428"/>
              </a:cxn>
              <a:cxn ang="0">
                <a:pos x="370713" y="1142"/>
              </a:cxn>
              <a:cxn ang="0">
                <a:pos x="353822" y="0"/>
              </a:cxn>
            </a:cxnLst>
            <a:rect l="0" t="0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1" name="object 118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/>
            <a:ahLst/>
            <a:cxnLst>
              <a:cxn ang="0">
                <a:pos x="124128" y="0"/>
              </a:cxn>
              <a:cxn ang="0">
                <a:pos x="110412" y="0"/>
              </a:cxn>
              <a:cxn ang="0">
                <a:pos x="96950" y="1143"/>
              </a:cxn>
              <a:cxn ang="0">
                <a:pos x="57961" y="16891"/>
              </a:cxn>
              <a:cxn ang="0">
                <a:pos x="26846" y="45720"/>
              </a:cxn>
              <a:cxn ang="0">
                <a:pos x="6653" y="84455"/>
              </a:cxn>
              <a:cxn ang="0">
                <a:pos x="0" y="129412"/>
              </a:cxn>
              <a:cxn ang="0">
                <a:pos x="938" y="143256"/>
              </a:cxn>
              <a:cxn ang="0">
                <a:pos x="47420" y="141351"/>
              </a:cxn>
              <a:cxn ang="0">
                <a:pos x="89076" y="136398"/>
              </a:cxn>
              <a:cxn ang="0">
                <a:pos x="137590" y="121793"/>
              </a:cxn>
              <a:cxn ang="0">
                <a:pos x="150671" y="107187"/>
              </a:cxn>
              <a:cxn ang="0">
                <a:pos x="233194" y="107187"/>
              </a:cxn>
              <a:cxn ang="0">
                <a:pos x="215822" y="57658"/>
              </a:cxn>
              <a:cxn ang="0">
                <a:pos x="187882" y="25400"/>
              </a:cxn>
              <a:cxn ang="0">
                <a:pos x="151433" y="4953"/>
              </a:cxn>
              <a:cxn ang="0">
                <a:pos x="137590" y="1143"/>
              </a:cxn>
              <a:cxn ang="0">
                <a:pos x="124128" y="0"/>
              </a:cxn>
              <a:cxn ang="0">
                <a:pos x="233194" y="107187"/>
              </a:cxn>
              <a:cxn ang="0">
                <a:pos x="150671" y="107187"/>
              </a:cxn>
              <a:cxn ang="0">
                <a:pos x="151433" y="112141"/>
              </a:cxn>
              <a:cxn ang="0">
                <a:pos x="153592" y="116332"/>
              </a:cxn>
              <a:cxn ang="0">
                <a:pos x="156767" y="121412"/>
              </a:cxn>
              <a:cxn ang="0">
                <a:pos x="161720" y="124841"/>
              </a:cxn>
              <a:cxn ang="0">
                <a:pos x="167308" y="129412"/>
              </a:cxn>
              <a:cxn ang="0">
                <a:pos x="175182" y="132461"/>
              </a:cxn>
              <a:cxn ang="0">
                <a:pos x="182929" y="135636"/>
              </a:cxn>
              <a:cxn ang="0">
                <a:pos x="191819" y="138303"/>
              </a:cxn>
              <a:cxn ang="0">
                <a:pos x="201725" y="140208"/>
              </a:cxn>
              <a:cxn ang="0">
                <a:pos x="212266" y="141732"/>
              </a:cxn>
              <a:cxn ang="0">
                <a:pos x="222553" y="142875"/>
              </a:cxn>
              <a:cxn ang="0">
                <a:pos x="233602" y="143256"/>
              </a:cxn>
              <a:cxn ang="0">
                <a:pos x="234541" y="129412"/>
              </a:cxn>
              <a:cxn ang="0">
                <a:pos x="234439" y="121412"/>
              </a:cxn>
              <a:cxn ang="0">
                <a:pos x="234237" y="113665"/>
              </a:cxn>
              <a:cxn ang="0">
                <a:pos x="233194" y="107187"/>
              </a:cxn>
            </a:cxnLst>
            <a:rect l="0" t="0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2" name="object 119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637" y="142875"/>
              </a:cxn>
              <a:cxn ang="0">
                <a:pos x="32257" y="142112"/>
              </a:cxn>
              <a:cxn ang="0">
                <a:pos x="47498" y="141351"/>
              </a:cxn>
              <a:cxn ang="0">
                <a:pos x="61595" y="139827"/>
              </a:cxn>
              <a:cxn ang="0">
                <a:pos x="75692" y="138303"/>
              </a:cxn>
              <a:cxn ang="0">
                <a:pos x="122174" y="128270"/>
              </a:cxn>
              <a:cxn ang="0">
                <a:pos x="130301" y="124841"/>
              </a:cxn>
              <a:cxn ang="0">
                <a:pos x="137668" y="121793"/>
              </a:cxn>
              <a:cxn ang="0">
                <a:pos x="143382" y="118237"/>
              </a:cxn>
              <a:cxn ang="0">
                <a:pos x="147320" y="114427"/>
              </a:cxn>
              <a:cxn ang="0">
                <a:pos x="149732" y="110998"/>
              </a:cxn>
              <a:cxn ang="0">
                <a:pos x="150749" y="107187"/>
              </a:cxn>
              <a:cxn ang="0">
                <a:pos x="151511" y="112141"/>
              </a:cxn>
              <a:cxn ang="0">
                <a:pos x="153670" y="116332"/>
              </a:cxn>
              <a:cxn ang="0">
                <a:pos x="156845" y="121412"/>
              </a:cxn>
              <a:cxn ang="0">
                <a:pos x="161798" y="124841"/>
              </a:cxn>
              <a:cxn ang="0">
                <a:pos x="167386" y="129412"/>
              </a:cxn>
              <a:cxn ang="0">
                <a:pos x="175260" y="132461"/>
              </a:cxn>
              <a:cxn ang="0">
                <a:pos x="183006" y="135636"/>
              </a:cxn>
              <a:cxn ang="0">
                <a:pos x="191897" y="138303"/>
              </a:cxn>
              <a:cxn ang="0">
                <a:pos x="201802" y="140208"/>
              </a:cxn>
              <a:cxn ang="0">
                <a:pos x="212344" y="141732"/>
              </a:cxn>
              <a:cxn ang="0">
                <a:pos x="222630" y="142875"/>
              </a:cxn>
              <a:cxn ang="0">
                <a:pos x="233679" y="143256"/>
              </a:cxn>
              <a:cxn ang="0">
                <a:pos x="234696" y="128270"/>
              </a:cxn>
              <a:cxn ang="0">
                <a:pos x="227965" y="84455"/>
              </a:cxn>
              <a:cxn ang="0">
                <a:pos x="207772" y="45720"/>
              </a:cxn>
              <a:cxn ang="0">
                <a:pos x="176656" y="16891"/>
              </a:cxn>
              <a:cxn ang="0">
                <a:pos x="137668" y="1143"/>
              </a:cxn>
              <a:cxn ang="0">
                <a:pos x="124205" y="0"/>
              </a:cxn>
              <a:cxn ang="0">
                <a:pos x="110490" y="0"/>
              </a:cxn>
              <a:cxn ang="0">
                <a:pos x="70485" y="10033"/>
              </a:cxn>
              <a:cxn ang="0">
                <a:pos x="36068" y="34543"/>
              </a:cxn>
              <a:cxn ang="0">
                <a:pos x="12065" y="70612"/>
              </a:cxn>
              <a:cxn ang="0">
                <a:pos x="380" y="113665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3" name="object 120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001"/>
              </a:cxn>
              <a:cxn ang="0">
                <a:pos x="78994" y="30353"/>
              </a:cxn>
              <a:cxn ang="0">
                <a:pos x="35941" y="67056"/>
              </a:cxn>
              <a:cxn ang="0">
                <a:pos x="10541" y="98552"/>
              </a:cxn>
              <a:cxn ang="0">
                <a:pos x="0" y="115824"/>
              </a:cxn>
              <a:cxn ang="0">
                <a:pos x="0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28954" y="98552"/>
              </a:cxn>
              <a:cxn ang="0">
                <a:pos x="520025" y="86614"/>
              </a:cxn>
              <a:cxn ang="0">
                <a:pos x="264287" y="86614"/>
              </a:cxn>
              <a:cxn ang="0">
                <a:pos x="252602" y="84709"/>
              </a:cxn>
              <a:cxn ang="0">
                <a:pos x="211327" y="60579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8"/>
              </a:cxn>
              <a:cxn ang="0">
                <a:pos x="275209" y="86614"/>
              </a:cxn>
              <a:cxn ang="0">
                <a:pos x="520025" y="86614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4" name="object 121"/>
          <p:cNvSpPr>
            <a:spLocks/>
          </p:cNvSpPr>
          <p:nvPr/>
        </p:nvSpPr>
        <p:spPr bwMode="auto">
          <a:xfrm>
            <a:off x="7874000" y="5324475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5" name="object 122"/>
          <p:cNvSpPr>
            <a:spLocks/>
          </p:cNvSpPr>
          <p:nvPr/>
        </p:nvSpPr>
        <p:spPr bwMode="auto">
          <a:xfrm>
            <a:off x="8197850" y="5324475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6" name="object 123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/>
            <a:ahLst/>
            <a:cxnLst>
              <a:cxn ang="0">
                <a:pos x="89916" y="347472"/>
              </a:cxn>
              <a:cxn ang="0">
                <a:pos x="539496" y="347472"/>
              </a:cxn>
              <a:cxn ang="0">
                <a:pos x="539496" y="115824"/>
              </a:cxn>
              <a:cxn ang="0">
                <a:pos x="516890" y="82423"/>
              </a:cxn>
              <a:cxn ang="0">
                <a:pos x="490093" y="53721"/>
              </a:cxn>
              <a:cxn ang="0">
                <a:pos x="444246" y="21463"/>
              </a:cxn>
              <a:cxn ang="0">
                <a:pos x="394462" y="3429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9"/>
              </a:cxn>
              <a:cxn ang="0">
                <a:pos x="286893" y="84709"/>
              </a:cxn>
              <a:cxn ang="0">
                <a:pos x="275209" y="86614"/>
              </a:cxn>
              <a:cxn ang="0">
                <a:pos x="264287" y="86614"/>
              </a:cxn>
              <a:cxn ang="0">
                <a:pos x="220472" y="69088"/>
              </a:cxn>
              <a:cxn ang="0">
                <a:pos x="195452" y="39497"/>
              </a:cxn>
              <a:cxn ang="0">
                <a:pos x="179577" y="0"/>
              </a:cxn>
              <a:cxn ang="0">
                <a:pos x="162305" y="762"/>
              </a:cxn>
              <a:cxn ang="0">
                <a:pos x="111125" y="13843"/>
              </a:cxn>
              <a:cxn ang="0">
                <a:pos x="63880" y="41402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6" y="347472"/>
              </a:cxn>
            </a:cxnLst>
            <a:rect l="0" t="0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7" name="object 124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8" name="object 125"/>
          <p:cNvSpPr>
            <a:spLocks/>
          </p:cNvSpPr>
          <p:nvPr/>
        </p:nvSpPr>
        <p:spPr bwMode="auto">
          <a:xfrm>
            <a:off x="7048500" y="5262563"/>
            <a:ext cx="638175" cy="173037"/>
          </a:xfrm>
          <a:custGeom>
            <a:avLst/>
            <a:gdLst/>
            <a:ahLst/>
            <a:cxnLst>
              <a:cxn ang="0">
                <a:pos x="0" y="172211"/>
              </a:cxn>
              <a:cxn ang="0">
                <a:pos x="638555" y="172211"/>
              </a:cxn>
              <a:cxn ang="0">
                <a:pos x="638555" y="0"/>
              </a:cxn>
              <a:cxn ang="0">
                <a:pos x="0" y="0"/>
              </a:cxn>
              <a:cxn ang="0">
                <a:pos x="0" y="172211"/>
              </a:cxn>
            </a:cxnLst>
            <a:rect l="0" t="0" r="r" b="b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9" name="object 126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5019"/>
              </a:cxn>
              <a:cxn ang="0">
                <a:pos x="661924" y="197866"/>
              </a:cxn>
              <a:cxn ang="0">
                <a:pos x="21208" y="197866"/>
              </a:cxn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0" name="object 127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  <a:cxn ang="0">
                <a:pos x="21208" y="197866"/>
              </a:cxn>
              <a:cxn ang="0">
                <a:pos x="21208" y="25019"/>
              </a:cxn>
              <a:cxn ang="0">
                <a:pos x="661924" y="25019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1" name="object 128"/>
          <p:cNvSpPr>
            <a:spLocks/>
          </p:cNvSpPr>
          <p:nvPr/>
        </p:nvSpPr>
        <p:spPr bwMode="auto">
          <a:xfrm>
            <a:off x="7494588" y="5341938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2" name="object 129"/>
          <p:cNvSpPr>
            <a:spLocks/>
          </p:cNvSpPr>
          <p:nvPr/>
        </p:nvSpPr>
        <p:spPr bwMode="auto">
          <a:xfrm>
            <a:off x="7451725" y="5322888"/>
            <a:ext cx="2143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60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3" name="object 130"/>
          <p:cNvSpPr>
            <a:spLocks/>
          </p:cNvSpPr>
          <p:nvPr/>
        </p:nvSpPr>
        <p:spPr bwMode="auto">
          <a:xfrm>
            <a:off x="7494588" y="530542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4" name="object 131"/>
          <p:cNvSpPr>
            <a:spLocks/>
          </p:cNvSpPr>
          <p:nvPr/>
        </p:nvSpPr>
        <p:spPr bwMode="auto">
          <a:xfrm>
            <a:off x="7239000" y="5189538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5" name="object 132"/>
          <p:cNvSpPr>
            <a:spLocks/>
          </p:cNvSpPr>
          <p:nvPr/>
        </p:nvSpPr>
        <p:spPr bwMode="auto">
          <a:xfrm>
            <a:off x="7069138" y="530542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6" name="object 133"/>
          <p:cNvSpPr>
            <a:spLocks/>
          </p:cNvSpPr>
          <p:nvPr/>
        </p:nvSpPr>
        <p:spPr bwMode="auto">
          <a:xfrm>
            <a:off x="7069138" y="529590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7" name="object 134"/>
          <p:cNvSpPr>
            <a:spLocks/>
          </p:cNvSpPr>
          <p:nvPr/>
        </p:nvSpPr>
        <p:spPr bwMode="auto">
          <a:xfrm>
            <a:off x="7081838" y="4657725"/>
            <a:ext cx="596900" cy="493713"/>
          </a:xfrm>
          <a:custGeom>
            <a:avLst/>
            <a:gdLst/>
            <a:ahLst/>
            <a:cxnLst>
              <a:cxn ang="0">
                <a:pos x="0" y="493776"/>
              </a:cxn>
              <a:cxn ang="0">
                <a:pos x="597407" y="493776"/>
              </a:cxn>
              <a:cxn ang="0">
                <a:pos x="597407" y="0"/>
              </a:cxn>
              <a:cxn ang="0">
                <a:pos x="0" y="0"/>
              </a:cxn>
              <a:cxn ang="0">
                <a:pos x="0" y="493776"/>
              </a:cxn>
            </a:cxnLst>
            <a:rect l="0" t="0" r="r" b="b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8" name="object 135"/>
          <p:cNvSpPr>
            <a:spLocks/>
          </p:cNvSpPr>
          <p:nvPr/>
        </p:nvSpPr>
        <p:spPr bwMode="auto">
          <a:xfrm>
            <a:off x="7080250" y="5138738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9" name="object 136"/>
          <p:cNvSpPr>
            <a:spLocks/>
          </p:cNvSpPr>
          <p:nvPr/>
        </p:nvSpPr>
        <p:spPr bwMode="auto">
          <a:xfrm>
            <a:off x="7091363" y="468312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30"/>
              </a:cxn>
            </a:cxnLst>
            <a:rect l="0" t="0" r="r" b="b"/>
            <a:pathLst>
              <a:path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0" name="object 137"/>
          <p:cNvSpPr>
            <a:spLocks/>
          </p:cNvSpPr>
          <p:nvPr/>
        </p:nvSpPr>
        <p:spPr bwMode="auto">
          <a:xfrm>
            <a:off x="7080250" y="4670425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7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1" name="object 138"/>
          <p:cNvSpPr>
            <a:spLocks/>
          </p:cNvSpPr>
          <p:nvPr/>
        </p:nvSpPr>
        <p:spPr bwMode="auto">
          <a:xfrm>
            <a:off x="7667625" y="468312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2" name="object 139"/>
          <p:cNvSpPr>
            <a:spLocks/>
          </p:cNvSpPr>
          <p:nvPr/>
        </p:nvSpPr>
        <p:spPr bwMode="auto">
          <a:xfrm>
            <a:off x="7080250" y="4657725"/>
            <a:ext cx="554038" cy="441325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59"/>
              </a:cxn>
              <a:cxn ang="0">
                <a:pos x="21081" y="417448"/>
              </a:cxn>
              <a:cxn ang="0">
                <a:pos x="21081" y="24129"/>
              </a:cxn>
              <a:cxn ang="0">
                <a:pos x="532129" y="24129"/>
              </a:cxn>
              <a:cxn ang="0">
                <a:pos x="553212" y="0"/>
              </a:cxn>
            </a:cxnLst>
            <a:rect l="0" t="0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3" name="object 140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/>
            <a:ahLst/>
            <a:cxnLst>
              <a:cxn ang="0">
                <a:pos x="0" y="385571"/>
              </a:cxn>
              <a:cxn ang="0">
                <a:pos x="515111" y="385571"/>
              </a:cxn>
              <a:cxn ang="0">
                <a:pos x="515111" y="0"/>
              </a:cxn>
              <a:cxn ang="0">
                <a:pos x="0" y="0"/>
              </a:cxn>
              <a:cxn ang="0">
                <a:pos x="0" y="385571"/>
              </a:cxn>
            </a:cxnLst>
            <a:rect l="0" t="0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4" name="object 141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/>
            <a:ahLst/>
            <a:cxnLst>
              <a:cxn ang="0">
                <a:pos x="0" y="385571"/>
              </a:cxn>
              <a:cxn ang="0">
                <a:pos x="515111" y="385571"/>
              </a:cxn>
              <a:cxn ang="0">
                <a:pos x="515111" y="0"/>
              </a:cxn>
              <a:cxn ang="0">
                <a:pos x="0" y="0"/>
              </a:cxn>
              <a:cxn ang="0">
                <a:pos x="0" y="385571"/>
              </a:cxn>
            </a:cxnLst>
            <a:rect l="0" t="0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5" name="object 142"/>
          <p:cNvSpPr txBox="1">
            <a:spLocks noChangeArrowheads="1"/>
          </p:cNvSpPr>
          <p:nvPr/>
        </p:nvSpPr>
        <p:spPr bwMode="auto">
          <a:xfrm>
            <a:off x="1614488" y="5176838"/>
            <a:ext cx="1778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06" name="object 143"/>
          <p:cNvSpPr txBox="1">
            <a:spLocks noChangeArrowheads="1"/>
          </p:cNvSpPr>
          <p:nvPr/>
        </p:nvSpPr>
        <p:spPr bwMode="auto">
          <a:xfrm>
            <a:off x="7950200" y="5176838"/>
            <a:ext cx="16668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07" name="object 144"/>
          <p:cNvSpPr>
            <a:spLocks/>
          </p:cNvSpPr>
          <p:nvPr/>
        </p:nvSpPr>
        <p:spPr bwMode="auto">
          <a:xfrm>
            <a:off x="4006850" y="4225925"/>
            <a:ext cx="722313" cy="141288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22558" y="141804"/>
              </a:cxn>
              <a:cxn ang="0">
                <a:pos x="722558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8" name="object 145"/>
          <p:cNvSpPr>
            <a:spLocks/>
          </p:cNvSpPr>
          <p:nvPr/>
        </p:nvSpPr>
        <p:spPr bwMode="auto">
          <a:xfrm>
            <a:off x="4013200" y="4238625"/>
            <a:ext cx="709613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6"/>
              </a:cxn>
              <a:cxn ang="0">
                <a:pos x="48367" y="187973"/>
              </a:cxn>
              <a:cxn ang="0">
                <a:pos x="83318" y="205408"/>
              </a:cxn>
              <a:cxn ang="0">
                <a:pos x="126016" y="220465"/>
              </a:cxn>
              <a:cxn ang="0">
                <a:pos x="175459" y="232790"/>
              </a:cxn>
              <a:cxn ang="0">
                <a:pos x="230649" y="242030"/>
              </a:cxn>
              <a:cxn ang="0">
                <a:pos x="290583" y="247833"/>
              </a:cxn>
              <a:cxn ang="0">
                <a:pos x="354261" y="249846"/>
              </a:cxn>
              <a:cxn ang="0">
                <a:pos x="417941" y="247833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499" y="220465"/>
              </a:cxn>
              <a:cxn ang="0">
                <a:pos x="625192" y="205408"/>
              </a:cxn>
              <a:cxn ang="0">
                <a:pos x="660138" y="187973"/>
              </a:cxn>
              <a:cxn ang="0">
                <a:pos x="702791" y="147376"/>
              </a:cxn>
              <a:cxn ang="0">
                <a:pos x="708497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499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9" name="object 146"/>
          <p:cNvSpPr>
            <a:spLocks/>
          </p:cNvSpPr>
          <p:nvPr/>
        </p:nvSpPr>
        <p:spPr bwMode="auto">
          <a:xfrm>
            <a:off x="4013200" y="4097338"/>
            <a:ext cx="709613" cy="249237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59" y="17055"/>
              </a:cxn>
              <a:cxn ang="0">
                <a:pos x="126016" y="29380"/>
              </a:cxn>
              <a:cxn ang="0">
                <a:pos x="83318" y="44437"/>
              </a:cxn>
              <a:cxn ang="0">
                <a:pos x="48367" y="61872"/>
              </a:cxn>
              <a:cxn ang="0">
                <a:pos x="5707" y="102470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59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1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499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7" y="124927"/>
              </a:cxn>
              <a:cxn ang="0">
                <a:pos x="702791" y="102470"/>
              </a:cxn>
              <a:cxn ang="0">
                <a:pos x="660138" y="61872"/>
              </a:cxn>
              <a:cxn ang="0">
                <a:pos x="625192" y="44437"/>
              </a:cxn>
              <a:cxn ang="0">
                <a:pos x="582499" y="29380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1" y="0"/>
              </a:cxn>
            </a:cxnLst>
            <a:rect l="0" t="0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0" name="object 147"/>
          <p:cNvSpPr>
            <a:spLocks/>
          </p:cNvSpPr>
          <p:nvPr/>
        </p:nvSpPr>
        <p:spPr bwMode="auto">
          <a:xfrm>
            <a:off x="3995738" y="4205288"/>
            <a:ext cx="719137" cy="142875"/>
          </a:xfrm>
          <a:custGeom>
            <a:avLst/>
            <a:gdLst/>
            <a:ahLst/>
            <a:cxnLst>
              <a:cxn ang="0">
                <a:pos x="0" y="141804"/>
              </a:cxn>
              <a:cxn ang="0">
                <a:pos x="719291" y="141804"/>
              </a:cxn>
              <a:cxn ang="0">
                <a:pos x="719291" y="0"/>
              </a:cxn>
              <a:cxn ang="0">
                <a:pos x="0" y="0"/>
              </a:cxn>
              <a:cxn ang="0">
                <a:pos x="0" y="141804"/>
              </a:cxn>
            </a:cxnLst>
            <a:rect l="0" t="0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1" name="object 148"/>
          <p:cNvSpPr>
            <a:spLocks/>
          </p:cNvSpPr>
          <p:nvPr/>
        </p:nvSpPr>
        <p:spPr bwMode="auto">
          <a:xfrm>
            <a:off x="3998913" y="4217988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5"/>
              </a:cxn>
              <a:cxn ang="0">
                <a:pos x="175460" y="17055"/>
              </a:cxn>
              <a:cxn ang="0">
                <a:pos x="126016" y="29379"/>
              </a:cxn>
              <a:cxn ang="0">
                <a:pos x="83318" y="44435"/>
              </a:cxn>
              <a:cxn ang="0">
                <a:pos x="48367" y="61870"/>
              </a:cxn>
              <a:cxn ang="0">
                <a:pos x="5707" y="102466"/>
              </a:cxn>
              <a:cxn ang="0">
                <a:pos x="0" y="124920"/>
              </a:cxn>
              <a:cxn ang="0">
                <a:pos x="5707" y="147375"/>
              </a:cxn>
              <a:cxn ang="0">
                <a:pos x="48367" y="187971"/>
              </a:cxn>
              <a:cxn ang="0">
                <a:pos x="83318" y="205407"/>
              </a:cxn>
              <a:cxn ang="0">
                <a:pos x="126016" y="220464"/>
              </a:cxn>
              <a:cxn ang="0">
                <a:pos x="175460" y="232790"/>
              </a:cxn>
              <a:cxn ang="0">
                <a:pos x="230649" y="242030"/>
              </a:cxn>
              <a:cxn ang="0">
                <a:pos x="290583" y="247834"/>
              </a:cxn>
              <a:cxn ang="0">
                <a:pos x="354262" y="249846"/>
              </a:cxn>
              <a:cxn ang="0">
                <a:pos x="417941" y="247834"/>
              </a:cxn>
              <a:cxn ang="0">
                <a:pos x="477874" y="242030"/>
              </a:cxn>
              <a:cxn ang="0">
                <a:pos x="533060" y="232790"/>
              </a:cxn>
              <a:cxn ang="0">
                <a:pos x="582500" y="220464"/>
              </a:cxn>
              <a:cxn ang="0">
                <a:pos x="625192" y="205407"/>
              </a:cxn>
              <a:cxn ang="0">
                <a:pos x="660138" y="187971"/>
              </a:cxn>
              <a:cxn ang="0">
                <a:pos x="702791" y="147375"/>
              </a:cxn>
              <a:cxn ang="0">
                <a:pos x="708498" y="124920"/>
              </a:cxn>
              <a:cxn ang="0">
                <a:pos x="702791" y="102466"/>
              </a:cxn>
              <a:cxn ang="0">
                <a:pos x="660138" y="61870"/>
              </a:cxn>
              <a:cxn ang="0">
                <a:pos x="625192" y="44435"/>
              </a:cxn>
              <a:cxn ang="0">
                <a:pos x="582500" y="29379"/>
              </a:cxn>
              <a:cxn ang="0">
                <a:pos x="533060" y="17055"/>
              </a:cxn>
              <a:cxn ang="0">
                <a:pos x="477874" y="7815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2" name="object 149"/>
          <p:cNvSpPr>
            <a:spLocks/>
          </p:cNvSpPr>
          <p:nvPr/>
        </p:nvSpPr>
        <p:spPr bwMode="auto">
          <a:xfrm>
            <a:off x="3998913" y="4076700"/>
            <a:ext cx="709612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2"/>
              </a:cxn>
              <a:cxn ang="0">
                <a:pos x="230649" y="7816"/>
              </a:cxn>
              <a:cxn ang="0">
                <a:pos x="175460" y="17057"/>
              </a:cxn>
              <a:cxn ang="0">
                <a:pos x="126016" y="29382"/>
              </a:cxn>
              <a:cxn ang="0">
                <a:pos x="83318" y="44439"/>
              </a:cxn>
              <a:cxn ang="0">
                <a:pos x="48367" y="61875"/>
              </a:cxn>
              <a:cxn ang="0">
                <a:pos x="5707" y="102472"/>
              </a:cxn>
              <a:cxn ang="0">
                <a:pos x="0" y="124927"/>
              </a:cxn>
              <a:cxn ang="0">
                <a:pos x="5707" y="147382"/>
              </a:cxn>
              <a:cxn ang="0">
                <a:pos x="48367" y="187977"/>
              </a:cxn>
              <a:cxn ang="0">
                <a:pos x="83318" y="205412"/>
              </a:cxn>
              <a:cxn ang="0">
                <a:pos x="126016" y="220468"/>
              </a:cxn>
              <a:cxn ang="0">
                <a:pos x="175460" y="232792"/>
              </a:cxn>
              <a:cxn ang="0">
                <a:pos x="230649" y="242032"/>
              </a:cxn>
              <a:cxn ang="0">
                <a:pos x="290583" y="247835"/>
              </a:cxn>
              <a:cxn ang="0">
                <a:pos x="354262" y="249848"/>
              </a:cxn>
              <a:cxn ang="0">
                <a:pos x="417941" y="247835"/>
              </a:cxn>
              <a:cxn ang="0">
                <a:pos x="477874" y="242032"/>
              </a:cxn>
              <a:cxn ang="0">
                <a:pos x="533060" y="232792"/>
              </a:cxn>
              <a:cxn ang="0">
                <a:pos x="582500" y="220468"/>
              </a:cxn>
              <a:cxn ang="0">
                <a:pos x="625192" y="205412"/>
              </a:cxn>
              <a:cxn ang="0">
                <a:pos x="660138" y="187977"/>
              </a:cxn>
              <a:cxn ang="0">
                <a:pos x="702791" y="147382"/>
              </a:cxn>
              <a:cxn ang="0">
                <a:pos x="708498" y="124927"/>
              </a:cxn>
              <a:cxn ang="0">
                <a:pos x="702791" y="102472"/>
              </a:cxn>
              <a:cxn ang="0">
                <a:pos x="660138" y="61875"/>
              </a:cxn>
              <a:cxn ang="0">
                <a:pos x="625192" y="44439"/>
              </a:cxn>
              <a:cxn ang="0">
                <a:pos x="582500" y="29382"/>
              </a:cxn>
              <a:cxn ang="0">
                <a:pos x="533060" y="17057"/>
              </a:cxn>
              <a:cxn ang="0">
                <a:pos x="477874" y="7816"/>
              </a:cxn>
              <a:cxn ang="0">
                <a:pos x="417941" y="2012"/>
              </a:cxn>
              <a:cxn ang="0">
                <a:pos x="354262" y="0"/>
              </a:cxn>
            </a:cxnLst>
            <a:rect l="0" t="0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3" name="object 150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4" name="object 151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01"/>
              </a:cxn>
              <a:cxn ang="0">
                <a:pos x="112242" y="60769"/>
              </a:cxn>
              <a:cxn ang="0">
                <a:pos x="49105" y="74277"/>
              </a:cxn>
              <a:cxn ang="0">
                <a:pos x="189408" y="74277"/>
              </a:cxn>
              <a:cxn ang="0">
                <a:pos x="199429" y="40517"/>
              </a:cxn>
              <a:cxn ang="0">
                <a:pos x="154332" y="40517"/>
              </a:cxn>
              <a:cxn ang="0">
                <a:pos x="49105" y="0"/>
              </a:cxn>
              <a:cxn ang="0">
                <a:pos x="203438" y="27009"/>
              </a:cxn>
              <a:cxn ang="0">
                <a:pos x="154332" y="40517"/>
              </a:cxn>
              <a:cxn ang="0">
                <a:pos x="199429" y="40517"/>
              </a:cxn>
              <a:cxn ang="0">
                <a:pos x="203438" y="27009"/>
              </a:cxn>
            </a:cxnLst>
            <a:rect l="0" t="0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5" name="object 152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6" name="object 153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/>
            <a:ahLst/>
            <a:cxnLst>
              <a:cxn ang="0">
                <a:pos x="147321" y="33766"/>
              </a:cxn>
              <a:cxn ang="0">
                <a:pos x="49105" y="33766"/>
              </a:cxn>
              <a:cxn ang="0">
                <a:pos x="161347" y="67526"/>
              </a:cxn>
              <a:cxn ang="0">
                <a:pos x="210453" y="54025"/>
              </a:cxn>
              <a:cxn ang="0">
                <a:pos x="147321" y="33766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025"/>
              </a:cxn>
              <a:cxn ang="0">
                <a:pos x="49105" y="33766"/>
              </a:cxn>
              <a:cxn ang="0">
                <a:pos x="147321" y="33766"/>
              </a:cxn>
              <a:cxn ang="0">
                <a:pos x="105226" y="20258"/>
              </a:cxn>
              <a:cxn ang="0">
                <a:pos x="161347" y="0"/>
              </a:cxn>
            </a:cxnLst>
            <a:rect l="0" t="0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7" name="object 154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8" name="object 155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01"/>
              </a:cxn>
              <a:cxn ang="0">
                <a:pos x="0" y="60769"/>
              </a:cxn>
              <a:cxn ang="0">
                <a:pos x="49105" y="74277"/>
              </a:cxn>
              <a:cxn ang="0">
                <a:pos x="154332" y="27009"/>
              </a:cxn>
              <a:cxn ang="0">
                <a:pos x="203437" y="27009"/>
              </a:cxn>
              <a:cxn ang="0">
                <a:pos x="189408" y="0"/>
              </a:cxn>
              <a:cxn ang="0">
                <a:pos x="203437" y="27009"/>
              </a:cxn>
              <a:cxn ang="0">
                <a:pos x="154332" y="27009"/>
              </a:cxn>
              <a:cxn ang="0">
                <a:pos x="210453" y="40517"/>
              </a:cxn>
              <a:cxn ang="0">
                <a:pos x="203437" y="27009"/>
              </a:cxn>
            </a:cxnLst>
            <a:rect l="0" t="0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9" name="object 156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0" name="object 157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/>
            <a:ahLst/>
            <a:cxnLst>
              <a:cxn ang="0">
                <a:pos x="0" y="33759"/>
              </a:cxn>
              <a:cxn ang="0">
                <a:pos x="14030" y="81027"/>
              </a:cxn>
              <a:cxn ang="0">
                <a:pos x="154332" y="81027"/>
              </a:cxn>
              <a:cxn ang="0">
                <a:pos x="91196" y="67526"/>
              </a:cxn>
              <a:cxn ang="0">
                <a:pos x="133285" y="47268"/>
              </a:cxn>
              <a:cxn ang="0">
                <a:pos x="49105" y="47268"/>
              </a:cxn>
              <a:cxn ang="0">
                <a:pos x="0" y="33759"/>
              </a:cxn>
              <a:cxn ang="0">
                <a:pos x="154332" y="0"/>
              </a:cxn>
              <a:cxn ang="0">
                <a:pos x="49105" y="47268"/>
              </a:cxn>
              <a:cxn ang="0">
                <a:pos x="133285" y="47268"/>
              </a:cxn>
              <a:cxn ang="0">
                <a:pos x="203438" y="13501"/>
              </a:cxn>
              <a:cxn ang="0">
                <a:pos x="154332" y="0"/>
              </a:cxn>
            </a:cxnLst>
            <a:rect l="0" t="0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1" name="object 158"/>
          <p:cNvSpPr>
            <a:spLocks/>
          </p:cNvSpPr>
          <p:nvPr/>
        </p:nvSpPr>
        <p:spPr bwMode="auto">
          <a:xfrm>
            <a:off x="3414713" y="3421063"/>
            <a:ext cx="952500" cy="65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500" y="657225"/>
              </a:cxn>
            </a:cxnLst>
            <a:rect l="0" t="0" r="r" b="b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2" name="object 159"/>
          <p:cNvSpPr>
            <a:spLocks/>
          </p:cNvSpPr>
          <p:nvPr/>
        </p:nvSpPr>
        <p:spPr bwMode="auto">
          <a:xfrm>
            <a:off x="4367213" y="3421063"/>
            <a:ext cx="1296987" cy="657225"/>
          </a:xfrm>
          <a:custGeom>
            <a:avLst/>
            <a:gdLst/>
            <a:ahLst/>
            <a:cxnLst>
              <a:cxn ang="0">
                <a:pos x="0" y="657225"/>
              </a:cxn>
              <a:cxn ang="0">
                <a:pos x="1296924" y="0"/>
              </a:cxn>
            </a:cxnLst>
            <a:rect l="0" t="0" r="r" b="b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3" name="object 160"/>
          <p:cNvSpPr>
            <a:spLocks/>
          </p:cNvSpPr>
          <p:nvPr/>
        </p:nvSpPr>
        <p:spPr bwMode="auto">
          <a:xfrm>
            <a:off x="2279650" y="4225925"/>
            <a:ext cx="722313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2558" y="142313"/>
              </a:cxn>
              <a:cxn ang="0">
                <a:pos x="722558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4" name="object 161"/>
          <p:cNvSpPr>
            <a:spLocks/>
          </p:cNvSpPr>
          <p:nvPr/>
        </p:nvSpPr>
        <p:spPr bwMode="auto">
          <a:xfrm>
            <a:off x="2287588" y="4240213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59" y="17116"/>
              </a:cxn>
              <a:cxn ang="0">
                <a:pos x="126016" y="29485"/>
              </a:cxn>
              <a:cxn ang="0">
                <a:pos x="83318" y="44595"/>
              </a:cxn>
              <a:cxn ang="0">
                <a:pos x="48367" y="62093"/>
              </a:cxn>
              <a:cxn ang="0">
                <a:pos x="5707" y="102834"/>
              </a:cxn>
              <a:cxn ang="0">
                <a:pos x="0" y="125369"/>
              </a:cxn>
              <a:cxn ang="0">
                <a:pos x="5707" y="147906"/>
              </a:cxn>
              <a:cxn ang="0">
                <a:pos x="48367" y="188648"/>
              </a:cxn>
              <a:cxn ang="0">
                <a:pos x="83318" y="206147"/>
              </a:cxn>
              <a:cxn ang="0">
                <a:pos x="126016" y="221258"/>
              </a:cxn>
              <a:cxn ang="0">
                <a:pos x="175459" y="233627"/>
              </a:cxn>
              <a:cxn ang="0">
                <a:pos x="230649" y="242900"/>
              </a:cxn>
              <a:cxn ang="0">
                <a:pos x="290583" y="248724"/>
              </a:cxn>
              <a:cxn ang="0">
                <a:pos x="354261" y="250744"/>
              </a:cxn>
              <a:cxn ang="0">
                <a:pos x="417941" y="248724"/>
              </a:cxn>
              <a:cxn ang="0">
                <a:pos x="477874" y="242900"/>
              </a:cxn>
              <a:cxn ang="0">
                <a:pos x="533060" y="233627"/>
              </a:cxn>
              <a:cxn ang="0">
                <a:pos x="582499" y="221258"/>
              </a:cxn>
              <a:cxn ang="0">
                <a:pos x="625192" y="206147"/>
              </a:cxn>
              <a:cxn ang="0">
                <a:pos x="660138" y="188648"/>
              </a:cxn>
              <a:cxn ang="0">
                <a:pos x="702791" y="147906"/>
              </a:cxn>
              <a:cxn ang="0">
                <a:pos x="708497" y="125369"/>
              </a:cxn>
              <a:cxn ang="0">
                <a:pos x="702791" y="102834"/>
              </a:cxn>
              <a:cxn ang="0">
                <a:pos x="660138" y="62093"/>
              </a:cxn>
              <a:cxn ang="0">
                <a:pos x="625192" y="44595"/>
              </a:cxn>
              <a:cxn ang="0">
                <a:pos x="582499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1" y="0"/>
              </a:cxn>
            </a:cxnLst>
            <a:rect l="0" t="0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5" name="object 162"/>
          <p:cNvSpPr>
            <a:spLocks/>
          </p:cNvSpPr>
          <p:nvPr/>
        </p:nvSpPr>
        <p:spPr bwMode="auto">
          <a:xfrm>
            <a:off x="2287588" y="4097338"/>
            <a:ext cx="708025" cy="250825"/>
          </a:xfrm>
          <a:custGeom>
            <a:avLst/>
            <a:gdLst/>
            <a:ahLst/>
            <a:cxnLst>
              <a:cxn ang="0">
                <a:pos x="354261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59" y="17116"/>
              </a:cxn>
              <a:cxn ang="0">
                <a:pos x="126016" y="29485"/>
              </a:cxn>
              <a:cxn ang="0">
                <a:pos x="83318" y="44596"/>
              </a:cxn>
              <a:cxn ang="0">
                <a:pos x="48367" y="62095"/>
              </a:cxn>
              <a:cxn ang="0">
                <a:pos x="5707" y="102839"/>
              </a:cxn>
              <a:cxn ang="0">
                <a:pos x="0" y="125376"/>
              </a:cxn>
              <a:cxn ang="0">
                <a:pos x="5707" y="147912"/>
              </a:cxn>
              <a:cxn ang="0">
                <a:pos x="48367" y="188653"/>
              </a:cxn>
              <a:cxn ang="0">
                <a:pos x="83318" y="206150"/>
              </a:cxn>
              <a:cxn ang="0">
                <a:pos x="126016" y="221261"/>
              </a:cxn>
              <a:cxn ang="0">
                <a:pos x="175459" y="233629"/>
              </a:cxn>
              <a:cxn ang="0">
                <a:pos x="230649" y="242903"/>
              </a:cxn>
              <a:cxn ang="0">
                <a:pos x="290583" y="248726"/>
              </a:cxn>
              <a:cxn ang="0">
                <a:pos x="354261" y="250746"/>
              </a:cxn>
              <a:cxn ang="0">
                <a:pos x="417941" y="248726"/>
              </a:cxn>
              <a:cxn ang="0">
                <a:pos x="477874" y="242903"/>
              </a:cxn>
              <a:cxn ang="0">
                <a:pos x="533060" y="233629"/>
              </a:cxn>
              <a:cxn ang="0">
                <a:pos x="582499" y="221261"/>
              </a:cxn>
              <a:cxn ang="0">
                <a:pos x="625192" y="206150"/>
              </a:cxn>
              <a:cxn ang="0">
                <a:pos x="660138" y="188653"/>
              </a:cxn>
              <a:cxn ang="0">
                <a:pos x="702791" y="147912"/>
              </a:cxn>
              <a:cxn ang="0">
                <a:pos x="708497" y="125376"/>
              </a:cxn>
              <a:cxn ang="0">
                <a:pos x="702791" y="102839"/>
              </a:cxn>
              <a:cxn ang="0">
                <a:pos x="660138" y="62095"/>
              </a:cxn>
              <a:cxn ang="0">
                <a:pos x="625192" y="44596"/>
              </a:cxn>
              <a:cxn ang="0">
                <a:pos x="582499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1" y="0"/>
              </a:cxn>
            </a:cxnLst>
            <a:rect l="0" t="0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6" name="object 163"/>
          <p:cNvSpPr>
            <a:spLocks/>
          </p:cNvSpPr>
          <p:nvPr/>
        </p:nvSpPr>
        <p:spPr bwMode="auto">
          <a:xfrm>
            <a:off x="2268538" y="4205288"/>
            <a:ext cx="720725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19290" y="142313"/>
              </a:cxn>
              <a:cxn ang="0">
                <a:pos x="719290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7" name="object 164"/>
          <p:cNvSpPr>
            <a:spLocks/>
          </p:cNvSpPr>
          <p:nvPr/>
        </p:nvSpPr>
        <p:spPr bwMode="auto">
          <a:xfrm>
            <a:off x="2273300" y="4219575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19"/>
              </a:cxn>
              <a:cxn ang="0">
                <a:pos x="230649" y="7843"/>
              </a:cxn>
              <a:cxn ang="0">
                <a:pos x="175460" y="17116"/>
              </a:cxn>
              <a:cxn ang="0">
                <a:pos x="126016" y="29485"/>
              </a:cxn>
              <a:cxn ang="0">
                <a:pos x="83318" y="44595"/>
              </a:cxn>
              <a:cxn ang="0">
                <a:pos x="48367" y="62093"/>
              </a:cxn>
              <a:cxn ang="0">
                <a:pos x="5707" y="102834"/>
              </a:cxn>
              <a:cxn ang="0">
                <a:pos x="0" y="125369"/>
              </a:cxn>
              <a:cxn ang="0">
                <a:pos x="5707" y="147905"/>
              </a:cxn>
              <a:cxn ang="0">
                <a:pos x="48367" y="188647"/>
              </a:cxn>
              <a:cxn ang="0">
                <a:pos x="83318" y="206146"/>
              </a:cxn>
              <a:cxn ang="0">
                <a:pos x="126016" y="221257"/>
              </a:cxn>
              <a:cxn ang="0">
                <a:pos x="175460" y="233627"/>
              </a:cxn>
              <a:cxn ang="0">
                <a:pos x="230649" y="242901"/>
              </a:cxn>
              <a:cxn ang="0">
                <a:pos x="290583" y="248725"/>
              </a:cxn>
              <a:cxn ang="0">
                <a:pos x="354262" y="250745"/>
              </a:cxn>
              <a:cxn ang="0">
                <a:pos x="417941" y="248725"/>
              </a:cxn>
              <a:cxn ang="0">
                <a:pos x="477874" y="242901"/>
              </a:cxn>
              <a:cxn ang="0">
                <a:pos x="533060" y="233627"/>
              </a:cxn>
              <a:cxn ang="0">
                <a:pos x="582500" y="221257"/>
              </a:cxn>
              <a:cxn ang="0">
                <a:pos x="625192" y="206146"/>
              </a:cxn>
              <a:cxn ang="0">
                <a:pos x="660138" y="188647"/>
              </a:cxn>
              <a:cxn ang="0">
                <a:pos x="702791" y="147905"/>
              </a:cxn>
              <a:cxn ang="0">
                <a:pos x="708498" y="125369"/>
              </a:cxn>
              <a:cxn ang="0">
                <a:pos x="702791" y="102834"/>
              </a:cxn>
              <a:cxn ang="0">
                <a:pos x="660138" y="62093"/>
              </a:cxn>
              <a:cxn ang="0">
                <a:pos x="625192" y="44595"/>
              </a:cxn>
              <a:cxn ang="0">
                <a:pos x="582500" y="29485"/>
              </a:cxn>
              <a:cxn ang="0">
                <a:pos x="533060" y="17116"/>
              </a:cxn>
              <a:cxn ang="0">
                <a:pos x="477874" y="7843"/>
              </a:cxn>
              <a:cxn ang="0">
                <a:pos x="417941" y="2019"/>
              </a:cxn>
              <a:cxn ang="0">
                <a:pos x="354262" y="0"/>
              </a:cxn>
            </a:cxnLst>
            <a:rect l="0" t="0" r="r" b="b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8" name="object 165"/>
          <p:cNvSpPr>
            <a:spLocks/>
          </p:cNvSpPr>
          <p:nvPr/>
        </p:nvSpPr>
        <p:spPr bwMode="auto">
          <a:xfrm>
            <a:off x="2273300" y="4076700"/>
            <a:ext cx="708025" cy="250825"/>
          </a:xfrm>
          <a:custGeom>
            <a:avLst/>
            <a:gdLst/>
            <a:ahLst/>
            <a:cxnLst>
              <a:cxn ang="0">
                <a:pos x="354262" y="0"/>
              </a:cxn>
              <a:cxn ang="0">
                <a:pos x="290583" y="2020"/>
              </a:cxn>
              <a:cxn ang="0">
                <a:pos x="230649" y="7844"/>
              </a:cxn>
              <a:cxn ang="0">
                <a:pos x="175460" y="17118"/>
              </a:cxn>
              <a:cxn ang="0">
                <a:pos x="126016" y="29488"/>
              </a:cxn>
              <a:cxn ang="0">
                <a:pos x="83318" y="44599"/>
              </a:cxn>
              <a:cxn ang="0">
                <a:pos x="48367" y="62098"/>
              </a:cxn>
              <a:cxn ang="0">
                <a:pos x="5707" y="102841"/>
              </a:cxn>
              <a:cxn ang="0">
                <a:pos x="0" y="125376"/>
              </a:cxn>
              <a:cxn ang="0">
                <a:pos x="5707" y="147912"/>
              </a:cxn>
              <a:cxn ang="0">
                <a:pos x="48367" y="188653"/>
              </a:cxn>
              <a:cxn ang="0">
                <a:pos x="83318" y="206150"/>
              </a:cxn>
              <a:cxn ang="0">
                <a:pos x="126016" y="221261"/>
              </a:cxn>
              <a:cxn ang="0">
                <a:pos x="175460" y="233629"/>
              </a:cxn>
              <a:cxn ang="0">
                <a:pos x="230649" y="242903"/>
              </a:cxn>
              <a:cxn ang="0">
                <a:pos x="290583" y="248726"/>
              </a:cxn>
              <a:cxn ang="0">
                <a:pos x="354262" y="250746"/>
              </a:cxn>
              <a:cxn ang="0">
                <a:pos x="417941" y="248726"/>
              </a:cxn>
              <a:cxn ang="0">
                <a:pos x="477874" y="242903"/>
              </a:cxn>
              <a:cxn ang="0">
                <a:pos x="533060" y="233629"/>
              </a:cxn>
              <a:cxn ang="0">
                <a:pos x="582500" y="221261"/>
              </a:cxn>
              <a:cxn ang="0">
                <a:pos x="625192" y="206150"/>
              </a:cxn>
              <a:cxn ang="0">
                <a:pos x="660138" y="188653"/>
              </a:cxn>
              <a:cxn ang="0">
                <a:pos x="702791" y="147912"/>
              </a:cxn>
              <a:cxn ang="0">
                <a:pos x="708498" y="125376"/>
              </a:cxn>
              <a:cxn ang="0">
                <a:pos x="702791" y="102841"/>
              </a:cxn>
              <a:cxn ang="0">
                <a:pos x="660138" y="62098"/>
              </a:cxn>
              <a:cxn ang="0">
                <a:pos x="625192" y="44599"/>
              </a:cxn>
              <a:cxn ang="0">
                <a:pos x="582500" y="29488"/>
              </a:cxn>
              <a:cxn ang="0">
                <a:pos x="533060" y="17118"/>
              </a:cxn>
              <a:cxn ang="0">
                <a:pos x="477874" y="7844"/>
              </a:cxn>
              <a:cxn ang="0">
                <a:pos x="417941" y="2020"/>
              </a:cxn>
              <a:cxn ang="0">
                <a:pos x="354262" y="0"/>
              </a:cxn>
            </a:cxnLst>
            <a:rect l="0" t="0" r="r" b="b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9" name="object 166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49"/>
              </a:cxn>
              <a:cxn ang="0">
                <a:pos x="112242" y="60987"/>
              </a:cxn>
              <a:cxn ang="0">
                <a:pos x="49105" y="74544"/>
              </a:cxn>
              <a:cxn ang="0">
                <a:pos x="189408" y="74544"/>
              </a:cxn>
              <a:cxn ang="0">
                <a:pos x="199429" y="40663"/>
              </a:cxn>
              <a:cxn ang="0">
                <a:pos x="154332" y="40663"/>
              </a:cxn>
              <a:cxn ang="0">
                <a:pos x="49105" y="0"/>
              </a:cxn>
              <a:cxn ang="0">
                <a:pos x="203438" y="27106"/>
              </a:cxn>
              <a:cxn ang="0">
                <a:pos x="154332" y="40663"/>
              </a:cxn>
              <a:cxn ang="0">
                <a:pos x="199429" y="40663"/>
              </a:cxn>
              <a:cxn ang="0">
                <a:pos x="203438" y="27106"/>
              </a:cxn>
            </a:cxnLst>
            <a:rect l="0" t="0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0" name="object 167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/>
            <a:ahLst/>
            <a:cxnLst>
              <a:cxn ang="0">
                <a:pos x="49105" y="0"/>
              </a:cxn>
              <a:cxn ang="0">
                <a:pos x="0" y="13549"/>
              </a:cxn>
              <a:cxn ang="0">
                <a:pos x="112242" y="60987"/>
              </a:cxn>
              <a:cxn ang="0">
                <a:pos x="49105" y="74544"/>
              </a:cxn>
              <a:cxn ang="0">
                <a:pos x="189408" y="74544"/>
              </a:cxn>
              <a:cxn ang="0">
                <a:pos x="199429" y="40663"/>
              </a:cxn>
              <a:cxn ang="0">
                <a:pos x="154332" y="40663"/>
              </a:cxn>
              <a:cxn ang="0">
                <a:pos x="49105" y="0"/>
              </a:cxn>
              <a:cxn ang="0">
                <a:pos x="203438" y="27106"/>
              </a:cxn>
              <a:cxn ang="0">
                <a:pos x="154332" y="40663"/>
              </a:cxn>
              <a:cxn ang="0">
                <a:pos x="199429" y="40663"/>
              </a:cxn>
              <a:cxn ang="0">
                <a:pos x="203438" y="27106"/>
              </a:cxn>
            </a:cxnLst>
            <a:rect l="0" t="0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1" name="object 168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/>
            <a:ahLst/>
            <a:cxnLst>
              <a:cxn ang="0">
                <a:pos x="147321" y="33888"/>
              </a:cxn>
              <a:cxn ang="0">
                <a:pos x="49105" y="33888"/>
              </a:cxn>
              <a:cxn ang="0">
                <a:pos x="161347" y="67769"/>
              </a:cxn>
              <a:cxn ang="0">
                <a:pos x="210453" y="54219"/>
              </a:cxn>
              <a:cxn ang="0">
                <a:pos x="147321" y="33888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219"/>
              </a:cxn>
              <a:cxn ang="0">
                <a:pos x="49105" y="33888"/>
              </a:cxn>
              <a:cxn ang="0">
                <a:pos x="147321" y="33888"/>
              </a:cxn>
              <a:cxn ang="0">
                <a:pos x="105226" y="20331"/>
              </a:cxn>
              <a:cxn ang="0">
                <a:pos x="161347" y="0"/>
              </a:cxn>
            </a:cxnLst>
            <a:rect l="0" t="0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2" name="object 169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/>
            <a:ahLst/>
            <a:cxnLst>
              <a:cxn ang="0">
                <a:pos x="147321" y="33888"/>
              </a:cxn>
              <a:cxn ang="0">
                <a:pos x="49105" y="33888"/>
              </a:cxn>
              <a:cxn ang="0">
                <a:pos x="161347" y="67769"/>
              </a:cxn>
              <a:cxn ang="0">
                <a:pos x="210453" y="54219"/>
              </a:cxn>
              <a:cxn ang="0">
                <a:pos x="147321" y="33888"/>
              </a:cxn>
              <a:cxn ang="0">
                <a:pos x="161347" y="0"/>
              </a:cxn>
              <a:cxn ang="0">
                <a:pos x="14030" y="0"/>
              </a:cxn>
              <a:cxn ang="0">
                <a:pos x="0" y="54219"/>
              </a:cxn>
              <a:cxn ang="0">
                <a:pos x="49105" y="33888"/>
              </a:cxn>
              <a:cxn ang="0">
                <a:pos x="147321" y="33888"/>
              </a:cxn>
              <a:cxn ang="0">
                <a:pos x="105226" y="20331"/>
              </a:cxn>
              <a:cxn ang="0">
                <a:pos x="161347" y="0"/>
              </a:cxn>
            </a:cxnLst>
            <a:rect l="0" t="0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3" name="object 170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49"/>
              </a:cxn>
              <a:cxn ang="0">
                <a:pos x="0" y="60987"/>
              </a:cxn>
              <a:cxn ang="0">
                <a:pos x="49105" y="74544"/>
              </a:cxn>
              <a:cxn ang="0">
                <a:pos x="154332" y="27106"/>
              </a:cxn>
              <a:cxn ang="0">
                <a:pos x="203437" y="27106"/>
              </a:cxn>
              <a:cxn ang="0">
                <a:pos x="189408" y="0"/>
              </a:cxn>
              <a:cxn ang="0">
                <a:pos x="203437" y="27106"/>
              </a:cxn>
              <a:cxn ang="0">
                <a:pos x="154332" y="27106"/>
              </a:cxn>
              <a:cxn ang="0">
                <a:pos x="210453" y="40663"/>
              </a:cxn>
              <a:cxn ang="0">
                <a:pos x="203437" y="27106"/>
              </a:cxn>
            </a:cxnLst>
            <a:rect l="0" t="0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4" name="object 171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/>
            <a:ahLst/>
            <a:cxnLst>
              <a:cxn ang="0">
                <a:pos x="189408" y="0"/>
              </a:cxn>
              <a:cxn ang="0">
                <a:pos x="49105" y="0"/>
              </a:cxn>
              <a:cxn ang="0">
                <a:pos x="119257" y="13549"/>
              </a:cxn>
              <a:cxn ang="0">
                <a:pos x="0" y="60987"/>
              </a:cxn>
              <a:cxn ang="0">
                <a:pos x="49105" y="74544"/>
              </a:cxn>
              <a:cxn ang="0">
                <a:pos x="154332" y="27106"/>
              </a:cxn>
              <a:cxn ang="0">
                <a:pos x="203437" y="27106"/>
              </a:cxn>
              <a:cxn ang="0">
                <a:pos x="189408" y="0"/>
              </a:cxn>
              <a:cxn ang="0">
                <a:pos x="203437" y="27106"/>
              </a:cxn>
              <a:cxn ang="0">
                <a:pos x="154332" y="27106"/>
              </a:cxn>
              <a:cxn ang="0">
                <a:pos x="210453" y="40663"/>
              </a:cxn>
              <a:cxn ang="0">
                <a:pos x="203437" y="27106"/>
              </a:cxn>
            </a:cxnLst>
            <a:rect l="0" t="0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5" name="object 172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30" y="81319"/>
              </a:cxn>
              <a:cxn ang="0">
                <a:pos x="154332" y="81319"/>
              </a:cxn>
              <a:cxn ang="0">
                <a:pos x="91196" y="67769"/>
              </a:cxn>
              <a:cxn ang="0">
                <a:pos x="133285" y="47437"/>
              </a:cxn>
              <a:cxn ang="0">
                <a:pos x="49105" y="47437"/>
              </a:cxn>
              <a:cxn ang="0">
                <a:pos x="0" y="33881"/>
              </a:cxn>
              <a:cxn ang="0">
                <a:pos x="154332" y="0"/>
              </a:cxn>
              <a:cxn ang="0">
                <a:pos x="49105" y="47437"/>
              </a:cxn>
              <a:cxn ang="0">
                <a:pos x="133285" y="47437"/>
              </a:cxn>
              <a:cxn ang="0">
                <a:pos x="203438" y="13549"/>
              </a:cxn>
              <a:cxn ang="0">
                <a:pos x="154332" y="0"/>
              </a:cxn>
            </a:cxnLst>
            <a:rect l="0" t="0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6" name="object 173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30" y="81319"/>
              </a:cxn>
              <a:cxn ang="0">
                <a:pos x="154332" y="81319"/>
              </a:cxn>
              <a:cxn ang="0">
                <a:pos x="91196" y="67769"/>
              </a:cxn>
              <a:cxn ang="0">
                <a:pos x="133285" y="47437"/>
              </a:cxn>
              <a:cxn ang="0">
                <a:pos x="49105" y="47437"/>
              </a:cxn>
              <a:cxn ang="0">
                <a:pos x="0" y="33881"/>
              </a:cxn>
              <a:cxn ang="0">
                <a:pos x="154332" y="0"/>
              </a:cxn>
              <a:cxn ang="0">
                <a:pos x="49105" y="47437"/>
              </a:cxn>
              <a:cxn ang="0">
                <a:pos x="133285" y="47437"/>
              </a:cxn>
              <a:cxn ang="0">
                <a:pos x="203438" y="13549"/>
              </a:cxn>
              <a:cxn ang="0">
                <a:pos x="154332" y="0"/>
              </a:cxn>
            </a:cxnLst>
            <a:rect l="0" t="0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7" name="object 174"/>
          <p:cNvSpPr>
            <a:spLocks/>
          </p:cNvSpPr>
          <p:nvPr/>
        </p:nvSpPr>
        <p:spPr bwMode="auto">
          <a:xfrm>
            <a:off x="2636838" y="3208338"/>
            <a:ext cx="406400" cy="868362"/>
          </a:xfrm>
          <a:custGeom>
            <a:avLst/>
            <a:gdLst/>
            <a:ahLst/>
            <a:cxnLst>
              <a:cxn ang="0">
                <a:pos x="0" y="868298"/>
              </a:cxn>
              <a:cxn ang="0">
                <a:pos x="406400" y="0"/>
              </a:cxn>
            </a:cxnLst>
            <a:rect l="0" t="0" r="r" b="b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8" name="object 175"/>
          <p:cNvSpPr>
            <a:spLocks/>
          </p:cNvSpPr>
          <p:nvPr/>
        </p:nvSpPr>
        <p:spPr bwMode="auto">
          <a:xfrm>
            <a:off x="3783013" y="3208338"/>
            <a:ext cx="1509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9649" y="0"/>
              </a:cxn>
            </a:cxnLst>
            <a:rect l="0" t="0" r="r" b="b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9" name="object 176"/>
          <p:cNvSpPr>
            <a:spLocks/>
          </p:cNvSpPr>
          <p:nvPr/>
        </p:nvSpPr>
        <p:spPr bwMode="auto">
          <a:xfrm>
            <a:off x="2636838" y="4500563"/>
            <a:ext cx="406400" cy="72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400" y="723900"/>
              </a:cxn>
            </a:cxnLst>
            <a:rect l="0" t="0" r="r" b="b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0" name="object 177"/>
          <p:cNvSpPr>
            <a:spLocks/>
          </p:cNvSpPr>
          <p:nvPr/>
        </p:nvSpPr>
        <p:spPr bwMode="auto">
          <a:xfrm>
            <a:off x="3414713" y="4498975"/>
            <a:ext cx="952500" cy="514350"/>
          </a:xfrm>
          <a:custGeom>
            <a:avLst/>
            <a:gdLst/>
            <a:ahLst/>
            <a:cxnLst>
              <a:cxn ang="0">
                <a:pos x="0" y="514350"/>
              </a:cxn>
              <a:cxn ang="0">
                <a:pos x="952500" y="0"/>
              </a:cxn>
            </a:cxnLst>
            <a:rect l="0" t="0" r="r" b="b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1" name="object 178"/>
          <p:cNvSpPr>
            <a:spLocks/>
          </p:cNvSpPr>
          <p:nvPr/>
        </p:nvSpPr>
        <p:spPr bwMode="auto">
          <a:xfrm>
            <a:off x="4367213" y="4498975"/>
            <a:ext cx="1296987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7051" y="514350"/>
              </a:cxn>
            </a:cxnLst>
            <a:rect l="0" t="0" r="r" b="b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2" name="object 179"/>
          <p:cNvSpPr>
            <a:spLocks/>
          </p:cNvSpPr>
          <p:nvPr/>
        </p:nvSpPr>
        <p:spPr bwMode="auto">
          <a:xfrm>
            <a:off x="3783013" y="5224463"/>
            <a:ext cx="1509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9649" y="0"/>
              </a:cxn>
            </a:cxnLst>
            <a:rect l="0" t="0" r="r" b="b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3" name="object 180"/>
          <p:cNvSpPr>
            <a:spLocks/>
          </p:cNvSpPr>
          <p:nvPr/>
        </p:nvSpPr>
        <p:spPr bwMode="auto">
          <a:xfrm>
            <a:off x="6032500" y="3208338"/>
            <a:ext cx="10001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125" y="20573"/>
              </a:cxn>
            </a:cxnLst>
            <a:rect l="0" t="0" r="r" b="b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4" name="object 181"/>
          <p:cNvSpPr>
            <a:spLocks/>
          </p:cNvSpPr>
          <p:nvPr/>
        </p:nvSpPr>
        <p:spPr bwMode="auto">
          <a:xfrm>
            <a:off x="1530350" y="3184525"/>
            <a:ext cx="1514475" cy="25400"/>
          </a:xfrm>
          <a:custGeom>
            <a:avLst/>
            <a:gdLst/>
            <a:ahLst/>
            <a:cxnLst>
              <a:cxn ang="0">
                <a:pos x="1512950" y="25400"/>
              </a:cxn>
              <a:cxn ang="0">
                <a:pos x="0" y="0"/>
              </a:cxn>
            </a:cxnLst>
            <a:rect l="0" t="0" r="r" b="b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5" name="object 182"/>
          <p:cNvSpPr>
            <a:spLocks/>
          </p:cNvSpPr>
          <p:nvPr/>
        </p:nvSpPr>
        <p:spPr bwMode="auto">
          <a:xfrm>
            <a:off x="1692275" y="5224463"/>
            <a:ext cx="1350963" cy="6350"/>
          </a:xfrm>
          <a:custGeom>
            <a:avLst/>
            <a:gdLst/>
            <a:ahLst/>
            <a:cxnLst>
              <a:cxn ang="0">
                <a:pos x="1351026" y="0"/>
              </a:cxn>
              <a:cxn ang="0">
                <a:pos x="0" y="4699"/>
              </a:cxn>
            </a:cxnLst>
            <a:rect l="0" t="0" r="r" b="b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6" name="object 183"/>
          <p:cNvSpPr>
            <a:spLocks/>
          </p:cNvSpPr>
          <p:nvPr/>
        </p:nvSpPr>
        <p:spPr bwMode="auto">
          <a:xfrm>
            <a:off x="6032500" y="5224463"/>
            <a:ext cx="10001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125" y="20574"/>
              </a:cxn>
            </a:cxnLst>
            <a:rect l="0" t="0" r="r" b="b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7" name="object 184"/>
          <p:cNvSpPr>
            <a:spLocks noChangeArrowheads="1"/>
          </p:cNvSpPr>
          <p:nvPr/>
        </p:nvSpPr>
        <p:spPr bwMode="auto">
          <a:xfrm>
            <a:off x="1504950" y="2789238"/>
            <a:ext cx="231775" cy="3730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48" name="object 185"/>
          <p:cNvSpPr>
            <a:spLocks/>
          </p:cNvSpPr>
          <p:nvPr/>
        </p:nvSpPr>
        <p:spPr bwMode="auto">
          <a:xfrm>
            <a:off x="1504950" y="2789238"/>
            <a:ext cx="233363" cy="373062"/>
          </a:xfrm>
          <a:custGeom>
            <a:avLst/>
            <a:gdLst/>
            <a:ahLst/>
            <a:cxnLst>
              <a:cxn ang="0">
                <a:pos x="189864" y="256158"/>
              </a:cxn>
              <a:cxn ang="0">
                <a:pos x="215392" y="220344"/>
              </a:cxn>
              <a:cxn ang="0">
                <a:pos x="230378" y="175767"/>
              </a:cxn>
              <a:cxn ang="0">
                <a:pos x="233172" y="144144"/>
              </a:cxn>
              <a:cxn ang="0">
                <a:pos x="232410" y="127634"/>
              </a:cxn>
              <a:cxn ang="0">
                <a:pos x="221869" y="81533"/>
              </a:cxn>
              <a:cxn ang="0">
                <a:pos x="198755" y="42290"/>
              </a:cxn>
              <a:cxn ang="0">
                <a:pos x="167512" y="14604"/>
              </a:cxn>
              <a:cxn ang="0">
                <a:pos x="129539" y="1142"/>
              </a:cxn>
              <a:cxn ang="0">
                <a:pos x="116712" y="0"/>
              </a:cxn>
              <a:cxn ang="0">
                <a:pos x="103631" y="1142"/>
              </a:cxn>
              <a:cxn ang="0">
                <a:pos x="66421" y="14604"/>
              </a:cxn>
              <a:cxn ang="0">
                <a:pos x="34417" y="42290"/>
              </a:cxn>
              <a:cxn ang="0">
                <a:pos x="11303" y="81533"/>
              </a:cxn>
              <a:cxn ang="0">
                <a:pos x="762" y="127634"/>
              </a:cxn>
              <a:cxn ang="0">
                <a:pos x="0" y="144144"/>
              </a:cxn>
              <a:cxn ang="0">
                <a:pos x="762" y="160019"/>
              </a:cxn>
              <a:cxn ang="0">
                <a:pos x="11303" y="206120"/>
              </a:cxn>
              <a:cxn ang="0">
                <a:pos x="33655" y="244982"/>
              </a:cxn>
              <a:cxn ang="0">
                <a:pos x="43306" y="256158"/>
              </a:cxn>
              <a:cxn ang="0">
                <a:pos x="25908" y="279145"/>
              </a:cxn>
              <a:cxn ang="0">
                <a:pos x="25908" y="373379"/>
              </a:cxn>
              <a:cxn ang="0">
                <a:pos x="207263" y="373379"/>
              </a:cxn>
              <a:cxn ang="0">
                <a:pos x="207263" y="279145"/>
              </a:cxn>
              <a:cxn ang="0">
                <a:pos x="189864" y="256158"/>
              </a:cxn>
            </a:cxnLst>
            <a:rect l="0" t="0" r="r" b="b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9" name="object 186"/>
          <p:cNvSpPr>
            <a:spLocks/>
          </p:cNvSpPr>
          <p:nvPr/>
        </p:nvSpPr>
        <p:spPr bwMode="auto">
          <a:xfrm>
            <a:off x="1376363" y="3101975"/>
            <a:ext cx="531812" cy="331788"/>
          </a:xfrm>
          <a:custGeom>
            <a:avLst/>
            <a:gdLst/>
            <a:ahLst/>
            <a:cxnLst>
              <a:cxn ang="0">
                <a:pos x="177419" y="0"/>
              </a:cxn>
              <a:cxn ang="0">
                <a:pos x="126491" y="7747"/>
              </a:cxn>
              <a:cxn ang="0">
                <a:pos x="78105" y="29210"/>
              </a:cxn>
              <a:cxn ang="0">
                <a:pos x="35306" y="64643"/>
              </a:cxn>
              <a:cxn ang="0">
                <a:pos x="10921" y="94234"/>
              </a:cxn>
              <a:cxn ang="0">
                <a:pos x="0" y="111125"/>
              </a:cxn>
              <a:cxn ang="0">
                <a:pos x="0" y="332232"/>
              </a:cxn>
              <a:cxn ang="0">
                <a:pos x="531876" y="332232"/>
              </a:cxn>
              <a:cxn ang="0">
                <a:pos x="531876" y="111125"/>
              </a:cxn>
              <a:cxn ang="0">
                <a:pos x="521334" y="94234"/>
              </a:cxn>
              <a:cxn ang="0">
                <a:pos x="512644" y="83438"/>
              </a:cxn>
              <a:cxn ang="0">
                <a:pos x="266065" y="83438"/>
              </a:cxn>
              <a:cxn ang="0">
                <a:pos x="254127" y="82296"/>
              </a:cxn>
              <a:cxn ang="0">
                <a:pos x="210693" y="60325"/>
              </a:cxn>
              <a:cxn ang="0">
                <a:pos x="186562" y="27305"/>
              </a:cxn>
              <a:cxn ang="0">
                <a:pos x="181356" y="13843"/>
              </a:cxn>
              <a:cxn ang="0">
                <a:pos x="177419" y="0"/>
              </a:cxn>
              <a:cxn ang="0">
                <a:pos x="354838" y="0"/>
              </a:cxn>
              <a:cxn ang="0">
                <a:pos x="338201" y="39243"/>
              </a:cxn>
              <a:cxn ang="0">
                <a:pos x="311403" y="68452"/>
              </a:cxn>
              <a:cxn ang="0">
                <a:pos x="266065" y="83438"/>
              </a:cxn>
              <a:cxn ang="0">
                <a:pos x="512644" y="83438"/>
              </a:cxn>
              <a:cxn ang="0">
                <a:pos x="483108" y="51181"/>
              </a:cxn>
              <a:cxn ang="0">
                <a:pos x="438277" y="20700"/>
              </a:cxn>
              <a:cxn ang="0">
                <a:pos x="388747" y="3429"/>
              </a:cxn>
              <a:cxn ang="0">
                <a:pos x="371728" y="1143"/>
              </a:cxn>
              <a:cxn ang="0">
                <a:pos x="354838" y="0"/>
              </a:cxn>
            </a:cxnLst>
            <a:rect l="0" t="0" r="r" b="b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0" name="object 187"/>
          <p:cNvSpPr>
            <a:spLocks/>
          </p:cNvSpPr>
          <p:nvPr/>
        </p:nvSpPr>
        <p:spPr bwMode="auto">
          <a:xfrm>
            <a:off x="1504950" y="2790825"/>
            <a:ext cx="231775" cy="141288"/>
          </a:xfrm>
          <a:custGeom>
            <a:avLst/>
            <a:gdLst/>
            <a:ahLst/>
            <a:cxnLst>
              <a:cxn ang="0">
                <a:pos x="123365" y="0"/>
              </a:cxn>
              <a:cxn ang="0">
                <a:pos x="109649" y="0"/>
              </a:cxn>
              <a:cxn ang="0">
                <a:pos x="96314" y="1142"/>
              </a:cxn>
              <a:cxn ang="0">
                <a:pos x="57579" y="16763"/>
              </a:cxn>
              <a:cxn ang="0">
                <a:pos x="26591" y="45211"/>
              </a:cxn>
              <a:cxn ang="0">
                <a:pos x="6652" y="83565"/>
              </a:cxn>
              <a:cxn ang="0">
                <a:pos x="0" y="128015"/>
              </a:cxn>
              <a:cxn ang="0">
                <a:pos x="937" y="141731"/>
              </a:cxn>
              <a:cxn ang="0">
                <a:pos x="47038" y="139826"/>
              </a:cxn>
              <a:cxn ang="0">
                <a:pos x="88567" y="134873"/>
              </a:cxn>
              <a:cxn ang="0">
                <a:pos x="136700" y="120395"/>
              </a:cxn>
              <a:cxn ang="0">
                <a:pos x="149781" y="106044"/>
              </a:cxn>
              <a:cxn ang="0">
                <a:pos x="231661" y="106044"/>
              </a:cxn>
              <a:cxn ang="0">
                <a:pos x="214424" y="57022"/>
              </a:cxn>
              <a:cxn ang="0">
                <a:pos x="186611" y="25018"/>
              </a:cxn>
              <a:cxn ang="0">
                <a:pos x="150416" y="4952"/>
              </a:cxn>
              <a:cxn ang="0">
                <a:pos x="136700" y="1142"/>
              </a:cxn>
              <a:cxn ang="0">
                <a:pos x="123365" y="0"/>
              </a:cxn>
              <a:cxn ang="0">
                <a:pos x="231661" y="106044"/>
              </a:cxn>
              <a:cxn ang="0">
                <a:pos x="149781" y="106044"/>
              </a:cxn>
              <a:cxn ang="0">
                <a:pos x="150416" y="110997"/>
              </a:cxn>
              <a:cxn ang="0">
                <a:pos x="152575" y="115188"/>
              </a:cxn>
              <a:cxn ang="0">
                <a:pos x="155750" y="120014"/>
              </a:cxn>
              <a:cxn ang="0">
                <a:pos x="160703" y="123443"/>
              </a:cxn>
              <a:cxn ang="0">
                <a:pos x="166291" y="128015"/>
              </a:cxn>
              <a:cxn ang="0">
                <a:pos x="210995" y="140207"/>
              </a:cxn>
              <a:cxn ang="0">
                <a:pos x="232077" y="141731"/>
              </a:cxn>
              <a:cxn ang="0">
                <a:pos x="233015" y="128015"/>
              </a:cxn>
              <a:cxn ang="0">
                <a:pos x="232911" y="120014"/>
              </a:cxn>
              <a:cxn ang="0">
                <a:pos x="232712" y="112521"/>
              </a:cxn>
              <a:cxn ang="0">
                <a:pos x="231661" y="106044"/>
              </a:cxn>
            </a:cxnLst>
            <a:rect l="0" t="0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1" name="object 188"/>
          <p:cNvSpPr>
            <a:spLocks/>
          </p:cNvSpPr>
          <p:nvPr/>
        </p:nvSpPr>
        <p:spPr bwMode="auto">
          <a:xfrm>
            <a:off x="1504950" y="2790825"/>
            <a:ext cx="233363" cy="141288"/>
          </a:xfrm>
          <a:custGeom>
            <a:avLst/>
            <a:gdLst/>
            <a:ahLst/>
            <a:cxnLst>
              <a:cxn ang="0">
                <a:pos x="1015" y="141731"/>
              </a:cxn>
              <a:cxn ang="0">
                <a:pos x="16509" y="141350"/>
              </a:cxn>
              <a:cxn ang="0">
                <a:pos x="32003" y="140588"/>
              </a:cxn>
              <a:cxn ang="0">
                <a:pos x="47117" y="139826"/>
              </a:cxn>
              <a:cxn ang="0">
                <a:pos x="61214" y="138302"/>
              </a:cxn>
              <a:cxn ang="0">
                <a:pos x="75311" y="136778"/>
              </a:cxn>
              <a:cxn ang="0">
                <a:pos x="121284" y="126872"/>
              </a:cxn>
              <a:cxn ang="0">
                <a:pos x="129412" y="123443"/>
              </a:cxn>
              <a:cxn ang="0">
                <a:pos x="136779" y="120395"/>
              </a:cxn>
              <a:cxn ang="0">
                <a:pos x="142494" y="117093"/>
              </a:cxn>
              <a:cxn ang="0">
                <a:pos x="146304" y="113283"/>
              </a:cxn>
              <a:cxn ang="0">
                <a:pos x="148717" y="109854"/>
              </a:cxn>
              <a:cxn ang="0">
                <a:pos x="149860" y="106044"/>
              </a:cxn>
              <a:cxn ang="0">
                <a:pos x="150494" y="110997"/>
              </a:cxn>
              <a:cxn ang="0">
                <a:pos x="152654" y="115188"/>
              </a:cxn>
              <a:cxn ang="0">
                <a:pos x="155829" y="120014"/>
              </a:cxn>
              <a:cxn ang="0">
                <a:pos x="160781" y="123443"/>
              </a:cxn>
              <a:cxn ang="0">
                <a:pos x="166369" y="128015"/>
              </a:cxn>
              <a:cxn ang="0">
                <a:pos x="211074" y="140207"/>
              </a:cxn>
              <a:cxn ang="0">
                <a:pos x="232156" y="141731"/>
              </a:cxn>
              <a:cxn ang="0">
                <a:pos x="233172" y="126872"/>
              </a:cxn>
              <a:cxn ang="0">
                <a:pos x="226441" y="83565"/>
              </a:cxn>
              <a:cxn ang="0">
                <a:pos x="206501" y="45211"/>
              </a:cxn>
              <a:cxn ang="0">
                <a:pos x="175513" y="16763"/>
              </a:cxn>
              <a:cxn ang="0">
                <a:pos x="136779" y="1142"/>
              </a:cxn>
              <a:cxn ang="0">
                <a:pos x="123443" y="0"/>
              </a:cxn>
              <a:cxn ang="0">
                <a:pos x="109728" y="0"/>
              </a:cxn>
              <a:cxn ang="0">
                <a:pos x="69977" y="9905"/>
              </a:cxn>
              <a:cxn ang="0">
                <a:pos x="35814" y="34162"/>
              </a:cxn>
              <a:cxn ang="0">
                <a:pos x="11937" y="69976"/>
              </a:cxn>
              <a:cxn ang="0">
                <a:pos x="381" y="112521"/>
              </a:cxn>
              <a:cxn ang="0">
                <a:pos x="0" y="126872"/>
              </a:cxn>
              <a:cxn ang="0">
                <a:pos x="1015" y="141731"/>
              </a:cxn>
            </a:cxnLst>
            <a:rect l="0" t="0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2" name="object 189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2"/>
              </a:cxn>
              <a:cxn ang="0">
                <a:pos x="35940" y="67055"/>
              </a:cxn>
              <a:cxn ang="0">
                <a:pos x="10540" y="98551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1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3" y="84709"/>
              </a:cxn>
              <a:cxn ang="0">
                <a:pos x="211328" y="60578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9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3" name="object 190"/>
          <p:cNvSpPr>
            <a:spLocks/>
          </p:cNvSpPr>
          <p:nvPr/>
        </p:nvSpPr>
        <p:spPr bwMode="auto">
          <a:xfrm>
            <a:off x="1460500" y="3298825"/>
            <a:ext cx="1588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4" name="object 191"/>
          <p:cNvSpPr>
            <a:spLocks/>
          </p:cNvSpPr>
          <p:nvPr/>
        </p:nvSpPr>
        <p:spPr bwMode="auto">
          <a:xfrm>
            <a:off x="1782763" y="3298825"/>
            <a:ext cx="1587" cy="117475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5" name="object 192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179578" y="0"/>
              </a:cxn>
              <a:cxn ang="0">
                <a:pos x="128143" y="8000"/>
              </a:cxn>
              <a:cxn ang="0">
                <a:pos x="78993" y="30352"/>
              </a:cxn>
              <a:cxn ang="0">
                <a:pos x="35940" y="67055"/>
              </a:cxn>
              <a:cxn ang="0">
                <a:pos x="10540" y="98551"/>
              </a:cxn>
              <a:cxn ang="0">
                <a:pos x="0" y="115824"/>
              </a:cxn>
              <a:cxn ang="0">
                <a:pos x="0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28955" y="98551"/>
              </a:cxn>
              <a:cxn ang="0">
                <a:pos x="520024" y="86613"/>
              </a:cxn>
              <a:cxn ang="0">
                <a:pos x="264287" y="86613"/>
              </a:cxn>
              <a:cxn ang="0">
                <a:pos x="252603" y="84709"/>
              </a:cxn>
              <a:cxn ang="0">
                <a:pos x="211328" y="60578"/>
              </a:cxn>
              <a:cxn ang="0">
                <a:pos x="188722" y="26797"/>
              </a:cxn>
              <a:cxn ang="0">
                <a:pos x="183769" y="14224"/>
              </a:cxn>
              <a:cxn ang="0">
                <a:pos x="179578" y="0"/>
              </a:cxn>
              <a:cxn ang="0">
                <a:pos x="359918" y="0"/>
              </a:cxn>
              <a:cxn ang="0">
                <a:pos x="344043" y="39497"/>
              </a:cxn>
              <a:cxn ang="0">
                <a:pos x="319024" y="69087"/>
              </a:cxn>
              <a:cxn ang="0">
                <a:pos x="275209" y="86613"/>
              </a:cxn>
              <a:cxn ang="0">
                <a:pos x="520024" y="8661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77189" y="762"/>
              </a:cxn>
              <a:cxn ang="0">
                <a:pos x="359918" y="0"/>
              </a:cxn>
            </a:cxnLst>
            <a:rect l="0" t="0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6" name="object 193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/>
            <a:ahLst/>
            <a:cxnLst>
              <a:cxn ang="0">
                <a:pos x="89915" y="347472"/>
              </a:cxn>
              <a:cxn ang="0">
                <a:pos x="539495" y="347472"/>
              </a:cxn>
              <a:cxn ang="0">
                <a:pos x="539495" y="115824"/>
              </a:cxn>
              <a:cxn ang="0">
                <a:pos x="516889" y="82423"/>
              </a:cxn>
              <a:cxn ang="0">
                <a:pos x="490093" y="53721"/>
              </a:cxn>
              <a:cxn ang="0">
                <a:pos x="444245" y="21462"/>
              </a:cxn>
              <a:cxn ang="0">
                <a:pos x="394462" y="3428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797"/>
              </a:cxn>
              <a:cxn ang="0">
                <a:pos x="328168" y="60578"/>
              </a:cxn>
              <a:cxn ang="0">
                <a:pos x="286893" y="84709"/>
              </a:cxn>
              <a:cxn ang="0">
                <a:pos x="275209" y="86613"/>
              </a:cxn>
              <a:cxn ang="0">
                <a:pos x="264287" y="86613"/>
              </a:cxn>
              <a:cxn ang="0">
                <a:pos x="220472" y="69087"/>
              </a:cxn>
              <a:cxn ang="0">
                <a:pos x="195453" y="39497"/>
              </a:cxn>
              <a:cxn ang="0">
                <a:pos x="179578" y="0"/>
              </a:cxn>
              <a:cxn ang="0">
                <a:pos x="162306" y="762"/>
              </a:cxn>
              <a:cxn ang="0">
                <a:pos x="111125" y="13842"/>
              </a:cxn>
              <a:cxn ang="0">
                <a:pos x="63881" y="41401"/>
              </a:cxn>
              <a:cxn ang="0">
                <a:pos x="22987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89915" y="347472"/>
              </a:cxn>
            </a:cxnLst>
            <a:rect l="0" t="0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7" name="object 194"/>
          <p:cNvSpPr>
            <a:spLocks/>
          </p:cNvSpPr>
          <p:nvPr/>
        </p:nvSpPr>
        <p:spPr bwMode="auto">
          <a:xfrm>
            <a:off x="611188" y="3211513"/>
            <a:ext cx="682625" cy="223837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681227" y="222503"/>
              </a:cxn>
              <a:cxn ang="0">
                <a:pos x="681227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8" name="object 195"/>
          <p:cNvSpPr>
            <a:spLocks/>
          </p:cNvSpPr>
          <p:nvPr/>
        </p:nvSpPr>
        <p:spPr bwMode="auto">
          <a:xfrm>
            <a:off x="631825" y="3236913"/>
            <a:ext cx="6413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40079" y="170687"/>
              </a:cxn>
              <a:cxn ang="0">
                <a:pos x="640079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9" name="object 196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660400" y="25019"/>
              </a:cxn>
              <a:cxn ang="0">
                <a:pos x="660400" y="197866"/>
              </a:cxn>
              <a:cxn ang="0">
                <a:pos x="21145" y="197866"/>
              </a:cxn>
              <a:cxn ang="0">
                <a:pos x="0" y="222504"/>
              </a:cxn>
              <a:cxn ang="0">
                <a:pos x="681228" y="222504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0" name="object 197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/>
            <a:ahLst/>
            <a:cxnLst>
              <a:cxn ang="0">
                <a:pos x="681228" y="0"/>
              </a:cxn>
              <a:cxn ang="0">
                <a:pos x="0" y="0"/>
              </a:cxn>
              <a:cxn ang="0">
                <a:pos x="0" y="222504"/>
              </a:cxn>
              <a:cxn ang="0">
                <a:pos x="21145" y="197866"/>
              </a:cxn>
              <a:cxn ang="0">
                <a:pos x="21145" y="25019"/>
              </a:cxn>
              <a:cxn ang="0">
                <a:pos x="660400" y="25019"/>
              </a:cxn>
              <a:cxn ang="0">
                <a:pos x="681228" y="0"/>
              </a:cxn>
            </a:cxnLst>
            <a:rect l="0" t="0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1" name="object 198"/>
          <p:cNvSpPr>
            <a:spLocks/>
          </p:cNvSpPr>
          <p:nvPr/>
        </p:nvSpPr>
        <p:spPr bwMode="auto">
          <a:xfrm>
            <a:off x="1081088" y="3316288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2" name="object 199"/>
          <p:cNvSpPr>
            <a:spLocks/>
          </p:cNvSpPr>
          <p:nvPr/>
        </p:nvSpPr>
        <p:spPr bwMode="auto">
          <a:xfrm>
            <a:off x="1038225" y="3298825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3" name="object 200"/>
          <p:cNvSpPr>
            <a:spLocks/>
          </p:cNvSpPr>
          <p:nvPr/>
        </p:nvSpPr>
        <p:spPr bwMode="auto">
          <a:xfrm>
            <a:off x="1081088" y="3279775"/>
            <a:ext cx="127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5" y="0"/>
              </a:cxn>
            </a:cxnLst>
            <a:rect l="0" t="0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4" name="object 201"/>
          <p:cNvSpPr>
            <a:spLocks/>
          </p:cNvSpPr>
          <p:nvPr/>
        </p:nvSpPr>
        <p:spPr bwMode="auto">
          <a:xfrm>
            <a:off x="823913" y="3163888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5" name="object 202"/>
          <p:cNvSpPr>
            <a:spLocks/>
          </p:cNvSpPr>
          <p:nvPr/>
        </p:nvSpPr>
        <p:spPr bwMode="auto">
          <a:xfrm>
            <a:off x="655638" y="3279775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6" name="object 203"/>
          <p:cNvSpPr>
            <a:spLocks/>
          </p:cNvSpPr>
          <p:nvPr/>
        </p:nvSpPr>
        <p:spPr bwMode="auto">
          <a:xfrm>
            <a:off x="655638" y="3270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7" name="object 204"/>
          <p:cNvSpPr>
            <a:spLocks/>
          </p:cNvSpPr>
          <p:nvPr/>
        </p:nvSpPr>
        <p:spPr bwMode="auto">
          <a:xfrm>
            <a:off x="665163" y="2632075"/>
            <a:ext cx="596900" cy="495300"/>
          </a:xfrm>
          <a:custGeom>
            <a:avLst/>
            <a:gdLst/>
            <a:ahLst/>
            <a:cxnLst>
              <a:cxn ang="0">
                <a:pos x="0" y="493775"/>
              </a:cxn>
              <a:cxn ang="0">
                <a:pos x="597408" y="493775"/>
              </a:cxn>
              <a:cxn ang="0">
                <a:pos x="597408" y="0"/>
              </a:cxn>
              <a:cxn ang="0">
                <a:pos x="0" y="0"/>
              </a:cxn>
              <a:cxn ang="0">
                <a:pos x="0" y="493775"/>
              </a:cxn>
            </a:cxnLst>
            <a:rect l="0" t="0" r="r" b="b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8" name="object 205"/>
          <p:cNvSpPr>
            <a:spLocks/>
          </p:cNvSpPr>
          <p:nvPr/>
        </p:nvSpPr>
        <p:spPr bwMode="auto">
          <a:xfrm>
            <a:off x="665163" y="3113088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9" name="object 206"/>
          <p:cNvSpPr>
            <a:spLocks/>
          </p:cNvSpPr>
          <p:nvPr/>
        </p:nvSpPr>
        <p:spPr bwMode="auto">
          <a:xfrm>
            <a:off x="674688" y="2657475"/>
            <a:ext cx="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4500"/>
              </a:cxn>
            </a:cxnLst>
            <a:rect l="0" t="0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0" name="object 207"/>
          <p:cNvSpPr>
            <a:spLocks/>
          </p:cNvSpPr>
          <p:nvPr/>
        </p:nvSpPr>
        <p:spPr bwMode="auto">
          <a:xfrm>
            <a:off x="665163" y="2644775"/>
            <a:ext cx="596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1" name="object 208"/>
          <p:cNvSpPr>
            <a:spLocks/>
          </p:cNvSpPr>
          <p:nvPr/>
        </p:nvSpPr>
        <p:spPr bwMode="auto">
          <a:xfrm>
            <a:off x="1250950" y="2657475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738"/>
              </a:cxn>
            </a:cxnLst>
            <a:rect l="0" t="0" r="r" b="b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2" name="object 209"/>
          <p:cNvSpPr>
            <a:spLocks/>
          </p:cNvSpPr>
          <p:nvPr/>
        </p:nvSpPr>
        <p:spPr bwMode="auto">
          <a:xfrm>
            <a:off x="665163" y="2632075"/>
            <a:ext cx="554037" cy="441325"/>
          </a:xfrm>
          <a:custGeom>
            <a:avLst/>
            <a:gdLst/>
            <a:ahLst/>
            <a:cxnLst>
              <a:cxn ang="0">
                <a:pos x="554736" y="0"/>
              </a:cxn>
              <a:cxn ang="0">
                <a:pos x="0" y="0"/>
              </a:cxn>
              <a:cxn ang="0">
                <a:pos x="0" y="441960"/>
              </a:cxn>
              <a:cxn ang="0">
                <a:pos x="21196" y="417449"/>
              </a:cxn>
              <a:cxn ang="0">
                <a:pos x="21196" y="24129"/>
              </a:cxn>
              <a:cxn ang="0">
                <a:pos x="533539" y="24129"/>
              </a:cxn>
              <a:cxn ang="0">
                <a:pos x="554736" y="0"/>
              </a:cxn>
            </a:cxnLst>
            <a:rect l="0" t="0" r="r" b="b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3" name="object 210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6636" y="387096"/>
              </a:cxn>
              <a:cxn ang="0">
                <a:pos x="516636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4" name="object 211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16636" y="387096"/>
              </a:cxn>
              <a:cxn ang="0">
                <a:pos x="516636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5" name="object 212"/>
          <p:cNvSpPr txBox="1">
            <a:spLocks noChangeArrowheads="1"/>
          </p:cNvSpPr>
          <p:nvPr/>
        </p:nvSpPr>
        <p:spPr bwMode="auto">
          <a:xfrm>
            <a:off x="1541463" y="3140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76" name="object 213"/>
          <p:cNvSpPr>
            <a:spLocks noChangeArrowheads="1"/>
          </p:cNvSpPr>
          <p:nvPr/>
        </p:nvSpPr>
        <p:spPr bwMode="auto">
          <a:xfrm>
            <a:off x="7913688" y="3800475"/>
            <a:ext cx="231775" cy="373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77" name="object 214"/>
          <p:cNvSpPr>
            <a:spLocks/>
          </p:cNvSpPr>
          <p:nvPr/>
        </p:nvSpPr>
        <p:spPr bwMode="auto">
          <a:xfrm>
            <a:off x="7913688" y="3800475"/>
            <a:ext cx="231775" cy="373063"/>
          </a:xfrm>
          <a:custGeom>
            <a:avLst/>
            <a:gdLst/>
            <a:ahLst/>
            <a:cxnLst>
              <a:cxn ang="0">
                <a:pos x="188595" y="256159"/>
              </a:cxn>
              <a:cxn ang="0">
                <a:pos x="213995" y="220345"/>
              </a:cxn>
              <a:cxn ang="0">
                <a:pos x="228853" y="175768"/>
              </a:cxn>
              <a:cxn ang="0">
                <a:pos x="231648" y="144145"/>
              </a:cxn>
              <a:cxn ang="0">
                <a:pos x="230886" y="127635"/>
              </a:cxn>
              <a:cxn ang="0">
                <a:pos x="220345" y="81534"/>
              </a:cxn>
              <a:cxn ang="0">
                <a:pos x="197485" y="42291"/>
              </a:cxn>
              <a:cxn ang="0">
                <a:pos x="166370" y="14605"/>
              </a:cxn>
              <a:cxn ang="0">
                <a:pos x="128650" y="1143"/>
              </a:cxn>
              <a:cxn ang="0">
                <a:pos x="115950" y="0"/>
              </a:cxn>
              <a:cxn ang="0">
                <a:pos x="102997" y="1143"/>
              </a:cxn>
              <a:cxn ang="0">
                <a:pos x="65913" y="14605"/>
              </a:cxn>
              <a:cxn ang="0">
                <a:pos x="34163" y="42291"/>
              </a:cxn>
              <a:cxn ang="0">
                <a:pos x="11302" y="81534"/>
              </a:cxn>
              <a:cxn ang="0">
                <a:pos x="762" y="127635"/>
              </a:cxn>
              <a:cxn ang="0">
                <a:pos x="0" y="144145"/>
              </a:cxn>
              <a:cxn ang="0">
                <a:pos x="762" y="160020"/>
              </a:cxn>
              <a:cxn ang="0">
                <a:pos x="11302" y="206121"/>
              </a:cxn>
              <a:cxn ang="0">
                <a:pos x="33527" y="244983"/>
              </a:cxn>
              <a:cxn ang="0">
                <a:pos x="43052" y="256159"/>
              </a:cxn>
              <a:cxn ang="0">
                <a:pos x="25781" y="279146"/>
              </a:cxn>
              <a:cxn ang="0">
                <a:pos x="25781" y="373380"/>
              </a:cxn>
              <a:cxn ang="0">
                <a:pos x="205867" y="373380"/>
              </a:cxn>
              <a:cxn ang="0">
                <a:pos x="205867" y="279146"/>
              </a:cxn>
              <a:cxn ang="0">
                <a:pos x="188595" y="256159"/>
              </a:cxn>
            </a:cxnLst>
            <a:rect l="0" t="0" r="r" b="b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8" name="object 215"/>
          <p:cNvSpPr>
            <a:spLocks/>
          </p:cNvSpPr>
          <p:nvPr/>
        </p:nvSpPr>
        <p:spPr bwMode="auto">
          <a:xfrm>
            <a:off x="7786688" y="4114800"/>
            <a:ext cx="530225" cy="333375"/>
          </a:xfrm>
          <a:custGeom>
            <a:avLst/>
            <a:gdLst/>
            <a:ahLst/>
            <a:cxnLst>
              <a:cxn ang="0">
                <a:pos x="176910" y="0"/>
              </a:cxn>
              <a:cxn ang="0">
                <a:pos x="126110" y="7747"/>
              </a:cxn>
              <a:cxn ang="0">
                <a:pos x="77850" y="29210"/>
              </a:cxn>
              <a:cxn ang="0">
                <a:pos x="35178" y="64643"/>
              </a:cxn>
              <a:cxn ang="0">
                <a:pos x="10922" y="94233"/>
              </a:cxn>
              <a:cxn ang="0">
                <a:pos x="0" y="111125"/>
              </a:cxn>
              <a:cxn ang="0">
                <a:pos x="0" y="332231"/>
              </a:cxn>
              <a:cxn ang="0">
                <a:pos x="530351" y="332231"/>
              </a:cxn>
              <a:cxn ang="0">
                <a:pos x="530351" y="111125"/>
              </a:cxn>
              <a:cxn ang="0">
                <a:pos x="519810" y="94233"/>
              </a:cxn>
              <a:cxn ang="0">
                <a:pos x="511120" y="83438"/>
              </a:cxn>
              <a:cxn ang="0">
                <a:pos x="265302" y="83438"/>
              </a:cxn>
              <a:cxn ang="0">
                <a:pos x="253364" y="82295"/>
              </a:cxn>
              <a:cxn ang="0">
                <a:pos x="210057" y="60325"/>
              </a:cxn>
              <a:cxn ang="0">
                <a:pos x="186054" y="27305"/>
              </a:cxn>
              <a:cxn ang="0">
                <a:pos x="180720" y="13843"/>
              </a:cxn>
              <a:cxn ang="0">
                <a:pos x="176910" y="0"/>
              </a:cxn>
              <a:cxn ang="0">
                <a:pos x="353822" y="0"/>
              </a:cxn>
              <a:cxn ang="0">
                <a:pos x="337184" y="39243"/>
              </a:cxn>
              <a:cxn ang="0">
                <a:pos x="310514" y="68452"/>
              </a:cxn>
              <a:cxn ang="0">
                <a:pos x="265302" y="83438"/>
              </a:cxn>
              <a:cxn ang="0">
                <a:pos x="511120" y="83438"/>
              </a:cxn>
              <a:cxn ang="0">
                <a:pos x="481710" y="51181"/>
              </a:cxn>
              <a:cxn ang="0">
                <a:pos x="437006" y="20700"/>
              </a:cxn>
              <a:cxn ang="0">
                <a:pos x="387603" y="3429"/>
              </a:cxn>
              <a:cxn ang="0">
                <a:pos x="370712" y="1143"/>
              </a:cxn>
              <a:cxn ang="0">
                <a:pos x="353822" y="0"/>
              </a:cxn>
            </a:cxnLst>
            <a:rect l="0" t="0" r="r" b="b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9" name="object 216"/>
          <p:cNvSpPr>
            <a:spLocks/>
          </p:cNvSpPr>
          <p:nvPr/>
        </p:nvSpPr>
        <p:spPr bwMode="auto">
          <a:xfrm>
            <a:off x="7912100" y="3802063"/>
            <a:ext cx="233363" cy="144462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109650" y="0"/>
              </a:cxn>
              <a:cxn ang="0">
                <a:pos x="96315" y="1143"/>
              </a:cxn>
              <a:cxn ang="0">
                <a:pos x="57580" y="16891"/>
              </a:cxn>
              <a:cxn ang="0">
                <a:pos x="26592" y="45720"/>
              </a:cxn>
              <a:cxn ang="0">
                <a:pos x="6653" y="84455"/>
              </a:cxn>
              <a:cxn ang="0">
                <a:pos x="0" y="129413"/>
              </a:cxn>
              <a:cxn ang="0">
                <a:pos x="938" y="143256"/>
              </a:cxn>
              <a:cxn ang="0">
                <a:pos x="47039" y="141351"/>
              </a:cxn>
              <a:cxn ang="0">
                <a:pos x="88568" y="136398"/>
              </a:cxn>
              <a:cxn ang="0">
                <a:pos x="136701" y="121793"/>
              </a:cxn>
              <a:cxn ang="0">
                <a:pos x="149782" y="107188"/>
              </a:cxn>
              <a:cxn ang="0">
                <a:pos x="231670" y="107188"/>
              </a:cxn>
              <a:cxn ang="0">
                <a:pos x="214425" y="57658"/>
              </a:cxn>
              <a:cxn ang="0">
                <a:pos x="186612" y="25400"/>
              </a:cxn>
              <a:cxn ang="0">
                <a:pos x="150417" y="4953"/>
              </a:cxn>
              <a:cxn ang="0">
                <a:pos x="136701" y="1143"/>
              </a:cxn>
              <a:cxn ang="0">
                <a:pos x="123366" y="0"/>
              </a:cxn>
              <a:cxn ang="0">
                <a:pos x="231670" y="107188"/>
              </a:cxn>
              <a:cxn ang="0">
                <a:pos x="149782" y="107188"/>
              </a:cxn>
              <a:cxn ang="0">
                <a:pos x="150417" y="112141"/>
              </a:cxn>
              <a:cxn ang="0">
                <a:pos x="152576" y="116332"/>
              </a:cxn>
              <a:cxn ang="0">
                <a:pos x="155751" y="121412"/>
              </a:cxn>
              <a:cxn ang="0">
                <a:pos x="160704" y="124841"/>
              </a:cxn>
              <a:cxn ang="0">
                <a:pos x="166292" y="129413"/>
              </a:cxn>
              <a:cxn ang="0">
                <a:pos x="174039" y="132461"/>
              </a:cxn>
              <a:cxn ang="0">
                <a:pos x="181786" y="135636"/>
              </a:cxn>
              <a:cxn ang="0">
                <a:pos x="190549" y="138303"/>
              </a:cxn>
              <a:cxn ang="0">
                <a:pos x="200328" y="140208"/>
              </a:cxn>
              <a:cxn ang="0">
                <a:pos x="210996" y="141732"/>
              </a:cxn>
              <a:cxn ang="0">
                <a:pos x="221156" y="142875"/>
              </a:cxn>
              <a:cxn ang="0">
                <a:pos x="232078" y="143256"/>
              </a:cxn>
              <a:cxn ang="0">
                <a:pos x="233017" y="129413"/>
              </a:cxn>
              <a:cxn ang="0">
                <a:pos x="232915" y="121412"/>
              </a:cxn>
              <a:cxn ang="0">
                <a:pos x="232713" y="113665"/>
              </a:cxn>
              <a:cxn ang="0">
                <a:pos x="231670" y="107188"/>
              </a:cxn>
            </a:cxnLst>
            <a:rect l="0" t="0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0" name="object 217"/>
          <p:cNvSpPr>
            <a:spLocks/>
          </p:cNvSpPr>
          <p:nvPr/>
        </p:nvSpPr>
        <p:spPr bwMode="auto">
          <a:xfrm>
            <a:off x="7912100" y="3802063"/>
            <a:ext cx="234950" cy="144462"/>
          </a:xfrm>
          <a:custGeom>
            <a:avLst/>
            <a:gdLst/>
            <a:ahLst/>
            <a:cxnLst>
              <a:cxn ang="0">
                <a:pos x="1016" y="143256"/>
              </a:cxn>
              <a:cxn ang="0">
                <a:pos x="16510" y="142875"/>
              </a:cxn>
              <a:cxn ang="0">
                <a:pos x="32003" y="142113"/>
              </a:cxn>
              <a:cxn ang="0">
                <a:pos x="47117" y="141351"/>
              </a:cxn>
              <a:cxn ang="0">
                <a:pos x="61214" y="139827"/>
              </a:cxn>
              <a:cxn ang="0">
                <a:pos x="75311" y="138303"/>
              </a:cxn>
              <a:cxn ang="0">
                <a:pos x="121285" y="128270"/>
              </a:cxn>
              <a:cxn ang="0">
                <a:pos x="129413" y="124841"/>
              </a:cxn>
              <a:cxn ang="0">
                <a:pos x="136778" y="121793"/>
              </a:cxn>
              <a:cxn ang="0">
                <a:pos x="142494" y="118237"/>
              </a:cxn>
              <a:cxn ang="0">
                <a:pos x="146303" y="114427"/>
              </a:cxn>
              <a:cxn ang="0">
                <a:pos x="148717" y="110998"/>
              </a:cxn>
              <a:cxn ang="0">
                <a:pos x="149860" y="107188"/>
              </a:cxn>
              <a:cxn ang="0">
                <a:pos x="150495" y="112141"/>
              </a:cxn>
              <a:cxn ang="0">
                <a:pos x="152653" y="116332"/>
              </a:cxn>
              <a:cxn ang="0">
                <a:pos x="155828" y="121412"/>
              </a:cxn>
              <a:cxn ang="0">
                <a:pos x="160782" y="124841"/>
              </a:cxn>
              <a:cxn ang="0">
                <a:pos x="166370" y="129413"/>
              </a:cxn>
              <a:cxn ang="0">
                <a:pos x="174117" y="132461"/>
              </a:cxn>
              <a:cxn ang="0">
                <a:pos x="181864" y="135636"/>
              </a:cxn>
              <a:cxn ang="0">
                <a:pos x="190626" y="138303"/>
              </a:cxn>
              <a:cxn ang="0">
                <a:pos x="200406" y="140208"/>
              </a:cxn>
              <a:cxn ang="0">
                <a:pos x="211074" y="141732"/>
              </a:cxn>
              <a:cxn ang="0">
                <a:pos x="221234" y="142875"/>
              </a:cxn>
              <a:cxn ang="0">
                <a:pos x="232156" y="143256"/>
              </a:cxn>
              <a:cxn ang="0">
                <a:pos x="233172" y="128270"/>
              </a:cxn>
              <a:cxn ang="0">
                <a:pos x="226441" y="84455"/>
              </a:cxn>
              <a:cxn ang="0">
                <a:pos x="206501" y="45720"/>
              </a:cxn>
              <a:cxn ang="0">
                <a:pos x="175514" y="16891"/>
              </a:cxn>
              <a:cxn ang="0">
                <a:pos x="136778" y="1143"/>
              </a:cxn>
              <a:cxn ang="0">
                <a:pos x="123444" y="0"/>
              </a:cxn>
              <a:cxn ang="0">
                <a:pos x="109727" y="0"/>
              </a:cxn>
              <a:cxn ang="0">
                <a:pos x="69976" y="10033"/>
              </a:cxn>
              <a:cxn ang="0">
                <a:pos x="35814" y="34544"/>
              </a:cxn>
              <a:cxn ang="0">
                <a:pos x="11938" y="70612"/>
              </a:cxn>
              <a:cxn ang="0">
                <a:pos x="381" y="113665"/>
              </a:cxn>
              <a:cxn ang="0">
                <a:pos x="0" y="128270"/>
              </a:cxn>
              <a:cxn ang="0">
                <a:pos x="1016" y="143256"/>
              </a:cxn>
            </a:cxnLst>
            <a:rect l="0" t="0" r="r" b="b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1" name="object 218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/>
            <a:ahLst/>
            <a:cxnLst>
              <a:cxn ang="0">
                <a:pos x="179577" y="0"/>
              </a:cxn>
              <a:cxn ang="0">
                <a:pos x="128143" y="8127"/>
              </a:cxn>
              <a:cxn ang="0">
                <a:pos x="78994" y="30479"/>
              </a:cxn>
              <a:cxn ang="0">
                <a:pos x="35941" y="67437"/>
              </a:cxn>
              <a:cxn ang="0">
                <a:pos x="10541" y="99059"/>
              </a:cxn>
              <a:cxn ang="0">
                <a:pos x="0" y="116331"/>
              </a:cxn>
              <a:cxn ang="0">
                <a:pos x="0" y="348995"/>
              </a:cxn>
              <a:cxn ang="0">
                <a:pos x="539496" y="348995"/>
              </a:cxn>
              <a:cxn ang="0">
                <a:pos x="539496" y="116331"/>
              </a:cxn>
              <a:cxn ang="0">
                <a:pos x="528955" y="99059"/>
              </a:cxn>
              <a:cxn ang="0">
                <a:pos x="520000" y="86994"/>
              </a:cxn>
              <a:cxn ang="0">
                <a:pos x="264287" y="86994"/>
              </a:cxn>
              <a:cxn ang="0">
                <a:pos x="252602" y="85089"/>
              </a:cxn>
              <a:cxn ang="0">
                <a:pos x="211327" y="60832"/>
              </a:cxn>
              <a:cxn ang="0">
                <a:pos x="188722" y="26924"/>
              </a:cxn>
              <a:cxn ang="0">
                <a:pos x="183769" y="14224"/>
              </a:cxn>
              <a:cxn ang="0">
                <a:pos x="179577" y="0"/>
              </a:cxn>
              <a:cxn ang="0">
                <a:pos x="359918" y="0"/>
              </a:cxn>
              <a:cxn ang="0">
                <a:pos x="344043" y="39624"/>
              </a:cxn>
              <a:cxn ang="0">
                <a:pos x="319024" y="69341"/>
              </a:cxn>
              <a:cxn ang="0">
                <a:pos x="275209" y="86994"/>
              </a:cxn>
              <a:cxn ang="0">
                <a:pos x="520000" y="86994"/>
              </a:cxn>
              <a:cxn ang="0">
                <a:pos x="490093" y="53975"/>
              </a:cxn>
              <a:cxn ang="0">
                <a:pos x="444246" y="21589"/>
              </a:cxn>
              <a:cxn ang="0">
                <a:pos x="394462" y="3428"/>
              </a:cxn>
              <a:cxn ang="0">
                <a:pos x="377190" y="762"/>
              </a:cxn>
              <a:cxn ang="0">
                <a:pos x="359918" y="0"/>
              </a:cxn>
            </a:cxnLst>
            <a:rect l="0" t="0" r="r" b="b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2" name="object 219"/>
          <p:cNvSpPr>
            <a:spLocks/>
          </p:cNvSpPr>
          <p:nvPr/>
        </p:nvSpPr>
        <p:spPr bwMode="auto">
          <a:xfrm>
            <a:off x="7867650" y="4311650"/>
            <a:ext cx="31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7347"/>
              </a:cxn>
            </a:cxnLst>
            <a:rect l="0" t="0" r="r" b="b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3" name="object 220"/>
          <p:cNvSpPr>
            <a:spLocks/>
          </p:cNvSpPr>
          <p:nvPr/>
        </p:nvSpPr>
        <p:spPr bwMode="auto">
          <a:xfrm>
            <a:off x="8191500" y="4311650"/>
            <a:ext cx="1588" cy="117475"/>
          </a:xfrm>
          <a:custGeom>
            <a:avLst/>
            <a:gdLst/>
            <a:ahLst/>
            <a:cxnLst>
              <a:cxn ang="0">
                <a:pos x="0" y="117347"/>
              </a:cxn>
              <a:cxn ang="0">
                <a:pos x="1524" y="0"/>
              </a:cxn>
            </a:cxnLst>
            <a:rect l="0" t="0" r="r" b="b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4" name="object 221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/>
            <a:ahLst/>
            <a:cxnLst>
              <a:cxn ang="0">
                <a:pos x="89916" y="348995"/>
              </a:cxn>
              <a:cxn ang="0">
                <a:pos x="539496" y="348995"/>
              </a:cxn>
              <a:cxn ang="0">
                <a:pos x="539496" y="116331"/>
              </a:cxn>
              <a:cxn ang="0">
                <a:pos x="516890" y="82803"/>
              </a:cxn>
              <a:cxn ang="0">
                <a:pos x="490093" y="53975"/>
              </a:cxn>
              <a:cxn ang="0">
                <a:pos x="444246" y="21589"/>
              </a:cxn>
              <a:cxn ang="0">
                <a:pos x="394462" y="3428"/>
              </a:cxn>
              <a:cxn ang="0">
                <a:pos x="359918" y="0"/>
              </a:cxn>
              <a:cxn ang="0">
                <a:pos x="355726" y="14224"/>
              </a:cxn>
              <a:cxn ang="0">
                <a:pos x="350774" y="26924"/>
              </a:cxn>
              <a:cxn ang="0">
                <a:pos x="328168" y="60832"/>
              </a:cxn>
              <a:cxn ang="0">
                <a:pos x="286893" y="85089"/>
              </a:cxn>
              <a:cxn ang="0">
                <a:pos x="275209" y="86994"/>
              </a:cxn>
              <a:cxn ang="0">
                <a:pos x="264287" y="86994"/>
              </a:cxn>
              <a:cxn ang="0">
                <a:pos x="220472" y="69341"/>
              </a:cxn>
              <a:cxn ang="0">
                <a:pos x="195452" y="39624"/>
              </a:cxn>
              <a:cxn ang="0">
                <a:pos x="179577" y="0"/>
              </a:cxn>
              <a:cxn ang="0">
                <a:pos x="162306" y="762"/>
              </a:cxn>
              <a:cxn ang="0">
                <a:pos x="111125" y="13843"/>
              </a:cxn>
              <a:cxn ang="0">
                <a:pos x="63881" y="41656"/>
              </a:cxn>
              <a:cxn ang="0">
                <a:pos x="22987" y="82803"/>
              </a:cxn>
              <a:cxn ang="0">
                <a:pos x="0" y="116331"/>
              </a:cxn>
              <a:cxn ang="0">
                <a:pos x="0" y="348995"/>
              </a:cxn>
              <a:cxn ang="0">
                <a:pos x="89916" y="348995"/>
              </a:cxn>
            </a:cxnLst>
            <a:rect l="0" t="0" r="r" b="b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5" name="object 222"/>
          <p:cNvSpPr>
            <a:spLocks/>
          </p:cNvSpPr>
          <p:nvPr/>
        </p:nvSpPr>
        <p:spPr bwMode="auto">
          <a:xfrm>
            <a:off x="7019925" y="4225925"/>
            <a:ext cx="684213" cy="222250"/>
          </a:xfrm>
          <a:custGeom>
            <a:avLst/>
            <a:gdLst/>
            <a:ahLst/>
            <a:cxnLst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</a:cxnLst>
            <a:rect l="0" t="0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6" name="object 223"/>
          <p:cNvSpPr>
            <a:spLocks/>
          </p:cNvSpPr>
          <p:nvPr/>
        </p:nvSpPr>
        <p:spPr bwMode="auto">
          <a:xfrm>
            <a:off x="7040563" y="4248150"/>
            <a:ext cx="639762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40079" y="172212"/>
              </a:cxn>
              <a:cxn ang="0">
                <a:pos x="64007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7" name="object 224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661924" y="25019"/>
              </a:cxn>
              <a:cxn ang="0">
                <a:pos x="661924" y="197866"/>
              </a:cxn>
              <a:cxn ang="0">
                <a:pos x="21208" y="197866"/>
              </a:cxn>
              <a:cxn ang="0">
                <a:pos x="0" y="222504"/>
              </a:cxn>
              <a:cxn ang="0">
                <a:pos x="682751" y="222504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8" name="object 225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/>
            <a:ahLst/>
            <a:cxnLst>
              <a:cxn ang="0">
                <a:pos x="682751" y="0"/>
              </a:cxn>
              <a:cxn ang="0">
                <a:pos x="0" y="0"/>
              </a:cxn>
              <a:cxn ang="0">
                <a:pos x="0" y="222504"/>
              </a:cxn>
              <a:cxn ang="0">
                <a:pos x="21208" y="197866"/>
              </a:cxn>
              <a:cxn ang="0">
                <a:pos x="21208" y="25019"/>
              </a:cxn>
              <a:cxn ang="0">
                <a:pos x="661924" y="25019"/>
              </a:cxn>
              <a:cxn ang="0">
                <a:pos x="682751" y="0"/>
              </a:cxn>
            </a:cxnLst>
            <a:rect l="0" t="0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9" name="object 226"/>
          <p:cNvSpPr>
            <a:spLocks/>
          </p:cNvSpPr>
          <p:nvPr/>
        </p:nvSpPr>
        <p:spPr bwMode="auto">
          <a:xfrm>
            <a:off x="7488238" y="43291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5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0" name="object 227"/>
          <p:cNvSpPr>
            <a:spLocks/>
          </p:cNvSpPr>
          <p:nvPr/>
        </p:nvSpPr>
        <p:spPr bwMode="auto">
          <a:xfrm>
            <a:off x="7446963" y="4310063"/>
            <a:ext cx="212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9" y="0"/>
              </a:cxn>
            </a:cxnLst>
            <a:rect l="0" t="0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1" name="object 228"/>
          <p:cNvSpPr>
            <a:spLocks/>
          </p:cNvSpPr>
          <p:nvPr/>
        </p:nvSpPr>
        <p:spPr bwMode="auto">
          <a:xfrm>
            <a:off x="7488238" y="4292600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16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2" name="object 229"/>
          <p:cNvSpPr>
            <a:spLocks/>
          </p:cNvSpPr>
          <p:nvPr/>
        </p:nvSpPr>
        <p:spPr bwMode="auto">
          <a:xfrm>
            <a:off x="7232650" y="417671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031" y="0"/>
              </a:cxn>
            </a:cxnLst>
            <a:rect l="0" t="0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3" name="object 230"/>
          <p:cNvSpPr>
            <a:spLocks/>
          </p:cNvSpPr>
          <p:nvPr/>
        </p:nvSpPr>
        <p:spPr bwMode="auto">
          <a:xfrm>
            <a:off x="7064375" y="4292600"/>
            <a:ext cx="412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" y="0"/>
              </a:cxn>
            </a:cxnLst>
            <a:rect l="0" t="0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4" name="object 231"/>
          <p:cNvSpPr>
            <a:spLocks/>
          </p:cNvSpPr>
          <p:nvPr/>
        </p:nvSpPr>
        <p:spPr bwMode="auto">
          <a:xfrm>
            <a:off x="7064375" y="4283075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35" y="0"/>
              </a:cxn>
            </a:cxnLst>
            <a:rect l="0" t="0" r="r" b="b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5" name="object 232"/>
          <p:cNvSpPr>
            <a:spLocks/>
          </p:cNvSpPr>
          <p:nvPr/>
        </p:nvSpPr>
        <p:spPr bwMode="auto">
          <a:xfrm>
            <a:off x="7075488" y="3646488"/>
            <a:ext cx="596900" cy="492125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597407" y="492251"/>
              </a:cxn>
              <a:cxn ang="0">
                <a:pos x="597407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6" name="object 233"/>
          <p:cNvSpPr>
            <a:spLocks/>
          </p:cNvSpPr>
          <p:nvPr/>
        </p:nvSpPr>
        <p:spPr bwMode="auto">
          <a:xfrm>
            <a:off x="7073900" y="4124325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7" name="object 234"/>
          <p:cNvSpPr>
            <a:spLocks/>
          </p:cNvSpPr>
          <p:nvPr/>
        </p:nvSpPr>
        <p:spPr bwMode="auto">
          <a:xfrm>
            <a:off x="7085013" y="36703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8" name="object 235"/>
          <p:cNvSpPr>
            <a:spLocks/>
          </p:cNvSpPr>
          <p:nvPr/>
        </p:nvSpPr>
        <p:spPr bwMode="auto">
          <a:xfrm>
            <a:off x="7073900" y="3657600"/>
            <a:ext cx="598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408" y="0"/>
              </a:cxn>
            </a:cxnLst>
            <a:rect l="0" t="0" r="r" b="b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9" name="object 236"/>
          <p:cNvSpPr>
            <a:spLocks/>
          </p:cNvSpPr>
          <p:nvPr/>
        </p:nvSpPr>
        <p:spPr bwMode="auto">
          <a:xfrm>
            <a:off x="7661275" y="36703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4"/>
              </a:cxn>
            </a:cxnLst>
            <a:rect l="0" t="0" r="r" b="b"/>
            <a:pathLst>
              <a:path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0" name="object 237"/>
          <p:cNvSpPr>
            <a:spLocks/>
          </p:cNvSpPr>
          <p:nvPr/>
        </p:nvSpPr>
        <p:spPr bwMode="auto">
          <a:xfrm>
            <a:off x="7073900" y="3644900"/>
            <a:ext cx="554038" cy="442913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0" y="0"/>
              </a:cxn>
              <a:cxn ang="0">
                <a:pos x="0" y="441960"/>
              </a:cxn>
              <a:cxn ang="0">
                <a:pos x="21082" y="417449"/>
              </a:cxn>
              <a:cxn ang="0">
                <a:pos x="21082" y="24130"/>
              </a:cxn>
              <a:cxn ang="0">
                <a:pos x="532130" y="24130"/>
              </a:cxn>
              <a:cxn ang="0">
                <a:pos x="553212" y="0"/>
              </a:cxn>
            </a:cxnLst>
            <a:rect l="0" t="0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1" name="object 238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5" y="387095"/>
              </a:cxn>
              <a:cxn ang="0">
                <a:pos x="516635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2" name="object 239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/>
            <a:ahLst/>
            <a:cxnLst>
              <a:cxn ang="0">
                <a:pos x="0" y="387095"/>
              </a:cxn>
              <a:cxn ang="0">
                <a:pos x="516635" y="387095"/>
              </a:cxn>
              <a:cxn ang="0">
                <a:pos x="516635" y="0"/>
              </a:cxn>
              <a:cxn ang="0">
                <a:pos x="0" y="0"/>
              </a:cxn>
              <a:cxn ang="0">
                <a:pos x="0" y="387095"/>
              </a:cxn>
            </a:cxnLst>
            <a:rect l="0" t="0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3" name="object 240"/>
          <p:cNvSpPr txBox="1">
            <a:spLocks noChangeArrowheads="1"/>
          </p:cNvSpPr>
          <p:nvPr/>
        </p:nvSpPr>
        <p:spPr bwMode="auto">
          <a:xfrm>
            <a:off x="7947025" y="4156075"/>
            <a:ext cx="198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504" name="object 241"/>
          <p:cNvSpPr>
            <a:spLocks/>
          </p:cNvSpPr>
          <p:nvPr/>
        </p:nvSpPr>
        <p:spPr bwMode="auto">
          <a:xfrm>
            <a:off x="5735638" y="4233863"/>
            <a:ext cx="723900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4051" y="142313"/>
              </a:cxn>
              <a:cxn ang="0">
                <a:pos x="724051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5" name="object 242"/>
          <p:cNvSpPr>
            <a:spLocks/>
          </p:cNvSpPr>
          <p:nvPr/>
        </p:nvSpPr>
        <p:spPr bwMode="auto">
          <a:xfrm>
            <a:off x="5741988" y="4246563"/>
            <a:ext cx="711200" cy="250825"/>
          </a:xfrm>
          <a:custGeom>
            <a:avLst/>
            <a:gdLst/>
            <a:ahLst/>
            <a:cxnLst>
              <a:cxn ang="0">
                <a:pos x="354993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5"/>
              </a:cxn>
              <a:cxn ang="0">
                <a:pos x="48467" y="62093"/>
              </a:cxn>
              <a:cxn ang="0">
                <a:pos x="5719" y="102834"/>
              </a:cxn>
              <a:cxn ang="0">
                <a:pos x="0" y="125369"/>
              </a:cxn>
              <a:cxn ang="0">
                <a:pos x="5719" y="147906"/>
              </a:cxn>
              <a:cxn ang="0">
                <a:pos x="48467" y="188648"/>
              </a:cxn>
              <a:cxn ang="0">
                <a:pos x="83490" y="206147"/>
              </a:cxn>
              <a:cxn ang="0">
                <a:pos x="126276" y="221258"/>
              </a:cxn>
              <a:cxn ang="0">
                <a:pos x="175822" y="233627"/>
              </a:cxn>
              <a:cxn ang="0">
                <a:pos x="231125" y="242900"/>
              </a:cxn>
              <a:cxn ang="0">
                <a:pos x="291183" y="248724"/>
              </a:cxn>
              <a:cxn ang="0">
                <a:pos x="354993" y="250744"/>
              </a:cxn>
              <a:cxn ang="0">
                <a:pos x="418804" y="248724"/>
              </a:cxn>
              <a:cxn ang="0">
                <a:pos x="478861" y="242900"/>
              </a:cxn>
              <a:cxn ang="0">
                <a:pos x="534161" y="233627"/>
              </a:cxn>
              <a:cxn ang="0">
                <a:pos x="583703" y="221258"/>
              </a:cxn>
              <a:cxn ang="0">
                <a:pos x="626484" y="206147"/>
              </a:cxn>
              <a:cxn ang="0">
                <a:pos x="661502" y="188648"/>
              </a:cxn>
              <a:cxn ang="0">
                <a:pos x="704243" y="147906"/>
              </a:cxn>
              <a:cxn ang="0">
                <a:pos x="709961" y="125369"/>
              </a:cxn>
              <a:cxn ang="0">
                <a:pos x="704243" y="102834"/>
              </a:cxn>
              <a:cxn ang="0">
                <a:pos x="661502" y="62093"/>
              </a:cxn>
              <a:cxn ang="0">
                <a:pos x="626484" y="44595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4" y="2019"/>
              </a:cxn>
              <a:cxn ang="0">
                <a:pos x="354993" y="0"/>
              </a:cxn>
            </a:cxnLst>
            <a:rect l="0" t="0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6" name="object 243"/>
          <p:cNvSpPr>
            <a:spLocks/>
          </p:cNvSpPr>
          <p:nvPr/>
        </p:nvSpPr>
        <p:spPr bwMode="auto">
          <a:xfrm>
            <a:off x="5741988" y="4105275"/>
            <a:ext cx="711200" cy="250825"/>
          </a:xfrm>
          <a:custGeom>
            <a:avLst/>
            <a:gdLst/>
            <a:ahLst/>
            <a:cxnLst>
              <a:cxn ang="0">
                <a:pos x="354993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6"/>
              </a:cxn>
              <a:cxn ang="0">
                <a:pos x="48467" y="62095"/>
              </a:cxn>
              <a:cxn ang="0">
                <a:pos x="5719" y="102839"/>
              </a:cxn>
              <a:cxn ang="0">
                <a:pos x="0" y="125376"/>
              </a:cxn>
              <a:cxn ang="0">
                <a:pos x="5719" y="147912"/>
              </a:cxn>
              <a:cxn ang="0">
                <a:pos x="48467" y="188653"/>
              </a:cxn>
              <a:cxn ang="0">
                <a:pos x="83490" y="206150"/>
              </a:cxn>
              <a:cxn ang="0">
                <a:pos x="126276" y="221261"/>
              </a:cxn>
              <a:cxn ang="0">
                <a:pos x="175822" y="233629"/>
              </a:cxn>
              <a:cxn ang="0">
                <a:pos x="231125" y="242903"/>
              </a:cxn>
              <a:cxn ang="0">
                <a:pos x="291183" y="248726"/>
              </a:cxn>
              <a:cxn ang="0">
                <a:pos x="354993" y="250746"/>
              </a:cxn>
              <a:cxn ang="0">
                <a:pos x="418804" y="248726"/>
              </a:cxn>
              <a:cxn ang="0">
                <a:pos x="478861" y="242903"/>
              </a:cxn>
              <a:cxn ang="0">
                <a:pos x="534161" y="233629"/>
              </a:cxn>
              <a:cxn ang="0">
                <a:pos x="583703" y="221261"/>
              </a:cxn>
              <a:cxn ang="0">
                <a:pos x="626484" y="206150"/>
              </a:cxn>
              <a:cxn ang="0">
                <a:pos x="661502" y="188653"/>
              </a:cxn>
              <a:cxn ang="0">
                <a:pos x="704243" y="147912"/>
              </a:cxn>
              <a:cxn ang="0">
                <a:pos x="709961" y="125376"/>
              </a:cxn>
              <a:cxn ang="0">
                <a:pos x="704243" y="102839"/>
              </a:cxn>
              <a:cxn ang="0">
                <a:pos x="661502" y="62095"/>
              </a:cxn>
              <a:cxn ang="0">
                <a:pos x="626484" y="44596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4" y="2019"/>
              </a:cxn>
              <a:cxn ang="0">
                <a:pos x="354993" y="0"/>
              </a:cxn>
            </a:cxnLst>
            <a:rect l="0" t="0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7" name="object 244"/>
          <p:cNvSpPr>
            <a:spLocks/>
          </p:cNvSpPr>
          <p:nvPr/>
        </p:nvSpPr>
        <p:spPr bwMode="auto">
          <a:xfrm>
            <a:off x="5724525" y="4213225"/>
            <a:ext cx="720725" cy="142875"/>
          </a:xfrm>
          <a:custGeom>
            <a:avLst/>
            <a:gdLst/>
            <a:ahLst/>
            <a:cxnLst>
              <a:cxn ang="0">
                <a:pos x="0" y="142313"/>
              </a:cxn>
              <a:cxn ang="0">
                <a:pos x="720777" y="142313"/>
              </a:cxn>
              <a:cxn ang="0">
                <a:pos x="720777" y="0"/>
              </a:cxn>
              <a:cxn ang="0">
                <a:pos x="0" y="0"/>
              </a:cxn>
              <a:cxn ang="0">
                <a:pos x="0" y="142313"/>
              </a:cxn>
            </a:cxnLst>
            <a:rect l="0" t="0" r="r" b="b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8" name="object 245"/>
          <p:cNvSpPr>
            <a:spLocks/>
          </p:cNvSpPr>
          <p:nvPr/>
        </p:nvSpPr>
        <p:spPr bwMode="auto">
          <a:xfrm>
            <a:off x="5727700" y="4227513"/>
            <a:ext cx="711200" cy="250825"/>
          </a:xfrm>
          <a:custGeom>
            <a:avLst/>
            <a:gdLst/>
            <a:ahLst/>
            <a:cxnLst>
              <a:cxn ang="0">
                <a:pos x="354994" y="0"/>
              </a:cxn>
              <a:cxn ang="0">
                <a:pos x="291183" y="2019"/>
              </a:cxn>
              <a:cxn ang="0">
                <a:pos x="231125" y="7843"/>
              </a:cxn>
              <a:cxn ang="0">
                <a:pos x="175822" y="17116"/>
              </a:cxn>
              <a:cxn ang="0">
                <a:pos x="126276" y="29485"/>
              </a:cxn>
              <a:cxn ang="0">
                <a:pos x="83490" y="44595"/>
              </a:cxn>
              <a:cxn ang="0">
                <a:pos x="48467" y="62093"/>
              </a:cxn>
              <a:cxn ang="0">
                <a:pos x="5719" y="102834"/>
              </a:cxn>
              <a:cxn ang="0">
                <a:pos x="0" y="125369"/>
              </a:cxn>
              <a:cxn ang="0">
                <a:pos x="5719" y="147905"/>
              </a:cxn>
              <a:cxn ang="0">
                <a:pos x="48467" y="188647"/>
              </a:cxn>
              <a:cxn ang="0">
                <a:pos x="83490" y="206146"/>
              </a:cxn>
              <a:cxn ang="0">
                <a:pos x="126276" y="221257"/>
              </a:cxn>
              <a:cxn ang="0">
                <a:pos x="175822" y="233627"/>
              </a:cxn>
              <a:cxn ang="0">
                <a:pos x="231125" y="242901"/>
              </a:cxn>
              <a:cxn ang="0">
                <a:pos x="291183" y="248725"/>
              </a:cxn>
              <a:cxn ang="0">
                <a:pos x="354994" y="250745"/>
              </a:cxn>
              <a:cxn ang="0">
                <a:pos x="418805" y="248725"/>
              </a:cxn>
              <a:cxn ang="0">
                <a:pos x="478861" y="242901"/>
              </a:cxn>
              <a:cxn ang="0">
                <a:pos x="534161" y="233627"/>
              </a:cxn>
              <a:cxn ang="0">
                <a:pos x="583703" y="221257"/>
              </a:cxn>
              <a:cxn ang="0">
                <a:pos x="626484" y="206146"/>
              </a:cxn>
              <a:cxn ang="0">
                <a:pos x="661502" y="188647"/>
              </a:cxn>
              <a:cxn ang="0">
                <a:pos x="704243" y="147905"/>
              </a:cxn>
              <a:cxn ang="0">
                <a:pos x="709961" y="125369"/>
              </a:cxn>
              <a:cxn ang="0">
                <a:pos x="704243" y="102834"/>
              </a:cxn>
              <a:cxn ang="0">
                <a:pos x="661502" y="62093"/>
              </a:cxn>
              <a:cxn ang="0">
                <a:pos x="626484" y="44595"/>
              </a:cxn>
              <a:cxn ang="0">
                <a:pos x="583703" y="29485"/>
              </a:cxn>
              <a:cxn ang="0">
                <a:pos x="534161" y="17116"/>
              </a:cxn>
              <a:cxn ang="0">
                <a:pos x="478861" y="7843"/>
              </a:cxn>
              <a:cxn ang="0">
                <a:pos x="418805" y="2019"/>
              </a:cxn>
              <a:cxn ang="0">
                <a:pos x="354994" y="0"/>
              </a:cxn>
            </a:cxnLst>
            <a:rect l="0" t="0" r="r" b="b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9" name="object 246"/>
          <p:cNvSpPr>
            <a:spLocks/>
          </p:cNvSpPr>
          <p:nvPr/>
        </p:nvSpPr>
        <p:spPr bwMode="auto">
          <a:xfrm>
            <a:off x="5727700" y="4084638"/>
            <a:ext cx="711200" cy="250825"/>
          </a:xfrm>
          <a:custGeom>
            <a:avLst/>
            <a:gdLst/>
            <a:ahLst/>
            <a:cxnLst>
              <a:cxn ang="0">
                <a:pos x="354994" y="0"/>
              </a:cxn>
              <a:cxn ang="0">
                <a:pos x="291183" y="2020"/>
              </a:cxn>
              <a:cxn ang="0">
                <a:pos x="231125" y="7844"/>
              </a:cxn>
              <a:cxn ang="0">
                <a:pos x="175822" y="17118"/>
              </a:cxn>
              <a:cxn ang="0">
                <a:pos x="126276" y="29488"/>
              </a:cxn>
              <a:cxn ang="0">
                <a:pos x="83490" y="44599"/>
              </a:cxn>
              <a:cxn ang="0">
                <a:pos x="48467" y="62098"/>
              </a:cxn>
              <a:cxn ang="0">
                <a:pos x="5719" y="102841"/>
              </a:cxn>
              <a:cxn ang="0">
                <a:pos x="0" y="125376"/>
              </a:cxn>
              <a:cxn ang="0">
                <a:pos x="5719" y="147912"/>
              </a:cxn>
              <a:cxn ang="0">
                <a:pos x="48467" y="188653"/>
              </a:cxn>
              <a:cxn ang="0">
                <a:pos x="83490" y="206150"/>
              </a:cxn>
              <a:cxn ang="0">
                <a:pos x="126276" y="221261"/>
              </a:cxn>
              <a:cxn ang="0">
                <a:pos x="175822" y="233629"/>
              </a:cxn>
              <a:cxn ang="0">
                <a:pos x="231125" y="242903"/>
              </a:cxn>
              <a:cxn ang="0">
                <a:pos x="291183" y="248726"/>
              </a:cxn>
              <a:cxn ang="0">
                <a:pos x="354994" y="250746"/>
              </a:cxn>
              <a:cxn ang="0">
                <a:pos x="418805" y="248726"/>
              </a:cxn>
              <a:cxn ang="0">
                <a:pos x="478861" y="242903"/>
              </a:cxn>
              <a:cxn ang="0">
                <a:pos x="534161" y="233629"/>
              </a:cxn>
              <a:cxn ang="0">
                <a:pos x="583703" y="221261"/>
              </a:cxn>
              <a:cxn ang="0">
                <a:pos x="626484" y="206150"/>
              </a:cxn>
              <a:cxn ang="0">
                <a:pos x="661502" y="188653"/>
              </a:cxn>
              <a:cxn ang="0">
                <a:pos x="704243" y="147912"/>
              </a:cxn>
              <a:cxn ang="0">
                <a:pos x="709961" y="125376"/>
              </a:cxn>
              <a:cxn ang="0">
                <a:pos x="704243" y="102841"/>
              </a:cxn>
              <a:cxn ang="0">
                <a:pos x="661502" y="62098"/>
              </a:cxn>
              <a:cxn ang="0">
                <a:pos x="626484" y="44599"/>
              </a:cxn>
              <a:cxn ang="0">
                <a:pos x="583703" y="29488"/>
              </a:cxn>
              <a:cxn ang="0">
                <a:pos x="534161" y="17118"/>
              </a:cxn>
              <a:cxn ang="0">
                <a:pos x="478861" y="7844"/>
              </a:cxn>
              <a:cxn ang="0">
                <a:pos x="418805" y="2020"/>
              </a:cxn>
              <a:cxn ang="0">
                <a:pos x="354994" y="0"/>
              </a:cxn>
            </a:cxnLst>
            <a:rect l="0" t="0" r="r" b="b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0" name="object 247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/>
            <a:ahLst/>
            <a:cxnLst>
              <a:cxn ang="0">
                <a:pos x="49207" y="0"/>
              </a:cxn>
              <a:cxn ang="0">
                <a:pos x="0" y="13549"/>
              </a:cxn>
              <a:cxn ang="0">
                <a:pos x="112473" y="60987"/>
              </a:cxn>
              <a:cxn ang="0">
                <a:pos x="49207" y="74544"/>
              </a:cxn>
              <a:cxn ang="0">
                <a:pos x="189799" y="74544"/>
              </a:cxn>
              <a:cxn ang="0">
                <a:pos x="199841" y="40663"/>
              </a:cxn>
              <a:cxn ang="0">
                <a:pos x="154651" y="40663"/>
              </a:cxn>
              <a:cxn ang="0">
                <a:pos x="49207" y="0"/>
              </a:cxn>
              <a:cxn ang="0">
                <a:pos x="203859" y="27106"/>
              </a:cxn>
              <a:cxn ang="0">
                <a:pos x="154651" y="40663"/>
              </a:cxn>
              <a:cxn ang="0">
                <a:pos x="199841" y="40663"/>
              </a:cxn>
              <a:cxn ang="0">
                <a:pos x="203859" y="27106"/>
              </a:cxn>
            </a:cxnLst>
            <a:rect l="0" t="0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1" name="object 248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/>
            <a:ahLst/>
            <a:cxnLst>
              <a:cxn ang="0">
                <a:pos x="49207" y="0"/>
              </a:cxn>
              <a:cxn ang="0">
                <a:pos x="0" y="13549"/>
              </a:cxn>
              <a:cxn ang="0">
                <a:pos x="112473" y="60987"/>
              </a:cxn>
              <a:cxn ang="0">
                <a:pos x="49207" y="74544"/>
              </a:cxn>
              <a:cxn ang="0">
                <a:pos x="189799" y="74544"/>
              </a:cxn>
              <a:cxn ang="0">
                <a:pos x="199841" y="40663"/>
              </a:cxn>
              <a:cxn ang="0">
                <a:pos x="154651" y="40663"/>
              </a:cxn>
              <a:cxn ang="0">
                <a:pos x="49207" y="0"/>
              </a:cxn>
              <a:cxn ang="0">
                <a:pos x="203859" y="27106"/>
              </a:cxn>
              <a:cxn ang="0">
                <a:pos x="154651" y="40663"/>
              </a:cxn>
              <a:cxn ang="0">
                <a:pos x="199841" y="40663"/>
              </a:cxn>
              <a:cxn ang="0">
                <a:pos x="203859" y="27106"/>
              </a:cxn>
            </a:cxnLst>
            <a:rect l="0" t="0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2" name="object 249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/>
            <a:ahLst/>
            <a:cxnLst>
              <a:cxn ang="0">
                <a:pos x="147626" y="33888"/>
              </a:cxn>
              <a:cxn ang="0">
                <a:pos x="49207" y="33888"/>
              </a:cxn>
              <a:cxn ang="0">
                <a:pos x="161681" y="67769"/>
              </a:cxn>
              <a:cxn ang="0">
                <a:pos x="210888" y="54219"/>
              </a:cxn>
              <a:cxn ang="0">
                <a:pos x="147626" y="33888"/>
              </a:cxn>
              <a:cxn ang="0">
                <a:pos x="161681" y="0"/>
              </a:cxn>
              <a:cxn ang="0">
                <a:pos x="14059" y="0"/>
              </a:cxn>
              <a:cxn ang="0">
                <a:pos x="0" y="54219"/>
              </a:cxn>
              <a:cxn ang="0">
                <a:pos x="49207" y="33888"/>
              </a:cxn>
              <a:cxn ang="0">
                <a:pos x="147626" y="33888"/>
              </a:cxn>
              <a:cxn ang="0">
                <a:pos x="105444" y="20331"/>
              </a:cxn>
              <a:cxn ang="0">
                <a:pos x="161681" y="0"/>
              </a:cxn>
            </a:cxnLst>
            <a:rect l="0" t="0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3" name="object 250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/>
            <a:ahLst/>
            <a:cxnLst>
              <a:cxn ang="0">
                <a:pos x="147626" y="33888"/>
              </a:cxn>
              <a:cxn ang="0">
                <a:pos x="49207" y="33888"/>
              </a:cxn>
              <a:cxn ang="0">
                <a:pos x="161681" y="67769"/>
              </a:cxn>
              <a:cxn ang="0">
                <a:pos x="210888" y="54219"/>
              </a:cxn>
              <a:cxn ang="0">
                <a:pos x="147626" y="33888"/>
              </a:cxn>
              <a:cxn ang="0">
                <a:pos x="161681" y="0"/>
              </a:cxn>
              <a:cxn ang="0">
                <a:pos x="14059" y="0"/>
              </a:cxn>
              <a:cxn ang="0">
                <a:pos x="0" y="54219"/>
              </a:cxn>
              <a:cxn ang="0">
                <a:pos x="49207" y="33888"/>
              </a:cxn>
              <a:cxn ang="0">
                <a:pos x="147626" y="33888"/>
              </a:cxn>
              <a:cxn ang="0">
                <a:pos x="105444" y="20331"/>
              </a:cxn>
              <a:cxn ang="0">
                <a:pos x="161681" y="0"/>
              </a:cxn>
            </a:cxnLst>
            <a:rect l="0" t="0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4" name="object 251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/>
            <a:ahLst/>
            <a:cxnLst>
              <a:cxn ang="0">
                <a:pos x="189799" y="0"/>
              </a:cxn>
              <a:cxn ang="0">
                <a:pos x="49207" y="0"/>
              </a:cxn>
              <a:cxn ang="0">
                <a:pos x="119503" y="13549"/>
              </a:cxn>
              <a:cxn ang="0">
                <a:pos x="0" y="60987"/>
              </a:cxn>
              <a:cxn ang="0">
                <a:pos x="49207" y="74544"/>
              </a:cxn>
              <a:cxn ang="0">
                <a:pos x="154651" y="27106"/>
              </a:cxn>
              <a:cxn ang="0">
                <a:pos x="203857" y="27106"/>
              </a:cxn>
              <a:cxn ang="0">
                <a:pos x="189799" y="0"/>
              </a:cxn>
              <a:cxn ang="0">
                <a:pos x="203857" y="27106"/>
              </a:cxn>
              <a:cxn ang="0">
                <a:pos x="154651" y="27106"/>
              </a:cxn>
              <a:cxn ang="0">
                <a:pos x="210888" y="40663"/>
              </a:cxn>
              <a:cxn ang="0">
                <a:pos x="203857" y="27106"/>
              </a:cxn>
            </a:cxnLst>
            <a:rect l="0" t="0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5" name="object 252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/>
            <a:ahLst/>
            <a:cxnLst>
              <a:cxn ang="0">
                <a:pos x="189799" y="0"/>
              </a:cxn>
              <a:cxn ang="0">
                <a:pos x="49207" y="0"/>
              </a:cxn>
              <a:cxn ang="0">
                <a:pos x="119503" y="13549"/>
              </a:cxn>
              <a:cxn ang="0">
                <a:pos x="0" y="60987"/>
              </a:cxn>
              <a:cxn ang="0">
                <a:pos x="49207" y="74544"/>
              </a:cxn>
              <a:cxn ang="0">
                <a:pos x="154651" y="27106"/>
              </a:cxn>
              <a:cxn ang="0">
                <a:pos x="203857" y="27106"/>
              </a:cxn>
              <a:cxn ang="0">
                <a:pos x="189799" y="0"/>
              </a:cxn>
              <a:cxn ang="0">
                <a:pos x="203857" y="27106"/>
              </a:cxn>
              <a:cxn ang="0">
                <a:pos x="154651" y="27106"/>
              </a:cxn>
              <a:cxn ang="0">
                <a:pos x="210888" y="40663"/>
              </a:cxn>
              <a:cxn ang="0">
                <a:pos x="203857" y="27106"/>
              </a:cxn>
            </a:cxnLst>
            <a:rect l="0" t="0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6" name="object 253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59" y="81319"/>
              </a:cxn>
              <a:cxn ang="0">
                <a:pos x="154651" y="81319"/>
              </a:cxn>
              <a:cxn ang="0">
                <a:pos x="91385" y="67769"/>
              </a:cxn>
              <a:cxn ang="0">
                <a:pos x="133561" y="47437"/>
              </a:cxn>
              <a:cxn ang="0">
                <a:pos x="49207" y="47437"/>
              </a:cxn>
              <a:cxn ang="0">
                <a:pos x="0" y="33881"/>
              </a:cxn>
              <a:cxn ang="0">
                <a:pos x="154651" y="0"/>
              </a:cxn>
              <a:cxn ang="0">
                <a:pos x="49207" y="47437"/>
              </a:cxn>
              <a:cxn ang="0">
                <a:pos x="133561" y="47437"/>
              </a:cxn>
              <a:cxn ang="0">
                <a:pos x="203859" y="13549"/>
              </a:cxn>
              <a:cxn ang="0">
                <a:pos x="154651" y="0"/>
              </a:cxn>
            </a:cxnLst>
            <a:rect l="0" t="0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7" name="object 254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/>
            <a:ahLst/>
            <a:cxnLst>
              <a:cxn ang="0">
                <a:pos x="0" y="33881"/>
              </a:cxn>
              <a:cxn ang="0">
                <a:pos x="14059" y="81319"/>
              </a:cxn>
              <a:cxn ang="0">
                <a:pos x="154651" y="81319"/>
              </a:cxn>
              <a:cxn ang="0">
                <a:pos x="91385" y="67769"/>
              </a:cxn>
              <a:cxn ang="0">
                <a:pos x="133561" y="47437"/>
              </a:cxn>
              <a:cxn ang="0">
                <a:pos x="49207" y="47437"/>
              </a:cxn>
              <a:cxn ang="0">
                <a:pos x="0" y="33881"/>
              </a:cxn>
              <a:cxn ang="0">
                <a:pos x="154651" y="0"/>
              </a:cxn>
              <a:cxn ang="0">
                <a:pos x="49207" y="47437"/>
              </a:cxn>
              <a:cxn ang="0">
                <a:pos x="133561" y="47437"/>
              </a:cxn>
              <a:cxn ang="0">
                <a:pos x="203859" y="13549"/>
              </a:cxn>
              <a:cxn ang="0">
                <a:pos x="154651" y="0"/>
              </a:cxn>
            </a:cxnLst>
            <a:rect l="0" t="0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8" name="object 255"/>
          <p:cNvSpPr>
            <a:spLocks/>
          </p:cNvSpPr>
          <p:nvPr/>
        </p:nvSpPr>
        <p:spPr bwMode="auto">
          <a:xfrm>
            <a:off x="6465888" y="4294188"/>
            <a:ext cx="600075" cy="4762"/>
          </a:xfrm>
          <a:custGeom>
            <a:avLst/>
            <a:gdLst/>
            <a:ahLst/>
            <a:cxnLst>
              <a:cxn ang="0">
                <a:pos x="0" y="4825"/>
              </a:cxn>
              <a:cxn ang="0">
                <a:pos x="600075" y="0"/>
              </a:cxn>
            </a:cxnLst>
            <a:rect l="0" t="0" r="r" b="b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9" name="object 256"/>
          <p:cNvSpPr>
            <a:spLocks/>
          </p:cNvSpPr>
          <p:nvPr/>
        </p:nvSpPr>
        <p:spPr bwMode="auto">
          <a:xfrm>
            <a:off x="5664200" y="3421063"/>
            <a:ext cx="61913" cy="877887"/>
          </a:xfrm>
          <a:custGeom>
            <a:avLst/>
            <a:gdLst/>
            <a:ahLst/>
            <a:cxnLst>
              <a:cxn ang="0">
                <a:pos x="61849" y="877951"/>
              </a:cxn>
              <a:cxn ang="0">
                <a:pos x="0" y="0"/>
              </a:cxn>
            </a:cxnLst>
            <a:rect l="0" t="0" r="r" b="b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0" name="object 257"/>
          <p:cNvSpPr>
            <a:spLocks/>
          </p:cNvSpPr>
          <p:nvPr/>
        </p:nvSpPr>
        <p:spPr bwMode="auto">
          <a:xfrm>
            <a:off x="4735513" y="4289425"/>
            <a:ext cx="989012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8949" y="9525"/>
              </a:cxn>
            </a:cxnLst>
            <a:rect l="0" t="0" r="r" b="b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1" name="object 258"/>
          <p:cNvSpPr>
            <a:spLocks/>
          </p:cNvSpPr>
          <p:nvPr/>
        </p:nvSpPr>
        <p:spPr bwMode="auto">
          <a:xfrm>
            <a:off x="2052638" y="2736850"/>
            <a:ext cx="4824412" cy="379413"/>
          </a:xfrm>
          <a:custGeom>
            <a:avLst/>
            <a:gdLst/>
            <a:ahLst/>
            <a:cxnLst>
              <a:cxn ang="0">
                <a:pos x="4444873" y="252969"/>
              </a:cxn>
              <a:cxn ang="0">
                <a:pos x="4444873" y="379476"/>
              </a:cxn>
              <a:cxn ang="0">
                <a:pos x="4697857" y="252984"/>
              </a:cxn>
              <a:cxn ang="0">
                <a:pos x="4444873" y="252969"/>
              </a:cxn>
              <a:cxn ang="0">
                <a:pos x="4444873" y="0"/>
              </a:cxn>
              <a:cxn ang="0">
                <a:pos x="4444873" y="252969"/>
              </a:cxn>
              <a:cxn ang="0">
                <a:pos x="4508118" y="252984"/>
              </a:cxn>
              <a:cxn ang="0">
                <a:pos x="4508118" y="126492"/>
              </a:cxn>
              <a:cxn ang="0">
                <a:pos x="4697857" y="126492"/>
              </a:cxn>
              <a:cxn ang="0">
                <a:pos x="4444873" y="0"/>
              </a:cxn>
              <a:cxn ang="0">
                <a:pos x="4697857" y="126492"/>
              </a:cxn>
              <a:cxn ang="0">
                <a:pos x="4508118" y="126492"/>
              </a:cxn>
              <a:cxn ang="0">
                <a:pos x="4508118" y="252984"/>
              </a:cxn>
              <a:cxn ang="0">
                <a:pos x="4697857" y="252984"/>
              </a:cxn>
              <a:cxn ang="0">
                <a:pos x="4824349" y="189738"/>
              </a:cxn>
              <a:cxn ang="0">
                <a:pos x="4697857" y="126492"/>
              </a:cxn>
              <a:cxn ang="0">
                <a:pos x="0" y="124841"/>
              </a:cxn>
              <a:cxn ang="0">
                <a:pos x="0" y="251333"/>
              </a:cxn>
              <a:cxn ang="0">
                <a:pos x="2572511" y="252476"/>
              </a:cxn>
              <a:cxn ang="0">
                <a:pos x="4444873" y="252969"/>
              </a:cxn>
              <a:cxn ang="0">
                <a:pos x="4444873" y="126492"/>
              </a:cxn>
              <a:cxn ang="0">
                <a:pos x="4154043" y="126492"/>
              </a:cxn>
              <a:cxn ang="0">
                <a:pos x="2033778" y="125349"/>
              </a:cxn>
              <a:cxn ang="0">
                <a:pos x="0" y="124841"/>
              </a:cxn>
            </a:cxnLst>
            <a:rect l="0" t="0" r="r" b="b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2" name="object 259"/>
          <p:cNvSpPr>
            <a:spLocks/>
          </p:cNvSpPr>
          <p:nvPr/>
        </p:nvSpPr>
        <p:spPr bwMode="auto">
          <a:xfrm>
            <a:off x="1966913" y="3441700"/>
            <a:ext cx="4713287" cy="1790700"/>
          </a:xfrm>
          <a:custGeom>
            <a:avLst/>
            <a:gdLst/>
            <a:ahLst/>
            <a:cxnLst>
              <a:cxn ang="0">
                <a:pos x="848994" y="1790699"/>
              </a:cxn>
              <a:cxn ang="0">
                <a:pos x="318134" y="1777999"/>
              </a:cxn>
              <a:cxn ang="0">
                <a:pos x="1054100" y="1739899"/>
              </a:cxn>
              <a:cxn ang="0">
                <a:pos x="631698" y="1676399"/>
              </a:cxn>
              <a:cxn ang="0">
                <a:pos x="334009" y="1650999"/>
              </a:cxn>
              <a:cxn ang="0">
                <a:pos x="3201289" y="63500"/>
              </a:cxn>
              <a:cxn ang="0">
                <a:pos x="2894584" y="139700"/>
              </a:cxn>
              <a:cxn ang="0">
                <a:pos x="2080514" y="419099"/>
              </a:cxn>
              <a:cxn ang="0">
                <a:pos x="1877186" y="507999"/>
              </a:cxn>
              <a:cxn ang="0">
                <a:pos x="1708149" y="609599"/>
              </a:cxn>
              <a:cxn ang="0">
                <a:pos x="1575561" y="723899"/>
              </a:cxn>
              <a:cxn ang="0">
                <a:pos x="1480311" y="863599"/>
              </a:cxn>
              <a:cxn ang="0">
                <a:pos x="1410843" y="1015999"/>
              </a:cxn>
              <a:cxn ang="0">
                <a:pos x="1332103" y="1219199"/>
              </a:cxn>
              <a:cxn ang="0">
                <a:pos x="1282827" y="1358899"/>
              </a:cxn>
              <a:cxn ang="0">
                <a:pos x="1178306" y="1523999"/>
              </a:cxn>
              <a:cxn ang="0">
                <a:pos x="1093596" y="1587499"/>
              </a:cxn>
              <a:cxn ang="0">
                <a:pos x="986408" y="1625599"/>
              </a:cxn>
              <a:cxn ang="0">
                <a:pos x="866648" y="1650999"/>
              </a:cxn>
              <a:cxn ang="0">
                <a:pos x="1179068" y="1676399"/>
              </a:cxn>
              <a:cxn ang="0">
                <a:pos x="1350136" y="1498599"/>
              </a:cxn>
              <a:cxn ang="0">
                <a:pos x="1412240" y="1371599"/>
              </a:cxn>
              <a:cxn ang="0">
                <a:pos x="1475867" y="1193799"/>
              </a:cxn>
              <a:cxn ang="0">
                <a:pos x="1542795" y="1028699"/>
              </a:cxn>
              <a:cxn ang="0">
                <a:pos x="1610106" y="888999"/>
              </a:cxn>
              <a:cxn ang="0">
                <a:pos x="1766443" y="723899"/>
              </a:cxn>
              <a:cxn ang="0">
                <a:pos x="1936242" y="622299"/>
              </a:cxn>
              <a:cxn ang="0">
                <a:pos x="2130171" y="533399"/>
              </a:cxn>
              <a:cxn ang="0">
                <a:pos x="2983230" y="253999"/>
              </a:cxn>
              <a:cxn ang="0">
                <a:pos x="3274695" y="177799"/>
              </a:cxn>
              <a:cxn ang="0">
                <a:pos x="3420236" y="139700"/>
              </a:cxn>
              <a:cxn ang="0">
                <a:pos x="3916933" y="114300"/>
              </a:cxn>
              <a:cxn ang="0">
                <a:pos x="3836543" y="63500"/>
              </a:cxn>
              <a:cxn ang="0">
                <a:pos x="4601645" y="520699"/>
              </a:cxn>
              <a:cxn ang="0">
                <a:pos x="4342130" y="266699"/>
              </a:cxn>
              <a:cxn ang="0">
                <a:pos x="3933190" y="406399"/>
              </a:cxn>
              <a:cxn ang="0">
                <a:pos x="4013327" y="469899"/>
              </a:cxn>
              <a:cxn ang="0">
                <a:pos x="4095877" y="495299"/>
              </a:cxn>
              <a:cxn ang="0">
                <a:pos x="4273804" y="520699"/>
              </a:cxn>
              <a:cxn ang="0">
                <a:pos x="4246118" y="380999"/>
              </a:cxn>
              <a:cxn ang="0">
                <a:pos x="4094987" y="355599"/>
              </a:cxn>
              <a:cxn ang="0">
                <a:pos x="4601645" y="520699"/>
              </a:cxn>
              <a:cxn ang="0">
                <a:pos x="3661536" y="127000"/>
              </a:cxn>
              <a:cxn ang="0">
                <a:pos x="3734054" y="152400"/>
              </a:cxn>
              <a:cxn ang="0">
                <a:pos x="3791711" y="190499"/>
              </a:cxn>
              <a:cxn ang="0">
                <a:pos x="3874770" y="241299"/>
              </a:cxn>
              <a:cxn ang="0">
                <a:pos x="3895217" y="266699"/>
              </a:cxn>
              <a:cxn ang="0">
                <a:pos x="3902202" y="342899"/>
              </a:cxn>
              <a:cxn ang="0">
                <a:pos x="4037076" y="342899"/>
              </a:cxn>
              <a:cxn ang="0">
                <a:pos x="4025773" y="304799"/>
              </a:cxn>
              <a:cxn ang="0">
                <a:pos x="4018406" y="228599"/>
              </a:cxn>
              <a:cxn ang="0">
                <a:pos x="3998849" y="177799"/>
              </a:cxn>
              <a:cxn ang="0">
                <a:pos x="3957447" y="139700"/>
              </a:cxn>
              <a:cxn ang="0">
                <a:pos x="3324986" y="38100"/>
              </a:cxn>
              <a:cxn ang="0">
                <a:pos x="3769105" y="38100"/>
              </a:cxn>
              <a:cxn ang="0">
                <a:pos x="3394455" y="25400"/>
              </a:cxn>
              <a:cxn ang="0">
                <a:pos x="3487674" y="0"/>
              </a:cxn>
            </a:cxnLst>
            <a:rect l="0" t="0" r="r" b="b"/>
            <a:pathLst>
              <a:path w="4712970" h="1790700">
                <a:moveTo>
                  <a:pt x="884427" y="1777999"/>
                </a:moveTo>
                <a:lnTo>
                  <a:pt x="396748" y="1777999"/>
                </a:lnTo>
                <a:lnTo>
                  <a:pt x="474725" y="1790699"/>
                </a:lnTo>
                <a:lnTo>
                  <a:pt x="848994" y="1790699"/>
                </a:lnTo>
                <a:lnTo>
                  <a:pt x="884427" y="1777999"/>
                </a:lnTo>
                <a:close/>
              </a:path>
              <a:path w="4712970" h="1790700">
                <a:moveTo>
                  <a:pt x="18795" y="1600199"/>
                </a:moveTo>
                <a:lnTo>
                  <a:pt x="0" y="1727199"/>
                </a:lnTo>
                <a:lnTo>
                  <a:pt x="318134" y="1777999"/>
                </a:lnTo>
                <a:lnTo>
                  <a:pt x="919226" y="1777999"/>
                </a:lnTo>
                <a:lnTo>
                  <a:pt x="953769" y="1765299"/>
                </a:lnTo>
                <a:lnTo>
                  <a:pt x="987679" y="1765299"/>
                </a:lnTo>
                <a:lnTo>
                  <a:pt x="1054100" y="1739899"/>
                </a:lnTo>
                <a:lnTo>
                  <a:pt x="1117981" y="1714499"/>
                </a:lnTo>
                <a:lnTo>
                  <a:pt x="1148842" y="1701799"/>
                </a:lnTo>
                <a:lnTo>
                  <a:pt x="1179068" y="1676399"/>
                </a:lnTo>
                <a:lnTo>
                  <a:pt x="631698" y="1676399"/>
                </a:lnTo>
                <a:lnTo>
                  <a:pt x="595757" y="1663699"/>
                </a:lnTo>
                <a:lnTo>
                  <a:pt x="486029" y="1663699"/>
                </a:lnTo>
                <a:lnTo>
                  <a:pt x="410718" y="1650999"/>
                </a:lnTo>
                <a:lnTo>
                  <a:pt x="334009" y="1650999"/>
                </a:lnTo>
                <a:lnTo>
                  <a:pt x="18795" y="1600199"/>
                </a:lnTo>
                <a:close/>
              </a:path>
              <a:path w="4712970" h="1790700">
                <a:moveTo>
                  <a:pt x="3811904" y="50800"/>
                </a:moveTo>
                <a:lnTo>
                  <a:pt x="3245104" y="50800"/>
                </a:lnTo>
                <a:lnTo>
                  <a:pt x="3201289" y="63500"/>
                </a:lnTo>
                <a:lnTo>
                  <a:pt x="3154934" y="76200"/>
                </a:lnTo>
                <a:lnTo>
                  <a:pt x="3056001" y="101600"/>
                </a:lnTo>
                <a:lnTo>
                  <a:pt x="3003804" y="114300"/>
                </a:lnTo>
                <a:lnTo>
                  <a:pt x="2894584" y="139700"/>
                </a:lnTo>
                <a:lnTo>
                  <a:pt x="2780665" y="177799"/>
                </a:lnTo>
                <a:lnTo>
                  <a:pt x="2191766" y="368299"/>
                </a:lnTo>
                <a:lnTo>
                  <a:pt x="2135378" y="393699"/>
                </a:lnTo>
                <a:lnTo>
                  <a:pt x="2080514" y="419099"/>
                </a:lnTo>
                <a:lnTo>
                  <a:pt x="2027173" y="431799"/>
                </a:lnTo>
                <a:lnTo>
                  <a:pt x="1975358" y="457199"/>
                </a:lnTo>
                <a:lnTo>
                  <a:pt x="1925193" y="482599"/>
                </a:lnTo>
                <a:lnTo>
                  <a:pt x="1877186" y="507999"/>
                </a:lnTo>
                <a:lnTo>
                  <a:pt x="1831212" y="533399"/>
                </a:lnTo>
                <a:lnTo>
                  <a:pt x="1787524" y="558799"/>
                </a:lnTo>
                <a:lnTo>
                  <a:pt x="1746504" y="584199"/>
                </a:lnTo>
                <a:lnTo>
                  <a:pt x="1708149" y="609599"/>
                </a:lnTo>
                <a:lnTo>
                  <a:pt x="1671320" y="634999"/>
                </a:lnTo>
                <a:lnTo>
                  <a:pt x="1636395" y="660399"/>
                </a:lnTo>
                <a:lnTo>
                  <a:pt x="1604771" y="698499"/>
                </a:lnTo>
                <a:lnTo>
                  <a:pt x="1575561" y="723899"/>
                </a:lnTo>
                <a:lnTo>
                  <a:pt x="1548765" y="761999"/>
                </a:lnTo>
                <a:lnTo>
                  <a:pt x="1523999" y="800099"/>
                </a:lnTo>
                <a:lnTo>
                  <a:pt x="1501267" y="825499"/>
                </a:lnTo>
                <a:lnTo>
                  <a:pt x="1480311" y="863599"/>
                </a:lnTo>
                <a:lnTo>
                  <a:pt x="1460881" y="901699"/>
                </a:lnTo>
                <a:lnTo>
                  <a:pt x="1442973" y="939799"/>
                </a:lnTo>
                <a:lnTo>
                  <a:pt x="1426336" y="977899"/>
                </a:lnTo>
                <a:lnTo>
                  <a:pt x="1410843" y="1015999"/>
                </a:lnTo>
                <a:lnTo>
                  <a:pt x="1396237" y="1041399"/>
                </a:lnTo>
                <a:lnTo>
                  <a:pt x="1382395" y="1079499"/>
                </a:lnTo>
                <a:lnTo>
                  <a:pt x="1356614" y="1155699"/>
                </a:lnTo>
                <a:lnTo>
                  <a:pt x="1332103" y="1219199"/>
                </a:lnTo>
                <a:lnTo>
                  <a:pt x="1319910" y="1257299"/>
                </a:lnTo>
                <a:lnTo>
                  <a:pt x="1307845" y="1295399"/>
                </a:lnTo>
                <a:lnTo>
                  <a:pt x="1295399" y="1320799"/>
                </a:lnTo>
                <a:lnTo>
                  <a:pt x="1282827" y="1358899"/>
                </a:lnTo>
                <a:lnTo>
                  <a:pt x="1256157" y="1409699"/>
                </a:lnTo>
                <a:lnTo>
                  <a:pt x="1227455" y="1460499"/>
                </a:lnTo>
                <a:lnTo>
                  <a:pt x="1195577" y="1498599"/>
                </a:lnTo>
                <a:lnTo>
                  <a:pt x="1178306" y="1523999"/>
                </a:lnTo>
                <a:lnTo>
                  <a:pt x="1160145" y="1536699"/>
                </a:lnTo>
                <a:lnTo>
                  <a:pt x="1140587" y="1562099"/>
                </a:lnTo>
                <a:lnTo>
                  <a:pt x="1118489" y="1574799"/>
                </a:lnTo>
                <a:lnTo>
                  <a:pt x="1093596" y="1587499"/>
                </a:lnTo>
                <a:lnTo>
                  <a:pt x="1067943" y="1600199"/>
                </a:lnTo>
                <a:lnTo>
                  <a:pt x="1041526" y="1612899"/>
                </a:lnTo>
                <a:lnTo>
                  <a:pt x="1014349" y="1612899"/>
                </a:lnTo>
                <a:lnTo>
                  <a:pt x="986408" y="1625599"/>
                </a:lnTo>
                <a:lnTo>
                  <a:pt x="957580" y="1638299"/>
                </a:lnTo>
                <a:lnTo>
                  <a:pt x="927862" y="1638299"/>
                </a:lnTo>
                <a:lnTo>
                  <a:pt x="897636" y="1650999"/>
                </a:lnTo>
                <a:lnTo>
                  <a:pt x="866648" y="1650999"/>
                </a:lnTo>
                <a:lnTo>
                  <a:pt x="834898" y="1663699"/>
                </a:lnTo>
                <a:lnTo>
                  <a:pt x="735964" y="1663699"/>
                </a:lnTo>
                <a:lnTo>
                  <a:pt x="701675" y="1676399"/>
                </a:lnTo>
                <a:lnTo>
                  <a:pt x="1179068" y="1676399"/>
                </a:lnTo>
                <a:lnTo>
                  <a:pt x="1237995" y="1638299"/>
                </a:lnTo>
                <a:lnTo>
                  <a:pt x="1288795" y="1587499"/>
                </a:lnTo>
                <a:lnTo>
                  <a:pt x="1331468" y="1536699"/>
                </a:lnTo>
                <a:lnTo>
                  <a:pt x="1350136" y="1498599"/>
                </a:lnTo>
                <a:lnTo>
                  <a:pt x="1367408" y="1473199"/>
                </a:lnTo>
                <a:lnTo>
                  <a:pt x="1383283" y="1435099"/>
                </a:lnTo>
                <a:lnTo>
                  <a:pt x="1398143" y="1409699"/>
                </a:lnTo>
                <a:lnTo>
                  <a:pt x="1412240" y="1371599"/>
                </a:lnTo>
                <a:lnTo>
                  <a:pt x="1425574" y="1333499"/>
                </a:lnTo>
                <a:lnTo>
                  <a:pt x="1438529" y="1308099"/>
                </a:lnTo>
                <a:lnTo>
                  <a:pt x="1451102" y="1269999"/>
                </a:lnTo>
                <a:lnTo>
                  <a:pt x="1475867" y="1193799"/>
                </a:lnTo>
                <a:lnTo>
                  <a:pt x="1501394" y="1130299"/>
                </a:lnTo>
                <a:lnTo>
                  <a:pt x="1514474" y="1092199"/>
                </a:lnTo>
                <a:lnTo>
                  <a:pt x="1528318" y="1054099"/>
                </a:lnTo>
                <a:lnTo>
                  <a:pt x="1542795" y="1028699"/>
                </a:lnTo>
                <a:lnTo>
                  <a:pt x="1558035" y="990599"/>
                </a:lnTo>
                <a:lnTo>
                  <a:pt x="1574292" y="952499"/>
                </a:lnTo>
                <a:lnTo>
                  <a:pt x="1591564" y="927099"/>
                </a:lnTo>
                <a:lnTo>
                  <a:pt x="1610106" y="888999"/>
                </a:lnTo>
                <a:lnTo>
                  <a:pt x="1650999" y="838199"/>
                </a:lnTo>
                <a:lnTo>
                  <a:pt x="1697990" y="787399"/>
                </a:lnTo>
                <a:lnTo>
                  <a:pt x="1737233" y="749299"/>
                </a:lnTo>
                <a:lnTo>
                  <a:pt x="1766443" y="723899"/>
                </a:lnTo>
                <a:lnTo>
                  <a:pt x="1815972" y="685799"/>
                </a:lnTo>
                <a:lnTo>
                  <a:pt x="1853310" y="660399"/>
                </a:lnTo>
                <a:lnTo>
                  <a:pt x="1893316" y="647699"/>
                </a:lnTo>
                <a:lnTo>
                  <a:pt x="1936242" y="622299"/>
                </a:lnTo>
                <a:lnTo>
                  <a:pt x="1981581" y="596899"/>
                </a:lnTo>
                <a:lnTo>
                  <a:pt x="2029079" y="571499"/>
                </a:lnTo>
                <a:lnTo>
                  <a:pt x="2078735" y="558799"/>
                </a:lnTo>
                <a:lnTo>
                  <a:pt x="2130171" y="533399"/>
                </a:lnTo>
                <a:lnTo>
                  <a:pt x="2183384" y="507999"/>
                </a:lnTo>
                <a:lnTo>
                  <a:pt x="2237740" y="482599"/>
                </a:lnTo>
                <a:lnTo>
                  <a:pt x="2816352" y="292099"/>
                </a:lnTo>
                <a:lnTo>
                  <a:pt x="2983230" y="253999"/>
                </a:lnTo>
                <a:lnTo>
                  <a:pt x="3088132" y="228599"/>
                </a:lnTo>
                <a:lnTo>
                  <a:pt x="3185795" y="203199"/>
                </a:lnTo>
                <a:lnTo>
                  <a:pt x="3231515" y="190499"/>
                </a:lnTo>
                <a:lnTo>
                  <a:pt x="3274695" y="177799"/>
                </a:lnTo>
                <a:lnTo>
                  <a:pt x="3315334" y="165100"/>
                </a:lnTo>
                <a:lnTo>
                  <a:pt x="3353307" y="165100"/>
                </a:lnTo>
                <a:lnTo>
                  <a:pt x="3388232" y="152400"/>
                </a:lnTo>
                <a:lnTo>
                  <a:pt x="3420236" y="139700"/>
                </a:lnTo>
                <a:lnTo>
                  <a:pt x="3477895" y="139700"/>
                </a:lnTo>
                <a:lnTo>
                  <a:pt x="3504310" y="127000"/>
                </a:lnTo>
                <a:lnTo>
                  <a:pt x="3933952" y="127000"/>
                </a:lnTo>
                <a:lnTo>
                  <a:pt x="3916933" y="114300"/>
                </a:lnTo>
                <a:lnTo>
                  <a:pt x="3899154" y="101600"/>
                </a:lnTo>
                <a:lnTo>
                  <a:pt x="3879977" y="88900"/>
                </a:lnTo>
                <a:lnTo>
                  <a:pt x="3859403" y="76200"/>
                </a:lnTo>
                <a:lnTo>
                  <a:pt x="3836543" y="63500"/>
                </a:lnTo>
                <a:lnTo>
                  <a:pt x="3811904" y="50800"/>
                </a:lnTo>
                <a:close/>
              </a:path>
              <a:path w="4712970" h="1790700">
                <a:moveTo>
                  <a:pt x="4342130" y="266699"/>
                </a:moveTo>
                <a:lnTo>
                  <a:pt x="4324604" y="647699"/>
                </a:lnTo>
                <a:lnTo>
                  <a:pt x="4601645" y="520699"/>
                </a:lnTo>
                <a:lnTo>
                  <a:pt x="4393437" y="520699"/>
                </a:lnTo>
                <a:lnTo>
                  <a:pt x="4399787" y="393699"/>
                </a:lnTo>
                <a:lnTo>
                  <a:pt x="4573587" y="393699"/>
                </a:lnTo>
                <a:lnTo>
                  <a:pt x="4342130" y="266699"/>
                </a:lnTo>
                <a:close/>
              </a:path>
              <a:path w="4712970" h="1790700">
                <a:moveTo>
                  <a:pt x="4094987" y="355599"/>
                </a:moveTo>
                <a:lnTo>
                  <a:pt x="3907790" y="355599"/>
                </a:lnTo>
                <a:lnTo>
                  <a:pt x="3911980" y="368299"/>
                </a:lnTo>
                <a:lnTo>
                  <a:pt x="3933190" y="406399"/>
                </a:lnTo>
                <a:lnTo>
                  <a:pt x="3967479" y="444499"/>
                </a:lnTo>
                <a:lnTo>
                  <a:pt x="3982211" y="457199"/>
                </a:lnTo>
                <a:lnTo>
                  <a:pt x="3996817" y="457199"/>
                </a:lnTo>
                <a:lnTo>
                  <a:pt x="4013327" y="469899"/>
                </a:lnTo>
                <a:lnTo>
                  <a:pt x="4029329" y="469899"/>
                </a:lnTo>
                <a:lnTo>
                  <a:pt x="4045077" y="482599"/>
                </a:lnTo>
                <a:lnTo>
                  <a:pt x="4078097" y="482599"/>
                </a:lnTo>
                <a:lnTo>
                  <a:pt x="4095877" y="495299"/>
                </a:lnTo>
                <a:lnTo>
                  <a:pt x="4150614" y="495299"/>
                </a:lnTo>
                <a:lnTo>
                  <a:pt x="4170045" y="507999"/>
                </a:lnTo>
                <a:lnTo>
                  <a:pt x="4230878" y="507999"/>
                </a:lnTo>
                <a:lnTo>
                  <a:pt x="4273804" y="520699"/>
                </a:lnTo>
                <a:lnTo>
                  <a:pt x="4330446" y="520699"/>
                </a:lnTo>
                <a:lnTo>
                  <a:pt x="4336288" y="393699"/>
                </a:lnTo>
                <a:lnTo>
                  <a:pt x="4286631" y="393699"/>
                </a:lnTo>
                <a:lnTo>
                  <a:pt x="4246118" y="380999"/>
                </a:lnTo>
                <a:lnTo>
                  <a:pt x="4171823" y="380999"/>
                </a:lnTo>
                <a:lnTo>
                  <a:pt x="4154678" y="368299"/>
                </a:lnTo>
                <a:lnTo>
                  <a:pt x="4108830" y="368299"/>
                </a:lnTo>
                <a:lnTo>
                  <a:pt x="4094987" y="355599"/>
                </a:lnTo>
                <a:close/>
              </a:path>
              <a:path w="4712970" h="1790700">
                <a:moveTo>
                  <a:pt x="4573587" y="393699"/>
                </a:moveTo>
                <a:lnTo>
                  <a:pt x="4399787" y="393699"/>
                </a:lnTo>
                <a:lnTo>
                  <a:pt x="4393437" y="520699"/>
                </a:lnTo>
                <a:lnTo>
                  <a:pt x="4601645" y="520699"/>
                </a:lnTo>
                <a:lnTo>
                  <a:pt x="4712461" y="469899"/>
                </a:lnTo>
                <a:lnTo>
                  <a:pt x="4573587" y="393699"/>
                </a:lnTo>
                <a:close/>
              </a:path>
              <a:path w="4712970" h="1790700">
                <a:moveTo>
                  <a:pt x="3943730" y="127000"/>
                </a:moveTo>
                <a:lnTo>
                  <a:pt x="3661536" y="127000"/>
                </a:lnTo>
                <a:lnTo>
                  <a:pt x="3676015" y="139700"/>
                </a:lnTo>
                <a:lnTo>
                  <a:pt x="3701542" y="139700"/>
                </a:lnTo>
                <a:lnTo>
                  <a:pt x="3712845" y="152400"/>
                </a:lnTo>
                <a:lnTo>
                  <a:pt x="3734054" y="152400"/>
                </a:lnTo>
                <a:lnTo>
                  <a:pt x="3744214" y="165100"/>
                </a:lnTo>
                <a:lnTo>
                  <a:pt x="3754247" y="165100"/>
                </a:lnTo>
                <a:lnTo>
                  <a:pt x="3773551" y="177799"/>
                </a:lnTo>
                <a:lnTo>
                  <a:pt x="3791711" y="190499"/>
                </a:lnTo>
                <a:lnTo>
                  <a:pt x="3810634" y="203199"/>
                </a:lnTo>
                <a:lnTo>
                  <a:pt x="3830193" y="215899"/>
                </a:lnTo>
                <a:lnTo>
                  <a:pt x="3851402" y="228599"/>
                </a:lnTo>
                <a:lnTo>
                  <a:pt x="3874770" y="241299"/>
                </a:lnTo>
                <a:lnTo>
                  <a:pt x="3887597" y="241299"/>
                </a:lnTo>
                <a:lnTo>
                  <a:pt x="3890264" y="253999"/>
                </a:lnTo>
                <a:lnTo>
                  <a:pt x="3894708" y="253999"/>
                </a:lnTo>
                <a:lnTo>
                  <a:pt x="3895217" y="266699"/>
                </a:lnTo>
                <a:lnTo>
                  <a:pt x="3896868" y="279399"/>
                </a:lnTo>
                <a:lnTo>
                  <a:pt x="3898392" y="304799"/>
                </a:lnTo>
                <a:lnTo>
                  <a:pt x="3899534" y="317499"/>
                </a:lnTo>
                <a:lnTo>
                  <a:pt x="3902202" y="342899"/>
                </a:lnTo>
                <a:lnTo>
                  <a:pt x="3904487" y="355599"/>
                </a:lnTo>
                <a:lnTo>
                  <a:pt x="4070477" y="355599"/>
                </a:lnTo>
                <a:lnTo>
                  <a:pt x="4060317" y="342899"/>
                </a:lnTo>
                <a:lnTo>
                  <a:pt x="4037076" y="342899"/>
                </a:lnTo>
                <a:lnTo>
                  <a:pt x="4035044" y="330199"/>
                </a:lnTo>
                <a:lnTo>
                  <a:pt x="4028440" y="330199"/>
                </a:lnTo>
                <a:lnTo>
                  <a:pt x="4027551" y="317499"/>
                </a:lnTo>
                <a:lnTo>
                  <a:pt x="4025773" y="304799"/>
                </a:lnTo>
                <a:lnTo>
                  <a:pt x="4024629" y="292099"/>
                </a:lnTo>
                <a:lnTo>
                  <a:pt x="4023614" y="279399"/>
                </a:lnTo>
                <a:lnTo>
                  <a:pt x="4021835" y="253999"/>
                </a:lnTo>
                <a:lnTo>
                  <a:pt x="4018406" y="228599"/>
                </a:lnTo>
                <a:lnTo>
                  <a:pt x="4015358" y="215899"/>
                </a:lnTo>
                <a:lnTo>
                  <a:pt x="4011295" y="203199"/>
                </a:lnTo>
                <a:lnTo>
                  <a:pt x="4006087" y="203199"/>
                </a:lnTo>
                <a:lnTo>
                  <a:pt x="3998849" y="177799"/>
                </a:lnTo>
                <a:lnTo>
                  <a:pt x="3990721" y="177799"/>
                </a:lnTo>
                <a:lnTo>
                  <a:pt x="3980687" y="165100"/>
                </a:lnTo>
                <a:lnTo>
                  <a:pt x="3969511" y="152400"/>
                </a:lnTo>
                <a:lnTo>
                  <a:pt x="3957447" y="139700"/>
                </a:lnTo>
                <a:lnTo>
                  <a:pt x="3943730" y="127000"/>
                </a:lnTo>
                <a:close/>
              </a:path>
              <a:path w="4712970" h="1790700">
                <a:moveTo>
                  <a:pt x="3753104" y="25400"/>
                </a:moveTo>
                <a:lnTo>
                  <a:pt x="3360674" y="25400"/>
                </a:lnTo>
                <a:lnTo>
                  <a:pt x="3324986" y="38100"/>
                </a:lnTo>
                <a:lnTo>
                  <a:pt x="3286505" y="50800"/>
                </a:lnTo>
                <a:lnTo>
                  <a:pt x="3798570" y="50800"/>
                </a:lnTo>
                <a:lnTo>
                  <a:pt x="3784346" y="38100"/>
                </a:lnTo>
                <a:lnTo>
                  <a:pt x="3769105" y="38100"/>
                </a:lnTo>
                <a:lnTo>
                  <a:pt x="3753104" y="25400"/>
                </a:lnTo>
                <a:close/>
              </a:path>
              <a:path w="4712970" h="1790700">
                <a:moveTo>
                  <a:pt x="3718941" y="12700"/>
                </a:moveTo>
                <a:lnTo>
                  <a:pt x="3426841" y="12700"/>
                </a:lnTo>
                <a:lnTo>
                  <a:pt x="3394455" y="25400"/>
                </a:lnTo>
                <a:lnTo>
                  <a:pt x="3736085" y="25400"/>
                </a:lnTo>
                <a:lnTo>
                  <a:pt x="3718941" y="12700"/>
                </a:lnTo>
                <a:close/>
              </a:path>
              <a:path w="4712970" h="1790700">
                <a:moveTo>
                  <a:pt x="3660394" y="0"/>
                </a:moveTo>
                <a:lnTo>
                  <a:pt x="3487674" y="0"/>
                </a:lnTo>
                <a:lnTo>
                  <a:pt x="3458082" y="12700"/>
                </a:lnTo>
                <a:lnTo>
                  <a:pt x="3680841" y="12700"/>
                </a:lnTo>
                <a:lnTo>
                  <a:pt x="3660394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3" name="object 260"/>
          <p:cNvSpPr>
            <a:spLocks/>
          </p:cNvSpPr>
          <p:nvPr/>
        </p:nvSpPr>
        <p:spPr bwMode="auto">
          <a:xfrm>
            <a:off x="4448175" y="3502025"/>
            <a:ext cx="504825" cy="504825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6879" y="4062"/>
              </a:cxn>
              <a:cxn ang="0">
                <a:pos x="164205" y="15777"/>
              </a:cxn>
              <a:cxn ang="0">
                <a:pos x="124911" y="34431"/>
              </a:cxn>
              <a:cxn ang="0">
                <a:pos x="89710" y="59312"/>
              </a:cxn>
              <a:cxn ang="0">
                <a:pos x="59312" y="89710"/>
              </a:cxn>
              <a:cxn ang="0">
                <a:pos x="34431" y="124911"/>
              </a:cxn>
              <a:cxn ang="0">
                <a:pos x="15777" y="164205"/>
              </a:cxn>
              <a:cxn ang="0">
                <a:pos x="4062" y="206879"/>
              </a:cxn>
              <a:cxn ang="0">
                <a:pos x="0" y="252222"/>
              </a:cxn>
              <a:cxn ang="0">
                <a:pos x="4062" y="297564"/>
              </a:cxn>
              <a:cxn ang="0">
                <a:pos x="15777" y="340238"/>
              </a:cxn>
              <a:cxn ang="0">
                <a:pos x="34431" y="379532"/>
              </a:cxn>
              <a:cxn ang="0">
                <a:pos x="59312" y="414733"/>
              </a:cxn>
              <a:cxn ang="0">
                <a:pos x="89710" y="445131"/>
              </a:cxn>
              <a:cxn ang="0">
                <a:pos x="124911" y="470012"/>
              </a:cxn>
              <a:cxn ang="0">
                <a:pos x="164205" y="488666"/>
              </a:cxn>
              <a:cxn ang="0">
                <a:pos x="206879" y="500381"/>
              </a:cxn>
              <a:cxn ang="0">
                <a:pos x="252221" y="504444"/>
              </a:cxn>
              <a:cxn ang="0">
                <a:pos x="297564" y="500381"/>
              </a:cxn>
              <a:cxn ang="0">
                <a:pos x="340238" y="488666"/>
              </a:cxn>
              <a:cxn ang="0">
                <a:pos x="379532" y="470012"/>
              </a:cxn>
              <a:cxn ang="0">
                <a:pos x="414733" y="445131"/>
              </a:cxn>
              <a:cxn ang="0">
                <a:pos x="445131" y="414733"/>
              </a:cxn>
              <a:cxn ang="0">
                <a:pos x="470012" y="379532"/>
              </a:cxn>
              <a:cxn ang="0">
                <a:pos x="488666" y="340238"/>
              </a:cxn>
              <a:cxn ang="0">
                <a:pos x="500381" y="297564"/>
              </a:cxn>
              <a:cxn ang="0">
                <a:pos x="504443" y="252222"/>
              </a:cxn>
              <a:cxn ang="0">
                <a:pos x="500381" y="206879"/>
              </a:cxn>
              <a:cxn ang="0">
                <a:pos x="488666" y="164205"/>
              </a:cxn>
              <a:cxn ang="0">
                <a:pos x="470012" y="124911"/>
              </a:cxn>
              <a:cxn ang="0">
                <a:pos x="445131" y="89710"/>
              </a:cxn>
              <a:cxn ang="0">
                <a:pos x="414733" y="59312"/>
              </a:cxn>
              <a:cxn ang="0">
                <a:pos x="379532" y="34431"/>
              </a:cxn>
              <a:cxn ang="0">
                <a:pos x="340238" y="15777"/>
              </a:cxn>
              <a:cxn ang="0">
                <a:pos x="297564" y="4062"/>
              </a:cxn>
              <a:cxn ang="0">
                <a:pos x="252221" y="0"/>
              </a:cxn>
            </a:cxnLst>
            <a:rect l="0" t="0" r="r" b="b"/>
            <a:pathLst>
              <a:path w="504825" h="504825">
                <a:moveTo>
                  <a:pt x="252221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1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3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1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4" name="object 261"/>
          <p:cNvSpPr>
            <a:spLocks/>
          </p:cNvSpPr>
          <p:nvPr/>
        </p:nvSpPr>
        <p:spPr bwMode="auto">
          <a:xfrm>
            <a:off x="4448175" y="3502025"/>
            <a:ext cx="504825" cy="504825"/>
          </a:xfrm>
          <a:custGeom>
            <a:avLst/>
            <a:gdLst/>
            <a:ahLst/>
            <a:cxnLst>
              <a:cxn ang="0">
                <a:pos x="0" y="252222"/>
              </a:cxn>
              <a:cxn ang="0">
                <a:pos x="4062" y="206879"/>
              </a:cxn>
              <a:cxn ang="0">
                <a:pos x="15777" y="164205"/>
              </a:cxn>
              <a:cxn ang="0">
                <a:pos x="34431" y="124911"/>
              </a:cxn>
              <a:cxn ang="0">
                <a:pos x="59312" y="89710"/>
              </a:cxn>
              <a:cxn ang="0">
                <a:pos x="89710" y="59312"/>
              </a:cxn>
              <a:cxn ang="0">
                <a:pos x="124911" y="34431"/>
              </a:cxn>
              <a:cxn ang="0">
                <a:pos x="164205" y="15777"/>
              </a:cxn>
              <a:cxn ang="0">
                <a:pos x="206879" y="4062"/>
              </a:cxn>
              <a:cxn ang="0">
                <a:pos x="252221" y="0"/>
              </a:cxn>
              <a:cxn ang="0">
                <a:pos x="297564" y="4062"/>
              </a:cxn>
              <a:cxn ang="0">
                <a:pos x="340238" y="15777"/>
              </a:cxn>
              <a:cxn ang="0">
                <a:pos x="379532" y="34431"/>
              </a:cxn>
              <a:cxn ang="0">
                <a:pos x="414733" y="59312"/>
              </a:cxn>
              <a:cxn ang="0">
                <a:pos x="445131" y="89710"/>
              </a:cxn>
              <a:cxn ang="0">
                <a:pos x="470012" y="124911"/>
              </a:cxn>
              <a:cxn ang="0">
                <a:pos x="488666" y="164205"/>
              </a:cxn>
              <a:cxn ang="0">
                <a:pos x="500381" y="206879"/>
              </a:cxn>
              <a:cxn ang="0">
                <a:pos x="504443" y="252222"/>
              </a:cxn>
              <a:cxn ang="0">
                <a:pos x="500381" y="297564"/>
              </a:cxn>
              <a:cxn ang="0">
                <a:pos x="488666" y="340238"/>
              </a:cxn>
              <a:cxn ang="0">
                <a:pos x="470012" y="379532"/>
              </a:cxn>
              <a:cxn ang="0">
                <a:pos x="445131" y="414733"/>
              </a:cxn>
              <a:cxn ang="0">
                <a:pos x="414733" y="445131"/>
              </a:cxn>
              <a:cxn ang="0">
                <a:pos x="379532" y="470012"/>
              </a:cxn>
              <a:cxn ang="0">
                <a:pos x="340238" y="488666"/>
              </a:cxn>
              <a:cxn ang="0">
                <a:pos x="297564" y="500381"/>
              </a:cxn>
              <a:cxn ang="0">
                <a:pos x="252221" y="504444"/>
              </a:cxn>
              <a:cxn ang="0">
                <a:pos x="206879" y="500381"/>
              </a:cxn>
              <a:cxn ang="0">
                <a:pos x="164205" y="488666"/>
              </a:cxn>
              <a:cxn ang="0">
                <a:pos x="124911" y="470012"/>
              </a:cxn>
              <a:cxn ang="0">
                <a:pos x="89710" y="445131"/>
              </a:cxn>
              <a:cxn ang="0">
                <a:pos x="59312" y="414733"/>
              </a:cxn>
              <a:cxn ang="0">
                <a:pos x="34431" y="379532"/>
              </a:cxn>
              <a:cxn ang="0">
                <a:pos x="15777" y="340238"/>
              </a:cxn>
              <a:cxn ang="0">
                <a:pos x="4062" y="297564"/>
              </a:cxn>
              <a:cxn ang="0">
                <a:pos x="0" y="252222"/>
              </a:cxn>
            </a:cxnLst>
            <a:rect l="0" t="0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1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3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1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noFill/>
          <a:ln w="289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2" name="object 262"/>
          <p:cNvSpPr txBox="1"/>
          <p:nvPr/>
        </p:nvSpPr>
        <p:spPr>
          <a:xfrm>
            <a:off x="4506913" y="3617913"/>
            <a:ext cx="3635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526" name="object 263"/>
          <p:cNvSpPr>
            <a:spLocks/>
          </p:cNvSpPr>
          <p:nvPr/>
        </p:nvSpPr>
        <p:spPr bwMode="auto">
          <a:xfrm>
            <a:off x="1992313" y="3311525"/>
            <a:ext cx="4821237" cy="1638300"/>
          </a:xfrm>
          <a:custGeom>
            <a:avLst/>
            <a:gdLst/>
            <a:ahLst/>
            <a:cxnLst>
              <a:cxn ang="0">
                <a:pos x="648715" y="88900"/>
              </a:cxn>
              <a:cxn ang="0">
                <a:pos x="539495" y="177800"/>
              </a:cxn>
              <a:cxn ang="0">
                <a:pos x="407415" y="304799"/>
              </a:cxn>
              <a:cxn ang="0">
                <a:pos x="282828" y="482599"/>
              </a:cxn>
              <a:cxn ang="0">
                <a:pos x="180467" y="685799"/>
              </a:cxn>
              <a:cxn ang="0">
                <a:pos x="105663" y="914399"/>
              </a:cxn>
              <a:cxn ang="0">
                <a:pos x="55625" y="1168399"/>
              </a:cxn>
              <a:cxn ang="0">
                <a:pos x="21081" y="1435099"/>
              </a:cxn>
              <a:cxn ang="0">
                <a:pos x="139573" y="1511299"/>
              </a:cxn>
              <a:cxn ang="0">
                <a:pos x="171323" y="1244599"/>
              </a:cxn>
              <a:cxn ang="0">
                <a:pos x="215011" y="1003299"/>
              </a:cxn>
              <a:cxn ang="0">
                <a:pos x="278256" y="774699"/>
              </a:cxn>
              <a:cxn ang="0">
                <a:pos x="342392" y="634999"/>
              </a:cxn>
              <a:cxn ang="0">
                <a:pos x="447167" y="457199"/>
              </a:cxn>
              <a:cxn ang="0">
                <a:pos x="587120" y="304799"/>
              </a:cxn>
              <a:cxn ang="0">
                <a:pos x="734440" y="190500"/>
              </a:cxn>
              <a:cxn ang="0">
                <a:pos x="817371" y="152400"/>
              </a:cxn>
              <a:cxn ang="0">
                <a:pos x="911478" y="127000"/>
              </a:cxn>
              <a:cxn ang="0">
                <a:pos x="3567938" y="88900"/>
              </a:cxn>
              <a:cxn ang="0">
                <a:pos x="1703704" y="63500"/>
              </a:cxn>
              <a:cxn ang="0">
                <a:pos x="4509897" y="761999"/>
              </a:cxn>
              <a:cxn ang="0">
                <a:pos x="3638804" y="127000"/>
              </a:cxn>
              <a:cxn ang="0">
                <a:pos x="1364234" y="152400"/>
              </a:cxn>
              <a:cxn ang="0">
                <a:pos x="3350005" y="177800"/>
              </a:cxn>
              <a:cxn ang="0">
                <a:pos x="3497453" y="203200"/>
              </a:cxn>
              <a:cxn ang="0">
                <a:pos x="3574415" y="241300"/>
              </a:cxn>
              <a:cxn ang="0">
                <a:pos x="3679063" y="355599"/>
              </a:cxn>
              <a:cxn ang="0">
                <a:pos x="3724148" y="444499"/>
              </a:cxn>
              <a:cxn ang="0">
                <a:pos x="3783456" y="571499"/>
              </a:cxn>
              <a:cxn ang="0">
                <a:pos x="3843147" y="647699"/>
              </a:cxn>
              <a:cxn ang="0">
                <a:pos x="3958336" y="711199"/>
              </a:cxn>
              <a:cxn ang="0">
                <a:pos x="4056888" y="736599"/>
              </a:cxn>
              <a:cxn ang="0">
                <a:pos x="4447624" y="761999"/>
              </a:cxn>
              <a:cxn ang="0">
                <a:pos x="4085971" y="622299"/>
              </a:cxn>
              <a:cxn ang="0">
                <a:pos x="4003293" y="596899"/>
              </a:cxn>
              <a:cxn ang="0">
                <a:pos x="3944366" y="558799"/>
              </a:cxn>
              <a:cxn ang="0">
                <a:pos x="3874897" y="469899"/>
              </a:cxn>
              <a:cxn ang="0">
                <a:pos x="3810889" y="330199"/>
              </a:cxn>
              <a:cxn ang="0">
                <a:pos x="3760470" y="241300"/>
              </a:cxn>
              <a:cxn ang="0">
                <a:pos x="3687064" y="165100"/>
              </a:cxn>
              <a:cxn ang="0">
                <a:pos x="4501388" y="634999"/>
              </a:cxn>
              <a:cxn ang="0">
                <a:pos x="4729968" y="634999"/>
              </a:cxn>
              <a:cxn ang="0">
                <a:pos x="2048890" y="215900"/>
              </a:cxn>
              <a:cxn ang="0">
                <a:pos x="1707896" y="203200"/>
              </a:cxn>
              <a:cxn ang="0">
                <a:pos x="1623695" y="177800"/>
              </a:cxn>
              <a:cxn ang="0">
                <a:pos x="2792476" y="165100"/>
              </a:cxn>
              <a:cxn ang="0">
                <a:pos x="2792476" y="165100"/>
              </a:cxn>
              <a:cxn ang="0">
                <a:pos x="3552063" y="88900"/>
              </a:cxn>
              <a:cxn ang="0">
                <a:pos x="2316353" y="76200"/>
              </a:cxn>
              <a:cxn ang="0">
                <a:pos x="3403980" y="50800"/>
              </a:cxn>
              <a:cxn ang="0">
                <a:pos x="720725" y="63500"/>
              </a:cxn>
              <a:cxn ang="0">
                <a:pos x="1538351" y="38100"/>
              </a:cxn>
              <a:cxn ang="0">
                <a:pos x="2785872" y="38100"/>
              </a:cxn>
              <a:cxn ang="0">
                <a:pos x="1336039" y="12700"/>
              </a:cxn>
              <a:cxn ang="0">
                <a:pos x="1336039" y="12700"/>
              </a:cxn>
              <a:cxn ang="0">
                <a:pos x="1251331" y="12700"/>
              </a:cxn>
            </a:cxnLst>
            <a:rect l="0" t="0" r="r" b="b"/>
            <a:pathLst>
              <a:path w="4820920" h="1638300">
                <a:moveTo>
                  <a:pt x="1703704" y="63500"/>
                </a:moveTo>
                <a:lnTo>
                  <a:pt x="696340" y="63500"/>
                </a:lnTo>
                <a:lnTo>
                  <a:pt x="672211" y="76200"/>
                </a:lnTo>
                <a:lnTo>
                  <a:pt x="648715" y="88900"/>
                </a:lnTo>
                <a:lnTo>
                  <a:pt x="625728" y="114300"/>
                </a:lnTo>
                <a:lnTo>
                  <a:pt x="603503" y="127000"/>
                </a:lnTo>
                <a:lnTo>
                  <a:pt x="560324" y="152400"/>
                </a:lnTo>
                <a:lnTo>
                  <a:pt x="539495" y="177800"/>
                </a:lnTo>
                <a:lnTo>
                  <a:pt x="499490" y="203200"/>
                </a:lnTo>
                <a:lnTo>
                  <a:pt x="479678" y="228600"/>
                </a:lnTo>
                <a:lnTo>
                  <a:pt x="442594" y="266700"/>
                </a:lnTo>
                <a:lnTo>
                  <a:pt x="407415" y="304799"/>
                </a:lnTo>
                <a:lnTo>
                  <a:pt x="373761" y="342899"/>
                </a:lnTo>
                <a:lnTo>
                  <a:pt x="341883" y="393699"/>
                </a:lnTo>
                <a:lnTo>
                  <a:pt x="311657" y="431799"/>
                </a:lnTo>
                <a:lnTo>
                  <a:pt x="282828" y="482599"/>
                </a:lnTo>
                <a:lnTo>
                  <a:pt x="255396" y="533399"/>
                </a:lnTo>
                <a:lnTo>
                  <a:pt x="229488" y="584199"/>
                </a:lnTo>
                <a:lnTo>
                  <a:pt x="204469" y="634999"/>
                </a:lnTo>
                <a:lnTo>
                  <a:pt x="180467" y="685799"/>
                </a:lnTo>
                <a:lnTo>
                  <a:pt x="158750" y="736599"/>
                </a:lnTo>
                <a:lnTo>
                  <a:pt x="139192" y="800099"/>
                </a:lnTo>
                <a:lnTo>
                  <a:pt x="121665" y="850899"/>
                </a:lnTo>
                <a:lnTo>
                  <a:pt x="105663" y="914399"/>
                </a:lnTo>
                <a:lnTo>
                  <a:pt x="91186" y="977899"/>
                </a:lnTo>
                <a:lnTo>
                  <a:pt x="78105" y="1041399"/>
                </a:lnTo>
                <a:lnTo>
                  <a:pt x="66420" y="1104899"/>
                </a:lnTo>
                <a:lnTo>
                  <a:pt x="55625" y="1168399"/>
                </a:lnTo>
                <a:lnTo>
                  <a:pt x="45846" y="1231899"/>
                </a:lnTo>
                <a:lnTo>
                  <a:pt x="37083" y="1295399"/>
                </a:lnTo>
                <a:lnTo>
                  <a:pt x="28828" y="1358899"/>
                </a:lnTo>
                <a:lnTo>
                  <a:pt x="21081" y="1435099"/>
                </a:lnTo>
                <a:lnTo>
                  <a:pt x="13715" y="1498599"/>
                </a:lnTo>
                <a:lnTo>
                  <a:pt x="0" y="1625599"/>
                </a:lnTo>
                <a:lnTo>
                  <a:pt x="125730" y="1638299"/>
                </a:lnTo>
                <a:lnTo>
                  <a:pt x="139573" y="1511299"/>
                </a:lnTo>
                <a:lnTo>
                  <a:pt x="146938" y="1447799"/>
                </a:lnTo>
                <a:lnTo>
                  <a:pt x="154431" y="1371599"/>
                </a:lnTo>
                <a:lnTo>
                  <a:pt x="162559" y="1308099"/>
                </a:lnTo>
                <a:lnTo>
                  <a:pt x="171323" y="1244599"/>
                </a:lnTo>
                <a:lnTo>
                  <a:pt x="180720" y="1181099"/>
                </a:lnTo>
                <a:lnTo>
                  <a:pt x="191134" y="1117599"/>
                </a:lnTo>
                <a:lnTo>
                  <a:pt x="202437" y="1054099"/>
                </a:lnTo>
                <a:lnTo>
                  <a:pt x="215011" y="1003299"/>
                </a:lnTo>
                <a:lnTo>
                  <a:pt x="228726" y="939799"/>
                </a:lnTo>
                <a:lnTo>
                  <a:pt x="243712" y="888999"/>
                </a:lnTo>
                <a:lnTo>
                  <a:pt x="260223" y="825499"/>
                </a:lnTo>
                <a:lnTo>
                  <a:pt x="278256" y="774699"/>
                </a:lnTo>
                <a:lnTo>
                  <a:pt x="297942" y="723899"/>
                </a:lnTo>
                <a:lnTo>
                  <a:pt x="308101" y="711199"/>
                </a:lnTo>
                <a:lnTo>
                  <a:pt x="319024" y="685799"/>
                </a:lnTo>
                <a:lnTo>
                  <a:pt x="342392" y="634999"/>
                </a:lnTo>
                <a:lnTo>
                  <a:pt x="366902" y="596899"/>
                </a:lnTo>
                <a:lnTo>
                  <a:pt x="392556" y="546099"/>
                </a:lnTo>
                <a:lnTo>
                  <a:pt x="419226" y="507999"/>
                </a:lnTo>
                <a:lnTo>
                  <a:pt x="447167" y="457199"/>
                </a:lnTo>
                <a:lnTo>
                  <a:pt x="476250" y="419099"/>
                </a:lnTo>
                <a:lnTo>
                  <a:pt x="506475" y="380999"/>
                </a:lnTo>
                <a:lnTo>
                  <a:pt x="538099" y="342899"/>
                </a:lnTo>
                <a:lnTo>
                  <a:pt x="587120" y="304799"/>
                </a:lnTo>
                <a:lnTo>
                  <a:pt x="604265" y="279400"/>
                </a:lnTo>
                <a:lnTo>
                  <a:pt x="657859" y="241300"/>
                </a:lnTo>
                <a:lnTo>
                  <a:pt x="695578" y="215900"/>
                </a:lnTo>
                <a:lnTo>
                  <a:pt x="734440" y="190500"/>
                </a:lnTo>
                <a:lnTo>
                  <a:pt x="754507" y="177800"/>
                </a:lnTo>
                <a:lnTo>
                  <a:pt x="775081" y="177800"/>
                </a:lnTo>
                <a:lnTo>
                  <a:pt x="795908" y="165100"/>
                </a:lnTo>
                <a:lnTo>
                  <a:pt x="817371" y="152400"/>
                </a:lnTo>
                <a:lnTo>
                  <a:pt x="839088" y="152400"/>
                </a:lnTo>
                <a:lnTo>
                  <a:pt x="849376" y="139700"/>
                </a:lnTo>
                <a:lnTo>
                  <a:pt x="897382" y="139700"/>
                </a:lnTo>
                <a:lnTo>
                  <a:pt x="911478" y="127000"/>
                </a:lnTo>
                <a:lnTo>
                  <a:pt x="3638804" y="127000"/>
                </a:lnTo>
                <a:lnTo>
                  <a:pt x="3611753" y="114300"/>
                </a:lnTo>
                <a:lnTo>
                  <a:pt x="3583559" y="101600"/>
                </a:lnTo>
                <a:lnTo>
                  <a:pt x="3567938" y="88900"/>
                </a:lnTo>
                <a:lnTo>
                  <a:pt x="1783588" y="88900"/>
                </a:lnTo>
                <a:lnTo>
                  <a:pt x="1764284" y="76200"/>
                </a:lnTo>
                <a:lnTo>
                  <a:pt x="1730375" y="76200"/>
                </a:lnTo>
                <a:lnTo>
                  <a:pt x="1703704" y="63500"/>
                </a:lnTo>
                <a:close/>
              </a:path>
              <a:path w="4820920" h="1638300">
                <a:moveTo>
                  <a:pt x="4427220" y="507999"/>
                </a:moveTo>
                <a:lnTo>
                  <a:pt x="4457827" y="888999"/>
                </a:lnTo>
                <a:lnTo>
                  <a:pt x="4671336" y="761999"/>
                </a:lnTo>
                <a:lnTo>
                  <a:pt x="4509897" y="761999"/>
                </a:lnTo>
                <a:lnTo>
                  <a:pt x="4501388" y="634999"/>
                </a:lnTo>
                <a:lnTo>
                  <a:pt x="4729968" y="634999"/>
                </a:lnTo>
                <a:lnTo>
                  <a:pt x="4427220" y="507999"/>
                </a:lnTo>
                <a:close/>
              </a:path>
              <a:path w="4820920" h="1638300">
                <a:moveTo>
                  <a:pt x="3638804" y="127000"/>
                </a:moveTo>
                <a:lnTo>
                  <a:pt x="1200658" y="127000"/>
                </a:lnTo>
                <a:lnTo>
                  <a:pt x="1241552" y="139700"/>
                </a:lnTo>
                <a:lnTo>
                  <a:pt x="1323975" y="139700"/>
                </a:lnTo>
                <a:lnTo>
                  <a:pt x="1364234" y="152400"/>
                </a:lnTo>
                <a:lnTo>
                  <a:pt x="1444243" y="152400"/>
                </a:lnTo>
                <a:lnTo>
                  <a:pt x="1482852" y="165100"/>
                </a:lnTo>
                <a:lnTo>
                  <a:pt x="3308858" y="165100"/>
                </a:lnTo>
                <a:lnTo>
                  <a:pt x="3350005" y="177800"/>
                </a:lnTo>
                <a:lnTo>
                  <a:pt x="3424174" y="177800"/>
                </a:lnTo>
                <a:lnTo>
                  <a:pt x="3456304" y="190500"/>
                </a:lnTo>
                <a:lnTo>
                  <a:pt x="3484372" y="190500"/>
                </a:lnTo>
                <a:lnTo>
                  <a:pt x="3497453" y="203200"/>
                </a:lnTo>
                <a:lnTo>
                  <a:pt x="3522091" y="203200"/>
                </a:lnTo>
                <a:lnTo>
                  <a:pt x="3533393" y="215900"/>
                </a:lnTo>
                <a:lnTo>
                  <a:pt x="3555491" y="228600"/>
                </a:lnTo>
                <a:lnTo>
                  <a:pt x="3574415" y="241300"/>
                </a:lnTo>
                <a:lnTo>
                  <a:pt x="3607308" y="266700"/>
                </a:lnTo>
                <a:lnTo>
                  <a:pt x="3646931" y="304799"/>
                </a:lnTo>
                <a:lnTo>
                  <a:pt x="3669029" y="342899"/>
                </a:lnTo>
                <a:lnTo>
                  <a:pt x="3679063" y="355599"/>
                </a:lnTo>
                <a:lnTo>
                  <a:pt x="3688715" y="368299"/>
                </a:lnTo>
                <a:lnTo>
                  <a:pt x="3697859" y="393699"/>
                </a:lnTo>
                <a:lnTo>
                  <a:pt x="3706749" y="406399"/>
                </a:lnTo>
                <a:lnTo>
                  <a:pt x="3724148" y="444499"/>
                </a:lnTo>
                <a:lnTo>
                  <a:pt x="3741674" y="482599"/>
                </a:lnTo>
                <a:lnTo>
                  <a:pt x="3760978" y="533399"/>
                </a:lnTo>
                <a:lnTo>
                  <a:pt x="3771646" y="546099"/>
                </a:lnTo>
                <a:lnTo>
                  <a:pt x="3783456" y="571499"/>
                </a:lnTo>
                <a:lnTo>
                  <a:pt x="3796029" y="584199"/>
                </a:lnTo>
                <a:lnTo>
                  <a:pt x="3810380" y="609599"/>
                </a:lnTo>
                <a:lnTo>
                  <a:pt x="3826002" y="622299"/>
                </a:lnTo>
                <a:lnTo>
                  <a:pt x="3843147" y="647699"/>
                </a:lnTo>
                <a:lnTo>
                  <a:pt x="3863086" y="660399"/>
                </a:lnTo>
                <a:lnTo>
                  <a:pt x="3884041" y="673099"/>
                </a:lnTo>
                <a:lnTo>
                  <a:pt x="3907409" y="685799"/>
                </a:lnTo>
                <a:lnTo>
                  <a:pt x="3958336" y="711199"/>
                </a:lnTo>
                <a:lnTo>
                  <a:pt x="3982339" y="723899"/>
                </a:lnTo>
                <a:lnTo>
                  <a:pt x="4006723" y="723899"/>
                </a:lnTo>
                <a:lnTo>
                  <a:pt x="4031741" y="736599"/>
                </a:lnTo>
                <a:lnTo>
                  <a:pt x="4056888" y="736599"/>
                </a:lnTo>
                <a:lnTo>
                  <a:pt x="4082668" y="749299"/>
                </a:lnTo>
                <a:lnTo>
                  <a:pt x="4134992" y="749299"/>
                </a:lnTo>
                <a:lnTo>
                  <a:pt x="4187571" y="761999"/>
                </a:lnTo>
                <a:lnTo>
                  <a:pt x="4447624" y="761999"/>
                </a:lnTo>
                <a:lnTo>
                  <a:pt x="4437422" y="634999"/>
                </a:lnTo>
                <a:lnTo>
                  <a:pt x="4202303" y="634999"/>
                </a:lnTo>
                <a:lnTo>
                  <a:pt x="4153662" y="622299"/>
                </a:lnTo>
                <a:lnTo>
                  <a:pt x="4085971" y="622299"/>
                </a:lnTo>
                <a:lnTo>
                  <a:pt x="4064254" y="609599"/>
                </a:lnTo>
                <a:lnTo>
                  <a:pt x="4043426" y="609599"/>
                </a:lnTo>
                <a:lnTo>
                  <a:pt x="4022979" y="596899"/>
                </a:lnTo>
                <a:lnTo>
                  <a:pt x="4003293" y="596899"/>
                </a:lnTo>
                <a:lnTo>
                  <a:pt x="3985514" y="584199"/>
                </a:lnTo>
                <a:lnTo>
                  <a:pt x="3970654" y="584199"/>
                </a:lnTo>
                <a:lnTo>
                  <a:pt x="3957066" y="571499"/>
                </a:lnTo>
                <a:lnTo>
                  <a:pt x="3944366" y="558799"/>
                </a:lnTo>
                <a:lnTo>
                  <a:pt x="3933190" y="558799"/>
                </a:lnTo>
                <a:lnTo>
                  <a:pt x="3902075" y="520699"/>
                </a:lnTo>
                <a:lnTo>
                  <a:pt x="3883533" y="482599"/>
                </a:lnTo>
                <a:lnTo>
                  <a:pt x="3874897" y="469899"/>
                </a:lnTo>
                <a:lnTo>
                  <a:pt x="3857371" y="431799"/>
                </a:lnTo>
                <a:lnTo>
                  <a:pt x="3839591" y="393699"/>
                </a:lnTo>
                <a:lnTo>
                  <a:pt x="3821049" y="355599"/>
                </a:lnTo>
                <a:lnTo>
                  <a:pt x="3810889" y="330199"/>
                </a:lnTo>
                <a:lnTo>
                  <a:pt x="3799840" y="317499"/>
                </a:lnTo>
                <a:lnTo>
                  <a:pt x="3788029" y="292100"/>
                </a:lnTo>
                <a:lnTo>
                  <a:pt x="3774948" y="266700"/>
                </a:lnTo>
                <a:lnTo>
                  <a:pt x="3760470" y="241300"/>
                </a:lnTo>
                <a:lnTo>
                  <a:pt x="3744849" y="228600"/>
                </a:lnTo>
                <a:lnTo>
                  <a:pt x="3727323" y="203200"/>
                </a:lnTo>
                <a:lnTo>
                  <a:pt x="3708018" y="177800"/>
                </a:lnTo>
                <a:lnTo>
                  <a:pt x="3687064" y="165100"/>
                </a:lnTo>
                <a:lnTo>
                  <a:pt x="3663823" y="139700"/>
                </a:lnTo>
                <a:lnTo>
                  <a:pt x="3638804" y="127000"/>
                </a:lnTo>
                <a:close/>
              </a:path>
              <a:path w="4820920" h="1638300">
                <a:moveTo>
                  <a:pt x="4729968" y="634999"/>
                </a:moveTo>
                <a:lnTo>
                  <a:pt x="4501388" y="634999"/>
                </a:lnTo>
                <a:lnTo>
                  <a:pt x="4509897" y="761999"/>
                </a:lnTo>
                <a:lnTo>
                  <a:pt x="4671336" y="761999"/>
                </a:lnTo>
                <a:lnTo>
                  <a:pt x="4820793" y="673099"/>
                </a:lnTo>
                <a:lnTo>
                  <a:pt x="4729968" y="634999"/>
                </a:lnTo>
                <a:close/>
              </a:path>
              <a:path w="4820920" h="1638300">
                <a:moveTo>
                  <a:pt x="2101468" y="203200"/>
                </a:moveTo>
                <a:lnTo>
                  <a:pt x="1768348" y="203200"/>
                </a:lnTo>
                <a:lnTo>
                  <a:pt x="1775714" y="215900"/>
                </a:lnTo>
                <a:lnTo>
                  <a:pt x="2048890" y="215900"/>
                </a:lnTo>
                <a:lnTo>
                  <a:pt x="2101468" y="203200"/>
                </a:lnTo>
                <a:close/>
              </a:path>
              <a:path w="4820920" h="1638300">
                <a:moveTo>
                  <a:pt x="2323973" y="190500"/>
                </a:moveTo>
                <a:lnTo>
                  <a:pt x="1682623" y="190500"/>
                </a:lnTo>
                <a:lnTo>
                  <a:pt x="1707896" y="203200"/>
                </a:lnTo>
                <a:lnTo>
                  <a:pt x="2210689" y="203200"/>
                </a:lnTo>
                <a:lnTo>
                  <a:pt x="2323973" y="190500"/>
                </a:lnTo>
                <a:close/>
              </a:path>
              <a:path w="4820920" h="1638300">
                <a:moveTo>
                  <a:pt x="2557906" y="177800"/>
                </a:moveTo>
                <a:lnTo>
                  <a:pt x="1623695" y="177800"/>
                </a:lnTo>
                <a:lnTo>
                  <a:pt x="1638808" y="190500"/>
                </a:lnTo>
                <a:lnTo>
                  <a:pt x="2440304" y="190500"/>
                </a:lnTo>
                <a:lnTo>
                  <a:pt x="2557906" y="177800"/>
                </a:lnTo>
                <a:close/>
              </a:path>
              <a:path w="4820920" h="1638300">
                <a:moveTo>
                  <a:pt x="2792476" y="165100"/>
                </a:moveTo>
                <a:lnTo>
                  <a:pt x="1520316" y="165100"/>
                </a:lnTo>
                <a:lnTo>
                  <a:pt x="1556385" y="177800"/>
                </a:lnTo>
                <a:lnTo>
                  <a:pt x="2675890" y="177800"/>
                </a:lnTo>
                <a:lnTo>
                  <a:pt x="2792476" y="165100"/>
                </a:lnTo>
                <a:close/>
              </a:path>
              <a:path w="4820920" h="1638300">
                <a:moveTo>
                  <a:pt x="3535426" y="76200"/>
                </a:moveTo>
                <a:lnTo>
                  <a:pt x="2203830" y="76200"/>
                </a:lnTo>
                <a:lnTo>
                  <a:pt x="2095627" y="88900"/>
                </a:lnTo>
                <a:lnTo>
                  <a:pt x="3552063" y="88900"/>
                </a:lnTo>
                <a:lnTo>
                  <a:pt x="3535426" y="76200"/>
                </a:lnTo>
                <a:close/>
              </a:path>
              <a:path w="4820920" h="1638300">
                <a:moveTo>
                  <a:pt x="3403980" y="50800"/>
                </a:moveTo>
                <a:lnTo>
                  <a:pt x="2550160" y="50800"/>
                </a:lnTo>
                <a:lnTo>
                  <a:pt x="2316353" y="76200"/>
                </a:lnTo>
                <a:lnTo>
                  <a:pt x="3518154" y="76200"/>
                </a:lnTo>
                <a:lnTo>
                  <a:pt x="3500374" y="63500"/>
                </a:lnTo>
                <a:lnTo>
                  <a:pt x="3443986" y="63500"/>
                </a:lnTo>
                <a:lnTo>
                  <a:pt x="3403980" y="50800"/>
                </a:lnTo>
                <a:close/>
              </a:path>
              <a:path w="4820920" h="1638300">
                <a:moveTo>
                  <a:pt x="1460373" y="25400"/>
                </a:moveTo>
                <a:lnTo>
                  <a:pt x="797687" y="25400"/>
                </a:lnTo>
                <a:lnTo>
                  <a:pt x="771398" y="38100"/>
                </a:lnTo>
                <a:lnTo>
                  <a:pt x="720725" y="63500"/>
                </a:lnTo>
                <a:lnTo>
                  <a:pt x="1643761" y="63500"/>
                </a:lnTo>
                <a:lnTo>
                  <a:pt x="1610360" y="50800"/>
                </a:lnTo>
                <a:lnTo>
                  <a:pt x="1575308" y="50800"/>
                </a:lnTo>
                <a:lnTo>
                  <a:pt x="1538351" y="38100"/>
                </a:lnTo>
                <a:lnTo>
                  <a:pt x="1499997" y="38100"/>
                </a:lnTo>
                <a:lnTo>
                  <a:pt x="1460373" y="25400"/>
                </a:lnTo>
                <a:close/>
              </a:path>
              <a:path w="4820920" h="1638300">
                <a:moveTo>
                  <a:pt x="3317493" y="38100"/>
                </a:moveTo>
                <a:lnTo>
                  <a:pt x="2785872" y="38100"/>
                </a:lnTo>
                <a:lnTo>
                  <a:pt x="2668397" y="50800"/>
                </a:lnTo>
                <a:lnTo>
                  <a:pt x="3361816" y="50800"/>
                </a:lnTo>
                <a:lnTo>
                  <a:pt x="3317493" y="38100"/>
                </a:lnTo>
                <a:close/>
              </a:path>
              <a:path w="4820920" h="1638300">
                <a:moveTo>
                  <a:pt x="1336039" y="12700"/>
                </a:moveTo>
                <a:lnTo>
                  <a:pt x="828039" y="12700"/>
                </a:lnTo>
                <a:lnTo>
                  <a:pt x="812419" y="25400"/>
                </a:lnTo>
                <a:lnTo>
                  <a:pt x="1378458" y="25400"/>
                </a:lnTo>
                <a:lnTo>
                  <a:pt x="1336039" y="12700"/>
                </a:lnTo>
                <a:close/>
              </a:path>
              <a:path w="4820920" h="1638300">
                <a:moveTo>
                  <a:pt x="1208786" y="0"/>
                </a:moveTo>
                <a:lnTo>
                  <a:pt x="928624" y="0"/>
                </a:lnTo>
                <a:lnTo>
                  <a:pt x="893826" y="12700"/>
                </a:lnTo>
                <a:lnTo>
                  <a:pt x="1251331" y="12700"/>
                </a:lnTo>
                <a:lnTo>
                  <a:pt x="1208786" y="0"/>
                </a:lnTo>
                <a:close/>
              </a:path>
            </a:pathLst>
          </a:custGeom>
          <a:solidFill>
            <a:srgbClr val="33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7" name="object 264"/>
          <p:cNvSpPr>
            <a:spLocks/>
          </p:cNvSpPr>
          <p:nvPr/>
        </p:nvSpPr>
        <p:spPr bwMode="auto">
          <a:xfrm>
            <a:off x="2360613" y="3213100"/>
            <a:ext cx="501650" cy="504825"/>
          </a:xfrm>
          <a:custGeom>
            <a:avLst/>
            <a:gdLst/>
            <a:ahLst/>
            <a:cxnLst>
              <a:cxn ang="0">
                <a:pos x="251460" y="0"/>
              </a:cxn>
              <a:cxn ang="0">
                <a:pos x="206243" y="4062"/>
              </a:cxn>
              <a:cxn ang="0">
                <a:pos x="163693" y="15777"/>
              </a:cxn>
              <a:cxn ang="0">
                <a:pos x="124516" y="34431"/>
              </a:cxn>
              <a:cxn ang="0">
                <a:pos x="89422" y="59312"/>
              </a:cxn>
              <a:cxn ang="0">
                <a:pos x="59120" y="89710"/>
              </a:cxn>
              <a:cxn ang="0">
                <a:pos x="34318" y="124911"/>
              </a:cxn>
              <a:cxn ang="0">
                <a:pos x="15725" y="164205"/>
              </a:cxn>
              <a:cxn ang="0">
                <a:pos x="4049" y="206879"/>
              </a:cxn>
              <a:cxn ang="0">
                <a:pos x="0" y="252222"/>
              </a:cxn>
              <a:cxn ang="0">
                <a:pos x="4049" y="297564"/>
              </a:cxn>
              <a:cxn ang="0">
                <a:pos x="15725" y="340238"/>
              </a:cxn>
              <a:cxn ang="0">
                <a:pos x="34318" y="379532"/>
              </a:cxn>
              <a:cxn ang="0">
                <a:pos x="59120" y="414733"/>
              </a:cxn>
              <a:cxn ang="0">
                <a:pos x="89422" y="445131"/>
              </a:cxn>
              <a:cxn ang="0">
                <a:pos x="124516" y="470012"/>
              </a:cxn>
              <a:cxn ang="0">
                <a:pos x="163693" y="488666"/>
              </a:cxn>
              <a:cxn ang="0">
                <a:pos x="206243" y="500381"/>
              </a:cxn>
              <a:cxn ang="0">
                <a:pos x="251460" y="504444"/>
              </a:cxn>
              <a:cxn ang="0">
                <a:pos x="296676" y="500381"/>
              </a:cxn>
              <a:cxn ang="0">
                <a:pos x="339226" y="488666"/>
              </a:cxn>
              <a:cxn ang="0">
                <a:pos x="378403" y="470012"/>
              </a:cxn>
              <a:cxn ang="0">
                <a:pos x="413497" y="445131"/>
              </a:cxn>
              <a:cxn ang="0">
                <a:pos x="443799" y="414733"/>
              </a:cxn>
              <a:cxn ang="0">
                <a:pos x="468601" y="379532"/>
              </a:cxn>
              <a:cxn ang="0">
                <a:pos x="487194" y="340238"/>
              </a:cxn>
              <a:cxn ang="0">
                <a:pos x="498870" y="297564"/>
              </a:cxn>
              <a:cxn ang="0">
                <a:pos x="502919" y="252222"/>
              </a:cxn>
              <a:cxn ang="0">
                <a:pos x="498870" y="206879"/>
              </a:cxn>
              <a:cxn ang="0">
                <a:pos x="487194" y="164205"/>
              </a:cxn>
              <a:cxn ang="0">
                <a:pos x="468601" y="124911"/>
              </a:cxn>
              <a:cxn ang="0">
                <a:pos x="443799" y="89710"/>
              </a:cxn>
              <a:cxn ang="0">
                <a:pos x="413497" y="59312"/>
              </a:cxn>
              <a:cxn ang="0">
                <a:pos x="378403" y="34431"/>
              </a:cxn>
              <a:cxn ang="0">
                <a:pos x="339226" y="15777"/>
              </a:cxn>
              <a:cxn ang="0">
                <a:pos x="296676" y="4062"/>
              </a:cxn>
              <a:cxn ang="0">
                <a:pos x="251460" y="0"/>
              </a:cxn>
            </a:cxnLst>
            <a:rect l="0" t="0" r="r" b="b"/>
            <a:pathLst>
              <a:path w="502919" h="504825">
                <a:moveTo>
                  <a:pt x="251460" y="0"/>
                </a:moveTo>
                <a:lnTo>
                  <a:pt x="206243" y="4062"/>
                </a:lnTo>
                <a:lnTo>
                  <a:pt x="163693" y="15777"/>
                </a:lnTo>
                <a:lnTo>
                  <a:pt x="124516" y="34431"/>
                </a:lnTo>
                <a:lnTo>
                  <a:pt x="89422" y="59312"/>
                </a:lnTo>
                <a:lnTo>
                  <a:pt x="59120" y="89710"/>
                </a:lnTo>
                <a:lnTo>
                  <a:pt x="34318" y="124911"/>
                </a:lnTo>
                <a:lnTo>
                  <a:pt x="15725" y="164205"/>
                </a:lnTo>
                <a:lnTo>
                  <a:pt x="4049" y="206879"/>
                </a:lnTo>
                <a:lnTo>
                  <a:pt x="0" y="252222"/>
                </a:lnTo>
                <a:lnTo>
                  <a:pt x="4049" y="297564"/>
                </a:lnTo>
                <a:lnTo>
                  <a:pt x="15725" y="340238"/>
                </a:lnTo>
                <a:lnTo>
                  <a:pt x="34318" y="379532"/>
                </a:lnTo>
                <a:lnTo>
                  <a:pt x="59120" y="414733"/>
                </a:lnTo>
                <a:lnTo>
                  <a:pt x="89422" y="445131"/>
                </a:lnTo>
                <a:lnTo>
                  <a:pt x="124516" y="470012"/>
                </a:lnTo>
                <a:lnTo>
                  <a:pt x="163693" y="488666"/>
                </a:lnTo>
                <a:lnTo>
                  <a:pt x="206243" y="500381"/>
                </a:lnTo>
                <a:lnTo>
                  <a:pt x="251460" y="504444"/>
                </a:lnTo>
                <a:lnTo>
                  <a:pt x="296676" y="500381"/>
                </a:lnTo>
                <a:lnTo>
                  <a:pt x="339226" y="488666"/>
                </a:lnTo>
                <a:lnTo>
                  <a:pt x="378403" y="470012"/>
                </a:lnTo>
                <a:lnTo>
                  <a:pt x="413497" y="445131"/>
                </a:lnTo>
                <a:lnTo>
                  <a:pt x="443799" y="414733"/>
                </a:lnTo>
                <a:lnTo>
                  <a:pt x="468601" y="379532"/>
                </a:lnTo>
                <a:lnTo>
                  <a:pt x="487194" y="340238"/>
                </a:lnTo>
                <a:lnTo>
                  <a:pt x="498870" y="297564"/>
                </a:lnTo>
                <a:lnTo>
                  <a:pt x="502919" y="252222"/>
                </a:lnTo>
                <a:lnTo>
                  <a:pt x="498870" y="206879"/>
                </a:lnTo>
                <a:lnTo>
                  <a:pt x="487194" y="164205"/>
                </a:lnTo>
                <a:lnTo>
                  <a:pt x="468601" y="124911"/>
                </a:lnTo>
                <a:lnTo>
                  <a:pt x="443799" y="89710"/>
                </a:lnTo>
                <a:lnTo>
                  <a:pt x="413497" y="59312"/>
                </a:lnTo>
                <a:lnTo>
                  <a:pt x="378403" y="34431"/>
                </a:lnTo>
                <a:lnTo>
                  <a:pt x="339226" y="15777"/>
                </a:lnTo>
                <a:lnTo>
                  <a:pt x="296676" y="4062"/>
                </a:lnTo>
                <a:lnTo>
                  <a:pt x="251460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8" name="object 265"/>
          <p:cNvSpPr>
            <a:spLocks/>
          </p:cNvSpPr>
          <p:nvPr/>
        </p:nvSpPr>
        <p:spPr bwMode="auto">
          <a:xfrm>
            <a:off x="2360613" y="3213100"/>
            <a:ext cx="501650" cy="504825"/>
          </a:xfrm>
          <a:custGeom>
            <a:avLst/>
            <a:gdLst/>
            <a:ahLst/>
            <a:cxnLst>
              <a:cxn ang="0">
                <a:pos x="0" y="252222"/>
              </a:cxn>
              <a:cxn ang="0">
                <a:pos x="4049" y="206879"/>
              </a:cxn>
              <a:cxn ang="0">
                <a:pos x="15725" y="164205"/>
              </a:cxn>
              <a:cxn ang="0">
                <a:pos x="34318" y="124911"/>
              </a:cxn>
              <a:cxn ang="0">
                <a:pos x="59120" y="89710"/>
              </a:cxn>
              <a:cxn ang="0">
                <a:pos x="89422" y="59312"/>
              </a:cxn>
              <a:cxn ang="0">
                <a:pos x="124516" y="34431"/>
              </a:cxn>
              <a:cxn ang="0">
                <a:pos x="163693" y="15777"/>
              </a:cxn>
              <a:cxn ang="0">
                <a:pos x="206243" y="4062"/>
              </a:cxn>
              <a:cxn ang="0">
                <a:pos x="251460" y="0"/>
              </a:cxn>
              <a:cxn ang="0">
                <a:pos x="296676" y="4062"/>
              </a:cxn>
              <a:cxn ang="0">
                <a:pos x="339226" y="15777"/>
              </a:cxn>
              <a:cxn ang="0">
                <a:pos x="378403" y="34431"/>
              </a:cxn>
              <a:cxn ang="0">
                <a:pos x="413497" y="59312"/>
              </a:cxn>
              <a:cxn ang="0">
                <a:pos x="443799" y="89710"/>
              </a:cxn>
              <a:cxn ang="0">
                <a:pos x="468601" y="124911"/>
              </a:cxn>
              <a:cxn ang="0">
                <a:pos x="487194" y="164205"/>
              </a:cxn>
              <a:cxn ang="0">
                <a:pos x="498870" y="206879"/>
              </a:cxn>
              <a:cxn ang="0">
                <a:pos x="502919" y="252222"/>
              </a:cxn>
              <a:cxn ang="0">
                <a:pos x="498870" y="297564"/>
              </a:cxn>
              <a:cxn ang="0">
                <a:pos x="487194" y="340238"/>
              </a:cxn>
              <a:cxn ang="0">
                <a:pos x="468601" y="379532"/>
              </a:cxn>
              <a:cxn ang="0">
                <a:pos x="443799" y="414733"/>
              </a:cxn>
              <a:cxn ang="0">
                <a:pos x="413497" y="445131"/>
              </a:cxn>
              <a:cxn ang="0">
                <a:pos x="378403" y="470012"/>
              </a:cxn>
              <a:cxn ang="0">
                <a:pos x="339226" y="488666"/>
              </a:cxn>
              <a:cxn ang="0">
                <a:pos x="296676" y="500381"/>
              </a:cxn>
              <a:cxn ang="0">
                <a:pos x="251460" y="504444"/>
              </a:cxn>
              <a:cxn ang="0">
                <a:pos x="206243" y="500381"/>
              </a:cxn>
              <a:cxn ang="0">
                <a:pos x="163693" y="488666"/>
              </a:cxn>
              <a:cxn ang="0">
                <a:pos x="124516" y="470012"/>
              </a:cxn>
              <a:cxn ang="0">
                <a:pos x="89422" y="445131"/>
              </a:cxn>
              <a:cxn ang="0">
                <a:pos x="59120" y="414733"/>
              </a:cxn>
              <a:cxn ang="0">
                <a:pos x="34318" y="379532"/>
              </a:cxn>
              <a:cxn ang="0">
                <a:pos x="15725" y="340238"/>
              </a:cxn>
              <a:cxn ang="0">
                <a:pos x="4049" y="297564"/>
              </a:cxn>
              <a:cxn ang="0">
                <a:pos x="0" y="252222"/>
              </a:cxn>
            </a:cxnLst>
            <a:rect l="0" t="0" r="r" b="b"/>
            <a:pathLst>
              <a:path w="502919" h="504825">
                <a:moveTo>
                  <a:pt x="0" y="252222"/>
                </a:moveTo>
                <a:lnTo>
                  <a:pt x="4049" y="206879"/>
                </a:lnTo>
                <a:lnTo>
                  <a:pt x="15725" y="164205"/>
                </a:lnTo>
                <a:lnTo>
                  <a:pt x="34318" y="124911"/>
                </a:lnTo>
                <a:lnTo>
                  <a:pt x="59120" y="89710"/>
                </a:lnTo>
                <a:lnTo>
                  <a:pt x="89422" y="59312"/>
                </a:lnTo>
                <a:lnTo>
                  <a:pt x="124516" y="34431"/>
                </a:lnTo>
                <a:lnTo>
                  <a:pt x="163693" y="15777"/>
                </a:lnTo>
                <a:lnTo>
                  <a:pt x="206243" y="4062"/>
                </a:lnTo>
                <a:lnTo>
                  <a:pt x="251460" y="0"/>
                </a:lnTo>
                <a:lnTo>
                  <a:pt x="296676" y="4062"/>
                </a:lnTo>
                <a:lnTo>
                  <a:pt x="339226" y="15777"/>
                </a:lnTo>
                <a:lnTo>
                  <a:pt x="378403" y="34431"/>
                </a:lnTo>
                <a:lnTo>
                  <a:pt x="413497" y="59312"/>
                </a:lnTo>
                <a:lnTo>
                  <a:pt x="443799" y="89710"/>
                </a:lnTo>
                <a:lnTo>
                  <a:pt x="468601" y="124911"/>
                </a:lnTo>
                <a:lnTo>
                  <a:pt x="487194" y="164205"/>
                </a:lnTo>
                <a:lnTo>
                  <a:pt x="498870" y="206879"/>
                </a:lnTo>
                <a:lnTo>
                  <a:pt x="502919" y="252222"/>
                </a:lnTo>
                <a:lnTo>
                  <a:pt x="498870" y="297564"/>
                </a:lnTo>
                <a:lnTo>
                  <a:pt x="487194" y="340238"/>
                </a:lnTo>
                <a:lnTo>
                  <a:pt x="468601" y="379532"/>
                </a:lnTo>
                <a:lnTo>
                  <a:pt x="443799" y="414733"/>
                </a:lnTo>
                <a:lnTo>
                  <a:pt x="413497" y="445131"/>
                </a:lnTo>
                <a:lnTo>
                  <a:pt x="378403" y="470012"/>
                </a:lnTo>
                <a:lnTo>
                  <a:pt x="339226" y="488666"/>
                </a:lnTo>
                <a:lnTo>
                  <a:pt x="296676" y="500381"/>
                </a:lnTo>
                <a:lnTo>
                  <a:pt x="251460" y="504444"/>
                </a:lnTo>
                <a:lnTo>
                  <a:pt x="206243" y="500381"/>
                </a:lnTo>
                <a:lnTo>
                  <a:pt x="163693" y="488666"/>
                </a:lnTo>
                <a:lnTo>
                  <a:pt x="124516" y="470012"/>
                </a:lnTo>
                <a:lnTo>
                  <a:pt x="89422" y="445131"/>
                </a:lnTo>
                <a:lnTo>
                  <a:pt x="59120" y="414733"/>
                </a:lnTo>
                <a:lnTo>
                  <a:pt x="34318" y="379532"/>
                </a:lnTo>
                <a:lnTo>
                  <a:pt x="15725" y="340238"/>
                </a:lnTo>
                <a:lnTo>
                  <a:pt x="4049" y="297564"/>
                </a:lnTo>
                <a:lnTo>
                  <a:pt x="0" y="252222"/>
                </a:lnTo>
                <a:close/>
              </a:path>
            </a:pathLst>
          </a:custGeom>
          <a:noFill/>
          <a:ln w="289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" name="object 266"/>
          <p:cNvSpPr txBox="1"/>
          <p:nvPr/>
        </p:nvSpPr>
        <p:spPr>
          <a:xfrm>
            <a:off x="2419350" y="3330575"/>
            <a:ext cx="3619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530" name="object 26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3F0D850-742D-43E6-BDD8-906EF88E99DD}" type="slidenum">
              <a:rPr lang="th-TH"/>
              <a:pPr marL="207963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65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22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D9BE468-56AD-4B7B-A61A-32925C5DCAFA}" type="slidenum">
              <a:rPr lang="th-TH"/>
              <a:pPr marL="207963"/>
              <a:t>6</a:t>
            </a:fld>
            <a:endParaRPr lang="th-TH"/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40608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Connectionless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Connection-Oriented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</a:t>
            </a: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3190875" y="3327400"/>
            <a:ext cx="3330575" cy="2241550"/>
          </a:xfrm>
          <a:custGeom>
            <a:avLst/>
            <a:gdLst/>
            <a:ahLst/>
            <a:cxnLst>
              <a:cxn ang="0">
                <a:pos x="3327627" y="1917208"/>
              </a:cxn>
              <a:cxn ang="0">
                <a:pos x="3305437" y="2004618"/>
              </a:cxn>
              <a:cxn ang="0">
                <a:pos x="3263779" y="2082490"/>
              </a:cxn>
              <a:cxn ang="0">
                <a:pos x="3205491" y="2147991"/>
              </a:cxn>
              <a:cxn ang="0">
                <a:pos x="3133413" y="2198286"/>
              </a:cxn>
              <a:cxn ang="0">
                <a:pos x="3050383" y="2230541"/>
              </a:cxn>
              <a:cxn ang="0">
                <a:pos x="2959242" y="2241923"/>
              </a:cxn>
              <a:cxn ang="0">
                <a:pos x="694602" y="2241923"/>
              </a:cxn>
              <a:cxn ang="0">
                <a:pos x="371082" y="2241923"/>
              </a:cxn>
              <a:cxn ang="0">
                <a:pos x="279954" y="2230541"/>
              </a:cxn>
              <a:cxn ang="0">
                <a:pos x="196959" y="2198286"/>
              </a:cxn>
              <a:cxn ang="0">
                <a:pos x="124926" y="2147991"/>
              </a:cxn>
              <a:cxn ang="0">
                <a:pos x="66685" y="2082491"/>
              </a:cxn>
              <a:cxn ang="0">
                <a:pos x="25068" y="2004618"/>
              </a:cxn>
              <a:cxn ang="0">
                <a:pos x="2903" y="1917208"/>
              </a:cxn>
              <a:cxn ang="0">
                <a:pos x="0" y="1003866"/>
              </a:cxn>
              <a:cxn ang="0">
                <a:pos x="0" y="394660"/>
              </a:cxn>
              <a:cxn ang="0">
                <a:pos x="2903" y="324833"/>
              </a:cxn>
              <a:cxn ang="0">
                <a:pos x="25068" y="237410"/>
              </a:cxn>
              <a:cxn ang="0">
                <a:pos x="66685" y="159515"/>
              </a:cxn>
              <a:cxn ang="0">
                <a:pos x="124926" y="93986"/>
              </a:cxn>
              <a:cxn ang="0">
                <a:pos x="196959" y="43665"/>
              </a:cxn>
              <a:cxn ang="0">
                <a:pos x="279954" y="11389"/>
              </a:cxn>
              <a:cxn ang="0">
                <a:pos x="371082" y="0"/>
              </a:cxn>
              <a:cxn ang="0">
                <a:pos x="2635722" y="0"/>
              </a:cxn>
              <a:cxn ang="0">
                <a:pos x="2959242" y="0"/>
              </a:cxn>
              <a:cxn ang="0">
                <a:pos x="3050383" y="11389"/>
              </a:cxn>
              <a:cxn ang="0">
                <a:pos x="3133413" y="43664"/>
              </a:cxn>
              <a:cxn ang="0">
                <a:pos x="3205491" y="93986"/>
              </a:cxn>
              <a:cxn ang="0">
                <a:pos x="3263779" y="159514"/>
              </a:cxn>
              <a:cxn ang="0">
                <a:pos x="3305437" y="237410"/>
              </a:cxn>
              <a:cxn ang="0">
                <a:pos x="3327627" y="324832"/>
              </a:cxn>
              <a:cxn ang="0">
                <a:pos x="3330534" y="1870812"/>
              </a:cxn>
            </a:cxnLst>
            <a:rect l="0" t="0" r="r" b="b"/>
            <a:pathLst>
              <a:path w="3330575" h="2242185">
                <a:moveTo>
                  <a:pt x="3330534" y="1870812"/>
                </a:moveTo>
                <a:lnTo>
                  <a:pt x="3327627" y="1917208"/>
                </a:lnTo>
                <a:lnTo>
                  <a:pt x="3319143" y="1961928"/>
                </a:lnTo>
                <a:lnTo>
                  <a:pt x="3305437" y="2004618"/>
                </a:lnTo>
                <a:lnTo>
                  <a:pt x="3286864" y="2044924"/>
                </a:lnTo>
                <a:lnTo>
                  <a:pt x="3263779" y="2082490"/>
                </a:lnTo>
                <a:lnTo>
                  <a:pt x="3236536" y="2116964"/>
                </a:lnTo>
                <a:lnTo>
                  <a:pt x="3205491" y="2147991"/>
                </a:lnTo>
                <a:lnTo>
                  <a:pt x="3170998" y="2175216"/>
                </a:lnTo>
                <a:lnTo>
                  <a:pt x="3133413" y="2198286"/>
                </a:lnTo>
                <a:lnTo>
                  <a:pt x="3093089" y="2216846"/>
                </a:lnTo>
                <a:lnTo>
                  <a:pt x="3050383" y="2230541"/>
                </a:lnTo>
                <a:lnTo>
                  <a:pt x="3005649" y="2239018"/>
                </a:lnTo>
                <a:lnTo>
                  <a:pt x="2959242" y="2241923"/>
                </a:lnTo>
                <a:lnTo>
                  <a:pt x="1462962" y="2241923"/>
                </a:lnTo>
                <a:lnTo>
                  <a:pt x="694602" y="2241923"/>
                </a:lnTo>
                <a:lnTo>
                  <a:pt x="411522" y="2241923"/>
                </a:lnTo>
                <a:lnTo>
                  <a:pt x="371082" y="2241923"/>
                </a:lnTo>
                <a:lnTo>
                  <a:pt x="324679" y="2239019"/>
                </a:lnTo>
                <a:lnTo>
                  <a:pt x="279954" y="2230541"/>
                </a:lnTo>
                <a:lnTo>
                  <a:pt x="237263" y="2216846"/>
                </a:lnTo>
                <a:lnTo>
                  <a:pt x="196959" y="2198286"/>
                </a:lnTo>
                <a:lnTo>
                  <a:pt x="159395" y="2175217"/>
                </a:lnTo>
                <a:lnTo>
                  <a:pt x="124926" y="2147991"/>
                </a:lnTo>
                <a:lnTo>
                  <a:pt x="93905" y="2116964"/>
                </a:lnTo>
                <a:lnTo>
                  <a:pt x="66685" y="2082491"/>
                </a:lnTo>
                <a:lnTo>
                  <a:pt x="43622" y="2044924"/>
                </a:lnTo>
                <a:lnTo>
                  <a:pt x="25068" y="2004618"/>
                </a:lnTo>
                <a:lnTo>
                  <a:pt x="11377" y="1961928"/>
                </a:lnTo>
                <a:lnTo>
                  <a:pt x="2903" y="1917208"/>
                </a:lnTo>
                <a:lnTo>
                  <a:pt x="0" y="1870812"/>
                </a:lnTo>
                <a:lnTo>
                  <a:pt x="0" y="1003866"/>
                </a:lnTo>
                <a:lnTo>
                  <a:pt x="0" y="558677"/>
                </a:lnTo>
                <a:lnTo>
                  <a:pt x="0" y="394660"/>
                </a:lnTo>
                <a:lnTo>
                  <a:pt x="0" y="371229"/>
                </a:lnTo>
                <a:lnTo>
                  <a:pt x="2903" y="324833"/>
                </a:lnTo>
                <a:lnTo>
                  <a:pt x="11377" y="280108"/>
                </a:lnTo>
                <a:lnTo>
                  <a:pt x="25068" y="237410"/>
                </a:lnTo>
                <a:lnTo>
                  <a:pt x="43622" y="197094"/>
                </a:lnTo>
                <a:lnTo>
                  <a:pt x="66685" y="159515"/>
                </a:lnTo>
                <a:lnTo>
                  <a:pt x="93905" y="125027"/>
                </a:lnTo>
                <a:lnTo>
                  <a:pt x="124926" y="93986"/>
                </a:lnTo>
                <a:lnTo>
                  <a:pt x="159395" y="66747"/>
                </a:lnTo>
                <a:lnTo>
                  <a:pt x="196959" y="43665"/>
                </a:lnTo>
                <a:lnTo>
                  <a:pt x="237263" y="25094"/>
                </a:lnTo>
                <a:lnTo>
                  <a:pt x="279954" y="11389"/>
                </a:lnTo>
                <a:lnTo>
                  <a:pt x="324679" y="2906"/>
                </a:lnTo>
                <a:lnTo>
                  <a:pt x="371082" y="0"/>
                </a:lnTo>
                <a:lnTo>
                  <a:pt x="1867362" y="0"/>
                </a:lnTo>
                <a:lnTo>
                  <a:pt x="2635722" y="0"/>
                </a:lnTo>
                <a:lnTo>
                  <a:pt x="2918802" y="0"/>
                </a:lnTo>
                <a:lnTo>
                  <a:pt x="2959242" y="0"/>
                </a:lnTo>
                <a:lnTo>
                  <a:pt x="3005649" y="2906"/>
                </a:lnTo>
                <a:lnTo>
                  <a:pt x="3050383" y="11389"/>
                </a:lnTo>
                <a:lnTo>
                  <a:pt x="3093089" y="25093"/>
                </a:lnTo>
                <a:lnTo>
                  <a:pt x="3133413" y="43664"/>
                </a:lnTo>
                <a:lnTo>
                  <a:pt x="3170998" y="66747"/>
                </a:lnTo>
                <a:lnTo>
                  <a:pt x="3205491" y="93986"/>
                </a:lnTo>
                <a:lnTo>
                  <a:pt x="3236536" y="125027"/>
                </a:lnTo>
                <a:lnTo>
                  <a:pt x="3263779" y="159514"/>
                </a:lnTo>
                <a:lnTo>
                  <a:pt x="3286864" y="197094"/>
                </a:lnTo>
                <a:lnTo>
                  <a:pt x="3305437" y="237410"/>
                </a:lnTo>
                <a:lnTo>
                  <a:pt x="3319143" y="280108"/>
                </a:lnTo>
                <a:lnTo>
                  <a:pt x="3327627" y="324832"/>
                </a:lnTo>
                <a:lnTo>
                  <a:pt x="3330534" y="371229"/>
                </a:lnTo>
                <a:lnTo>
                  <a:pt x="3330534" y="1870812"/>
                </a:lnTo>
                <a:close/>
              </a:path>
            </a:pathLst>
          </a:custGeom>
          <a:noFill/>
          <a:ln w="61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3598863" y="3717925"/>
            <a:ext cx="2543175" cy="144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2794" y="1441708"/>
              </a:cxn>
            </a:cxnLst>
            <a:rect l="0" t="0" r="r" b="b"/>
            <a:pathLst>
              <a:path w="2543175" h="1442085">
                <a:moveTo>
                  <a:pt x="0" y="0"/>
                </a:moveTo>
                <a:lnTo>
                  <a:pt x="2542794" y="1441708"/>
                </a:lnTo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3590925" y="3749675"/>
            <a:ext cx="2559050" cy="1446213"/>
          </a:xfrm>
          <a:custGeom>
            <a:avLst/>
            <a:gdLst/>
            <a:ahLst/>
            <a:cxnLst>
              <a:cxn ang="0">
                <a:pos x="0" y="1446010"/>
              </a:cxn>
              <a:cxn ang="0">
                <a:pos x="2559335" y="1446010"/>
              </a:cxn>
              <a:cxn ang="0">
                <a:pos x="2559335" y="0"/>
              </a:cxn>
              <a:cxn ang="0">
                <a:pos x="0" y="0"/>
              </a:cxn>
              <a:cxn ang="0">
                <a:pos x="0" y="1446010"/>
              </a:cxn>
            </a:cxnLst>
            <a:rect l="0" t="0" r="r" b="b"/>
            <a:pathLst>
              <a:path w="2559685" h="1446529">
                <a:moveTo>
                  <a:pt x="0" y="1446010"/>
                </a:moveTo>
                <a:lnTo>
                  <a:pt x="2559335" y="1446010"/>
                </a:lnTo>
                <a:lnTo>
                  <a:pt x="2559335" y="0"/>
                </a:lnTo>
                <a:lnTo>
                  <a:pt x="0" y="0"/>
                </a:lnTo>
                <a:lnTo>
                  <a:pt x="0" y="1446010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3590925" y="3722688"/>
            <a:ext cx="2559050" cy="1450975"/>
          </a:xfrm>
          <a:custGeom>
            <a:avLst/>
            <a:gdLst/>
            <a:ahLst/>
            <a:cxnLst>
              <a:cxn ang="0">
                <a:pos x="2559335" y="0"/>
              </a:cxn>
              <a:cxn ang="0">
                <a:pos x="0" y="1449950"/>
              </a:cxn>
            </a:cxnLst>
            <a:rect l="0" t="0" r="r" b="b"/>
            <a:pathLst>
              <a:path w="2559685" h="1450339">
                <a:moveTo>
                  <a:pt x="2559335" y="0"/>
                </a:moveTo>
                <a:lnTo>
                  <a:pt x="0" y="1449950"/>
                </a:lnTo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1173163" y="2708275"/>
            <a:ext cx="2743200" cy="13255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9" name="object 8"/>
          <p:cNvSpPr>
            <a:spLocks noChangeArrowheads="1"/>
          </p:cNvSpPr>
          <p:nvPr/>
        </p:nvSpPr>
        <p:spPr bwMode="auto">
          <a:xfrm>
            <a:off x="5824538" y="4070350"/>
            <a:ext cx="2644775" cy="1314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13" y="4013200"/>
            <a:ext cx="5080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Sender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2463" y="4044950"/>
            <a:ext cx="6318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9400" y="5434013"/>
            <a:ext cx="64135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Receiver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3267075" y="5172075"/>
            <a:ext cx="644525" cy="182563"/>
          </a:xfrm>
          <a:custGeom>
            <a:avLst/>
            <a:gdLst/>
            <a:ahLst/>
            <a:cxnLst>
              <a:cxn ang="0">
                <a:pos x="645574" y="0"/>
              </a:cxn>
              <a:cxn ang="0">
                <a:pos x="0" y="0"/>
              </a:cxn>
              <a:cxn ang="0">
                <a:pos x="0" y="57818"/>
              </a:cxn>
              <a:cxn ang="0">
                <a:pos x="25344" y="105883"/>
              </a:cxn>
              <a:cxn ang="0">
                <a:pos x="94559" y="145213"/>
              </a:cxn>
              <a:cxn ang="0">
                <a:pos x="142422" y="160341"/>
              </a:cxn>
              <a:cxn ang="0">
                <a:pos x="197418" y="171772"/>
              </a:cxn>
              <a:cxn ang="0">
                <a:pos x="258268" y="179000"/>
              </a:cxn>
              <a:cxn ang="0">
                <a:pos x="323694" y="181521"/>
              </a:cxn>
              <a:cxn ang="0">
                <a:pos x="388461" y="179000"/>
              </a:cxn>
              <a:cxn ang="0">
                <a:pos x="448833" y="171772"/>
              </a:cxn>
              <a:cxn ang="0">
                <a:pos x="503502" y="160341"/>
              </a:cxn>
              <a:cxn ang="0">
                <a:pos x="551163" y="145213"/>
              </a:cxn>
              <a:cxn ang="0">
                <a:pos x="590507" y="126892"/>
              </a:cxn>
              <a:cxn ang="0">
                <a:pos x="639019" y="82690"/>
              </a:cxn>
              <a:cxn ang="0">
                <a:pos x="645574" y="57818"/>
              </a:cxn>
              <a:cxn ang="0">
                <a:pos x="645574" y="0"/>
              </a:cxn>
            </a:cxnLst>
            <a:rect l="0" t="0" r="r" b="b"/>
            <a:pathLst>
              <a:path w="645795" h="181610">
                <a:moveTo>
                  <a:pt x="645574" y="0"/>
                </a:moveTo>
                <a:lnTo>
                  <a:pt x="0" y="0"/>
                </a:lnTo>
                <a:lnTo>
                  <a:pt x="0" y="57818"/>
                </a:lnTo>
                <a:lnTo>
                  <a:pt x="25344" y="105883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3267075" y="5172075"/>
            <a:ext cx="644525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426"/>
              </a:cxn>
              <a:cxn ang="0">
                <a:pos x="0" y="50590"/>
              </a:cxn>
              <a:cxn ang="0">
                <a:pos x="0" y="56914"/>
              </a:cxn>
              <a:cxn ang="0">
                <a:pos x="0" y="57818"/>
              </a:cxn>
              <a:cxn ang="0">
                <a:pos x="6549" y="82690"/>
              </a:cxn>
              <a:cxn ang="0">
                <a:pos x="55107" y="126892"/>
              </a:cxn>
              <a:cxn ang="0">
                <a:pos x="94559" y="145213"/>
              </a:cxn>
              <a:cxn ang="0">
                <a:pos x="142422" y="160341"/>
              </a:cxn>
              <a:cxn ang="0">
                <a:pos x="197418" y="171772"/>
              </a:cxn>
              <a:cxn ang="0">
                <a:pos x="258268" y="179000"/>
              </a:cxn>
              <a:cxn ang="0">
                <a:pos x="323694" y="181521"/>
              </a:cxn>
              <a:cxn ang="0">
                <a:pos x="388461" y="179000"/>
              </a:cxn>
              <a:cxn ang="0">
                <a:pos x="448833" y="171772"/>
              </a:cxn>
              <a:cxn ang="0">
                <a:pos x="503502" y="160341"/>
              </a:cxn>
              <a:cxn ang="0">
                <a:pos x="551163" y="145213"/>
              </a:cxn>
              <a:cxn ang="0">
                <a:pos x="590507" y="126892"/>
              </a:cxn>
              <a:cxn ang="0">
                <a:pos x="639019" y="82690"/>
              </a:cxn>
              <a:cxn ang="0">
                <a:pos x="645574" y="57818"/>
              </a:cxn>
              <a:cxn ang="0">
                <a:pos x="645574" y="24392"/>
              </a:cxn>
              <a:cxn ang="0">
                <a:pos x="645574" y="7227"/>
              </a:cxn>
              <a:cxn ang="0">
                <a:pos x="645574" y="903"/>
              </a:cxn>
              <a:cxn ang="0">
                <a:pos x="645574" y="0"/>
              </a:cxn>
            </a:cxnLst>
            <a:rect l="0" t="0" r="r" b="b"/>
            <a:pathLst>
              <a:path w="645795" h="181610">
                <a:moveTo>
                  <a:pt x="0" y="0"/>
                </a:moveTo>
                <a:lnTo>
                  <a:pt x="0" y="33426"/>
                </a:lnTo>
                <a:lnTo>
                  <a:pt x="0" y="50590"/>
                </a:lnTo>
                <a:lnTo>
                  <a:pt x="0" y="56914"/>
                </a:lnTo>
                <a:lnTo>
                  <a:pt x="0" y="57818"/>
                </a:lnTo>
                <a:lnTo>
                  <a:pt x="6549" y="82690"/>
                </a:lnTo>
                <a:lnTo>
                  <a:pt x="55107" y="126892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24392"/>
                </a:lnTo>
                <a:lnTo>
                  <a:pt x="645574" y="7227"/>
                </a:lnTo>
                <a:lnTo>
                  <a:pt x="645574" y="903"/>
                </a:lnTo>
                <a:lnTo>
                  <a:pt x="645574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3267075" y="5048250"/>
            <a:ext cx="644525" cy="247650"/>
          </a:xfrm>
          <a:custGeom>
            <a:avLst/>
            <a:gdLst/>
            <a:ahLst/>
            <a:cxnLst>
              <a:cxn ang="0">
                <a:pos x="323694" y="0"/>
              </a:cxn>
              <a:cxn ang="0">
                <a:pos x="258268" y="2528"/>
              </a:cxn>
              <a:cxn ang="0">
                <a:pos x="197418" y="9774"/>
              </a:cxn>
              <a:cxn ang="0">
                <a:pos x="142422" y="21226"/>
              </a:cxn>
              <a:cxn ang="0">
                <a:pos x="94559" y="36373"/>
              </a:cxn>
              <a:cxn ang="0">
                <a:pos x="55107" y="54705"/>
              </a:cxn>
              <a:cxn ang="0">
                <a:pos x="6549" y="98881"/>
              </a:cxn>
              <a:cxn ang="0">
                <a:pos x="0" y="123703"/>
              </a:cxn>
              <a:cxn ang="0">
                <a:pos x="6549" y="148583"/>
              </a:cxn>
              <a:cxn ang="0">
                <a:pos x="55107" y="192833"/>
              </a:cxn>
              <a:cxn ang="0">
                <a:pos x="94559" y="211186"/>
              </a:cxn>
              <a:cxn ang="0">
                <a:pos x="142422" y="226346"/>
              </a:cxn>
              <a:cxn ang="0">
                <a:pos x="197418" y="237804"/>
              </a:cxn>
              <a:cxn ang="0">
                <a:pos x="258268" y="245052"/>
              </a:cxn>
              <a:cxn ang="0">
                <a:pos x="323694" y="247581"/>
              </a:cxn>
              <a:cxn ang="0">
                <a:pos x="388461" y="245052"/>
              </a:cxn>
              <a:cxn ang="0">
                <a:pos x="448833" y="237804"/>
              </a:cxn>
              <a:cxn ang="0">
                <a:pos x="503502" y="226346"/>
              </a:cxn>
              <a:cxn ang="0">
                <a:pos x="551163" y="211186"/>
              </a:cxn>
              <a:cxn ang="0">
                <a:pos x="590507" y="192833"/>
              </a:cxn>
              <a:cxn ang="0">
                <a:pos x="639019" y="148583"/>
              </a:cxn>
              <a:cxn ang="0">
                <a:pos x="645574" y="123703"/>
              </a:cxn>
              <a:cxn ang="0">
                <a:pos x="639019" y="98881"/>
              </a:cxn>
              <a:cxn ang="0">
                <a:pos x="590507" y="54705"/>
              </a:cxn>
              <a:cxn ang="0">
                <a:pos x="551163" y="36373"/>
              </a:cxn>
              <a:cxn ang="0">
                <a:pos x="503502" y="21226"/>
              </a:cxn>
              <a:cxn ang="0">
                <a:pos x="448833" y="9774"/>
              </a:cxn>
              <a:cxn ang="0">
                <a:pos x="388461" y="2528"/>
              </a:cxn>
              <a:cxn ang="0">
                <a:pos x="323694" y="0"/>
              </a:cxn>
            </a:cxnLst>
            <a:rect l="0" t="0" r="r" b="b"/>
            <a:pathLst>
              <a:path w="645795" h="247650">
                <a:moveTo>
                  <a:pt x="323694" y="0"/>
                </a:moveTo>
                <a:lnTo>
                  <a:pt x="258268" y="2528"/>
                </a:lnTo>
                <a:lnTo>
                  <a:pt x="197418" y="9774"/>
                </a:lnTo>
                <a:lnTo>
                  <a:pt x="142422" y="21226"/>
                </a:lnTo>
                <a:lnTo>
                  <a:pt x="94559" y="36373"/>
                </a:lnTo>
                <a:lnTo>
                  <a:pt x="55107" y="54705"/>
                </a:lnTo>
                <a:lnTo>
                  <a:pt x="6549" y="98881"/>
                </a:lnTo>
                <a:lnTo>
                  <a:pt x="0" y="123703"/>
                </a:lnTo>
                <a:lnTo>
                  <a:pt x="6549" y="148583"/>
                </a:lnTo>
                <a:lnTo>
                  <a:pt x="55107" y="192833"/>
                </a:lnTo>
                <a:lnTo>
                  <a:pt x="94559" y="211186"/>
                </a:lnTo>
                <a:lnTo>
                  <a:pt x="142422" y="226346"/>
                </a:lnTo>
                <a:lnTo>
                  <a:pt x="197418" y="237804"/>
                </a:lnTo>
                <a:lnTo>
                  <a:pt x="258268" y="245052"/>
                </a:lnTo>
                <a:lnTo>
                  <a:pt x="323694" y="247581"/>
                </a:lnTo>
                <a:lnTo>
                  <a:pt x="388461" y="245052"/>
                </a:lnTo>
                <a:lnTo>
                  <a:pt x="448833" y="237804"/>
                </a:lnTo>
                <a:lnTo>
                  <a:pt x="503502" y="226346"/>
                </a:lnTo>
                <a:lnTo>
                  <a:pt x="551163" y="211186"/>
                </a:lnTo>
                <a:lnTo>
                  <a:pt x="590507" y="192833"/>
                </a:lnTo>
                <a:lnTo>
                  <a:pt x="639019" y="148583"/>
                </a:lnTo>
                <a:lnTo>
                  <a:pt x="645574" y="123703"/>
                </a:lnTo>
                <a:lnTo>
                  <a:pt x="639019" y="98881"/>
                </a:lnTo>
                <a:lnTo>
                  <a:pt x="590507" y="54705"/>
                </a:lnTo>
                <a:lnTo>
                  <a:pt x="551163" y="36373"/>
                </a:lnTo>
                <a:lnTo>
                  <a:pt x="503502" y="21226"/>
                </a:lnTo>
                <a:lnTo>
                  <a:pt x="448833" y="9774"/>
                </a:lnTo>
                <a:lnTo>
                  <a:pt x="388461" y="2528"/>
                </a:lnTo>
                <a:lnTo>
                  <a:pt x="32369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3267075" y="5048250"/>
            <a:ext cx="644525" cy="247650"/>
          </a:xfrm>
          <a:custGeom>
            <a:avLst/>
            <a:gdLst/>
            <a:ahLst/>
            <a:cxnLst>
              <a:cxn ang="0">
                <a:pos x="645574" y="123703"/>
              </a:cxn>
              <a:cxn ang="0">
                <a:pos x="620228" y="171796"/>
              </a:cxn>
              <a:cxn ang="0">
                <a:pos x="551163" y="211186"/>
              </a:cxn>
              <a:cxn ang="0">
                <a:pos x="503502" y="226346"/>
              </a:cxn>
              <a:cxn ang="0">
                <a:pos x="448833" y="237804"/>
              </a:cxn>
              <a:cxn ang="0">
                <a:pos x="388461" y="245052"/>
              </a:cxn>
              <a:cxn ang="0">
                <a:pos x="323694" y="247581"/>
              </a:cxn>
              <a:cxn ang="0">
                <a:pos x="258268" y="245052"/>
              </a:cxn>
              <a:cxn ang="0">
                <a:pos x="197418" y="237804"/>
              </a:cxn>
              <a:cxn ang="0">
                <a:pos x="142422" y="226346"/>
              </a:cxn>
              <a:cxn ang="0">
                <a:pos x="94559" y="211186"/>
              </a:cxn>
              <a:cxn ang="0">
                <a:pos x="55107" y="192833"/>
              </a:cxn>
              <a:cxn ang="0">
                <a:pos x="6549" y="148583"/>
              </a:cxn>
              <a:cxn ang="0">
                <a:pos x="0" y="123703"/>
              </a:cxn>
              <a:cxn ang="0">
                <a:pos x="6549" y="98881"/>
              </a:cxn>
              <a:cxn ang="0">
                <a:pos x="55107" y="54705"/>
              </a:cxn>
              <a:cxn ang="0">
                <a:pos x="94559" y="36373"/>
              </a:cxn>
              <a:cxn ang="0">
                <a:pos x="142422" y="21226"/>
              </a:cxn>
              <a:cxn ang="0">
                <a:pos x="197418" y="9774"/>
              </a:cxn>
              <a:cxn ang="0">
                <a:pos x="258268" y="2528"/>
              </a:cxn>
              <a:cxn ang="0">
                <a:pos x="323694" y="0"/>
              </a:cxn>
              <a:cxn ang="0">
                <a:pos x="388461" y="2528"/>
              </a:cxn>
              <a:cxn ang="0">
                <a:pos x="448833" y="9774"/>
              </a:cxn>
              <a:cxn ang="0">
                <a:pos x="503502" y="21226"/>
              </a:cxn>
              <a:cxn ang="0">
                <a:pos x="551163" y="36373"/>
              </a:cxn>
              <a:cxn ang="0">
                <a:pos x="590507" y="54705"/>
              </a:cxn>
              <a:cxn ang="0">
                <a:pos x="639019" y="98881"/>
              </a:cxn>
              <a:cxn ang="0">
                <a:pos x="645574" y="123703"/>
              </a:cxn>
            </a:cxnLst>
            <a:rect l="0" t="0" r="r" b="b"/>
            <a:pathLst>
              <a:path w="645795" h="247650">
                <a:moveTo>
                  <a:pt x="645574" y="123703"/>
                </a:moveTo>
                <a:lnTo>
                  <a:pt x="620228" y="171796"/>
                </a:lnTo>
                <a:lnTo>
                  <a:pt x="551163" y="211186"/>
                </a:lnTo>
                <a:lnTo>
                  <a:pt x="503502" y="226346"/>
                </a:lnTo>
                <a:lnTo>
                  <a:pt x="448833" y="237804"/>
                </a:lnTo>
                <a:lnTo>
                  <a:pt x="388461" y="245052"/>
                </a:lnTo>
                <a:lnTo>
                  <a:pt x="323694" y="247581"/>
                </a:lnTo>
                <a:lnTo>
                  <a:pt x="258268" y="245052"/>
                </a:lnTo>
                <a:lnTo>
                  <a:pt x="197418" y="237804"/>
                </a:lnTo>
                <a:lnTo>
                  <a:pt x="142422" y="226346"/>
                </a:lnTo>
                <a:lnTo>
                  <a:pt x="94559" y="211186"/>
                </a:lnTo>
                <a:lnTo>
                  <a:pt x="55107" y="192833"/>
                </a:lnTo>
                <a:lnTo>
                  <a:pt x="6549" y="148583"/>
                </a:lnTo>
                <a:lnTo>
                  <a:pt x="0" y="123703"/>
                </a:lnTo>
                <a:lnTo>
                  <a:pt x="6549" y="98881"/>
                </a:lnTo>
                <a:lnTo>
                  <a:pt x="55107" y="54705"/>
                </a:lnTo>
                <a:lnTo>
                  <a:pt x="94559" y="36373"/>
                </a:lnTo>
                <a:lnTo>
                  <a:pt x="142422" y="21226"/>
                </a:lnTo>
                <a:lnTo>
                  <a:pt x="197418" y="9774"/>
                </a:lnTo>
                <a:lnTo>
                  <a:pt x="258268" y="2528"/>
                </a:lnTo>
                <a:lnTo>
                  <a:pt x="323694" y="0"/>
                </a:lnTo>
                <a:lnTo>
                  <a:pt x="388461" y="2528"/>
                </a:lnTo>
                <a:lnTo>
                  <a:pt x="448833" y="9774"/>
                </a:lnTo>
                <a:lnTo>
                  <a:pt x="503502" y="21226"/>
                </a:lnTo>
                <a:lnTo>
                  <a:pt x="551163" y="36373"/>
                </a:lnTo>
                <a:lnTo>
                  <a:pt x="590507" y="54705"/>
                </a:lnTo>
                <a:lnTo>
                  <a:pt x="639019" y="98881"/>
                </a:lnTo>
                <a:lnTo>
                  <a:pt x="645574" y="123703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3429000" y="5119688"/>
            <a:ext cx="3206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646" y="107234"/>
              </a:cxn>
            </a:cxnLst>
            <a:rect l="0" t="0" r="r" b="b"/>
            <a:pathLst>
              <a:path w="320039" h="107314">
                <a:moveTo>
                  <a:pt x="0" y="0"/>
                </a:moveTo>
                <a:lnTo>
                  <a:pt x="319646" y="107234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3429000" y="5119688"/>
            <a:ext cx="320675" cy="106362"/>
          </a:xfrm>
          <a:custGeom>
            <a:avLst/>
            <a:gdLst/>
            <a:ahLst/>
            <a:cxnLst>
              <a:cxn ang="0">
                <a:pos x="319646" y="0"/>
              </a:cxn>
              <a:cxn ang="0">
                <a:pos x="0" y="107234"/>
              </a:cxn>
            </a:cxnLst>
            <a:rect l="0" t="0" r="r" b="b"/>
            <a:pathLst>
              <a:path w="320039" h="107314">
                <a:moveTo>
                  <a:pt x="319646" y="0"/>
                </a:moveTo>
                <a:lnTo>
                  <a:pt x="0" y="107234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5827713" y="3722688"/>
            <a:ext cx="644525" cy="180975"/>
          </a:xfrm>
          <a:custGeom>
            <a:avLst/>
            <a:gdLst/>
            <a:ahLst/>
            <a:cxnLst>
              <a:cxn ang="0">
                <a:pos x="643480" y="0"/>
              </a:cxn>
              <a:cxn ang="0">
                <a:pos x="0" y="0"/>
              </a:cxn>
              <a:cxn ang="0">
                <a:pos x="0" y="57804"/>
              </a:cxn>
              <a:cxn ang="0">
                <a:pos x="25342" y="105783"/>
              </a:cxn>
              <a:cxn ang="0">
                <a:pos x="94384" y="145120"/>
              </a:cxn>
              <a:cxn ang="0">
                <a:pos x="142020" y="160269"/>
              </a:cxn>
              <a:cxn ang="0">
                <a:pos x="196652" y="171723"/>
              </a:cxn>
              <a:cxn ang="0">
                <a:pos x="256972" y="178971"/>
              </a:cxn>
              <a:cxn ang="0">
                <a:pos x="321670" y="181500"/>
              </a:cxn>
              <a:cxn ang="0">
                <a:pos x="386434" y="178971"/>
              </a:cxn>
              <a:cxn ang="0">
                <a:pos x="446798" y="171723"/>
              </a:cxn>
              <a:cxn ang="0">
                <a:pos x="501456" y="160269"/>
              </a:cxn>
              <a:cxn ang="0">
                <a:pos x="549104" y="145120"/>
              </a:cxn>
              <a:cxn ang="0">
                <a:pos x="588435" y="126787"/>
              </a:cxn>
              <a:cxn ang="0">
                <a:pos x="636929" y="82618"/>
              </a:cxn>
              <a:cxn ang="0">
                <a:pos x="643480" y="57804"/>
              </a:cxn>
              <a:cxn ang="0">
                <a:pos x="643480" y="0"/>
              </a:cxn>
            </a:cxnLst>
            <a:rect l="0" t="0" r="r" b="b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7804"/>
                </a:lnTo>
                <a:lnTo>
                  <a:pt x="25342" y="105783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5827713" y="3722688"/>
            <a:ext cx="64452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418"/>
              </a:cxn>
              <a:cxn ang="0">
                <a:pos x="0" y="50578"/>
              </a:cxn>
              <a:cxn ang="0">
                <a:pos x="0" y="56901"/>
              </a:cxn>
              <a:cxn ang="0">
                <a:pos x="0" y="57804"/>
              </a:cxn>
              <a:cxn ang="0">
                <a:pos x="6553" y="82618"/>
              </a:cxn>
              <a:cxn ang="0">
                <a:pos x="55055" y="126787"/>
              </a:cxn>
              <a:cxn ang="0">
                <a:pos x="94384" y="145120"/>
              </a:cxn>
              <a:cxn ang="0">
                <a:pos x="142020" y="160269"/>
              </a:cxn>
              <a:cxn ang="0">
                <a:pos x="196652" y="171723"/>
              </a:cxn>
              <a:cxn ang="0">
                <a:pos x="256972" y="178971"/>
              </a:cxn>
              <a:cxn ang="0">
                <a:pos x="321670" y="181500"/>
              </a:cxn>
              <a:cxn ang="0">
                <a:pos x="386434" y="178971"/>
              </a:cxn>
              <a:cxn ang="0">
                <a:pos x="446798" y="171723"/>
              </a:cxn>
              <a:cxn ang="0">
                <a:pos x="501456" y="160269"/>
              </a:cxn>
              <a:cxn ang="0">
                <a:pos x="549104" y="145120"/>
              </a:cxn>
              <a:cxn ang="0">
                <a:pos x="588435" y="126787"/>
              </a:cxn>
              <a:cxn ang="0">
                <a:pos x="636929" y="82618"/>
              </a:cxn>
              <a:cxn ang="0">
                <a:pos x="643480" y="57804"/>
              </a:cxn>
              <a:cxn ang="0">
                <a:pos x="643480" y="24386"/>
              </a:cxn>
              <a:cxn ang="0">
                <a:pos x="643480" y="7225"/>
              </a:cxn>
              <a:cxn ang="0">
                <a:pos x="643480" y="903"/>
              </a:cxn>
              <a:cxn ang="0">
                <a:pos x="643480" y="0"/>
              </a:cxn>
            </a:cxnLst>
            <a:rect l="0" t="0" r="r" b="b"/>
            <a:pathLst>
              <a:path w="643889" h="181610">
                <a:moveTo>
                  <a:pt x="0" y="0"/>
                </a:moveTo>
                <a:lnTo>
                  <a:pt x="0" y="33418"/>
                </a:lnTo>
                <a:lnTo>
                  <a:pt x="0" y="50578"/>
                </a:lnTo>
                <a:lnTo>
                  <a:pt x="0" y="56901"/>
                </a:lnTo>
                <a:lnTo>
                  <a:pt x="0" y="57804"/>
                </a:lnTo>
                <a:lnTo>
                  <a:pt x="6553" y="82618"/>
                </a:lnTo>
                <a:lnTo>
                  <a:pt x="55055" y="126787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24386"/>
                </a:lnTo>
                <a:lnTo>
                  <a:pt x="643480" y="7225"/>
                </a:lnTo>
                <a:lnTo>
                  <a:pt x="643480" y="903"/>
                </a:lnTo>
                <a:lnTo>
                  <a:pt x="643480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5827713" y="3598863"/>
            <a:ext cx="644525" cy="247650"/>
          </a:xfrm>
          <a:custGeom>
            <a:avLst/>
            <a:gdLst/>
            <a:ahLst/>
            <a:cxnLst>
              <a:cxn ang="0">
                <a:pos x="321670" y="0"/>
              </a:cxn>
              <a:cxn ang="0">
                <a:pos x="256972" y="2520"/>
              </a:cxn>
              <a:cxn ang="0">
                <a:pos x="196652" y="9747"/>
              </a:cxn>
              <a:cxn ang="0">
                <a:pos x="142020" y="21176"/>
              </a:cxn>
              <a:cxn ang="0">
                <a:pos x="94384" y="36301"/>
              </a:cxn>
              <a:cxn ang="0">
                <a:pos x="55055" y="54621"/>
              </a:cxn>
              <a:cxn ang="0">
                <a:pos x="6553" y="98822"/>
              </a:cxn>
              <a:cxn ang="0">
                <a:pos x="0" y="123696"/>
              </a:cxn>
              <a:cxn ang="0">
                <a:pos x="6553" y="148570"/>
              </a:cxn>
              <a:cxn ang="0">
                <a:pos x="55055" y="192772"/>
              </a:cxn>
              <a:cxn ang="0">
                <a:pos x="94384" y="211091"/>
              </a:cxn>
              <a:cxn ang="0">
                <a:pos x="142020" y="226217"/>
              </a:cxn>
              <a:cxn ang="0">
                <a:pos x="196652" y="237645"/>
              </a:cxn>
              <a:cxn ang="0">
                <a:pos x="256972" y="244872"/>
              </a:cxn>
              <a:cxn ang="0">
                <a:pos x="321670" y="247393"/>
              </a:cxn>
              <a:cxn ang="0">
                <a:pos x="386434" y="244872"/>
              </a:cxn>
              <a:cxn ang="0">
                <a:pos x="446798" y="237645"/>
              </a:cxn>
              <a:cxn ang="0">
                <a:pos x="501456" y="226217"/>
              </a:cxn>
              <a:cxn ang="0">
                <a:pos x="549104" y="211091"/>
              </a:cxn>
              <a:cxn ang="0">
                <a:pos x="588435" y="192772"/>
              </a:cxn>
              <a:cxn ang="0">
                <a:pos x="636929" y="148570"/>
              </a:cxn>
              <a:cxn ang="0">
                <a:pos x="643480" y="123696"/>
              </a:cxn>
              <a:cxn ang="0">
                <a:pos x="636929" y="98822"/>
              </a:cxn>
              <a:cxn ang="0">
                <a:pos x="588435" y="54621"/>
              </a:cxn>
              <a:cxn ang="0">
                <a:pos x="549104" y="36301"/>
              </a:cxn>
              <a:cxn ang="0">
                <a:pos x="501456" y="21176"/>
              </a:cxn>
              <a:cxn ang="0">
                <a:pos x="446798" y="9747"/>
              </a:cxn>
              <a:cxn ang="0">
                <a:pos x="386434" y="2520"/>
              </a:cxn>
              <a:cxn ang="0">
                <a:pos x="321670" y="0"/>
              </a:cxn>
            </a:cxnLst>
            <a:rect l="0" t="0" r="r" b="b"/>
            <a:pathLst>
              <a:path w="643889" h="247650">
                <a:moveTo>
                  <a:pt x="321670" y="0"/>
                </a:moveTo>
                <a:lnTo>
                  <a:pt x="256972" y="2520"/>
                </a:lnTo>
                <a:lnTo>
                  <a:pt x="196652" y="9747"/>
                </a:lnTo>
                <a:lnTo>
                  <a:pt x="142020" y="21176"/>
                </a:lnTo>
                <a:lnTo>
                  <a:pt x="94384" y="36301"/>
                </a:lnTo>
                <a:lnTo>
                  <a:pt x="55055" y="54621"/>
                </a:lnTo>
                <a:lnTo>
                  <a:pt x="6553" y="98822"/>
                </a:lnTo>
                <a:lnTo>
                  <a:pt x="0" y="123696"/>
                </a:lnTo>
                <a:lnTo>
                  <a:pt x="6553" y="148570"/>
                </a:lnTo>
                <a:lnTo>
                  <a:pt x="55055" y="192772"/>
                </a:lnTo>
                <a:lnTo>
                  <a:pt x="94384" y="211091"/>
                </a:lnTo>
                <a:lnTo>
                  <a:pt x="142020" y="226217"/>
                </a:lnTo>
                <a:lnTo>
                  <a:pt x="196652" y="237645"/>
                </a:lnTo>
                <a:lnTo>
                  <a:pt x="256972" y="244872"/>
                </a:lnTo>
                <a:lnTo>
                  <a:pt x="321670" y="247393"/>
                </a:lnTo>
                <a:lnTo>
                  <a:pt x="386434" y="244872"/>
                </a:lnTo>
                <a:lnTo>
                  <a:pt x="446798" y="237645"/>
                </a:lnTo>
                <a:lnTo>
                  <a:pt x="501456" y="226217"/>
                </a:lnTo>
                <a:lnTo>
                  <a:pt x="549104" y="211091"/>
                </a:lnTo>
                <a:lnTo>
                  <a:pt x="588435" y="192772"/>
                </a:lnTo>
                <a:lnTo>
                  <a:pt x="636929" y="148570"/>
                </a:lnTo>
                <a:lnTo>
                  <a:pt x="643480" y="123696"/>
                </a:lnTo>
                <a:lnTo>
                  <a:pt x="636929" y="98822"/>
                </a:lnTo>
                <a:lnTo>
                  <a:pt x="588435" y="54621"/>
                </a:lnTo>
                <a:lnTo>
                  <a:pt x="549104" y="36301"/>
                </a:lnTo>
                <a:lnTo>
                  <a:pt x="501456" y="21176"/>
                </a:lnTo>
                <a:lnTo>
                  <a:pt x="446798" y="9747"/>
                </a:lnTo>
                <a:lnTo>
                  <a:pt x="386434" y="2520"/>
                </a:lnTo>
                <a:lnTo>
                  <a:pt x="321670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5827713" y="3598863"/>
            <a:ext cx="644525" cy="247650"/>
          </a:xfrm>
          <a:custGeom>
            <a:avLst/>
            <a:gdLst/>
            <a:ahLst/>
            <a:cxnLst>
              <a:cxn ang="0">
                <a:pos x="643480" y="123696"/>
              </a:cxn>
              <a:cxn ang="0">
                <a:pos x="618145" y="171764"/>
              </a:cxn>
              <a:cxn ang="0">
                <a:pos x="549104" y="211091"/>
              </a:cxn>
              <a:cxn ang="0">
                <a:pos x="501456" y="226217"/>
              </a:cxn>
              <a:cxn ang="0">
                <a:pos x="446798" y="237645"/>
              </a:cxn>
              <a:cxn ang="0">
                <a:pos x="386434" y="244872"/>
              </a:cxn>
              <a:cxn ang="0">
                <a:pos x="321670" y="247393"/>
              </a:cxn>
              <a:cxn ang="0">
                <a:pos x="256972" y="244872"/>
              </a:cxn>
              <a:cxn ang="0">
                <a:pos x="196652" y="237645"/>
              </a:cxn>
              <a:cxn ang="0">
                <a:pos x="142020" y="226217"/>
              </a:cxn>
              <a:cxn ang="0">
                <a:pos x="94384" y="211091"/>
              </a:cxn>
              <a:cxn ang="0">
                <a:pos x="55055" y="192772"/>
              </a:cxn>
              <a:cxn ang="0">
                <a:pos x="6553" y="148570"/>
              </a:cxn>
              <a:cxn ang="0">
                <a:pos x="0" y="123696"/>
              </a:cxn>
              <a:cxn ang="0">
                <a:pos x="6553" y="98822"/>
              </a:cxn>
              <a:cxn ang="0">
                <a:pos x="55055" y="54621"/>
              </a:cxn>
              <a:cxn ang="0">
                <a:pos x="94384" y="36301"/>
              </a:cxn>
              <a:cxn ang="0">
                <a:pos x="142020" y="21176"/>
              </a:cxn>
              <a:cxn ang="0">
                <a:pos x="196652" y="9747"/>
              </a:cxn>
              <a:cxn ang="0">
                <a:pos x="256972" y="2520"/>
              </a:cxn>
              <a:cxn ang="0">
                <a:pos x="321670" y="0"/>
              </a:cxn>
              <a:cxn ang="0">
                <a:pos x="386434" y="2520"/>
              </a:cxn>
              <a:cxn ang="0">
                <a:pos x="446798" y="9747"/>
              </a:cxn>
              <a:cxn ang="0">
                <a:pos x="501456" y="21176"/>
              </a:cxn>
              <a:cxn ang="0">
                <a:pos x="549104" y="36301"/>
              </a:cxn>
              <a:cxn ang="0">
                <a:pos x="588435" y="54621"/>
              </a:cxn>
              <a:cxn ang="0">
                <a:pos x="636929" y="98822"/>
              </a:cxn>
              <a:cxn ang="0">
                <a:pos x="643480" y="123696"/>
              </a:cxn>
            </a:cxnLst>
            <a:rect l="0" t="0" r="r" b="b"/>
            <a:pathLst>
              <a:path w="643889" h="247650">
                <a:moveTo>
                  <a:pt x="643480" y="123696"/>
                </a:moveTo>
                <a:lnTo>
                  <a:pt x="618145" y="171764"/>
                </a:lnTo>
                <a:lnTo>
                  <a:pt x="549104" y="211091"/>
                </a:lnTo>
                <a:lnTo>
                  <a:pt x="501456" y="226217"/>
                </a:lnTo>
                <a:lnTo>
                  <a:pt x="446798" y="237645"/>
                </a:lnTo>
                <a:lnTo>
                  <a:pt x="386434" y="244872"/>
                </a:lnTo>
                <a:lnTo>
                  <a:pt x="321670" y="247393"/>
                </a:lnTo>
                <a:lnTo>
                  <a:pt x="256972" y="244872"/>
                </a:lnTo>
                <a:lnTo>
                  <a:pt x="196652" y="237645"/>
                </a:lnTo>
                <a:lnTo>
                  <a:pt x="142020" y="226217"/>
                </a:lnTo>
                <a:lnTo>
                  <a:pt x="94384" y="211091"/>
                </a:lnTo>
                <a:lnTo>
                  <a:pt x="55055" y="192772"/>
                </a:lnTo>
                <a:lnTo>
                  <a:pt x="6553" y="148570"/>
                </a:lnTo>
                <a:lnTo>
                  <a:pt x="0" y="123696"/>
                </a:lnTo>
                <a:lnTo>
                  <a:pt x="6553" y="98822"/>
                </a:lnTo>
                <a:lnTo>
                  <a:pt x="55055" y="54621"/>
                </a:lnTo>
                <a:lnTo>
                  <a:pt x="94384" y="36301"/>
                </a:lnTo>
                <a:lnTo>
                  <a:pt x="142020" y="21176"/>
                </a:lnTo>
                <a:lnTo>
                  <a:pt x="196652" y="9747"/>
                </a:lnTo>
                <a:lnTo>
                  <a:pt x="256972" y="2520"/>
                </a:lnTo>
                <a:lnTo>
                  <a:pt x="321670" y="0"/>
                </a:lnTo>
                <a:lnTo>
                  <a:pt x="386434" y="2520"/>
                </a:lnTo>
                <a:lnTo>
                  <a:pt x="446798" y="9747"/>
                </a:lnTo>
                <a:lnTo>
                  <a:pt x="501456" y="21176"/>
                </a:lnTo>
                <a:lnTo>
                  <a:pt x="549104" y="36301"/>
                </a:lnTo>
                <a:lnTo>
                  <a:pt x="588435" y="54621"/>
                </a:lnTo>
                <a:lnTo>
                  <a:pt x="636929" y="98822"/>
                </a:lnTo>
                <a:lnTo>
                  <a:pt x="643480" y="123696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5991225" y="3668713"/>
            <a:ext cx="317500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482" y="107380"/>
              </a:cxn>
            </a:cxnLst>
            <a:rect l="0" t="0" r="r" b="b"/>
            <a:pathLst>
              <a:path w="317500" h="107950">
                <a:moveTo>
                  <a:pt x="0" y="0"/>
                </a:moveTo>
                <a:lnTo>
                  <a:pt x="317482" y="107380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5991225" y="3668713"/>
            <a:ext cx="317500" cy="107950"/>
          </a:xfrm>
          <a:custGeom>
            <a:avLst/>
            <a:gdLst/>
            <a:ahLst/>
            <a:cxnLst>
              <a:cxn ang="0">
                <a:pos x="317482" y="0"/>
              </a:cxn>
              <a:cxn ang="0">
                <a:pos x="0" y="107380"/>
              </a:cxn>
            </a:cxnLst>
            <a:rect l="0" t="0" r="r" b="b"/>
            <a:pathLst>
              <a:path w="317500" h="107950">
                <a:moveTo>
                  <a:pt x="317482" y="0"/>
                </a:moveTo>
                <a:lnTo>
                  <a:pt x="0" y="107380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4546600" y="4446588"/>
            <a:ext cx="644525" cy="180975"/>
          </a:xfrm>
          <a:custGeom>
            <a:avLst/>
            <a:gdLst/>
            <a:ahLst/>
            <a:cxnLst>
              <a:cxn ang="0">
                <a:pos x="643480" y="0"/>
              </a:cxn>
              <a:cxn ang="0">
                <a:pos x="0" y="0"/>
              </a:cxn>
              <a:cxn ang="0">
                <a:pos x="0" y="59686"/>
              </a:cxn>
              <a:cxn ang="0">
                <a:pos x="25334" y="107460"/>
              </a:cxn>
              <a:cxn ang="0">
                <a:pos x="94375" y="146140"/>
              </a:cxn>
              <a:cxn ang="0">
                <a:pos x="142023" y="160920"/>
              </a:cxn>
              <a:cxn ang="0">
                <a:pos x="196682" y="172047"/>
              </a:cxn>
              <a:cxn ang="0">
                <a:pos x="257045" y="179060"/>
              </a:cxn>
              <a:cxn ang="0">
                <a:pos x="321809" y="181500"/>
              </a:cxn>
              <a:cxn ang="0">
                <a:pos x="387169" y="179060"/>
              </a:cxn>
              <a:cxn ang="0">
                <a:pos x="447799" y="172047"/>
              </a:cxn>
              <a:cxn ang="0">
                <a:pos x="502472" y="160920"/>
              </a:cxn>
              <a:cxn ang="0">
                <a:pos x="549959" y="146140"/>
              </a:cxn>
              <a:cxn ang="0">
                <a:pos x="589032" y="128166"/>
              </a:cxn>
              <a:cxn ang="0">
                <a:pos x="637021" y="84480"/>
              </a:cxn>
              <a:cxn ang="0">
                <a:pos x="643480" y="59686"/>
              </a:cxn>
              <a:cxn ang="0">
                <a:pos x="643480" y="0"/>
              </a:cxn>
            </a:cxnLst>
            <a:rect l="0" t="0" r="r" b="b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9686"/>
                </a:lnTo>
                <a:lnTo>
                  <a:pt x="25334" y="107460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4546600" y="4446588"/>
            <a:ext cx="64452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506"/>
              </a:cxn>
              <a:cxn ang="0">
                <a:pos x="0" y="52225"/>
              </a:cxn>
              <a:cxn ang="0">
                <a:pos x="0" y="58754"/>
              </a:cxn>
              <a:cxn ang="0">
                <a:pos x="0" y="59686"/>
              </a:cxn>
              <a:cxn ang="0">
                <a:pos x="6551" y="84480"/>
              </a:cxn>
              <a:cxn ang="0">
                <a:pos x="55044" y="128166"/>
              </a:cxn>
              <a:cxn ang="0">
                <a:pos x="94375" y="146140"/>
              </a:cxn>
              <a:cxn ang="0">
                <a:pos x="142023" y="160920"/>
              </a:cxn>
              <a:cxn ang="0">
                <a:pos x="196682" y="172047"/>
              </a:cxn>
              <a:cxn ang="0">
                <a:pos x="257045" y="179060"/>
              </a:cxn>
              <a:cxn ang="0">
                <a:pos x="321809" y="181500"/>
              </a:cxn>
              <a:cxn ang="0">
                <a:pos x="387169" y="179060"/>
              </a:cxn>
              <a:cxn ang="0">
                <a:pos x="447799" y="172047"/>
              </a:cxn>
              <a:cxn ang="0">
                <a:pos x="502472" y="160920"/>
              </a:cxn>
              <a:cxn ang="0">
                <a:pos x="549959" y="146140"/>
              </a:cxn>
              <a:cxn ang="0">
                <a:pos x="589032" y="128166"/>
              </a:cxn>
              <a:cxn ang="0">
                <a:pos x="637021" y="84480"/>
              </a:cxn>
              <a:cxn ang="0">
                <a:pos x="643480" y="59686"/>
              </a:cxn>
              <a:cxn ang="0">
                <a:pos x="643480" y="25180"/>
              </a:cxn>
              <a:cxn ang="0">
                <a:pos x="643480" y="7460"/>
              </a:cxn>
              <a:cxn ang="0">
                <a:pos x="643480" y="932"/>
              </a:cxn>
              <a:cxn ang="0">
                <a:pos x="643480" y="0"/>
              </a:cxn>
            </a:cxnLst>
            <a:rect l="0" t="0" r="r" b="b"/>
            <a:pathLst>
              <a:path w="643889" h="181610">
                <a:moveTo>
                  <a:pt x="0" y="0"/>
                </a:moveTo>
                <a:lnTo>
                  <a:pt x="0" y="34506"/>
                </a:lnTo>
                <a:lnTo>
                  <a:pt x="0" y="52225"/>
                </a:lnTo>
                <a:lnTo>
                  <a:pt x="0" y="58754"/>
                </a:lnTo>
                <a:lnTo>
                  <a:pt x="0" y="59686"/>
                </a:lnTo>
                <a:lnTo>
                  <a:pt x="6551" y="84480"/>
                </a:lnTo>
                <a:lnTo>
                  <a:pt x="55044" y="128166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25180"/>
                </a:lnTo>
                <a:lnTo>
                  <a:pt x="643480" y="7460"/>
                </a:lnTo>
                <a:lnTo>
                  <a:pt x="643480" y="932"/>
                </a:lnTo>
                <a:lnTo>
                  <a:pt x="643480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4546600" y="4324350"/>
            <a:ext cx="644525" cy="246063"/>
          </a:xfrm>
          <a:custGeom>
            <a:avLst/>
            <a:gdLst/>
            <a:ahLst/>
            <a:cxnLst>
              <a:cxn ang="0">
                <a:pos x="321809" y="0"/>
              </a:cxn>
              <a:cxn ang="0">
                <a:pos x="257045" y="2440"/>
              </a:cxn>
              <a:cxn ang="0">
                <a:pos x="196682" y="9453"/>
              </a:cxn>
              <a:cxn ang="0">
                <a:pos x="142023" y="20580"/>
              </a:cxn>
              <a:cxn ang="0">
                <a:pos x="94375" y="35360"/>
              </a:cxn>
              <a:cxn ang="0">
                <a:pos x="55044" y="53334"/>
              </a:cxn>
              <a:cxn ang="0">
                <a:pos x="6551" y="97020"/>
              </a:cxn>
              <a:cxn ang="0">
                <a:pos x="0" y="121814"/>
              </a:cxn>
              <a:cxn ang="0">
                <a:pos x="6551" y="146628"/>
              </a:cxn>
              <a:cxn ang="0">
                <a:pos x="55044" y="190797"/>
              </a:cxn>
              <a:cxn ang="0">
                <a:pos x="94375" y="209130"/>
              </a:cxn>
              <a:cxn ang="0">
                <a:pos x="142023" y="224279"/>
              </a:cxn>
              <a:cxn ang="0">
                <a:pos x="196682" y="235733"/>
              </a:cxn>
              <a:cxn ang="0">
                <a:pos x="257045" y="242981"/>
              </a:cxn>
              <a:cxn ang="0">
                <a:pos x="321809" y="245510"/>
              </a:cxn>
              <a:cxn ang="0">
                <a:pos x="387169" y="242981"/>
              </a:cxn>
              <a:cxn ang="0">
                <a:pos x="447799" y="235733"/>
              </a:cxn>
              <a:cxn ang="0">
                <a:pos x="502472" y="224279"/>
              </a:cxn>
              <a:cxn ang="0">
                <a:pos x="549959" y="209130"/>
              </a:cxn>
              <a:cxn ang="0">
                <a:pos x="589032" y="190797"/>
              </a:cxn>
              <a:cxn ang="0">
                <a:pos x="637021" y="146628"/>
              </a:cxn>
              <a:cxn ang="0">
                <a:pos x="643480" y="121814"/>
              </a:cxn>
              <a:cxn ang="0">
                <a:pos x="637021" y="97020"/>
              </a:cxn>
              <a:cxn ang="0">
                <a:pos x="589032" y="53334"/>
              </a:cxn>
              <a:cxn ang="0">
                <a:pos x="549959" y="35360"/>
              </a:cxn>
              <a:cxn ang="0">
                <a:pos x="502472" y="20580"/>
              </a:cxn>
              <a:cxn ang="0">
                <a:pos x="447799" y="9453"/>
              </a:cxn>
              <a:cxn ang="0">
                <a:pos x="387169" y="2440"/>
              </a:cxn>
              <a:cxn ang="0">
                <a:pos x="321809" y="0"/>
              </a:cxn>
            </a:cxnLst>
            <a:rect l="0" t="0" r="r" b="b"/>
            <a:pathLst>
              <a:path w="643889" h="245745">
                <a:moveTo>
                  <a:pt x="321809" y="0"/>
                </a:moveTo>
                <a:lnTo>
                  <a:pt x="257045" y="2440"/>
                </a:lnTo>
                <a:lnTo>
                  <a:pt x="196682" y="9453"/>
                </a:lnTo>
                <a:lnTo>
                  <a:pt x="142023" y="20580"/>
                </a:lnTo>
                <a:lnTo>
                  <a:pt x="94375" y="35360"/>
                </a:lnTo>
                <a:lnTo>
                  <a:pt x="55044" y="53334"/>
                </a:lnTo>
                <a:lnTo>
                  <a:pt x="6551" y="97020"/>
                </a:lnTo>
                <a:lnTo>
                  <a:pt x="0" y="121814"/>
                </a:lnTo>
                <a:lnTo>
                  <a:pt x="6551" y="146628"/>
                </a:lnTo>
                <a:lnTo>
                  <a:pt x="55044" y="190797"/>
                </a:lnTo>
                <a:lnTo>
                  <a:pt x="94375" y="209130"/>
                </a:lnTo>
                <a:lnTo>
                  <a:pt x="142023" y="224279"/>
                </a:lnTo>
                <a:lnTo>
                  <a:pt x="196682" y="235733"/>
                </a:lnTo>
                <a:lnTo>
                  <a:pt x="257045" y="242981"/>
                </a:lnTo>
                <a:lnTo>
                  <a:pt x="321809" y="245510"/>
                </a:lnTo>
                <a:lnTo>
                  <a:pt x="387169" y="242981"/>
                </a:lnTo>
                <a:lnTo>
                  <a:pt x="447799" y="235733"/>
                </a:lnTo>
                <a:lnTo>
                  <a:pt x="502472" y="224279"/>
                </a:lnTo>
                <a:lnTo>
                  <a:pt x="549959" y="209130"/>
                </a:lnTo>
                <a:lnTo>
                  <a:pt x="589032" y="190797"/>
                </a:lnTo>
                <a:lnTo>
                  <a:pt x="637021" y="146628"/>
                </a:lnTo>
                <a:lnTo>
                  <a:pt x="643480" y="121814"/>
                </a:lnTo>
                <a:lnTo>
                  <a:pt x="637021" y="97020"/>
                </a:lnTo>
                <a:lnTo>
                  <a:pt x="589032" y="53334"/>
                </a:lnTo>
                <a:lnTo>
                  <a:pt x="549959" y="35360"/>
                </a:lnTo>
                <a:lnTo>
                  <a:pt x="502472" y="20580"/>
                </a:lnTo>
                <a:lnTo>
                  <a:pt x="447799" y="9453"/>
                </a:lnTo>
                <a:lnTo>
                  <a:pt x="387169" y="2440"/>
                </a:lnTo>
                <a:lnTo>
                  <a:pt x="32180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4546600" y="4324350"/>
            <a:ext cx="644525" cy="246063"/>
          </a:xfrm>
          <a:custGeom>
            <a:avLst/>
            <a:gdLst/>
            <a:ahLst/>
            <a:cxnLst>
              <a:cxn ang="0">
                <a:pos x="643480" y="121814"/>
              </a:cxn>
              <a:cxn ang="0">
                <a:pos x="618462" y="169793"/>
              </a:cxn>
              <a:cxn ang="0">
                <a:pos x="549959" y="209130"/>
              </a:cxn>
              <a:cxn ang="0">
                <a:pos x="502472" y="224279"/>
              </a:cxn>
              <a:cxn ang="0">
                <a:pos x="447799" y="235733"/>
              </a:cxn>
              <a:cxn ang="0">
                <a:pos x="387169" y="242981"/>
              </a:cxn>
              <a:cxn ang="0">
                <a:pos x="321809" y="245510"/>
              </a:cxn>
              <a:cxn ang="0">
                <a:pos x="257045" y="242981"/>
              </a:cxn>
              <a:cxn ang="0">
                <a:pos x="196682" y="235733"/>
              </a:cxn>
              <a:cxn ang="0">
                <a:pos x="142023" y="224279"/>
              </a:cxn>
              <a:cxn ang="0">
                <a:pos x="94375" y="209130"/>
              </a:cxn>
              <a:cxn ang="0">
                <a:pos x="55044" y="190797"/>
              </a:cxn>
              <a:cxn ang="0">
                <a:pos x="6551" y="146628"/>
              </a:cxn>
              <a:cxn ang="0">
                <a:pos x="0" y="121814"/>
              </a:cxn>
              <a:cxn ang="0">
                <a:pos x="6551" y="97020"/>
              </a:cxn>
              <a:cxn ang="0">
                <a:pos x="55044" y="53334"/>
              </a:cxn>
              <a:cxn ang="0">
                <a:pos x="94375" y="35360"/>
              </a:cxn>
              <a:cxn ang="0">
                <a:pos x="142023" y="20580"/>
              </a:cxn>
              <a:cxn ang="0">
                <a:pos x="196682" y="9453"/>
              </a:cxn>
              <a:cxn ang="0">
                <a:pos x="257045" y="2440"/>
              </a:cxn>
              <a:cxn ang="0">
                <a:pos x="321809" y="0"/>
              </a:cxn>
              <a:cxn ang="0">
                <a:pos x="387169" y="2440"/>
              </a:cxn>
              <a:cxn ang="0">
                <a:pos x="447799" y="9453"/>
              </a:cxn>
              <a:cxn ang="0">
                <a:pos x="502472" y="20580"/>
              </a:cxn>
              <a:cxn ang="0">
                <a:pos x="549959" y="35360"/>
              </a:cxn>
              <a:cxn ang="0">
                <a:pos x="589032" y="53334"/>
              </a:cxn>
              <a:cxn ang="0">
                <a:pos x="637021" y="97020"/>
              </a:cxn>
              <a:cxn ang="0">
                <a:pos x="643480" y="121814"/>
              </a:cxn>
            </a:cxnLst>
            <a:rect l="0" t="0" r="r" b="b"/>
            <a:pathLst>
              <a:path w="643889" h="245745">
                <a:moveTo>
                  <a:pt x="643480" y="121814"/>
                </a:moveTo>
                <a:lnTo>
                  <a:pt x="618462" y="169793"/>
                </a:lnTo>
                <a:lnTo>
                  <a:pt x="549959" y="209130"/>
                </a:lnTo>
                <a:lnTo>
                  <a:pt x="502472" y="224279"/>
                </a:lnTo>
                <a:lnTo>
                  <a:pt x="447799" y="235733"/>
                </a:lnTo>
                <a:lnTo>
                  <a:pt x="387169" y="242981"/>
                </a:lnTo>
                <a:lnTo>
                  <a:pt x="321809" y="245510"/>
                </a:lnTo>
                <a:lnTo>
                  <a:pt x="257045" y="242981"/>
                </a:lnTo>
                <a:lnTo>
                  <a:pt x="196682" y="235733"/>
                </a:lnTo>
                <a:lnTo>
                  <a:pt x="142023" y="224279"/>
                </a:lnTo>
                <a:lnTo>
                  <a:pt x="94375" y="209130"/>
                </a:lnTo>
                <a:lnTo>
                  <a:pt x="55044" y="190797"/>
                </a:lnTo>
                <a:lnTo>
                  <a:pt x="6551" y="146628"/>
                </a:lnTo>
                <a:lnTo>
                  <a:pt x="0" y="121814"/>
                </a:lnTo>
                <a:lnTo>
                  <a:pt x="6551" y="97020"/>
                </a:lnTo>
                <a:lnTo>
                  <a:pt x="55044" y="53334"/>
                </a:lnTo>
                <a:lnTo>
                  <a:pt x="94375" y="35360"/>
                </a:lnTo>
                <a:lnTo>
                  <a:pt x="142023" y="20580"/>
                </a:lnTo>
                <a:lnTo>
                  <a:pt x="196682" y="9453"/>
                </a:lnTo>
                <a:lnTo>
                  <a:pt x="257045" y="2440"/>
                </a:lnTo>
                <a:lnTo>
                  <a:pt x="321809" y="0"/>
                </a:lnTo>
                <a:lnTo>
                  <a:pt x="387169" y="2440"/>
                </a:lnTo>
                <a:lnTo>
                  <a:pt x="447799" y="9453"/>
                </a:lnTo>
                <a:lnTo>
                  <a:pt x="502472" y="20580"/>
                </a:lnTo>
                <a:lnTo>
                  <a:pt x="549959" y="35360"/>
                </a:lnTo>
                <a:lnTo>
                  <a:pt x="589032" y="53334"/>
                </a:lnTo>
                <a:lnTo>
                  <a:pt x="637021" y="97020"/>
                </a:lnTo>
                <a:lnTo>
                  <a:pt x="643480" y="121814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4710113" y="4392613"/>
            <a:ext cx="320675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786" y="109332"/>
              </a:cxn>
            </a:cxnLst>
            <a:rect l="0" t="0" r="r" b="b"/>
            <a:pathLst>
              <a:path w="320039" h="109854">
                <a:moveTo>
                  <a:pt x="0" y="0"/>
                </a:moveTo>
                <a:lnTo>
                  <a:pt x="319786" y="109332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4710113" y="4392613"/>
            <a:ext cx="320675" cy="109537"/>
          </a:xfrm>
          <a:custGeom>
            <a:avLst/>
            <a:gdLst/>
            <a:ahLst/>
            <a:cxnLst>
              <a:cxn ang="0">
                <a:pos x="319786" y="0"/>
              </a:cxn>
              <a:cxn ang="0">
                <a:pos x="0" y="109332"/>
              </a:cxn>
            </a:cxnLst>
            <a:rect l="0" t="0" r="r" b="b"/>
            <a:pathLst>
              <a:path w="320039" h="109854">
                <a:moveTo>
                  <a:pt x="319786" y="0"/>
                </a:moveTo>
                <a:lnTo>
                  <a:pt x="0" y="109332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3481388" y="5340350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7738" y="4632325"/>
            <a:ext cx="2286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6313" y="5340350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0750" y="3348038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6313" y="3348038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725" y="2682875"/>
            <a:ext cx="5222875" cy="623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600"/>
              </a:lnSpc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marL="12700" algn="r">
              <a:lnSpc>
                <a:spcPts val="1600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A connectionless</a:t>
            </a:r>
          </a:p>
          <a:p>
            <a:pPr marL="12700" algn="ctr">
              <a:lnSpc>
                <a:spcPts val="1613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packet-swtiched network</a:t>
            </a:r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1319213" y="2519363"/>
            <a:ext cx="266700" cy="163512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185" y="162995"/>
              </a:cxn>
              <a:cxn ang="0">
                <a:pos x="266185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1295400" y="2495550"/>
            <a:ext cx="266700" cy="163513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185" y="162995"/>
              </a:cxn>
              <a:cxn ang="0">
                <a:pos x="266185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1295400" y="2495550"/>
            <a:ext cx="266700" cy="163513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185" y="162995"/>
              </a:cxn>
              <a:cxn ang="0">
                <a:pos x="266185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1319213" y="2308225"/>
            <a:ext cx="266700" cy="160338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185" y="160938"/>
              </a:cxn>
              <a:cxn ang="0">
                <a:pos x="266185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1295400" y="2282825"/>
            <a:ext cx="266700" cy="161925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185" y="160938"/>
              </a:cxn>
              <a:cxn ang="0">
                <a:pos x="266185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1295400" y="2282825"/>
            <a:ext cx="266700" cy="161925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185" y="160938"/>
              </a:cxn>
              <a:cxn ang="0">
                <a:pos x="266185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7962900" y="4562475"/>
            <a:ext cx="265113" cy="163513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7937500" y="4537075"/>
            <a:ext cx="266700" cy="163513"/>
          </a:xfrm>
          <a:custGeom>
            <a:avLst/>
            <a:gdLst/>
            <a:ahLst/>
            <a:cxnLst>
              <a:cxn ang="0">
                <a:pos x="0" y="162820"/>
              </a:cxn>
              <a:cxn ang="0">
                <a:pos x="266011" y="162820"/>
              </a:cxn>
              <a:cxn ang="0">
                <a:pos x="266011" y="0"/>
              </a:cxn>
              <a:cxn ang="0">
                <a:pos x="0" y="0"/>
              </a:cxn>
              <a:cxn ang="0">
                <a:pos x="0" y="162820"/>
              </a:cxn>
            </a:cxnLst>
            <a:rect l="0" t="0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7937500" y="4537075"/>
            <a:ext cx="266700" cy="163513"/>
          </a:xfrm>
          <a:custGeom>
            <a:avLst/>
            <a:gdLst/>
            <a:ahLst/>
            <a:cxnLst>
              <a:cxn ang="0">
                <a:pos x="0" y="162820"/>
              </a:cxn>
              <a:cxn ang="0">
                <a:pos x="266011" y="162820"/>
              </a:cxn>
              <a:cxn ang="0">
                <a:pos x="266011" y="0"/>
              </a:cxn>
              <a:cxn ang="0">
                <a:pos x="0" y="0"/>
              </a:cxn>
              <a:cxn ang="0">
                <a:pos x="0" y="162820"/>
              </a:cxn>
            </a:cxnLst>
            <a:rect l="0" t="0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7962900" y="3881438"/>
            <a:ext cx="265113" cy="163512"/>
          </a:xfrm>
          <a:custGeom>
            <a:avLst/>
            <a:gdLst/>
            <a:ahLst/>
            <a:cxnLst>
              <a:cxn ang="0">
                <a:pos x="0" y="162820"/>
              </a:cxn>
              <a:cxn ang="0">
                <a:pos x="266011" y="162820"/>
              </a:cxn>
              <a:cxn ang="0">
                <a:pos x="266011" y="0"/>
              </a:cxn>
              <a:cxn ang="0">
                <a:pos x="0" y="0"/>
              </a:cxn>
              <a:cxn ang="0">
                <a:pos x="0" y="162820"/>
              </a:cxn>
            </a:cxnLst>
            <a:rect l="0" t="0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7937500" y="3856038"/>
            <a:ext cx="266700" cy="163512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7937500" y="3856038"/>
            <a:ext cx="266700" cy="163512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7962900" y="3668713"/>
            <a:ext cx="265113" cy="161925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011" y="160938"/>
              </a:cxn>
              <a:cxn ang="0">
                <a:pos x="266011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7937500" y="3644900"/>
            <a:ext cx="266700" cy="160338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011" y="160938"/>
              </a:cxn>
              <a:cxn ang="0">
                <a:pos x="266011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7937500" y="3644900"/>
            <a:ext cx="266700" cy="160338"/>
          </a:xfrm>
          <a:custGeom>
            <a:avLst/>
            <a:gdLst/>
            <a:ahLst/>
            <a:cxnLst>
              <a:cxn ang="0">
                <a:pos x="0" y="160938"/>
              </a:cxn>
              <a:cxn ang="0">
                <a:pos x="266011" y="160938"/>
              </a:cxn>
              <a:cxn ang="0">
                <a:pos x="266011" y="0"/>
              </a:cxn>
              <a:cxn ang="0">
                <a:pos x="0" y="0"/>
              </a:cxn>
              <a:cxn ang="0">
                <a:pos x="0" y="160938"/>
              </a:cxn>
            </a:cxnLst>
            <a:rect l="0" t="0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7962900" y="4337050"/>
            <a:ext cx="265113" cy="163513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7937500" y="4313238"/>
            <a:ext cx="266700" cy="161925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7937500" y="4313238"/>
            <a:ext cx="266700" cy="161925"/>
          </a:xfrm>
          <a:custGeom>
            <a:avLst/>
            <a:gdLst/>
            <a:ahLst/>
            <a:cxnLst>
              <a:cxn ang="0">
                <a:pos x="0" y="162995"/>
              </a:cxn>
              <a:cxn ang="0">
                <a:pos x="266011" y="162995"/>
              </a:cxn>
              <a:cxn ang="0">
                <a:pos x="266011" y="0"/>
              </a:cxn>
              <a:cxn ang="0">
                <a:pos x="0" y="0"/>
              </a:cxn>
              <a:cxn ang="0">
                <a:pos x="0" y="162995"/>
              </a:cxn>
            </a:cxnLst>
            <a:rect l="0" t="0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1930400" y="3598863"/>
            <a:ext cx="100965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0515" algn="l"/>
                <a:tab pos="608965" algn="l"/>
                <a:tab pos="907415" algn="l"/>
              </a:tabLst>
              <a:defRPr/>
            </a:pPr>
            <a:r>
              <a:rPr sz="1350" spc="20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350" spc="20" dirty="0">
                <a:latin typeface="Times New Roman"/>
                <a:cs typeface="Times New Roman"/>
              </a:rPr>
              <a:t>3	2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4210050" y="3843338"/>
            <a:ext cx="36830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369" y="214106"/>
              </a:cxn>
            </a:cxnLst>
            <a:rect l="0" t="0" r="r" b="b"/>
            <a:pathLst>
              <a:path w="368935" h="214629">
                <a:moveTo>
                  <a:pt x="0" y="0"/>
                </a:moveTo>
                <a:lnTo>
                  <a:pt x="368369" y="214106"/>
                </a:lnTo>
              </a:path>
            </a:pathLst>
          </a:custGeom>
          <a:noFill/>
          <a:ln w="1854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4533900" y="4006850"/>
            <a:ext cx="92075" cy="77788"/>
          </a:xfrm>
          <a:custGeom>
            <a:avLst/>
            <a:gdLst/>
            <a:ahLst/>
            <a:cxnLst>
              <a:cxn ang="0">
                <a:pos x="45493" y="0"/>
              </a:cxn>
              <a:cxn ang="0">
                <a:pos x="37315" y="45580"/>
              </a:cxn>
              <a:cxn ang="0">
                <a:pos x="0" y="76867"/>
              </a:cxn>
              <a:cxn ang="0">
                <a:pos x="21815" y="73616"/>
              </a:cxn>
              <a:cxn ang="0">
                <a:pos x="45579" y="72915"/>
              </a:cxn>
              <a:cxn ang="0">
                <a:pos x="87998" y="72915"/>
              </a:cxn>
              <a:cxn ang="0">
                <a:pos x="77290" y="59526"/>
              </a:cxn>
              <a:cxn ang="0">
                <a:pos x="64428" y="39903"/>
              </a:cxn>
              <a:cxn ang="0">
                <a:pos x="53515" y="19545"/>
              </a:cxn>
              <a:cxn ang="0">
                <a:pos x="45493" y="0"/>
              </a:cxn>
              <a:cxn ang="0">
                <a:pos x="87998" y="72915"/>
              </a:cxn>
              <a:cxn ang="0">
                <a:pos x="45579" y="72915"/>
              </a:cxn>
              <a:cxn ang="0">
                <a:pos x="69343" y="74190"/>
              </a:cxn>
              <a:cxn ang="0">
                <a:pos x="91159" y="76867"/>
              </a:cxn>
              <a:cxn ang="0">
                <a:pos x="87998" y="72915"/>
              </a:cxn>
            </a:cxnLst>
            <a:rect l="0" t="0" r="r" b="b"/>
            <a:pathLst>
              <a:path w="91439" h="77470">
                <a:moveTo>
                  <a:pt x="45493" y="0"/>
                </a:moveTo>
                <a:lnTo>
                  <a:pt x="37315" y="45580"/>
                </a:lnTo>
                <a:lnTo>
                  <a:pt x="0" y="76867"/>
                </a:lnTo>
                <a:lnTo>
                  <a:pt x="21815" y="73616"/>
                </a:lnTo>
                <a:lnTo>
                  <a:pt x="45579" y="72915"/>
                </a:lnTo>
                <a:lnTo>
                  <a:pt x="87998" y="72915"/>
                </a:lnTo>
                <a:lnTo>
                  <a:pt x="77290" y="59526"/>
                </a:lnTo>
                <a:lnTo>
                  <a:pt x="64428" y="39903"/>
                </a:lnTo>
                <a:lnTo>
                  <a:pt x="53515" y="19545"/>
                </a:lnTo>
                <a:lnTo>
                  <a:pt x="45493" y="0"/>
                </a:lnTo>
                <a:close/>
              </a:path>
              <a:path w="91439" h="77470">
                <a:moveTo>
                  <a:pt x="87998" y="72915"/>
                </a:moveTo>
                <a:lnTo>
                  <a:pt x="45579" y="72915"/>
                </a:lnTo>
                <a:lnTo>
                  <a:pt x="69343" y="74190"/>
                </a:lnTo>
                <a:lnTo>
                  <a:pt x="91159" y="76867"/>
                </a:lnTo>
                <a:lnTo>
                  <a:pt x="87998" y="72915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4130675" y="3971925"/>
            <a:ext cx="198438" cy="198438"/>
          </a:xfrm>
          <a:custGeom>
            <a:avLst/>
            <a:gdLst/>
            <a:ahLst/>
            <a:cxnLst>
              <a:cxn ang="0">
                <a:pos x="0" y="197270"/>
              </a:cxn>
              <a:cxn ang="0">
                <a:pos x="198667" y="197270"/>
              </a:cxn>
              <a:cxn ang="0">
                <a:pos x="198667" y="0"/>
              </a:cxn>
              <a:cxn ang="0">
                <a:pos x="0" y="0"/>
              </a:cxn>
              <a:cxn ang="0">
                <a:pos x="0" y="197270"/>
              </a:cxn>
            </a:cxnLst>
            <a:rect l="0" t="0" r="r" b="b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4130675" y="3971925"/>
            <a:ext cx="198438" cy="198438"/>
          </a:xfrm>
          <a:custGeom>
            <a:avLst/>
            <a:gdLst/>
            <a:ahLst/>
            <a:cxnLst>
              <a:cxn ang="0">
                <a:pos x="0" y="197270"/>
              </a:cxn>
              <a:cxn ang="0">
                <a:pos x="198667" y="197270"/>
              </a:cxn>
              <a:cxn ang="0">
                <a:pos x="198667" y="0"/>
              </a:cxn>
              <a:cxn ang="0">
                <a:pos x="0" y="0"/>
              </a:cxn>
              <a:cxn ang="0">
                <a:pos x="0" y="197270"/>
              </a:cxn>
            </a:cxnLst>
            <a:rect l="0" t="0" r="r" b="b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noFill/>
          <a:ln w="122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4173538" y="3944938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4684713" y="3571875"/>
            <a:ext cx="4206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0852" y="0"/>
              </a:cxn>
            </a:cxnLst>
            <a:rect l="0" t="0" r="r" b="b"/>
            <a:pathLst>
              <a:path w="421004">
                <a:moveTo>
                  <a:pt x="0" y="0"/>
                </a:moveTo>
                <a:lnTo>
                  <a:pt x="420852" y="0"/>
                </a:lnTo>
              </a:path>
            </a:pathLst>
          </a:custGeom>
          <a:noFill/>
          <a:ln w="18284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5083175" y="3529013"/>
            <a:ext cx="77788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45" y="42941"/>
              </a:cxn>
              <a:cxn ang="0">
                <a:pos x="0" y="88063"/>
              </a:cxn>
              <a:cxn ang="0">
                <a:pos x="16197" y="74670"/>
              </a:cxn>
              <a:cxn ang="0">
                <a:pos x="35892" y="62422"/>
              </a:cxn>
              <a:cxn ang="0">
                <a:pos x="57139" y="51714"/>
              </a:cxn>
              <a:cxn ang="0">
                <a:pos x="77991" y="42941"/>
              </a:cxn>
              <a:cxn ang="0">
                <a:pos x="57139" y="35358"/>
              </a:cxn>
              <a:cxn ang="0">
                <a:pos x="35892" y="25307"/>
              </a:cxn>
              <a:cxn ang="0">
                <a:pos x="16197" y="13338"/>
              </a:cxn>
              <a:cxn ang="0">
                <a:pos x="0" y="0"/>
              </a:cxn>
            </a:cxnLst>
            <a:rect l="0" t="0" r="r" b="b"/>
            <a:pathLst>
              <a:path w="78104" h="88264">
                <a:moveTo>
                  <a:pt x="0" y="0"/>
                </a:moveTo>
                <a:lnTo>
                  <a:pt x="14345" y="42941"/>
                </a:lnTo>
                <a:lnTo>
                  <a:pt x="0" y="88063"/>
                </a:lnTo>
                <a:lnTo>
                  <a:pt x="16197" y="74670"/>
                </a:lnTo>
                <a:lnTo>
                  <a:pt x="35892" y="62422"/>
                </a:lnTo>
                <a:lnTo>
                  <a:pt x="57139" y="51714"/>
                </a:lnTo>
                <a:lnTo>
                  <a:pt x="77991" y="42941"/>
                </a:lnTo>
                <a:lnTo>
                  <a:pt x="57139" y="35358"/>
                </a:lnTo>
                <a:lnTo>
                  <a:pt x="35892" y="25307"/>
                </a:lnTo>
                <a:lnTo>
                  <a:pt x="16197" y="1333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4805363" y="3659188"/>
            <a:ext cx="195262" cy="196850"/>
          </a:xfrm>
          <a:custGeom>
            <a:avLst/>
            <a:gdLst/>
            <a:ahLst/>
            <a:cxnLst>
              <a:cxn ang="0">
                <a:pos x="0" y="196763"/>
              </a:cxn>
              <a:cxn ang="0">
                <a:pos x="194977" y="196763"/>
              </a:cxn>
              <a:cxn ang="0">
                <a:pos x="194977" y="0"/>
              </a:cxn>
              <a:cxn ang="0">
                <a:pos x="0" y="0"/>
              </a:cxn>
              <a:cxn ang="0">
                <a:pos x="0" y="196763"/>
              </a:cxn>
            </a:cxnLst>
            <a:rect l="0" t="0" r="r" b="b"/>
            <a:pathLst>
              <a:path w="195579" h="196850">
                <a:moveTo>
                  <a:pt x="0" y="196763"/>
                </a:moveTo>
                <a:lnTo>
                  <a:pt x="194977" y="196763"/>
                </a:lnTo>
                <a:lnTo>
                  <a:pt x="194977" y="0"/>
                </a:lnTo>
                <a:lnTo>
                  <a:pt x="0" y="0"/>
                </a:lnTo>
                <a:lnTo>
                  <a:pt x="0" y="196763"/>
                </a:lnTo>
                <a:close/>
              </a:path>
            </a:pathLst>
          </a:custGeom>
          <a:noFill/>
          <a:ln w="122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 txBox="1"/>
          <p:nvPr/>
        </p:nvSpPr>
        <p:spPr>
          <a:xfrm>
            <a:off x="4805363" y="3659188"/>
            <a:ext cx="195262" cy="196850"/>
          </a:xfrm>
          <a:prstGeom prst="rect">
            <a:avLst/>
          </a:prstGeom>
          <a:solidFill>
            <a:srgbClr val="BBBDC0"/>
          </a:solidFill>
        </p:spPr>
        <p:txBody>
          <a:bodyPr lIns="0" tIns="0" rIns="0" bIns="0">
            <a:spAutoFit/>
          </a:bodyPr>
          <a:lstStyle/>
          <a:p>
            <a:pPr marL="5461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3298825" y="4059238"/>
            <a:ext cx="0" cy="677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7327"/>
              </a:cxn>
            </a:cxnLst>
            <a:rect l="0" t="0" r="r" b="b"/>
            <a:pathLst>
              <a:path h="677545">
                <a:moveTo>
                  <a:pt x="0" y="0"/>
                </a:moveTo>
                <a:lnTo>
                  <a:pt x="0" y="677327"/>
                </a:lnTo>
              </a:path>
            </a:pathLst>
          </a:custGeom>
          <a:noFill/>
          <a:ln w="1848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3255963" y="4714875"/>
            <a:ext cx="87312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13" y="16127"/>
              </a:cxn>
              <a:cxn ang="0">
                <a:pos x="24602" y="35685"/>
              </a:cxn>
              <a:cxn ang="0">
                <a:pos x="35146" y="56792"/>
              </a:cxn>
              <a:cxn ang="0">
                <a:pos x="43027" y="77566"/>
              </a:cxn>
              <a:cxn ang="0">
                <a:pos x="51790" y="56792"/>
              </a:cxn>
              <a:cxn ang="0">
                <a:pos x="62460" y="35685"/>
              </a:cxn>
              <a:cxn ang="0">
                <a:pos x="74674" y="16127"/>
              </a:cxn>
              <a:cxn ang="0">
                <a:pos x="76304" y="14165"/>
              </a:cxn>
              <a:cxn ang="0">
                <a:pos x="43027" y="14165"/>
              </a:cxn>
              <a:cxn ang="0">
                <a:pos x="0" y="0"/>
              </a:cxn>
              <a:cxn ang="0">
                <a:pos x="88071" y="0"/>
              </a:cxn>
              <a:cxn ang="0">
                <a:pos x="43027" y="14165"/>
              </a:cxn>
              <a:cxn ang="0">
                <a:pos x="76304" y="14165"/>
              </a:cxn>
              <a:cxn ang="0">
                <a:pos x="88071" y="0"/>
              </a:cxn>
            </a:cxnLst>
            <a:rect l="0" t="0" r="r" b="b"/>
            <a:pathLst>
              <a:path w="88264" h="78104">
                <a:moveTo>
                  <a:pt x="0" y="0"/>
                </a:moveTo>
                <a:lnTo>
                  <a:pt x="12513" y="16127"/>
                </a:lnTo>
                <a:lnTo>
                  <a:pt x="24602" y="35685"/>
                </a:lnTo>
                <a:lnTo>
                  <a:pt x="35146" y="56792"/>
                </a:lnTo>
                <a:lnTo>
                  <a:pt x="43027" y="77566"/>
                </a:lnTo>
                <a:lnTo>
                  <a:pt x="51790" y="56792"/>
                </a:lnTo>
                <a:lnTo>
                  <a:pt x="62460" y="35685"/>
                </a:lnTo>
                <a:lnTo>
                  <a:pt x="74674" y="16127"/>
                </a:lnTo>
                <a:lnTo>
                  <a:pt x="76304" y="14165"/>
                </a:lnTo>
                <a:lnTo>
                  <a:pt x="43027" y="14165"/>
                </a:lnTo>
                <a:lnTo>
                  <a:pt x="0" y="0"/>
                </a:lnTo>
                <a:close/>
              </a:path>
              <a:path w="88264" h="78104">
                <a:moveTo>
                  <a:pt x="88071" y="0"/>
                </a:moveTo>
                <a:lnTo>
                  <a:pt x="43027" y="14165"/>
                </a:lnTo>
                <a:lnTo>
                  <a:pt x="76304" y="14165"/>
                </a:lnTo>
                <a:lnTo>
                  <a:pt x="8807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3462338" y="4497388"/>
            <a:ext cx="195262" cy="196850"/>
          </a:xfrm>
          <a:custGeom>
            <a:avLst/>
            <a:gdLst/>
            <a:ahLst/>
            <a:cxnLst>
              <a:cxn ang="0">
                <a:pos x="0" y="195937"/>
              </a:cxn>
              <a:cxn ang="0">
                <a:pos x="194459" y="195937"/>
              </a:cxn>
              <a:cxn ang="0">
                <a:pos x="194459" y="0"/>
              </a:cxn>
              <a:cxn ang="0">
                <a:pos x="0" y="0"/>
              </a:cxn>
              <a:cxn ang="0">
                <a:pos x="0" y="195937"/>
              </a:cxn>
            </a:cxnLst>
            <a:rect l="0" t="0" r="r" b="b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3462338" y="4497388"/>
            <a:ext cx="195262" cy="196850"/>
          </a:xfrm>
          <a:custGeom>
            <a:avLst/>
            <a:gdLst/>
            <a:ahLst/>
            <a:cxnLst>
              <a:cxn ang="0">
                <a:pos x="0" y="195937"/>
              </a:cxn>
              <a:cxn ang="0">
                <a:pos x="194459" y="195937"/>
              </a:cxn>
              <a:cxn ang="0">
                <a:pos x="194459" y="0"/>
              </a:cxn>
              <a:cxn ang="0">
                <a:pos x="0" y="0"/>
              </a:cxn>
              <a:cxn ang="0">
                <a:pos x="0" y="195937"/>
              </a:cxn>
            </a:cxnLst>
            <a:rect l="0" t="0" r="r" b="b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3503613" y="446881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3463925" y="4222750"/>
            <a:ext cx="196850" cy="193675"/>
          </a:xfrm>
          <a:custGeom>
            <a:avLst/>
            <a:gdLst/>
            <a:ahLst/>
            <a:cxnLst>
              <a:cxn ang="0">
                <a:pos x="0" y="193744"/>
              </a:cxn>
              <a:cxn ang="0">
                <a:pos x="196481" y="193744"/>
              </a:cxn>
              <a:cxn ang="0">
                <a:pos x="196481" y="0"/>
              </a:cxn>
              <a:cxn ang="0">
                <a:pos x="0" y="0"/>
              </a:cxn>
              <a:cxn ang="0">
                <a:pos x="0" y="193744"/>
              </a:cxn>
            </a:cxnLst>
            <a:rect l="0" t="0" r="r" b="b"/>
            <a:pathLst>
              <a:path w="196850" h="194310">
                <a:moveTo>
                  <a:pt x="0" y="193744"/>
                </a:moveTo>
                <a:lnTo>
                  <a:pt x="196481" y="193744"/>
                </a:lnTo>
                <a:lnTo>
                  <a:pt x="196481" y="0"/>
                </a:lnTo>
                <a:lnTo>
                  <a:pt x="0" y="0"/>
                </a:lnTo>
                <a:lnTo>
                  <a:pt x="0" y="1937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" name="object 70"/>
          <p:cNvSpPr txBox="1"/>
          <p:nvPr/>
        </p:nvSpPr>
        <p:spPr>
          <a:xfrm>
            <a:off x="3506788" y="4192588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6292850" y="4189413"/>
            <a:ext cx="15875" cy="427037"/>
          </a:xfrm>
          <a:custGeom>
            <a:avLst/>
            <a:gdLst/>
            <a:ahLst/>
            <a:cxnLst>
              <a:cxn ang="0">
                <a:pos x="16287" y="0"/>
              </a:cxn>
              <a:cxn ang="0">
                <a:pos x="0" y="426483"/>
              </a:cxn>
            </a:cxnLst>
            <a:rect l="0" t="0" r="r" b="b"/>
            <a:pathLst>
              <a:path w="16510" h="426720">
                <a:moveTo>
                  <a:pt x="16287" y="0"/>
                </a:moveTo>
                <a:lnTo>
                  <a:pt x="0" y="426483"/>
                </a:lnTo>
              </a:path>
            </a:pathLst>
          </a:custGeom>
          <a:noFill/>
          <a:ln w="18469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6249988" y="4591050"/>
            <a:ext cx="87312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88" y="17754"/>
              </a:cxn>
              <a:cxn ang="0">
                <a:pos x="23572" y="38735"/>
              </a:cxn>
              <a:cxn ang="0">
                <a:pos x="33412" y="60855"/>
              </a:cxn>
              <a:cxn ang="0">
                <a:pos x="40967" y="82025"/>
              </a:cxn>
              <a:cxn ang="0">
                <a:pos x="50063" y="61203"/>
              </a:cxn>
              <a:cxn ang="0">
                <a:pos x="61473" y="40001"/>
              </a:cxn>
              <a:cxn ang="0">
                <a:pos x="74427" y="20318"/>
              </a:cxn>
              <a:cxn ang="0">
                <a:pos x="76047" y="18398"/>
              </a:cxn>
              <a:cxn ang="0">
                <a:pos x="43151" y="18398"/>
              </a:cxn>
              <a:cxn ang="0">
                <a:pos x="0" y="0"/>
              </a:cxn>
              <a:cxn ang="0">
                <a:pos x="88151" y="4053"/>
              </a:cxn>
              <a:cxn ang="0">
                <a:pos x="43151" y="18398"/>
              </a:cxn>
              <a:cxn ang="0">
                <a:pos x="76047" y="18398"/>
              </a:cxn>
              <a:cxn ang="0">
                <a:pos x="88151" y="4053"/>
              </a:cxn>
            </a:cxnLst>
            <a:rect l="0" t="0" r="r" b="b"/>
            <a:pathLst>
              <a:path w="88264" h="82550">
                <a:moveTo>
                  <a:pt x="0" y="0"/>
                </a:moveTo>
                <a:lnTo>
                  <a:pt x="12188" y="17754"/>
                </a:lnTo>
                <a:lnTo>
                  <a:pt x="23572" y="38735"/>
                </a:lnTo>
                <a:lnTo>
                  <a:pt x="33412" y="60855"/>
                </a:lnTo>
                <a:lnTo>
                  <a:pt x="40967" y="82025"/>
                </a:lnTo>
                <a:lnTo>
                  <a:pt x="50063" y="61203"/>
                </a:lnTo>
                <a:lnTo>
                  <a:pt x="61473" y="40001"/>
                </a:lnTo>
                <a:lnTo>
                  <a:pt x="74427" y="20318"/>
                </a:lnTo>
                <a:lnTo>
                  <a:pt x="76047" y="18398"/>
                </a:lnTo>
                <a:lnTo>
                  <a:pt x="43151" y="18398"/>
                </a:lnTo>
                <a:lnTo>
                  <a:pt x="0" y="0"/>
                </a:lnTo>
                <a:close/>
              </a:path>
              <a:path w="88264" h="82550">
                <a:moveTo>
                  <a:pt x="88151" y="4053"/>
                </a:moveTo>
                <a:lnTo>
                  <a:pt x="43151" y="18398"/>
                </a:lnTo>
                <a:lnTo>
                  <a:pt x="76047" y="18398"/>
                </a:lnTo>
                <a:lnTo>
                  <a:pt x="88151" y="405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6002338" y="4318000"/>
            <a:ext cx="198437" cy="198438"/>
          </a:xfrm>
          <a:custGeom>
            <a:avLst/>
            <a:gdLst/>
            <a:ahLst/>
            <a:cxnLst>
              <a:cxn ang="0">
                <a:pos x="0" y="196958"/>
              </a:cxn>
              <a:cxn ang="0">
                <a:pos x="197114" y="196958"/>
              </a:cxn>
              <a:cxn ang="0">
                <a:pos x="197114" y="0"/>
              </a:cxn>
              <a:cxn ang="0">
                <a:pos x="0" y="0"/>
              </a:cxn>
              <a:cxn ang="0">
                <a:pos x="0" y="196958"/>
              </a:cxn>
            </a:cxnLst>
            <a:rect l="0" t="0" r="r" b="b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6002338" y="4318000"/>
            <a:ext cx="198437" cy="198438"/>
          </a:xfrm>
          <a:custGeom>
            <a:avLst/>
            <a:gdLst/>
            <a:ahLst/>
            <a:cxnLst>
              <a:cxn ang="0">
                <a:pos x="0" y="196958"/>
              </a:cxn>
              <a:cxn ang="0">
                <a:pos x="197114" y="196958"/>
              </a:cxn>
              <a:cxn ang="0">
                <a:pos x="197114" y="0"/>
              </a:cxn>
              <a:cxn ang="0">
                <a:pos x="0" y="0"/>
              </a:cxn>
              <a:cxn ang="0">
                <a:pos x="0" y="196958"/>
              </a:cxn>
            </a:cxnLst>
            <a:rect l="0" t="0" r="r" b="b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noFill/>
          <a:ln w="122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6045200" y="429101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3946525" y="4621213"/>
            <a:ext cx="365125" cy="212725"/>
          </a:xfrm>
          <a:custGeom>
            <a:avLst/>
            <a:gdLst/>
            <a:ahLst/>
            <a:cxnLst>
              <a:cxn ang="0">
                <a:pos x="0" y="211846"/>
              </a:cxn>
              <a:cxn ang="0">
                <a:pos x="364922" y="0"/>
              </a:cxn>
            </a:cxnLst>
            <a:rect l="0" t="0" r="r" b="b"/>
            <a:pathLst>
              <a:path w="365125" h="212089">
                <a:moveTo>
                  <a:pt x="0" y="211846"/>
                </a:moveTo>
                <a:lnTo>
                  <a:pt x="364922" y="0"/>
                </a:lnTo>
              </a:path>
            </a:pathLst>
          </a:custGeom>
          <a:noFill/>
          <a:ln w="183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4268788" y="4595813"/>
            <a:ext cx="92075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56" y="30842"/>
              </a:cxn>
              <a:cxn ang="0">
                <a:pos x="43348" y="76012"/>
              </a:cxn>
              <a:cxn ang="0">
                <a:pos x="52495" y="56645"/>
              </a:cxn>
              <a:cxn ang="0">
                <a:pos x="63944" y="36488"/>
              </a:cxn>
              <a:cxn ang="0">
                <a:pos x="76949" y="17090"/>
              </a:cxn>
              <a:cxn ang="0">
                <a:pos x="87698" y="3793"/>
              </a:cxn>
              <a:cxn ang="0">
                <a:pos x="45444" y="3793"/>
              </a:cxn>
              <a:cxn ang="0">
                <a:pos x="21777" y="3129"/>
              </a:cxn>
              <a:cxn ang="0">
                <a:pos x="0" y="0"/>
              </a:cxn>
              <a:cxn ang="0">
                <a:pos x="90765" y="0"/>
              </a:cxn>
              <a:cxn ang="0">
                <a:pos x="69080" y="2561"/>
              </a:cxn>
              <a:cxn ang="0">
                <a:pos x="45444" y="3793"/>
              </a:cxn>
              <a:cxn ang="0">
                <a:pos x="87698" y="3793"/>
              </a:cxn>
              <a:cxn ang="0">
                <a:pos x="90765" y="0"/>
              </a:cxn>
            </a:cxnLst>
            <a:rect l="0" t="0" r="r" b="b"/>
            <a:pathLst>
              <a:path w="90804" h="76200">
                <a:moveTo>
                  <a:pt x="0" y="0"/>
                </a:moveTo>
                <a:lnTo>
                  <a:pt x="35056" y="30842"/>
                </a:lnTo>
                <a:lnTo>
                  <a:pt x="43348" y="76012"/>
                </a:lnTo>
                <a:lnTo>
                  <a:pt x="52495" y="56645"/>
                </a:lnTo>
                <a:lnTo>
                  <a:pt x="63944" y="36488"/>
                </a:lnTo>
                <a:lnTo>
                  <a:pt x="76949" y="17090"/>
                </a:lnTo>
                <a:lnTo>
                  <a:pt x="87698" y="3793"/>
                </a:lnTo>
                <a:lnTo>
                  <a:pt x="45444" y="3793"/>
                </a:lnTo>
                <a:lnTo>
                  <a:pt x="21777" y="3129"/>
                </a:lnTo>
                <a:lnTo>
                  <a:pt x="0" y="0"/>
                </a:lnTo>
                <a:close/>
              </a:path>
              <a:path w="90804" h="76200">
                <a:moveTo>
                  <a:pt x="90765" y="0"/>
                </a:moveTo>
                <a:lnTo>
                  <a:pt x="69080" y="2561"/>
                </a:lnTo>
                <a:lnTo>
                  <a:pt x="45444" y="3793"/>
                </a:lnTo>
                <a:lnTo>
                  <a:pt x="87698" y="3793"/>
                </a:lnTo>
                <a:lnTo>
                  <a:pt x="907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4127500" y="4740275"/>
            <a:ext cx="198438" cy="198438"/>
          </a:xfrm>
          <a:custGeom>
            <a:avLst/>
            <a:gdLst/>
            <a:ahLst/>
            <a:cxnLst>
              <a:cxn ang="0">
                <a:pos x="0" y="197524"/>
              </a:cxn>
              <a:cxn ang="0">
                <a:pos x="197957" y="197524"/>
              </a:cxn>
              <a:cxn ang="0">
                <a:pos x="197957" y="0"/>
              </a:cxn>
              <a:cxn ang="0">
                <a:pos x="0" y="0"/>
              </a:cxn>
              <a:cxn ang="0">
                <a:pos x="0" y="197524"/>
              </a:cxn>
            </a:cxnLst>
            <a:rect l="0" t="0" r="r" b="b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4127500" y="4740275"/>
            <a:ext cx="198438" cy="198438"/>
          </a:xfrm>
          <a:custGeom>
            <a:avLst/>
            <a:gdLst/>
            <a:ahLst/>
            <a:cxnLst>
              <a:cxn ang="0">
                <a:pos x="0" y="197524"/>
              </a:cxn>
              <a:cxn ang="0">
                <a:pos x="197957" y="197524"/>
              </a:cxn>
              <a:cxn ang="0">
                <a:pos x="197957" y="0"/>
              </a:cxn>
              <a:cxn ang="0">
                <a:pos x="0" y="0"/>
              </a:cxn>
              <a:cxn ang="0">
                <a:pos x="0" y="197524"/>
              </a:cxn>
            </a:cxnLst>
            <a:rect l="0" t="0" r="r" b="b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noFill/>
          <a:ln w="123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4170363" y="471328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5257800" y="4465638"/>
            <a:ext cx="617538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7375" y="355822"/>
              </a:cxn>
            </a:cxnLst>
            <a:rect l="0" t="0" r="r" b="b"/>
            <a:pathLst>
              <a:path w="617854" h="356235">
                <a:moveTo>
                  <a:pt x="0" y="0"/>
                </a:moveTo>
                <a:lnTo>
                  <a:pt x="617375" y="355822"/>
                </a:lnTo>
              </a:path>
            </a:pathLst>
          </a:custGeom>
          <a:noFill/>
          <a:ln w="1857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/>
          </p:cNvSpPr>
          <p:nvPr/>
        </p:nvSpPr>
        <p:spPr bwMode="auto">
          <a:xfrm>
            <a:off x="5832475" y="4770438"/>
            <a:ext cx="90488" cy="79375"/>
          </a:xfrm>
          <a:custGeom>
            <a:avLst/>
            <a:gdLst/>
            <a:ahLst/>
            <a:cxnLst>
              <a:cxn ang="0">
                <a:pos x="86889" y="72839"/>
              </a:cxn>
              <a:cxn ang="0">
                <a:pos x="45372" y="72839"/>
              </a:cxn>
              <a:cxn ang="0">
                <a:pos x="69074" y="74732"/>
              </a:cxn>
              <a:cxn ang="0">
                <a:pos x="90874" y="78525"/>
              </a:cxn>
              <a:cxn ang="0">
                <a:pos x="86889" y="72839"/>
              </a:cxn>
              <a:cxn ang="0">
                <a:pos x="45350" y="0"/>
              </a:cxn>
              <a:cxn ang="0">
                <a:pos x="37167" y="45478"/>
              </a:cxn>
              <a:cxn ang="0">
                <a:pos x="0" y="76476"/>
              </a:cxn>
              <a:cxn ang="0">
                <a:pos x="21703" y="73276"/>
              </a:cxn>
              <a:cxn ang="0">
                <a:pos x="45372" y="72839"/>
              </a:cxn>
              <a:cxn ang="0">
                <a:pos x="86889" y="72839"/>
              </a:cxn>
              <a:cxn ang="0">
                <a:pos x="77959" y="60098"/>
              </a:cxn>
              <a:cxn ang="0">
                <a:pos x="65044" y="39963"/>
              </a:cxn>
              <a:cxn ang="0">
                <a:pos x="53663" y="19478"/>
              </a:cxn>
              <a:cxn ang="0">
                <a:pos x="45350" y="0"/>
              </a:cxn>
            </a:cxnLst>
            <a:rect l="0" t="0" r="r" b="b"/>
            <a:pathLst>
              <a:path w="91439" h="78739">
                <a:moveTo>
                  <a:pt x="86889" y="72839"/>
                </a:moveTo>
                <a:lnTo>
                  <a:pt x="45372" y="72839"/>
                </a:lnTo>
                <a:lnTo>
                  <a:pt x="69074" y="74732"/>
                </a:lnTo>
                <a:lnTo>
                  <a:pt x="90874" y="78525"/>
                </a:lnTo>
                <a:lnTo>
                  <a:pt x="86889" y="72839"/>
                </a:lnTo>
                <a:close/>
              </a:path>
              <a:path w="91439" h="78739">
                <a:moveTo>
                  <a:pt x="45350" y="0"/>
                </a:moveTo>
                <a:lnTo>
                  <a:pt x="37167" y="45478"/>
                </a:lnTo>
                <a:lnTo>
                  <a:pt x="0" y="76476"/>
                </a:lnTo>
                <a:lnTo>
                  <a:pt x="21703" y="73276"/>
                </a:lnTo>
                <a:lnTo>
                  <a:pt x="45372" y="72839"/>
                </a:lnTo>
                <a:lnTo>
                  <a:pt x="86889" y="72839"/>
                </a:lnTo>
                <a:lnTo>
                  <a:pt x="77959" y="60098"/>
                </a:lnTo>
                <a:lnTo>
                  <a:pt x="65044" y="39963"/>
                </a:lnTo>
                <a:lnTo>
                  <a:pt x="53663" y="19478"/>
                </a:lnTo>
                <a:lnTo>
                  <a:pt x="4535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5607050" y="4775200"/>
            <a:ext cx="196850" cy="196850"/>
          </a:xfrm>
          <a:custGeom>
            <a:avLst/>
            <a:gdLst/>
            <a:ahLst/>
            <a:cxnLst>
              <a:cxn ang="0">
                <a:pos x="0" y="196390"/>
              </a:cxn>
              <a:cxn ang="0">
                <a:pos x="196072" y="196390"/>
              </a:cxn>
              <a:cxn ang="0">
                <a:pos x="196072" y="0"/>
              </a:cxn>
              <a:cxn ang="0">
                <a:pos x="0" y="0"/>
              </a:cxn>
              <a:cxn ang="0">
                <a:pos x="0" y="196390"/>
              </a:cxn>
            </a:cxnLst>
            <a:rect l="0" t="0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5607050" y="4775200"/>
            <a:ext cx="196850" cy="196850"/>
          </a:xfrm>
          <a:custGeom>
            <a:avLst/>
            <a:gdLst/>
            <a:ahLst/>
            <a:cxnLst>
              <a:cxn ang="0">
                <a:pos x="0" y="196390"/>
              </a:cxn>
              <a:cxn ang="0">
                <a:pos x="196072" y="196390"/>
              </a:cxn>
              <a:cxn ang="0">
                <a:pos x="196072" y="0"/>
              </a:cxn>
              <a:cxn ang="0">
                <a:pos x="0" y="0"/>
              </a:cxn>
              <a:cxn ang="0">
                <a:pos x="0" y="196390"/>
              </a:cxn>
            </a:cxnLst>
            <a:rect l="0" t="0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5648325" y="4748213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5251450" y="4616450"/>
            <a:ext cx="196850" cy="196850"/>
          </a:xfrm>
          <a:custGeom>
            <a:avLst/>
            <a:gdLst/>
            <a:ahLst/>
            <a:cxnLst>
              <a:cxn ang="0">
                <a:pos x="0" y="196390"/>
              </a:cxn>
              <a:cxn ang="0">
                <a:pos x="196072" y="196390"/>
              </a:cxn>
              <a:cxn ang="0">
                <a:pos x="196072" y="0"/>
              </a:cxn>
              <a:cxn ang="0">
                <a:pos x="0" y="0"/>
              </a:cxn>
              <a:cxn ang="0">
                <a:pos x="0" y="196390"/>
              </a:cxn>
            </a:cxnLst>
            <a:rect l="0" t="0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/>
          </p:cNvSpPr>
          <p:nvPr/>
        </p:nvSpPr>
        <p:spPr bwMode="auto">
          <a:xfrm>
            <a:off x="5251450" y="4616450"/>
            <a:ext cx="196850" cy="196850"/>
          </a:xfrm>
          <a:custGeom>
            <a:avLst/>
            <a:gdLst/>
            <a:ahLst/>
            <a:cxnLst>
              <a:cxn ang="0">
                <a:pos x="0" y="196390"/>
              </a:cxn>
              <a:cxn ang="0">
                <a:pos x="196072" y="196390"/>
              </a:cxn>
              <a:cxn ang="0">
                <a:pos x="196072" y="0"/>
              </a:cxn>
              <a:cxn ang="0">
                <a:pos x="0" y="0"/>
              </a:cxn>
              <a:cxn ang="0">
                <a:pos x="0" y="196390"/>
              </a:cxn>
            </a:cxnLst>
            <a:rect l="0" t="0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5292725" y="45878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4608513" y="5391150"/>
            <a:ext cx="4206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0310" y="0"/>
              </a:cxn>
            </a:cxnLst>
            <a:rect l="0" t="0" r="r" b="b"/>
            <a:pathLst>
              <a:path w="420370">
                <a:moveTo>
                  <a:pt x="0" y="0"/>
                </a:moveTo>
                <a:lnTo>
                  <a:pt x="420310" y="0"/>
                </a:lnTo>
              </a:path>
            </a:pathLst>
          </a:custGeom>
          <a:noFill/>
          <a:ln w="18372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1" name="object 90"/>
          <p:cNvSpPr>
            <a:spLocks/>
          </p:cNvSpPr>
          <p:nvPr/>
        </p:nvSpPr>
        <p:spPr bwMode="auto">
          <a:xfrm>
            <a:off x="5006975" y="5348288"/>
            <a:ext cx="77788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61" y="43150"/>
              </a:cxn>
              <a:cxn ang="0">
                <a:pos x="0" y="86468"/>
              </a:cxn>
              <a:cxn ang="0">
                <a:pos x="17327" y="74177"/>
              </a:cxn>
              <a:cxn ang="0">
                <a:pos x="37392" y="62471"/>
              </a:cxn>
              <a:cxn ang="0">
                <a:pos x="58249" y="51933"/>
              </a:cxn>
              <a:cxn ang="0">
                <a:pos x="77953" y="43150"/>
              </a:cxn>
              <a:cxn ang="0">
                <a:pos x="58249" y="34370"/>
              </a:cxn>
              <a:cxn ang="0">
                <a:pos x="37392" y="23851"/>
              </a:cxn>
              <a:cxn ang="0">
                <a:pos x="17327" y="12194"/>
              </a:cxn>
              <a:cxn ang="0">
                <a:pos x="0" y="0"/>
              </a:cxn>
            </a:cxnLst>
            <a:rect l="0" t="0" r="r" b="b"/>
            <a:pathLst>
              <a:path w="78104" h="86995">
                <a:moveTo>
                  <a:pt x="0" y="0"/>
                </a:moveTo>
                <a:lnTo>
                  <a:pt x="16361" y="43150"/>
                </a:lnTo>
                <a:lnTo>
                  <a:pt x="0" y="86468"/>
                </a:lnTo>
                <a:lnTo>
                  <a:pt x="17327" y="74177"/>
                </a:lnTo>
                <a:lnTo>
                  <a:pt x="37392" y="62471"/>
                </a:lnTo>
                <a:lnTo>
                  <a:pt x="58249" y="51933"/>
                </a:lnTo>
                <a:lnTo>
                  <a:pt x="77953" y="43150"/>
                </a:lnTo>
                <a:lnTo>
                  <a:pt x="58249" y="34370"/>
                </a:lnTo>
                <a:lnTo>
                  <a:pt x="37392" y="23851"/>
                </a:lnTo>
                <a:lnTo>
                  <a:pt x="17327" y="12194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4737100" y="5102225"/>
            <a:ext cx="198438" cy="19685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spAutoFit/>
          </a:bodyPr>
          <a:lstStyle/>
          <a:p>
            <a:pPr marL="54610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403" name="object 9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47287A1-F570-4E73-AC77-9624F336DF60}" type="slidenum">
              <a:rPr lang="th-TH"/>
              <a:pPr marL="207963"/>
              <a:t>7</a:t>
            </a:fld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6694488" y="5032375"/>
            <a:ext cx="1038225" cy="538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895" fontAlgn="auto">
              <a:spcBef>
                <a:spcPts val="0"/>
              </a:spcBef>
              <a:spcAft>
                <a:spcPts val="0"/>
              </a:spcAft>
              <a:tabLst>
                <a:tab pos="344805" algn="l"/>
                <a:tab pos="640715" algn="l"/>
                <a:tab pos="936625" algn="l"/>
              </a:tabLst>
              <a:defRPr/>
            </a:pPr>
            <a:r>
              <a:rPr sz="1350" spc="20" dirty="0">
                <a:latin typeface="Times New Roman"/>
                <a:cs typeface="Times New Roman"/>
              </a:rPr>
              <a:t>1	3	</a:t>
            </a:r>
            <a:r>
              <a:rPr sz="1350" spc="20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895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Out of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order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Connectionless:</a:t>
            </a:r>
            <a:r>
              <a:rPr spc="-90" dirty="0"/>
              <a:t> </a:t>
            </a:r>
            <a:r>
              <a:rPr spc="-5" dirty="0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600" y="4981575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8113" y="4975225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7625" y="543242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4316413" y="5322888"/>
            <a:ext cx="0" cy="554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4235"/>
              </a:cxn>
            </a:cxnLst>
            <a:rect l="0" t="0" r="r" b="b"/>
            <a:pathLst>
              <a:path h="554354">
                <a:moveTo>
                  <a:pt x="0" y="0"/>
                </a:moveTo>
                <a:lnTo>
                  <a:pt x="0" y="554235"/>
                </a:lnTo>
              </a:path>
            </a:pathLst>
          </a:custGeom>
          <a:noFill/>
          <a:ln w="25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368800" y="547687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5105400" y="5384800"/>
            <a:ext cx="0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2464"/>
              </a:cxn>
            </a:cxnLst>
            <a:rect l="0" t="0" r="r" b="b"/>
            <a:pathLst>
              <a:path h="492760">
                <a:moveTo>
                  <a:pt x="0" y="0"/>
                </a:moveTo>
                <a:lnTo>
                  <a:pt x="0" y="492464"/>
                </a:lnTo>
              </a:path>
            </a:pathLst>
          </a:custGeom>
          <a:noFill/>
          <a:ln w="25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3478213" y="2413000"/>
            <a:ext cx="1411287" cy="463550"/>
          </a:xfrm>
          <a:custGeom>
            <a:avLst/>
            <a:gdLst/>
            <a:ahLst/>
            <a:cxnLst>
              <a:cxn ang="0">
                <a:pos x="0" y="464460"/>
              </a:cxn>
              <a:cxn ang="0">
                <a:pos x="1410559" y="464460"/>
              </a:cxn>
              <a:cxn ang="0">
                <a:pos x="1410559" y="0"/>
              </a:cxn>
              <a:cxn ang="0">
                <a:pos x="0" y="0"/>
              </a:cxn>
              <a:cxn ang="0">
                <a:pos x="0" y="464460"/>
              </a:cxn>
            </a:cxnLst>
            <a:rect l="0" t="0" r="r" b="b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3478213" y="2413000"/>
            <a:ext cx="1411287" cy="463550"/>
          </a:xfrm>
          <a:custGeom>
            <a:avLst/>
            <a:gdLst/>
            <a:ahLst/>
            <a:cxnLst>
              <a:cxn ang="0">
                <a:pos x="0" y="464460"/>
              </a:cxn>
              <a:cxn ang="0">
                <a:pos x="1410559" y="464460"/>
              </a:cxn>
              <a:cxn ang="0">
                <a:pos x="1410559" y="0"/>
              </a:cxn>
              <a:cxn ang="0">
                <a:pos x="0" y="0"/>
              </a:cxn>
              <a:cxn ang="0">
                <a:pos x="0" y="464460"/>
              </a:cxn>
            </a:cxnLst>
            <a:rect l="0" t="0" r="r" b="b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noFill/>
          <a:ln w="168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6" name="object 11"/>
          <p:cNvSpPr>
            <a:spLocks/>
          </p:cNvSpPr>
          <p:nvPr/>
        </p:nvSpPr>
        <p:spPr bwMode="auto">
          <a:xfrm>
            <a:off x="4887913" y="2413000"/>
            <a:ext cx="1069975" cy="463550"/>
          </a:xfrm>
          <a:custGeom>
            <a:avLst/>
            <a:gdLst/>
            <a:ahLst/>
            <a:cxnLst>
              <a:cxn ang="0">
                <a:pos x="0" y="464460"/>
              </a:cxn>
              <a:cxn ang="0">
                <a:pos x="1069702" y="464460"/>
              </a:cxn>
              <a:cxn ang="0">
                <a:pos x="1069702" y="0"/>
              </a:cxn>
              <a:cxn ang="0">
                <a:pos x="0" y="0"/>
              </a:cxn>
              <a:cxn ang="0">
                <a:pos x="0" y="464460"/>
              </a:cxn>
            </a:cxnLst>
            <a:rect l="0" t="0" r="r" b="b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4887913" y="2413000"/>
            <a:ext cx="1069975" cy="463550"/>
          </a:xfrm>
          <a:custGeom>
            <a:avLst/>
            <a:gdLst/>
            <a:ahLst/>
            <a:cxnLst>
              <a:cxn ang="0">
                <a:pos x="0" y="464460"/>
              </a:cxn>
              <a:cxn ang="0">
                <a:pos x="1069702" y="464460"/>
              </a:cxn>
              <a:cxn ang="0">
                <a:pos x="1069702" y="0"/>
              </a:cxn>
              <a:cxn ang="0">
                <a:pos x="0" y="0"/>
              </a:cxn>
              <a:cxn ang="0">
                <a:pos x="0" y="464460"/>
              </a:cxn>
            </a:cxnLst>
            <a:rect l="0" t="0" r="r" b="b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noFill/>
          <a:ln w="168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997450" y="2376488"/>
            <a:ext cx="852488" cy="514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Output</a:t>
            </a:r>
            <a:endParaRPr sz="1850">
              <a:latin typeface="Times New Roman"/>
              <a:cs typeface="Times New Roman"/>
            </a:endParaRPr>
          </a:p>
          <a:p>
            <a:pPr algn="ctr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interfa</a:t>
            </a:r>
            <a:r>
              <a:rPr sz="1850" spc="5" dirty="0">
                <a:latin typeface="Times New Roman"/>
                <a:cs typeface="Times New Roman"/>
              </a:rPr>
              <a:t>ce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1888" y="2371725"/>
            <a:ext cx="1116012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Destination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2388" y="2592388"/>
            <a:ext cx="735012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address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8775" y="2122488"/>
            <a:ext cx="11239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Routing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352" name="object 17"/>
          <p:cNvSpPr>
            <a:spLocks/>
          </p:cNvSpPr>
          <p:nvPr/>
        </p:nvSpPr>
        <p:spPr bwMode="auto">
          <a:xfrm>
            <a:off x="3478213" y="2876550"/>
            <a:ext cx="1411287" cy="1287463"/>
          </a:xfrm>
          <a:custGeom>
            <a:avLst/>
            <a:gdLst/>
            <a:ahLst/>
            <a:cxnLst>
              <a:cxn ang="0">
                <a:pos x="0" y="1286005"/>
              </a:cxn>
              <a:cxn ang="0">
                <a:pos x="1410559" y="1286005"/>
              </a:cxn>
              <a:cxn ang="0">
                <a:pos x="1410559" y="0"/>
              </a:cxn>
              <a:cxn ang="0">
                <a:pos x="0" y="0"/>
              </a:cxn>
              <a:cxn ang="0">
                <a:pos x="0" y="1286005"/>
              </a:cxn>
            </a:cxnLst>
            <a:rect l="0" t="0" r="r" b="b"/>
            <a:pathLst>
              <a:path w="1410970" h="1286510">
                <a:moveTo>
                  <a:pt x="0" y="1286005"/>
                </a:moveTo>
                <a:lnTo>
                  <a:pt x="1410559" y="1286005"/>
                </a:lnTo>
                <a:lnTo>
                  <a:pt x="1410559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noFill/>
          <a:ln w="16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3" name="object 18"/>
          <p:cNvSpPr>
            <a:spLocks/>
          </p:cNvSpPr>
          <p:nvPr/>
        </p:nvSpPr>
        <p:spPr bwMode="auto">
          <a:xfrm>
            <a:off x="4887913" y="2876550"/>
            <a:ext cx="1069975" cy="1287463"/>
          </a:xfrm>
          <a:custGeom>
            <a:avLst/>
            <a:gdLst/>
            <a:ahLst/>
            <a:cxnLst>
              <a:cxn ang="0">
                <a:pos x="0" y="1286005"/>
              </a:cxn>
              <a:cxn ang="0">
                <a:pos x="1069702" y="1286005"/>
              </a:cxn>
              <a:cxn ang="0">
                <a:pos x="1069702" y="0"/>
              </a:cxn>
              <a:cxn ang="0">
                <a:pos x="0" y="0"/>
              </a:cxn>
              <a:cxn ang="0">
                <a:pos x="0" y="1286005"/>
              </a:cxn>
            </a:cxnLst>
            <a:rect l="0" t="0" r="r" b="b"/>
            <a:pathLst>
              <a:path w="1069975" h="1286510">
                <a:moveTo>
                  <a:pt x="0" y="1286005"/>
                </a:moveTo>
                <a:lnTo>
                  <a:pt x="1069702" y="1286005"/>
                </a:lnTo>
                <a:lnTo>
                  <a:pt x="1069702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noFill/>
          <a:ln w="16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5348288" y="2890838"/>
            <a:ext cx="153987" cy="560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22225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813" y="3841750"/>
            <a:ext cx="144462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4187825" y="5232400"/>
            <a:ext cx="1027113" cy="290513"/>
          </a:xfrm>
          <a:custGeom>
            <a:avLst/>
            <a:gdLst/>
            <a:ahLst/>
            <a:cxnLst>
              <a:cxn ang="0">
                <a:pos x="1027713" y="0"/>
              </a:cxn>
              <a:cxn ang="0">
                <a:pos x="0" y="0"/>
              </a:cxn>
              <a:cxn ang="0">
                <a:pos x="0" y="92894"/>
              </a:cxn>
              <a:cxn ang="0">
                <a:pos x="15743" y="140783"/>
              </a:cxn>
              <a:cxn ang="0">
                <a:pos x="60343" y="184681"/>
              </a:cxn>
              <a:cxn ang="0">
                <a:pos x="129853" y="222986"/>
              </a:cxn>
              <a:cxn ang="0">
                <a:pos x="172716" y="239542"/>
              </a:cxn>
              <a:cxn ang="0">
                <a:pos x="220327" y="254099"/>
              </a:cxn>
              <a:cxn ang="0">
                <a:pos x="272192" y="266458"/>
              </a:cxn>
              <a:cxn ang="0">
                <a:pos x="327819" y="276419"/>
              </a:cxn>
              <a:cxn ang="0">
                <a:pos x="386713" y="283782"/>
              </a:cxn>
              <a:cxn ang="0">
                <a:pos x="448382" y="288346"/>
              </a:cxn>
              <a:cxn ang="0">
                <a:pos x="512333" y="289912"/>
              </a:cxn>
              <a:cxn ang="0">
                <a:pos x="576934" y="288346"/>
              </a:cxn>
              <a:cxn ang="0">
                <a:pos x="639154" y="283782"/>
              </a:cxn>
              <a:cxn ang="0">
                <a:pos x="698508" y="276419"/>
              </a:cxn>
              <a:cxn ang="0">
                <a:pos x="754510" y="266458"/>
              </a:cxn>
              <a:cxn ang="0">
                <a:pos x="806676" y="254099"/>
              </a:cxn>
              <a:cxn ang="0">
                <a:pos x="854521" y="239542"/>
              </a:cxn>
              <a:cxn ang="0">
                <a:pos x="897561" y="222986"/>
              </a:cxn>
              <a:cxn ang="0">
                <a:pos x="935309" y="204632"/>
              </a:cxn>
              <a:cxn ang="0">
                <a:pos x="992993" y="163331"/>
              </a:cxn>
              <a:cxn ang="0">
                <a:pos x="1023694" y="117237"/>
              </a:cxn>
              <a:cxn ang="0">
                <a:pos x="1027713" y="92894"/>
              </a:cxn>
              <a:cxn ang="0">
                <a:pos x="1027713" y="0"/>
              </a:cxn>
            </a:cxnLst>
            <a:rect l="0" t="0" r="r" b="b"/>
            <a:pathLst>
              <a:path w="1028064" h="290195">
                <a:moveTo>
                  <a:pt x="1027713" y="0"/>
                </a:moveTo>
                <a:lnTo>
                  <a:pt x="0" y="0"/>
                </a:lnTo>
                <a:lnTo>
                  <a:pt x="0" y="92894"/>
                </a:lnTo>
                <a:lnTo>
                  <a:pt x="15743" y="140783"/>
                </a:lnTo>
                <a:lnTo>
                  <a:pt x="60343" y="184681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4187825" y="5232400"/>
            <a:ext cx="1027113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3704"/>
              </a:cxn>
              <a:cxn ang="0">
                <a:pos x="0" y="81282"/>
              </a:cxn>
              <a:cxn ang="0">
                <a:pos x="0" y="91442"/>
              </a:cxn>
              <a:cxn ang="0">
                <a:pos x="0" y="92894"/>
              </a:cxn>
              <a:cxn ang="0">
                <a:pos x="4018" y="117237"/>
              </a:cxn>
              <a:cxn ang="0">
                <a:pos x="34682" y="163331"/>
              </a:cxn>
              <a:cxn ang="0">
                <a:pos x="92231" y="204632"/>
              </a:cxn>
              <a:cxn ang="0">
                <a:pos x="129853" y="222986"/>
              </a:cxn>
              <a:cxn ang="0">
                <a:pos x="172716" y="239542"/>
              </a:cxn>
              <a:cxn ang="0">
                <a:pos x="220327" y="254099"/>
              </a:cxn>
              <a:cxn ang="0">
                <a:pos x="272192" y="266458"/>
              </a:cxn>
              <a:cxn ang="0">
                <a:pos x="327819" y="276419"/>
              </a:cxn>
              <a:cxn ang="0">
                <a:pos x="386713" y="283782"/>
              </a:cxn>
              <a:cxn ang="0">
                <a:pos x="448382" y="288346"/>
              </a:cxn>
              <a:cxn ang="0">
                <a:pos x="512333" y="289912"/>
              </a:cxn>
              <a:cxn ang="0">
                <a:pos x="576934" y="288346"/>
              </a:cxn>
              <a:cxn ang="0">
                <a:pos x="639154" y="283782"/>
              </a:cxn>
              <a:cxn ang="0">
                <a:pos x="698508" y="276419"/>
              </a:cxn>
              <a:cxn ang="0">
                <a:pos x="754510" y="266458"/>
              </a:cxn>
              <a:cxn ang="0">
                <a:pos x="806676" y="254099"/>
              </a:cxn>
              <a:cxn ang="0">
                <a:pos x="854521" y="239542"/>
              </a:cxn>
              <a:cxn ang="0">
                <a:pos x="897561" y="222986"/>
              </a:cxn>
              <a:cxn ang="0">
                <a:pos x="935309" y="204632"/>
              </a:cxn>
              <a:cxn ang="0">
                <a:pos x="992993" y="163331"/>
              </a:cxn>
              <a:cxn ang="0">
                <a:pos x="1023694" y="117237"/>
              </a:cxn>
              <a:cxn ang="0">
                <a:pos x="1027713" y="92894"/>
              </a:cxn>
              <a:cxn ang="0">
                <a:pos x="1027713" y="39189"/>
              </a:cxn>
              <a:cxn ang="0">
                <a:pos x="1027713" y="11611"/>
              </a:cxn>
              <a:cxn ang="0">
                <a:pos x="1027713" y="1451"/>
              </a:cxn>
              <a:cxn ang="0">
                <a:pos x="1027713" y="0"/>
              </a:cxn>
            </a:cxnLst>
            <a:rect l="0" t="0" r="r" b="b"/>
            <a:pathLst>
              <a:path w="1028064" h="290195">
                <a:moveTo>
                  <a:pt x="0" y="0"/>
                </a:moveTo>
                <a:lnTo>
                  <a:pt x="0" y="53704"/>
                </a:lnTo>
                <a:lnTo>
                  <a:pt x="0" y="81282"/>
                </a:lnTo>
                <a:lnTo>
                  <a:pt x="0" y="91442"/>
                </a:lnTo>
                <a:lnTo>
                  <a:pt x="0" y="92894"/>
                </a:lnTo>
                <a:lnTo>
                  <a:pt x="4018" y="117237"/>
                </a:lnTo>
                <a:lnTo>
                  <a:pt x="34682" y="163331"/>
                </a:lnTo>
                <a:lnTo>
                  <a:pt x="92231" y="204632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39189"/>
                </a:lnTo>
                <a:lnTo>
                  <a:pt x="1027713" y="11611"/>
                </a:lnTo>
                <a:lnTo>
                  <a:pt x="1027713" y="1451"/>
                </a:lnTo>
                <a:lnTo>
                  <a:pt x="1027713" y="0"/>
                </a:lnTo>
              </a:path>
            </a:pathLst>
          </a:custGeom>
          <a:noFill/>
          <a:ln w="8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8" name="object 23"/>
          <p:cNvSpPr>
            <a:spLocks/>
          </p:cNvSpPr>
          <p:nvPr/>
        </p:nvSpPr>
        <p:spPr bwMode="auto">
          <a:xfrm>
            <a:off x="4187825" y="5035550"/>
            <a:ext cx="1027113" cy="393700"/>
          </a:xfrm>
          <a:custGeom>
            <a:avLst/>
            <a:gdLst/>
            <a:ahLst/>
            <a:cxnLst>
              <a:cxn ang="0">
                <a:pos x="512333" y="0"/>
              </a:cxn>
              <a:cxn ang="0">
                <a:pos x="448382" y="1519"/>
              </a:cxn>
              <a:cxn ang="0">
                <a:pos x="386713" y="5960"/>
              </a:cxn>
              <a:cxn ang="0">
                <a:pos x="327819" y="13146"/>
              </a:cxn>
              <a:cxn ang="0">
                <a:pos x="272192" y="22899"/>
              </a:cxn>
              <a:cxn ang="0">
                <a:pos x="220327" y="35043"/>
              </a:cxn>
              <a:cxn ang="0">
                <a:pos x="172716" y="49400"/>
              </a:cxn>
              <a:cxn ang="0">
                <a:pos x="129853" y="65794"/>
              </a:cxn>
              <a:cxn ang="0">
                <a:pos x="92231" y="84047"/>
              </a:cxn>
              <a:cxn ang="0">
                <a:pos x="34682" y="125423"/>
              </a:cxn>
              <a:cxn ang="0">
                <a:pos x="4018" y="172113"/>
              </a:cxn>
              <a:cxn ang="0">
                <a:pos x="0" y="197008"/>
              </a:cxn>
              <a:cxn ang="0">
                <a:pos x="4018" y="221352"/>
              </a:cxn>
              <a:cxn ang="0">
                <a:pos x="34682" y="267446"/>
              </a:cxn>
              <a:cxn ang="0">
                <a:pos x="92231" y="308747"/>
              </a:cxn>
              <a:cxn ang="0">
                <a:pos x="129853" y="327101"/>
              </a:cxn>
              <a:cxn ang="0">
                <a:pos x="172716" y="343656"/>
              </a:cxn>
              <a:cxn ang="0">
                <a:pos x="220327" y="358214"/>
              </a:cxn>
              <a:cxn ang="0">
                <a:pos x="272192" y="370573"/>
              </a:cxn>
              <a:cxn ang="0">
                <a:pos x="327819" y="380534"/>
              </a:cxn>
              <a:cxn ang="0">
                <a:pos x="386713" y="387896"/>
              </a:cxn>
              <a:cxn ang="0">
                <a:pos x="448382" y="392461"/>
              </a:cxn>
              <a:cxn ang="0">
                <a:pos x="512333" y="394026"/>
              </a:cxn>
              <a:cxn ang="0">
                <a:pos x="576934" y="392461"/>
              </a:cxn>
              <a:cxn ang="0">
                <a:pos x="639154" y="387896"/>
              </a:cxn>
              <a:cxn ang="0">
                <a:pos x="698508" y="380534"/>
              </a:cxn>
              <a:cxn ang="0">
                <a:pos x="754510" y="370573"/>
              </a:cxn>
              <a:cxn ang="0">
                <a:pos x="806676" y="358214"/>
              </a:cxn>
              <a:cxn ang="0">
                <a:pos x="854521" y="343656"/>
              </a:cxn>
              <a:cxn ang="0">
                <a:pos x="897561" y="327101"/>
              </a:cxn>
              <a:cxn ang="0">
                <a:pos x="935309" y="308747"/>
              </a:cxn>
              <a:cxn ang="0">
                <a:pos x="992993" y="267446"/>
              </a:cxn>
              <a:cxn ang="0">
                <a:pos x="1023694" y="221352"/>
              </a:cxn>
              <a:cxn ang="0">
                <a:pos x="1027713" y="197008"/>
              </a:cxn>
              <a:cxn ang="0">
                <a:pos x="1023694" y="172113"/>
              </a:cxn>
              <a:cxn ang="0">
                <a:pos x="992993" y="125423"/>
              </a:cxn>
              <a:cxn ang="0">
                <a:pos x="935309" y="84047"/>
              </a:cxn>
              <a:cxn ang="0">
                <a:pos x="897561" y="65794"/>
              </a:cxn>
              <a:cxn ang="0">
                <a:pos x="854521" y="49400"/>
              </a:cxn>
              <a:cxn ang="0">
                <a:pos x="806676" y="35043"/>
              </a:cxn>
              <a:cxn ang="0">
                <a:pos x="754510" y="22899"/>
              </a:cxn>
              <a:cxn ang="0">
                <a:pos x="698508" y="13146"/>
              </a:cxn>
              <a:cxn ang="0">
                <a:pos x="639154" y="5960"/>
              </a:cxn>
              <a:cxn ang="0">
                <a:pos x="576934" y="1519"/>
              </a:cxn>
              <a:cxn ang="0">
                <a:pos x="512333" y="0"/>
              </a:cxn>
            </a:cxnLst>
            <a:rect l="0" t="0" r="r" b="b"/>
            <a:pathLst>
              <a:path w="1028064" h="394335">
                <a:moveTo>
                  <a:pt x="512333" y="0"/>
                </a:moveTo>
                <a:lnTo>
                  <a:pt x="448382" y="1519"/>
                </a:lnTo>
                <a:lnTo>
                  <a:pt x="386713" y="5960"/>
                </a:lnTo>
                <a:lnTo>
                  <a:pt x="327819" y="13146"/>
                </a:lnTo>
                <a:lnTo>
                  <a:pt x="272192" y="22899"/>
                </a:lnTo>
                <a:lnTo>
                  <a:pt x="220327" y="35043"/>
                </a:lnTo>
                <a:lnTo>
                  <a:pt x="172716" y="49400"/>
                </a:lnTo>
                <a:lnTo>
                  <a:pt x="129853" y="65794"/>
                </a:lnTo>
                <a:lnTo>
                  <a:pt x="92231" y="84047"/>
                </a:lnTo>
                <a:lnTo>
                  <a:pt x="34682" y="125423"/>
                </a:lnTo>
                <a:lnTo>
                  <a:pt x="4018" y="172113"/>
                </a:lnTo>
                <a:lnTo>
                  <a:pt x="0" y="197008"/>
                </a:lnTo>
                <a:lnTo>
                  <a:pt x="4018" y="221352"/>
                </a:lnTo>
                <a:lnTo>
                  <a:pt x="34682" y="267446"/>
                </a:lnTo>
                <a:lnTo>
                  <a:pt x="92231" y="308747"/>
                </a:lnTo>
                <a:lnTo>
                  <a:pt x="129853" y="327101"/>
                </a:lnTo>
                <a:lnTo>
                  <a:pt x="172716" y="343656"/>
                </a:lnTo>
                <a:lnTo>
                  <a:pt x="220327" y="358214"/>
                </a:lnTo>
                <a:lnTo>
                  <a:pt x="272192" y="370573"/>
                </a:lnTo>
                <a:lnTo>
                  <a:pt x="327819" y="380534"/>
                </a:lnTo>
                <a:lnTo>
                  <a:pt x="386713" y="387896"/>
                </a:lnTo>
                <a:lnTo>
                  <a:pt x="448382" y="392461"/>
                </a:lnTo>
                <a:lnTo>
                  <a:pt x="512333" y="394026"/>
                </a:lnTo>
                <a:lnTo>
                  <a:pt x="576934" y="392461"/>
                </a:lnTo>
                <a:lnTo>
                  <a:pt x="639154" y="387896"/>
                </a:lnTo>
                <a:lnTo>
                  <a:pt x="698508" y="380534"/>
                </a:lnTo>
                <a:lnTo>
                  <a:pt x="754510" y="370573"/>
                </a:lnTo>
                <a:lnTo>
                  <a:pt x="806676" y="358214"/>
                </a:lnTo>
                <a:lnTo>
                  <a:pt x="854521" y="343656"/>
                </a:lnTo>
                <a:lnTo>
                  <a:pt x="897561" y="327101"/>
                </a:lnTo>
                <a:lnTo>
                  <a:pt x="935309" y="308747"/>
                </a:lnTo>
                <a:lnTo>
                  <a:pt x="992993" y="267446"/>
                </a:lnTo>
                <a:lnTo>
                  <a:pt x="1023694" y="221352"/>
                </a:lnTo>
                <a:lnTo>
                  <a:pt x="1027713" y="197008"/>
                </a:lnTo>
                <a:lnTo>
                  <a:pt x="1023694" y="172113"/>
                </a:lnTo>
                <a:lnTo>
                  <a:pt x="992993" y="125423"/>
                </a:lnTo>
                <a:lnTo>
                  <a:pt x="935309" y="84047"/>
                </a:lnTo>
                <a:lnTo>
                  <a:pt x="897561" y="65794"/>
                </a:lnTo>
                <a:lnTo>
                  <a:pt x="854521" y="49400"/>
                </a:lnTo>
                <a:lnTo>
                  <a:pt x="806676" y="35043"/>
                </a:lnTo>
                <a:lnTo>
                  <a:pt x="754510" y="22899"/>
                </a:lnTo>
                <a:lnTo>
                  <a:pt x="698508" y="13146"/>
                </a:lnTo>
                <a:lnTo>
                  <a:pt x="639154" y="5960"/>
                </a:lnTo>
                <a:lnTo>
                  <a:pt x="576934" y="1519"/>
                </a:lnTo>
                <a:lnTo>
                  <a:pt x="51233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4187825" y="5035550"/>
            <a:ext cx="1027113" cy="393700"/>
          </a:xfrm>
          <a:custGeom>
            <a:avLst/>
            <a:gdLst/>
            <a:ahLst/>
            <a:cxnLst>
              <a:cxn ang="0">
                <a:pos x="1027713" y="197008"/>
              </a:cxn>
              <a:cxn ang="0">
                <a:pos x="1011959" y="244898"/>
              </a:cxn>
              <a:cxn ang="0">
                <a:pos x="967281" y="288795"/>
              </a:cxn>
              <a:cxn ang="0">
                <a:pos x="897561" y="327101"/>
              </a:cxn>
              <a:cxn ang="0">
                <a:pos x="854521" y="343656"/>
              </a:cxn>
              <a:cxn ang="0">
                <a:pos x="806676" y="358214"/>
              </a:cxn>
              <a:cxn ang="0">
                <a:pos x="754510" y="370573"/>
              </a:cxn>
              <a:cxn ang="0">
                <a:pos x="698508" y="380534"/>
              </a:cxn>
              <a:cxn ang="0">
                <a:pos x="639154" y="387896"/>
              </a:cxn>
              <a:cxn ang="0">
                <a:pos x="576934" y="392461"/>
              </a:cxn>
              <a:cxn ang="0">
                <a:pos x="512333" y="394026"/>
              </a:cxn>
              <a:cxn ang="0">
                <a:pos x="448382" y="392461"/>
              </a:cxn>
              <a:cxn ang="0">
                <a:pos x="386713" y="387896"/>
              </a:cxn>
              <a:cxn ang="0">
                <a:pos x="327819" y="380534"/>
              </a:cxn>
              <a:cxn ang="0">
                <a:pos x="272192" y="370573"/>
              </a:cxn>
              <a:cxn ang="0">
                <a:pos x="220327" y="358214"/>
              </a:cxn>
              <a:cxn ang="0">
                <a:pos x="172716" y="343656"/>
              </a:cxn>
              <a:cxn ang="0">
                <a:pos x="129853" y="327101"/>
              </a:cxn>
              <a:cxn ang="0">
                <a:pos x="92231" y="308747"/>
              </a:cxn>
              <a:cxn ang="0">
                <a:pos x="34682" y="267446"/>
              </a:cxn>
              <a:cxn ang="0">
                <a:pos x="4018" y="221352"/>
              </a:cxn>
              <a:cxn ang="0">
                <a:pos x="0" y="197008"/>
              </a:cxn>
              <a:cxn ang="0">
                <a:pos x="4018" y="172113"/>
              </a:cxn>
              <a:cxn ang="0">
                <a:pos x="34682" y="125423"/>
              </a:cxn>
              <a:cxn ang="0">
                <a:pos x="92231" y="84047"/>
              </a:cxn>
              <a:cxn ang="0">
                <a:pos x="129853" y="65794"/>
              </a:cxn>
              <a:cxn ang="0">
                <a:pos x="172716" y="49400"/>
              </a:cxn>
              <a:cxn ang="0">
                <a:pos x="220327" y="35043"/>
              </a:cxn>
              <a:cxn ang="0">
                <a:pos x="272192" y="22899"/>
              </a:cxn>
              <a:cxn ang="0">
                <a:pos x="327819" y="13146"/>
              </a:cxn>
              <a:cxn ang="0">
                <a:pos x="386713" y="5960"/>
              </a:cxn>
              <a:cxn ang="0">
                <a:pos x="448382" y="1519"/>
              </a:cxn>
              <a:cxn ang="0">
                <a:pos x="512333" y="0"/>
              </a:cxn>
              <a:cxn ang="0">
                <a:pos x="576934" y="1519"/>
              </a:cxn>
              <a:cxn ang="0">
                <a:pos x="639154" y="5960"/>
              </a:cxn>
              <a:cxn ang="0">
                <a:pos x="698508" y="13146"/>
              </a:cxn>
              <a:cxn ang="0">
                <a:pos x="754510" y="22899"/>
              </a:cxn>
              <a:cxn ang="0">
                <a:pos x="806676" y="35043"/>
              </a:cxn>
              <a:cxn ang="0">
                <a:pos x="854521" y="49400"/>
              </a:cxn>
              <a:cxn ang="0">
                <a:pos x="897561" y="65794"/>
              </a:cxn>
              <a:cxn ang="0">
                <a:pos x="935309" y="84047"/>
              </a:cxn>
              <a:cxn ang="0">
                <a:pos x="992993" y="125423"/>
              </a:cxn>
              <a:cxn ang="0">
                <a:pos x="1023694" y="172113"/>
              </a:cxn>
              <a:cxn ang="0">
                <a:pos x="1027713" y="197008"/>
              </a:cxn>
            </a:cxnLst>
            <a:rect l="0" t="0" r="r" b="b"/>
            <a:pathLst>
              <a:path w="1028064" h="394335">
                <a:moveTo>
                  <a:pt x="1027713" y="197008"/>
                </a:moveTo>
                <a:lnTo>
                  <a:pt x="1011959" y="244898"/>
                </a:lnTo>
                <a:lnTo>
                  <a:pt x="967281" y="288795"/>
                </a:lnTo>
                <a:lnTo>
                  <a:pt x="897561" y="327101"/>
                </a:lnTo>
                <a:lnTo>
                  <a:pt x="854521" y="343656"/>
                </a:lnTo>
                <a:lnTo>
                  <a:pt x="806676" y="358214"/>
                </a:lnTo>
                <a:lnTo>
                  <a:pt x="754510" y="370573"/>
                </a:lnTo>
                <a:lnTo>
                  <a:pt x="698508" y="380534"/>
                </a:lnTo>
                <a:lnTo>
                  <a:pt x="639154" y="387896"/>
                </a:lnTo>
                <a:lnTo>
                  <a:pt x="576934" y="392461"/>
                </a:lnTo>
                <a:lnTo>
                  <a:pt x="512333" y="394026"/>
                </a:lnTo>
                <a:lnTo>
                  <a:pt x="448382" y="392461"/>
                </a:lnTo>
                <a:lnTo>
                  <a:pt x="386713" y="387896"/>
                </a:lnTo>
                <a:lnTo>
                  <a:pt x="327819" y="380534"/>
                </a:lnTo>
                <a:lnTo>
                  <a:pt x="272192" y="370573"/>
                </a:lnTo>
                <a:lnTo>
                  <a:pt x="220327" y="358214"/>
                </a:lnTo>
                <a:lnTo>
                  <a:pt x="172716" y="343656"/>
                </a:lnTo>
                <a:lnTo>
                  <a:pt x="129853" y="327101"/>
                </a:lnTo>
                <a:lnTo>
                  <a:pt x="92231" y="308747"/>
                </a:lnTo>
                <a:lnTo>
                  <a:pt x="34682" y="267446"/>
                </a:lnTo>
                <a:lnTo>
                  <a:pt x="4018" y="221352"/>
                </a:lnTo>
                <a:lnTo>
                  <a:pt x="0" y="197008"/>
                </a:lnTo>
                <a:lnTo>
                  <a:pt x="4018" y="172113"/>
                </a:lnTo>
                <a:lnTo>
                  <a:pt x="34682" y="125423"/>
                </a:lnTo>
                <a:lnTo>
                  <a:pt x="92231" y="84047"/>
                </a:lnTo>
                <a:lnTo>
                  <a:pt x="129853" y="65794"/>
                </a:lnTo>
                <a:lnTo>
                  <a:pt x="172716" y="49400"/>
                </a:lnTo>
                <a:lnTo>
                  <a:pt x="220327" y="35043"/>
                </a:lnTo>
                <a:lnTo>
                  <a:pt x="272192" y="22899"/>
                </a:lnTo>
                <a:lnTo>
                  <a:pt x="327819" y="13146"/>
                </a:lnTo>
                <a:lnTo>
                  <a:pt x="386713" y="5960"/>
                </a:lnTo>
                <a:lnTo>
                  <a:pt x="448382" y="1519"/>
                </a:lnTo>
                <a:lnTo>
                  <a:pt x="512333" y="0"/>
                </a:lnTo>
                <a:lnTo>
                  <a:pt x="576934" y="1519"/>
                </a:lnTo>
                <a:lnTo>
                  <a:pt x="639154" y="5960"/>
                </a:lnTo>
                <a:lnTo>
                  <a:pt x="698508" y="13146"/>
                </a:lnTo>
                <a:lnTo>
                  <a:pt x="754510" y="22899"/>
                </a:lnTo>
                <a:lnTo>
                  <a:pt x="806676" y="35043"/>
                </a:lnTo>
                <a:lnTo>
                  <a:pt x="854521" y="49400"/>
                </a:lnTo>
                <a:lnTo>
                  <a:pt x="897561" y="65794"/>
                </a:lnTo>
                <a:lnTo>
                  <a:pt x="935309" y="84047"/>
                </a:lnTo>
                <a:lnTo>
                  <a:pt x="992993" y="125423"/>
                </a:lnTo>
                <a:lnTo>
                  <a:pt x="1023694" y="172113"/>
                </a:lnTo>
                <a:lnTo>
                  <a:pt x="1027713" y="197008"/>
                </a:lnTo>
                <a:close/>
              </a:path>
            </a:pathLst>
          </a:custGeom>
          <a:noFill/>
          <a:ln w="112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0" name="object 25"/>
          <p:cNvSpPr>
            <a:spLocks/>
          </p:cNvSpPr>
          <p:nvPr/>
        </p:nvSpPr>
        <p:spPr bwMode="auto">
          <a:xfrm>
            <a:off x="4446588" y="5145088"/>
            <a:ext cx="509587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9572" y="171743"/>
              </a:cxn>
            </a:cxnLst>
            <a:rect l="0" t="0" r="r" b="b"/>
            <a:pathLst>
              <a:path w="509904" h="172085">
                <a:moveTo>
                  <a:pt x="0" y="0"/>
                </a:moveTo>
                <a:lnTo>
                  <a:pt x="509572" y="171743"/>
                </a:lnTo>
              </a:path>
            </a:pathLst>
          </a:custGeom>
          <a:noFill/>
          <a:ln w="2246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4446588" y="5145088"/>
            <a:ext cx="509587" cy="171450"/>
          </a:xfrm>
          <a:custGeom>
            <a:avLst/>
            <a:gdLst/>
            <a:ahLst/>
            <a:cxnLst>
              <a:cxn ang="0">
                <a:pos x="509572" y="0"/>
              </a:cxn>
              <a:cxn ang="0">
                <a:pos x="0" y="171743"/>
              </a:cxn>
            </a:cxnLst>
            <a:rect l="0" t="0" r="r" b="b"/>
            <a:pathLst>
              <a:path w="509904" h="172085">
                <a:moveTo>
                  <a:pt x="509572" y="0"/>
                </a:moveTo>
                <a:lnTo>
                  <a:pt x="0" y="171743"/>
                </a:lnTo>
              </a:path>
            </a:pathLst>
          </a:custGeom>
          <a:noFill/>
          <a:ln w="2246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2" name="object 27"/>
          <p:cNvSpPr>
            <a:spLocks/>
          </p:cNvSpPr>
          <p:nvPr/>
        </p:nvSpPr>
        <p:spPr bwMode="auto">
          <a:xfrm>
            <a:off x="5407025" y="3517900"/>
            <a:ext cx="33338" cy="33338"/>
          </a:xfrm>
          <a:custGeom>
            <a:avLst/>
            <a:gdLst/>
            <a:ahLst/>
            <a:cxnLst>
              <a:cxn ang="0">
                <a:pos x="28087" y="0"/>
              </a:cxn>
              <a:cxn ang="0">
                <a:pos x="8378" y="0"/>
              </a:cxn>
              <a:cxn ang="0">
                <a:pos x="0" y="8463"/>
              </a:cxn>
              <a:cxn ang="0">
                <a:pos x="0" y="28051"/>
              </a:cxn>
              <a:cxn ang="0">
                <a:pos x="8378" y="33662"/>
              </a:cxn>
              <a:cxn ang="0">
                <a:pos x="28087" y="33662"/>
              </a:cxn>
              <a:cxn ang="0">
                <a:pos x="33704" y="28051"/>
              </a:cxn>
              <a:cxn ang="0">
                <a:pos x="33704" y="8463"/>
              </a:cxn>
              <a:cxn ang="0">
                <a:pos x="28087" y="0"/>
              </a:cxn>
            </a:cxnLst>
            <a:rect l="0" t="0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3" name="object 28"/>
          <p:cNvSpPr>
            <a:spLocks/>
          </p:cNvSpPr>
          <p:nvPr/>
        </p:nvSpPr>
        <p:spPr bwMode="auto">
          <a:xfrm>
            <a:off x="5407025" y="3625850"/>
            <a:ext cx="33338" cy="33338"/>
          </a:xfrm>
          <a:custGeom>
            <a:avLst/>
            <a:gdLst/>
            <a:ahLst/>
            <a:cxnLst>
              <a:cxn ang="0">
                <a:pos x="28087" y="0"/>
              </a:cxn>
              <a:cxn ang="0">
                <a:pos x="8378" y="0"/>
              </a:cxn>
              <a:cxn ang="0">
                <a:pos x="0" y="8367"/>
              </a:cxn>
              <a:cxn ang="0">
                <a:pos x="0" y="28051"/>
              </a:cxn>
              <a:cxn ang="0">
                <a:pos x="8378" y="33662"/>
              </a:cxn>
              <a:cxn ang="0">
                <a:pos x="28087" y="33662"/>
              </a:cxn>
              <a:cxn ang="0">
                <a:pos x="33704" y="28051"/>
              </a:cxn>
              <a:cxn ang="0">
                <a:pos x="33704" y="8367"/>
              </a:cxn>
              <a:cxn ang="0">
                <a:pos x="28087" y="0"/>
              </a:cxn>
            </a:cxnLst>
            <a:rect l="0" t="0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367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367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4" name="object 29"/>
          <p:cNvSpPr>
            <a:spLocks/>
          </p:cNvSpPr>
          <p:nvPr/>
        </p:nvSpPr>
        <p:spPr bwMode="auto">
          <a:xfrm>
            <a:off x="5407025" y="3732213"/>
            <a:ext cx="33338" cy="33337"/>
          </a:xfrm>
          <a:custGeom>
            <a:avLst/>
            <a:gdLst/>
            <a:ahLst/>
            <a:cxnLst>
              <a:cxn ang="0">
                <a:pos x="28087" y="0"/>
              </a:cxn>
              <a:cxn ang="0">
                <a:pos x="8378" y="0"/>
              </a:cxn>
              <a:cxn ang="0">
                <a:pos x="0" y="8463"/>
              </a:cxn>
              <a:cxn ang="0">
                <a:pos x="0" y="28051"/>
              </a:cxn>
              <a:cxn ang="0">
                <a:pos x="8378" y="33662"/>
              </a:cxn>
              <a:cxn ang="0">
                <a:pos x="28087" y="33662"/>
              </a:cxn>
              <a:cxn ang="0">
                <a:pos x="33704" y="28051"/>
              </a:cxn>
              <a:cxn ang="0">
                <a:pos x="33704" y="8463"/>
              </a:cxn>
              <a:cxn ang="0">
                <a:pos x="28087" y="0"/>
              </a:cxn>
            </a:cxnLst>
            <a:rect l="0" t="0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5" name="object 30"/>
          <p:cNvSpPr>
            <a:spLocks/>
          </p:cNvSpPr>
          <p:nvPr/>
        </p:nvSpPr>
        <p:spPr bwMode="auto">
          <a:xfrm>
            <a:off x="4227513" y="3517900"/>
            <a:ext cx="33337" cy="33338"/>
          </a:xfrm>
          <a:custGeom>
            <a:avLst/>
            <a:gdLst/>
            <a:ahLst/>
            <a:cxnLst>
              <a:cxn ang="0">
                <a:pos x="25326" y="0"/>
              </a:cxn>
              <a:cxn ang="0">
                <a:pos x="5617" y="0"/>
              </a:cxn>
              <a:cxn ang="0">
                <a:pos x="0" y="8463"/>
              </a:cxn>
              <a:cxn ang="0">
                <a:pos x="0" y="28051"/>
              </a:cxn>
              <a:cxn ang="0">
                <a:pos x="5617" y="33662"/>
              </a:cxn>
              <a:cxn ang="0">
                <a:pos x="25326" y="33662"/>
              </a:cxn>
              <a:cxn ang="0">
                <a:pos x="33990" y="28051"/>
              </a:cxn>
              <a:cxn ang="0">
                <a:pos x="33990" y="8463"/>
              </a:cxn>
              <a:cxn ang="0">
                <a:pos x="25326" y="0"/>
              </a:cxn>
            </a:cxnLst>
            <a:rect l="0" t="0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6" name="object 31"/>
          <p:cNvSpPr>
            <a:spLocks/>
          </p:cNvSpPr>
          <p:nvPr/>
        </p:nvSpPr>
        <p:spPr bwMode="auto">
          <a:xfrm>
            <a:off x="4227513" y="3625850"/>
            <a:ext cx="33337" cy="33338"/>
          </a:xfrm>
          <a:custGeom>
            <a:avLst/>
            <a:gdLst/>
            <a:ahLst/>
            <a:cxnLst>
              <a:cxn ang="0">
                <a:pos x="25326" y="0"/>
              </a:cxn>
              <a:cxn ang="0">
                <a:pos x="5617" y="0"/>
              </a:cxn>
              <a:cxn ang="0">
                <a:pos x="0" y="8367"/>
              </a:cxn>
              <a:cxn ang="0">
                <a:pos x="0" y="28051"/>
              </a:cxn>
              <a:cxn ang="0">
                <a:pos x="5617" y="33662"/>
              </a:cxn>
              <a:cxn ang="0">
                <a:pos x="25326" y="33662"/>
              </a:cxn>
              <a:cxn ang="0">
                <a:pos x="33990" y="28051"/>
              </a:cxn>
              <a:cxn ang="0">
                <a:pos x="33990" y="8367"/>
              </a:cxn>
              <a:cxn ang="0">
                <a:pos x="25326" y="0"/>
              </a:cxn>
            </a:cxnLst>
            <a:rect l="0" t="0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367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367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7" name="object 32"/>
          <p:cNvSpPr>
            <a:spLocks/>
          </p:cNvSpPr>
          <p:nvPr/>
        </p:nvSpPr>
        <p:spPr bwMode="auto">
          <a:xfrm>
            <a:off x="4227513" y="3732213"/>
            <a:ext cx="33337" cy="33337"/>
          </a:xfrm>
          <a:custGeom>
            <a:avLst/>
            <a:gdLst/>
            <a:ahLst/>
            <a:cxnLst>
              <a:cxn ang="0">
                <a:pos x="25326" y="0"/>
              </a:cxn>
              <a:cxn ang="0">
                <a:pos x="5617" y="0"/>
              </a:cxn>
              <a:cxn ang="0">
                <a:pos x="0" y="8463"/>
              </a:cxn>
              <a:cxn ang="0">
                <a:pos x="0" y="28051"/>
              </a:cxn>
              <a:cxn ang="0">
                <a:pos x="5617" y="33662"/>
              </a:cxn>
              <a:cxn ang="0">
                <a:pos x="25326" y="33662"/>
              </a:cxn>
              <a:cxn ang="0">
                <a:pos x="33990" y="28051"/>
              </a:cxn>
              <a:cxn ang="0">
                <a:pos x="33990" y="8463"/>
              </a:cxn>
              <a:cxn ang="0">
                <a:pos x="25326" y="0"/>
              </a:cxn>
            </a:cxnLst>
            <a:rect l="0" t="0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8" name="object 33"/>
          <p:cNvSpPr>
            <a:spLocks noChangeArrowheads="1"/>
          </p:cNvSpPr>
          <p:nvPr/>
        </p:nvSpPr>
        <p:spPr bwMode="auto">
          <a:xfrm>
            <a:off x="3489325" y="4227513"/>
            <a:ext cx="2454275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9" name="object 34"/>
          <p:cNvSpPr>
            <a:spLocks/>
          </p:cNvSpPr>
          <p:nvPr/>
        </p:nvSpPr>
        <p:spPr bwMode="auto">
          <a:xfrm>
            <a:off x="3489325" y="4227513"/>
            <a:ext cx="2455863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5030" y="0"/>
              </a:cxn>
              <a:cxn ang="0">
                <a:pos x="1210520" y="647186"/>
              </a:cxn>
              <a:cxn ang="0">
                <a:pos x="0" y="0"/>
              </a:cxn>
            </a:cxnLst>
            <a:rect l="0" t="0" r="r" b="b"/>
            <a:pathLst>
              <a:path w="2455545" h="647700">
                <a:moveTo>
                  <a:pt x="0" y="0"/>
                </a:moveTo>
                <a:lnTo>
                  <a:pt x="2455030" y="0"/>
                </a:lnTo>
                <a:lnTo>
                  <a:pt x="1210520" y="647186"/>
                </a:lnTo>
                <a:lnTo>
                  <a:pt x="0" y="0"/>
                </a:lnTo>
                <a:close/>
              </a:path>
            </a:pathLst>
          </a:custGeom>
          <a:noFill/>
          <a:ln w="8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144963" y="2879725"/>
            <a:ext cx="196850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0" indent="-6350">
              <a:lnSpc>
                <a:spcPts val="2125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A  B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144963" y="3813175"/>
            <a:ext cx="196850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10" dirty="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6338" y="4217988"/>
            <a:ext cx="1116012" cy="417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1613" indent="-190500">
              <a:lnSpc>
                <a:spcPct val="72000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Destination  address</a:t>
            </a: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95463" y="3273425"/>
          <a:ext cx="1514475" cy="1858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347"/>
                <a:gridCol w="202567"/>
                <a:gridCol w="126742"/>
                <a:gridCol w="852962"/>
              </a:tblGrid>
              <a:tr h="1560452">
                <a:tc gridSpan="2">
                  <a:txBody>
                    <a:bodyPr/>
                    <a:lstStyle/>
                    <a:p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87">
                      <a:solidFill>
                        <a:srgbClr val="000000"/>
                      </a:solidFill>
                      <a:prstDash val="solid"/>
                    </a:lnR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87">
                      <a:solidFill>
                        <a:srgbClr val="000000"/>
                      </a:solidFill>
                      <a:prstDash val="solid"/>
                    </a:lnL>
                    <a:lnT w="25487">
                      <a:solidFill>
                        <a:srgbClr val="000000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840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0">
                      <a:solidFill>
                        <a:srgbClr val="57585B"/>
                      </a:solidFill>
                      <a:prstDash val="solid"/>
                    </a:lnR>
                    <a:lnT w="17060">
                      <a:solidFill>
                        <a:srgbClr val="57585B"/>
                      </a:solidFill>
                      <a:prstDash val="solid"/>
                    </a:lnT>
                    <a:lnB w="17060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14389" name="object 39"/>
          <p:cNvSpPr>
            <a:spLocks/>
          </p:cNvSpPr>
          <p:nvPr/>
        </p:nvSpPr>
        <p:spPr bwMode="auto">
          <a:xfrm>
            <a:off x="3211513" y="3211513"/>
            <a:ext cx="130175" cy="147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82" y="73219"/>
              </a:cxn>
              <a:cxn ang="0">
                <a:pos x="0" y="146533"/>
              </a:cxn>
              <a:cxn ang="0">
                <a:pos x="28489" y="125529"/>
              </a:cxn>
              <a:cxn ang="0">
                <a:pos x="61532" y="105638"/>
              </a:cxn>
              <a:cxn ang="0">
                <a:pos x="96196" y="87866"/>
              </a:cxn>
              <a:cxn ang="0">
                <a:pos x="129551" y="73219"/>
              </a:cxn>
              <a:cxn ang="0">
                <a:pos x="96196" y="59027"/>
              </a:cxn>
              <a:cxn ang="0">
                <a:pos x="61532" y="41951"/>
              </a:cxn>
              <a:cxn ang="0">
                <a:pos x="28489" y="22204"/>
              </a:cxn>
              <a:cxn ang="0">
                <a:pos x="0" y="0"/>
              </a:cxn>
            </a:cxnLst>
            <a:rect l="0" t="0" r="r" b="b"/>
            <a:pathLst>
              <a:path w="129539" h="146685">
                <a:moveTo>
                  <a:pt x="0" y="0"/>
                </a:moveTo>
                <a:lnTo>
                  <a:pt x="25282" y="73219"/>
                </a:lnTo>
                <a:lnTo>
                  <a:pt x="0" y="146533"/>
                </a:lnTo>
                <a:lnTo>
                  <a:pt x="28489" y="125529"/>
                </a:lnTo>
                <a:lnTo>
                  <a:pt x="61532" y="105638"/>
                </a:lnTo>
                <a:lnTo>
                  <a:pt x="96196" y="87866"/>
                </a:lnTo>
                <a:lnTo>
                  <a:pt x="129551" y="73219"/>
                </a:lnTo>
                <a:lnTo>
                  <a:pt x="96196" y="59027"/>
                </a:lnTo>
                <a:lnTo>
                  <a:pt x="61532" y="41951"/>
                </a:lnTo>
                <a:lnTo>
                  <a:pt x="28489" y="222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0" name="object 40"/>
          <p:cNvSpPr>
            <a:spLocks/>
          </p:cNvSpPr>
          <p:nvPr/>
        </p:nvSpPr>
        <p:spPr bwMode="auto">
          <a:xfrm>
            <a:off x="3689350" y="4913313"/>
            <a:ext cx="173038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32" y="95811"/>
              </a:cxn>
              <a:cxn ang="0">
                <a:pos x="0" y="191618"/>
              </a:cxn>
              <a:cxn ang="0">
                <a:pos x="36819" y="164325"/>
              </a:cxn>
              <a:cxn ang="0">
                <a:pos x="80696" y="138368"/>
              </a:cxn>
              <a:cxn ang="0">
                <a:pos x="127139" y="115085"/>
              </a:cxn>
              <a:cxn ang="0">
                <a:pos x="171657" y="95811"/>
              </a:cxn>
              <a:cxn ang="0">
                <a:pos x="127139" y="78113"/>
              </a:cxn>
              <a:cxn ang="0">
                <a:pos x="80696" y="55355"/>
              </a:cxn>
              <a:cxn ang="0">
                <a:pos x="36819" y="28872"/>
              </a:cxn>
              <a:cxn ang="0">
                <a:pos x="0" y="0"/>
              </a:cxn>
            </a:cxnLst>
            <a:rect l="0" t="0" r="r" b="b"/>
            <a:pathLst>
              <a:path w="172085" h="191770">
                <a:moveTo>
                  <a:pt x="0" y="0"/>
                </a:moveTo>
                <a:lnTo>
                  <a:pt x="33932" y="95811"/>
                </a:lnTo>
                <a:lnTo>
                  <a:pt x="0" y="191618"/>
                </a:lnTo>
                <a:lnTo>
                  <a:pt x="36819" y="164325"/>
                </a:lnTo>
                <a:lnTo>
                  <a:pt x="80696" y="138368"/>
                </a:lnTo>
                <a:lnTo>
                  <a:pt x="127139" y="115085"/>
                </a:lnTo>
                <a:lnTo>
                  <a:pt x="171657" y="95811"/>
                </a:lnTo>
                <a:lnTo>
                  <a:pt x="127139" y="78113"/>
                </a:lnTo>
                <a:lnTo>
                  <a:pt x="80696" y="55355"/>
                </a:lnTo>
                <a:lnTo>
                  <a:pt x="36819" y="2887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6700838" y="3805238"/>
            <a:ext cx="1412875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52388">
              <a:lnSpc>
                <a:spcPts val="1588"/>
              </a:lnSpc>
            </a:pPr>
            <a:r>
              <a:rPr lang="th-TH" sz="1600">
                <a:latin typeface="Times New Roman" pitchFamily="18" charset="0"/>
                <a:cs typeface="Times New Roman" pitchFamily="18" charset="0"/>
              </a:rPr>
              <a:t>Send the packet  out of interface 2</a:t>
            </a: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102350" y="4878388"/>
          <a:ext cx="151130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315"/>
                <a:gridCol w="328515"/>
                <a:gridCol w="851006"/>
              </a:tblGrid>
              <a:tr h="29782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79">
                      <a:solidFill>
                        <a:srgbClr val="57585B"/>
                      </a:solidFill>
                      <a:prstDash val="solid"/>
                    </a:lnR>
                    <a:lnT w="16779">
                      <a:solidFill>
                        <a:srgbClr val="57585B"/>
                      </a:solidFill>
                      <a:prstDash val="solid"/>
                    </a:lnT>
                    <a:lnB w="16779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14404" name="object 43"/>
          <p:cNvSpPr>
            <a:spLocks/>
          </p:cNvSpPr>
          <p:nvPr/>
        </p:nvSpPr>
        <p:spPr bwMode="auto">
          <a:xfrm>
            <a:off x="5930900" y="3336925"/>
            <a:ext cx="635000" cy="132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4641" y="0"/>
              </a:cxn>
              <a:cxn ang="0">
                <a:pos x="634641" y="1325970"/>
              </a:cxn>
            </a:cxnLst>
            <a:rect l="0" t="0" r="r" b="b"/>
            <a:pathLst>
              <a:path w="635000" h="1326514">
                <a:moveTo>
                  <a:pt x="0" y="0"/>
                </a:moveTo>
                <a:lnTo>
                  <a:pt x="634641" y="0"/>
                </a:lnTo>
                <a:lnTo>
                  <a:pt x="634641" y="1325970"/>
                </a:lnTo>
              </a:path>
            </a:pathLst>
          </a:custGeom>
          <a:noFill/>
          <a:ln w="251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5" name="object 44"/>
          <p:cNvSpPr>
            <a:spLocks/>
          </p:cNvSpPr>
          <p:nvPr/>
        </p:nvSpPr>
        <p:spPr bwMode="auto">
          <a:xfrm>
            <a:off x="6492875" y="4625975"/>
            <a:ext cx="146050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025" y="27354"/>
              </a:cxn>
              <a:cxn ang="0">
                <a:pos x="41733" y="60475"/>
              </a:cxn>
              <a:cxn ang="0">
                <a:pos x="58816" y="95694"/>
              </a:cxn>
              <a:cxn ang="0">
                <a:pos x="72969" y="129340"/>
              </a:cxn>
              <a:cxn ang="0">
                <a:pos x="87521" y="95694"/>
              </a:cxn>
              <a:cxn ang="0">
                <a:pos x="105263" y="60475"/>
              </a:cxn>
              <a:cxn ang="0">
                <a:pos x="125102" y="27354"/>
              </a:cxn>
              <a:cxn ang="0">
                <a:pos x="126592" y="25400"/>
              </a:cxn>
              <a:cxn ang="0">
                <a:pos x="72969" y="25400"/>
              </a:cxn>
              <a:cxn ang="0">
                <a:pos x="0" y="0"/>
              </a:cxn>
              <a:cxn ang="0">
                <a:pos x="145949" y="0"/>
              </a:cxn>
              <a:cxn ang="0">
                <a:pos x="72969" y="25400"/>
              </a:cxn>
              <a:cxn ang="0">
                <a:pos x="126592" y="25400"/>
              </a:cxn>
              <a:cxn ang="0">
                <a:pos x="145949" y="0"/>
              </a:cxn>
            </a:cxnLst>
            <a:rect l="0" t="0" r="r" b="b"/>
            <a:pathLst>
              <a:path w="146050" h="129539">
                <a:moveTo>
                  <a:pt x="0" y="0"/>
                </a:moveTo>
                <a:lnTo>
                  <a:pt x="22025" y="27354"/>
                </a:lnTo>
                <a:lnTo>
                  <a:pt x="41733" y="60475"/>
                </a:lnTo>
                <a:lnTo>
                  <a:pt x="58816" y="95694"/>
                </a:lnTo>
                <a:lnTo>
                  <a:pt x="72969" y="129340"/>
                </a:lnTo>
                <a:lnTo>
                  <a:pt x="87521" y="95694"/>
                </a:lnTo>
                <a:lnTo>
                  <a:pt x="105263" y="60475"/>
                </a:lnTo>
                <a:lnTo>
                  <a:pt x="125102" y="27354"/>
                </a:lnTo>
                <a:lnTo>
                  <a:pt x="126592" y="25400"/>
                </a:lnTo>
                <a:lnTo>
                  <a:pt x="72969" y="25400"/>
                </a:lnTo>
                <a:lnTo>
                  <a:pt x="0" y="0"/>
                </a:lnTo>
                <a:close/>
              </a:path>
              <a:path w="146050" h="129539">
                <a:moveTo>
                  <a:pt x="145949" y="0"/>
                </a:moveTo>
                <a:lnTo>
                  <a:pt x="72969" y="25400"/>
                </a:lnTo>
                <a:lnTo>
                  <a:pt x="126592" y="25400"/>
                </a:lnTo>
                <a:lnTo>
                  <a:pt x="145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6" name="object 45"/>
          <p:cNvSpPr>
            <a:spLocks/>
          </p:cNvSpPr>
          <p:nvPr/>
        </p:nvSpPr>
        <p:spPr bwMode="auto">
          <a:xfrm>
            <a:off x="7705725" y="5038725"/>
            <a:ext cx="366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180" y="0"/>
              </a:cxn>
            </a:cxnLst>
            <a:rect l="0" t="0" r="r" b="b"/>
            <a:pathLst>
              <a:path w="365759">
                <a:moveTo>
                  <a:pt x="0" y="0"/>
                </a:moveTo>
                <a:lnTo>
                  <a:pt x="365180" y="0"/>
                </a:lnTo>
              </a:path>
            </a:pathLst>
          </a:custGeom>
          <a:noFill/>
          <a:ln w="67347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7" name="object 46"/>
          <p:cNvSpPr>
            <a:spLocks/>
          </p:cNvSpPr>
          <p:nvPr/>
        </p:nvSpPr>
        <p:spPr bwMode="auto">
          <a:xfrm>
            <a:off x="8020050" y="4943475"/>
            <a:ext cx="174625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732" y="95539"/>
              </a:cxn>
              <a:cxn ang="0">
                <a:pos x="0" y="191088"/>
              </a:cxn>
              <a:cxn ang="0">
                <a:pos x="37898" y="163902"/>
              </a:cxn>
              <a:cxn ang="0">
                <a:pos x="81819" y="138071"/>
              </a:cxn>
              <a:cxn ang="0">
                <a:pos x="128370" y="114861"/>
              </a:cxn>
              <a:cxn ang="0">
                <a:pos x="174157" y="95539"/>
              </a:cxn>
              <a:cxn ang="0">
                <a:pos x="128370" y="77890"/>
              </a:cxn>
              <a:cxn ang="0">
                <a:pos x="81819" y="55195"/>
              </a:cxn>
              <a:cxn ang="0">
                <a:pos x="37898" y="28788"/>
              </a:cxn>
              <a:cxn ang="0">
                <a:pos x="0" y="0"/>
              </a:cxn>
            </a:cxnLst>
            <a:rect l="0" t="0" r="r" b="b"/>
            <a:pathLst>
              <a:path w="174625" h="191135">
                <a:moveTo>
                  <a:pt x="0" y="0"/>
                </a:moveTo>
                <a:lnTo>
                  <a:pt x="33732" y="95539"/>
                </a:lnTo>
                <a:lnTo>
                  <a:pt x="0" y="191088"/>
                </a:lnTo>
                <a:lnTo>
                  <a:pt x="37898" y="163902"/>
                </a:lnTo>
                <a:lnTo>
                  <a:pt x="81819" y="138071"/>
                </a:lnTo>
                <a:lnTo>
                  <a:pt x="128370" y="114861"/>
                </a:lnTo>
                <a:lnTo>
                  <a:pt x="174157" y="95539"/>
                </a:lnTo>
                <a:lnTo>
                  <a:pt x="128370" y="77890"/>
                </a:lnTo>
                <a:lnTo>
                  <a:pt x="81819" y="55195"/>
                </a:lnTo>
                <a:lnTo>
                  <a:pt x="37898" y="2878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8" name="object 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F136BF0-0125-4DF1-921B-B15694DAC156}" type="slidenum">
              <a:rPr lang="th-TH"/>
              <a:pPr marL="207963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Connectionless: </a:t>
            </a:r>
            <a:r>
              <a:rPr sz="4000" spc="-5" dirty="0"/>
              <a:t>Timing</a:t>
            </a:r>
            <a:r>
              <a:rPr sz="4000" spc="-50" dirty="0"/>
              <a:t> </a:t>
            </a:r>
            <a:r>
              <a:rPr sz="4000" spc="-10" dirty="0"/>
              <a:t>Diagram</a:t>
            </a:r>
            <a:endParaRPr sz="4000"/>
          </a:p>
        </p:txBody>
      </p:sp>
      <p:sp>
        <p:nvSpPr>
          <p:cNvPr id="15362" name="object 3"/>
          <p:cNvSpPr>
            <a:spLocks/>
          </p:cNvSpPr>
          <p:nvPr/>
        </p:nvSpPr>
        <p:spPr bwMode="auto">
          <a:xfrm>
            <a:off x="1582738" y="2984500"/>
            <a:ext cx="0" cy="2359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8551"/>
              </a:cxn>
            </a:cxnLst>
            <a:rect l="0" t="0" r="r" b="b"/>
            <a:pathLst>
              <a:path h="2359025">
                <a:moveTo>
                  <a:pt x="0" y="0"/>
                </a:moveTo>
                <a:lnTo>
                  <a:pt x="0" y="2358551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527175" y="5297488"/>
            <a:ext cx="112713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94" y="83031"/>
              </a:cxn>
              <a:cxn ang="0">
                <a:pos x="41029" y="105016"/>
              </a:cxn>
              <a:cxn ang="0">
                <a:pos x="56164" y="170728"/>
              </a:cxn>
              <a:cxn ang="0">
                <a:pos x="61233" y="148846"/>
              </a:cxn>
              <a:cxn ang="0">
                <a:pos x="76410" y="83031"/>
              </a:cxn>
              <a:cxn ang="0">
                <a:pos x="99713" y="29174"/>
              </a:cxn>
              <a:cxn ang="0">
                <a:pos x="56164" y="29174"/>
              </a:cxn>
              <a:cxn ang="0">
                <a:pos x="0" y="0"/>
              </a:cxn>
              <a:cxn ang="0">
                <a:pos x="112336" y="0"/>
              </a:cxn>
              <a:cxn ang="0">
                <a:pos x="110129" y="0"/>
              </a:cxn>
              <a:cxn ang="0">
                <a:pos x="56164" y="29174"/>
              </a:cxn>
              <a:cxn ang="0">
                <a:pos x="99713" y="29174"/>
              </a:cxn>
              <a:cxn ang="0">
                <a:pos x="112336" y="0"/>
              </a:cxn>
            </a:cxnLst>
            <a:rect l="0" t="0" r="r" b="b"/>
            <a:pathLst>
              <a:path w="112394" h="170814">
                <a:moveTo>
                  <a:pt x="0" y="0"/>
                </a:moveTo>
                <a:lnTo>
                  <a:pt x="35994" y="83031"/>
                </a:lnTo>
                <a:lnTo>
                  <a:pt x="41029" y="105016"/>
                </a:lnTo>
                <a:lnTo>
                  <a:pt x="56164" y="170728"/>
                </a:lnTo>
                <a:lnTo>
                  <a:pt x="61233" y="148846"/>
                </a:lnTo>
                <a:lnTo>
                  <a:pt x="76410" y="83031"/>
                </a:lnTo>
                <a:lnTo>
                  <a:pt x="99713" y="29174"/>
                </a:lnTo>
                <a:lnTo>
                  <a:pt x="56164" y="29174"/>
                </a:lnTo>
                <a:lnTo>
                  <a:pt x="0" y="0"/>
                </a:lnTo>
                <a:close/>
              </a:path>
              <a:path w="112394" h="170814">
                <a:moveTo>
                  <a:pt x="112336" y="0"/>
                </a:moveTo>
                <a:lnTo>
                  <a:pt x="110129" y="0"/>
                </a:lnTo>
                <a:lnTo>
                  <a:pt x="56164" y="29174"/>
                </a:lnTo>
                <a:lnTo>
                  <a:pt x="99713" y="29174"/>
                </a:lnTo>
                <a:lnTo>
                  <a:pt x="1123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3581400" y="2859088"/>
            <a:ext cx="0" cy="2484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84398"/>
              </a:cxn>
            </a:cxnLst>
            <a:rect l="0" t="0" r="r" b="b"/>
            <a:pathLst>
              <a:path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3524250" y="5297488"/>
            <a:ext cx="112713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25" y="83031"/>
              </a:cxn>
              <a:cxn ang="0">
                <a:pos x="51103" y="148846"/>
              </a:cxn>
              <a:cxn ang="0">
                <a:pos x="56172" y="170728"/>
              </a:cxn>
              <a:cxn ang="0">
                <a:pos x="61208" y="148846"/>
              </a:cxn>
              <a:cxn ang="0">
                <a:pos x="76418" y="83031"/>
              </a:cxn>
              <a:cxn ang="0">
                <a:pos x="99721" y="29174"/>
              </a:cxn>
              <a:cxn ang="0">
                <a:pos x="56172" y="29174"/>
              </a:cxn>
              <a:cxn ang="0">
                <a:pos x="0" y="0"/>
              </a:cxn>
              <a:cxn ang="0">
                <a:pos x="112344" y="0"/>
              </a:cxn>
              <a:cxn ang="0">
                <a:pos x="110136" y="0"/>
              </a:cxn>
              <a:cxn ang="0">
                <a:pos x="56172" y="29174"/>
              </a:cxn>
              <a:cxn ang="0">
                <a:pos x="99721" y="29174"/>
              </a:cxn>
              <a:cxn ang="0">
                <a:pos x="112344" y="0"/>
              </a:cxn>
            </a:cxnLst>
            <a:rect l="0" t="0" r="r" b="b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5605463" y="2859088"/>
            <a:ext cx="0" cy="2484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84398"/>
              </a:cxn>
            </a:cxnLst>
            <a:rect l="0" t="0" r="r" b="b"/>
            <a:pathLst>
              <a:path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5548313" y="5297488"/>
            <a:ext cx="112712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25" y="83031"/>
              </a:cxn>
              <a:cxn ang="0">
                <a:pos x="51103" y="148846"/>
              </a:cxn>
              <a:cxn ang="0">
                <a:pos x="56172" y="170728"/>
              </a:cxn>
              <a:cxn ang="0">
                <a:pos x="61208" y="148846"/>
              </a:cxn>
              <a:cxn ang="0">
                <a:pos x="76418" y="83031"/>
              </a:cxn>
              <a:cxn ang="0">
                <a:pos x="99721" y="29174"/>
              </a:cxn>
              <a:cxn ang="0">
                <a:pos x="56172" y="29174"/>
              </a:cxn>
              <a:cxn ang="0">
                <a:pos x="0" y="0"/>
              </a:cxn>
              <a:cxn ang="0">
                <a:pos x="112344" y="0"/>
              </a:cxn>
              <a:cxn ang="0">
                <a:pos x="110136" y="0"/>
              </a:cxn>
              <a:cxn ang="0">
                <a:pos x="56172" y="29174"/>
              </a:cxn>
              <a:cxn ang="0">
                <a:pos x="99721" y="29174"/>
              </a:cxn>
              <a:cxn ang="0">
                <a:pos x="112344" y="0"/>
              </a:cxn>
            </a:cxnLst>
            <a:rect l="0" t="0" r="r" b="b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7654925" y="2986088"/>
            <a:ext cx="0" cy="2357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6347"/>
              </a:cxn>
            </a:cxnLst>
            <a:rect l="0" t="0" r="r" b="b"/>
            <a:pathLst>
              <a:path h="2356485">
                <a:moveTo>
                  <a:pt x="0" y="0"/>
                </a:moveTo>
                <a:lnTo>
                  <a:pt x="0" y="2356347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7597775" y="5297488"/>
            <a:ext cx="112713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01" y="83031"/>
              </a:cxn>
              <a:cxn ang="0">
                <a:pos x="41038" y="105016"/>
              </a:cxn>
              <a:cxn ang="0">
                <a:pos x="46096" y="126948"/>
              </a:cxn>
              <a:cxn ang="0">
                <a:pos x="56248" y="170728"/>
              </a:cxn>
              <a:cxn ang="0">
                <a:pos x="71382" y="105016"/>
              </a:cxn>
              <a:cxn ang="0">
                <a:pos x="76418" y="83031"/>
              </a:cxn>
              <a:cxn ang="0">
                <a:pos x="99770" y="29174"/>
              </a:cxn>
              <a:cxn ang="0">
                <a:pos x="56248" y="29174"/>
              </a:cxn>
              <a:cxn ang="0">
                <a:pos x="0" y="0"/>
              </a:cxn>
              <a:cxn ang="0">
                <a:pos x="112420" y="0"/>
              </a:cxn>
              <a:cxn ang="0">
                <a:pos x="110136" y="0"/>
              </a:cxn>
              <a:cxn ang="0">
                <a:pos x="56248" y="29174"/>
              </a:cxn>
              <a:cxn ang="0">
                <a:pos x="99770" y="29174"/>
              </a:cxn>
              <a:cxn ang="0">
                <a:pos x="112420" y="0"/>
              </a:cxn>
            </a:cxnLst>
            <a:rect l="0" t="0" r="r" b="b"/>
            <a:pathLst>
              <a:path w="113029" h="170814">
                <a:moveTo>
                  <a:pt x="0" y="0"/>
                </a:moveTo>
                <a:lnTo>
                  <a:pt x="36001" y="83031"/>
                </a:lnTo>
                <a:lnTo>
                  <a:pt x="41038" y="105016"/>
                </a:lnTo>
                <a:lnTo>
                  <a:pt x="46096" y="126948"/>
                </a:lnTo>
                <a:lnTo>
                  <a:pt x="56248" y="170728"/>
                </a:lnTo>
                <a:lnTo>
                  <a:pt x="71382" y="105016"/>
                </a:lnTo>
                <a:lnTo>
                  <a:pt x="76418" y="83031"/>
                </a:lnTo>
                <a:lnTo>
                  <a:pt x="99770" y="29174"/>
                </a:lnTo>
                <a:lnTo>
                  <a:pt x="56248" y="29174"/>
                </a:lnTo>
                <a:lnTo>
                  <a:pt x="0" y="0"/>
                </a:lnTo>
                <a:close/>
              </a:path>
              <a:path w="113029" h="170814">
                <a:moveTo>
                  <a:pt x="112420" y="0"/>
                </a:moveTo>
                <a:lnTo>
                  <a:pt x="110136" y="0"/>
                </a:lnTo>
                <a:lnTo>
                  <a:pt x="56248" y="29174"/>
                </a:lnTo>
                <a:lnTo>
                  <a:pt x="99770" y="29174"/>
                </a:lnTo>
                <a:lnTo>
                  <a:pt x="1124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1679575" y="2570163"/>
            <a:ext cx="5788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7395" y="0"/>
              </a:cxn>
            </a:cxnLst>
            <a:rect l="0" t="0" r="r" b="b"/>
            <a:pathLst>
              <a:path w="5787390">
                <a:moveTo>
                  <a:pt x="0" y="0"/>
                </a:moveTo>
                <a:lnTo>
                  <a:pt x="5787395" y="0"/>
                </a:lnTo>
              </a:path>
            </a:pathLst>
          </a:custGeom>
          <a:noFill/>
          <a:ln w="13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365250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1375" y="5492750"/>
            <a:ext cx="423863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3375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9500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238" y="2489200"/>
            <a:ext cx="4889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Times New Roman"/>
                <a:cs typeface="Times New Roman"/>
              </a:rPr>
              <a:t>S</a:t>
            </a:r>
            <a:r>
              <a:rPr sz="1450" spc="10" dirty="0">
                <a:latin typeface="Times New Roman"/>
                <a:cs typeface="Times New Roman"/>
              </a:rPr>
              <a:t>ouc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75600" y="2354263"/>
            <a:ext cx="896938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0" dirty="0">
                <a:latin typeface="Times New Roman"/>
                <a:cs typeface="Times New Roman"/>
              </a:rPr>
              <a:t>Destination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377" name="object 18"/>
          <p:cNvSpPr>
            <a:spLocks/>
          </p:cNvSpPr>
          <p:nvPr/>
        </p:nvSpPr>
        <p:spPr bwMode="auto">
          <a:xfrm>
            <a:off x="3311525" y="2546350"/>
            <a:ext cx="539750" cy="152400"/>
          </a:xfrm>
          <a:custGeom>
            <a:avLst/>
            <a:gdLst/>
            <a:ahLst/>
            <a:cxnLst>
              <a:cxn ang="0">
                <a:pos x="539799" y="0"/>
              </a:cxn>
              <a:cxn ang="0">
                <a:pos x="0" y="0"/>
              </a:cxn>
              <a:cxn ang="0">
                <a:pos x="0" y="49396"/>
              </a:cxn>
              <a:cxn ang="0">
                <a:pos x="27531" y="94527"/>
              </a:cxn>
              <a:cxn ang="0">
                <a:pos x="101327" y="129847"/>
              </a:cxn>
              <a:cxn ang="0">
                <a:pos x="151451" y="142170"/>
              </a:cxn>
              <a:cxn ang="0">
                <a:pos x="208191" y="150050"/>
              </a:cxn>
              <a:cxn ang="0">
                <a:pos x="269899" y="152824"/>
              </a:cxn>
              <a:cxn ang="0">
                <a:pos x="331607" y="150050"/>
              </a:cxn>
              <a:cxn ang="0">
                <a:pos x="388348" y="142170"/>
              </a:cxn>
              <a:cxn ang="0">
                <a:pos x="438471" y="129847"/>
              </a:cxn>
              <a:cxn ang="0">
                <a:pos x="480328" y="113745"/>
              </a:cxn>
              <a:cxn ang="0">
                <a:pos x="532641" y="72856"/>
              </a:cxn>
              <a:cxn ang="0">
                <a:pos x="539799" y="49396"/>
              </a:cxn>
              <a:cxn ang="0">
                <a:pos x="539799" y="0"/>
              </a:cxn>
            </a:cxnLst>
            <a:rect l="0" t="0" r="r" b="b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3311525" y="2546350"/>
            <a:ext cx="53975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57"/>
              </a:cxn>
              <a:cxn ang="0">
                <a:pos x="0" y="43221"/>
              </a:cxn>
              <a:cxn ang="0">
                <a:pos x="0" y="48624"/>
              </a:cxn>
              <a:cxn ang="0">
                <a:pos x="0" y="49396"/>
              </a:cxn>
              <a:cxn ang="0">
                <a:pos x="7157" y="72856"/>
              </a:cxn>
              <a:cxn ang="0">
                <a:pos x="59471" y="113745"/>
              </a:cxn>
              <a:cxn ang="0">
                <a:pos x="101327" y="129847"/>
              </a:cxn>
              <a:cxn ang="0">
                <a:pos x="151451" y="142170"/>
              </a:cxn>
              <a:cxn ang="0">
                <a:pos x="208191" y="150050"/>
              </a:cxn>
              <a:cxn ang="0">
                <a:pos x="269899" y="152824"/>
              </a:cxn>
              <a:cxn ang="0">
                <a:pos x="331607" y="150050"/>
              </a:cxn>
              <a:cxn ang="0">
                <a:pos x="388348" y="142170"/>
              </a:cxn>
              <a:cxn ang="0">
                <a:pos x="438471" y="129847"/>
              </a:cxn>
              <a:cxn ang="0">
                <a:pos x="480328" y="113745"/>
              </a:cxn>
              <a:cxn ang="0">
                <a:pos x="532641" y="72856"/>
              </a:cxn>
              <a:cxn ang="0">
                <a:pos x="539799" y="49396"/>
              </a:cxn>
              <a:cxn ang="0">
                <a:pos x="539799" y="20839"/>
              </a:cxn>
              <a:cxn ang="0">
                <a:pos x="539799" y="6174"/>
              </a:cxn>
              <a:cxn ang="0">
                <a:pos x="539799" y="771"/>
              </a:cxn>
              <a:cxn ang="0">
                <a:pos x="539799" y="0"/>
              </a:cxn>
            </a:cxnLst>
            <a:rect l="0" t="0" r="r" b="b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noFill/>
          <a:ln w="67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3311525" y="2444750"/>
            <a:ext cx="539750" cy="204788"/>
          </a:xfrm>
          <a:custGeom>
            <a:avLst/>
            <a:gdLst/>
            <a:ahLst/>
            <a:cxnLst>
              <a:cxn ang="0">
                <a:pos x="269899" y="0"/>
              </a:cxn>
              <a:cxn ang="0">
                <a:pos x="208191" y="2651"/>
              </a:cxn>
              <a:cxn ang="0">
                <a:pos x="151451" y="10215"/>
              </a:cxn>
              <a:cxn ang="0">
                <a:pos x="101327" y="22103"/>
              </a:cxn>
              <a:cxn ang="0">
                <a:pos x="59471" y="37728"/>
              </a:cxn>
              <a:cxn ang="0">
                <a:pos x="7157" y="77838"/>
              </a:cxn>
              <a:cxn ang="0">
                <a:pos x="0" y="101148"/>
              </a:cxn>
              <a:cxn ang="0">
                <a:pos x="7157" y="125254"/>
              </a:cxn>
              <a:cxn ang="0">
                <a:pos x="59471" y="166358"/>
              </a:cxn>
              <a:cxn ang="0">
                <a:pos x="101327" y="182245"/>
              </a:cxn>
              <a:cxn ang="0">
                <a:pos x="151451" y="194281"/>
              </a:cxn>
              <a:cxn ang="0">
                <a:pos x="208191" y="201910"/>
              </a:cxn>
              <a:cxn ang="0">
                <a:pos x="269899" y="204576"/>
              </a:cxn>
              <a:cxn ang="0">
                <a:pos x="331607" y="201910"/>
              </a:cxn>
              <a:cxn ang="0">
                <a:pos x="388348" y="194281"/>
              </a:cxn>
              <a:cxn ang="0">
                <a:pos x="438471" y="182245"/>
              </a:cxn>
              <a:cxn ang="0">
                <a:pos x="480328" y="166358"/>
              </a:cxn>
              <a:cxn ang="0">
                <a:pos x="532641" y="125254"/>
              </a:cxn>
              <a:cxn ang="0">
                <a:pos x="539799" y="101148"/>
              </a:cxn>
              <a:cxn ang="0">
                <a:pos x="532641" y="77838"/>
              </a:cxn>
              <a:cxn ang="0">
                <a:pos x="480328" y="37728"/>
              </a:cxn>
              <a:cxn ang="0">
                <a:pos x="438471" y="22103"/>
              </a:cxn>
              <a:cxn ang="0">
                <a:pos x="388348" y="10215"/>
              </a:cxn>
              <a:cxn ang="0">
                <a:pos x="331607" y="2651"/>
              </a:cxn>
              <a:cxn ang="0">
                <a:pos x="269899" y="0"/>
              </a:cxn>
            </a:cxnLst>
            <a:rect l="0" t="0" r="r" b="b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/>
          </p:cNvSpPr>
          <p:nvPr/>
        </p:nvSpPr>
        <p:spPr bwMode="auto">
          <a:xfrm>
            <a:off x="3311525" y="2444750"/>
            <a:ext cx="539750" cy="204788"/>
          </a:xfrm>
          <a:custGeom>
            <a:avLst/>
            <a:gdLst/>
            <a:ahLst/>
            <a:cxnLst>
              <a:cxn ang="0">
                <a:pos x="539799" y="101148"/>
              </a:cxn>
              <a:cxn ang="0">
                <a:pos x="512268" y="147176"/>
              </a:cxn>
              <a:cxn ang="0">
                <a:pos x="438471" y="182245"/>
              </a:cxn>
              <a:cxn ang="0">
                <a:pos x="388348" y="194281"/>
              </a:cxn>
              <a:cxn ang="0">
                <a:pos x="331607" y="201910"/>
              </a:cxn>
              <a:cxn ang="0">
                <a:pos x="269899" y="204576"/>
              </a:cxn>
              <a:cxn ang="0">
                <a:pos x="208191" y="201910"/>
              </a:cxn>
              <a:cxn ang="0">
                <a:pos x="151451" y="194281"/>
              </a:cxn>
              <a:cxn ang="0">
                <a:pos x="101327" y="182245"/>
              </a:cxn>
              <a:cxn ang="0">
                <a:pos x="59471" y="166358"/>
              </a:cxn>
              <a:cxn ang="0">
                <a:pos x="7157" y="125254"/>
              </a:cxn>
              <a:cxn ang="0">
                <a:pos x="0" y="101148"/>
              </a:cxn>
              <a:cxn ang="0">
                <a:pos x="7157" y="77838"/>
              </a:cxn>
              <a:cxn ang="0">
                <a:pos x="59471" y="37728"/>
              </a:cxn>
              <a:cxn ang="0">
                <a:pos x="101327" y="22103"/>
              </a:cxn>
              <a:cxn ang="0">
                <a:pos x="151451" y="10215"/>
              </a:cxn>
              <a:cxn ang="0">
                <a:pos x="208191" y="2651"/>
              </a:cxn>
              <a:cxn ang="0">
                <a:pos x="269899" y="0"/>
              </a:cxn>
              <a:cxn ang="0">
                <a:pos x="331607" y="2651"/>
              </a:cxn>
              <a:cxn ang="0">
                <a:pos x="388348" y="10215"/>
              </a:cxn>
              <a:cxn ang="0">
                <a:pos x="438471" y="22103"/>
              </a:cxn>
              <a:cxn ang="0">
                <a:pos x="480328" y="37728"/>
              </a:cxn>
              <a:cxn ang="0">
                <a:pos x="532641" y="77838"/>
              </a:cxn>
              <a:cxn ang="0">
                <a:pos x="539799" y="101148"/>
              </a:cxn>
            </a:cxnLst>
            <a:rect l="0" t="0" r="r" b="b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noFill/>
          <a:ln w="89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3448050" y="2500313"/>
            <a:ext cx="265113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637" y="92181"/>
              </a:cxn>
            </a:cxnLst>
            <a:rect l="0" t="0" r="r" b="b"/>
            <a:pathLst>
              <a:path w="266064" h="92710">
                <a:moveTo>
                  <a:pt x="0" y="0"/>
                </a:moveTo>
                <a:lnTo>
                  <a:pt x="265637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3448050" y="2500313"/>
            <a:ext cx="265113" cy="93662"/>
          </a:xfrm>
          <a:custGeom>
            <a:avLst/>
            <a:gdLst/>
            <a:ahLst/>
            <a:cxnLst>
              <a:cxn ang="0">
                <a:pos x="265637" y="0"/>
              </a:cxn>
              <a:cxn ang="0">
                <a:pos x="0" y="92181"/>
              </a:cxn>
            </a:cxnLst>
            <a:rect l="0" t="0" r="r" b="b"/>
            <a:pathLst>
              <a:path w="266064" h="92710">
                <a:moveTo>
                  <a:pt x="265637" y="0"/>
                </a:moveTo>
                <a:lnTo>
                  <a:pt x="0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5335588" y="2546350"/>
            <a:ext cx="539750" cy="152400"/>
          </a:xfrm>
          <a:custGeom>
            <a:avLst/>
            <a:gdLst/>
            <a:ahLst/>
            <a:cxnLst>
              <a:cxn ang="0">
                <a:pos x="539799" y="0"/>
              </a:cxn>
              <a:cxn ang="0">
                <a:pos x="0" y="0"/>
              </a:cxn>
              <a:cxn ang="0">
                <a:pos x="0" y="49396"/>
              </a:cxn>
              <a:cxn ang="0">
                <a:pos x="27531" y="94527"/>
              </a:cxn>
              <a:cxn ang="0">
                <a:pos x="101327" y="129847"/>
              </a:cxn>
              <a:cxn ang="0">
                <a:pos x="151451" y="142170"/>
              </a:cxn>
              <a:cxn ang="0">
                <a:pos x="208191" y="150050"/>
              </a:cxn>
              <a:cxn ang="0">
                <a:pos x="269899" y="152824"/>
              </a:cxn>
              <a:cxn ang="0">
                <a:pos x="331607" y="150050"/>
              </a:cxn>
              <a:cxn ang="0">
                <a:pos x="388348" y="142170"/>
              </a:cxn>
              <a:cxn ang="0">
                <a:pos x="438471" y="129847"/>
              </a:cxn>
              <a:cxn ang="0">
                <a:pos x="480328" y="113745"/>
              </a:cxn>
              <a:cxn ang="0">
                <a:pos x="532641" y="72856"/>
              </a:cxn>
              <a:cxn ang="0">
                <a:pos x="539799" y="49396"/>
              </a:cxn>
              <a:cxn ang="0">
                <a:pos x="539799" y="0"/>
              </a:cxn>
            </a:cxnLst>
            <a:rect l="0" t="0" r="r" b="b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5335588" y="2546350"/>
            <a:ext cx="53975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57"/>
              </a:cxn>
              <a:cxn ang="0">
                <a:pos x="0" y="43221"/>
              </a:cxn>
              <a:cxn ang="0">
                <a:pos x="0" y="48624"/>
              </a:cxn>
              <a:cxn ang="0">
                <a:pos x="0" y="49396"/>
              </a:cxn>
              <a:cxn ang="0">
                <a:pos x="7157" y="72856"/>
              </a:cxn>
              <a:cxn ang="0">
                <a:pos x="59471" y="113745"/>
              </a:cxn>
              <a:cxn ang="0">
                <a:pos x="101327" y="129847"/>
              </a:cxn>
              <a:cxn ang="0">
                <a:pos x="151451" y="142170"/>
              </a:cxn>
              <a:cxn ang="0">
                <a:pos x="208191" y="150050"/>
              </a:cxn>
              <a:cxn ang="0">
                <a:pos x="269899" y="152824"/>
              </a:cxn>
              <a:cxn ang="0">
                <a:pos x="331607" y="150050"/>
              </a:cxn>
              <a:cxn ang="0">
                <a:pos x="388348" y="142170"/>
              </a:cxn>
              <a:cxn ang="0">
                <a:pos x="438471" y="129847"/>
              </a:cxn>
              <a:cxn ang="0">
                <a:pos x="480328" y="113745"/>
              </a:cxn>
              <a:cxn ang="0">
                <a:pos x="532641" y="72856"/>
              </a:cxn>
              <a:cxn ang="0">
                <a:pos x="539799" y="49396"/>
              </a:cxn>
              <a:cxn ang="0">
                <a:pos x="539799" y="20839"/>
              </a:cxn>
              <a:cxn ang="0">
                <a:pos x="539799" y="6174"/>
              </a:cxn>
              <a:cxn ang="0">
                <a:pos x="539799" y="771"/>
              </a:cxn>
              <a:cxn ang="0">
                <a:pos x="539799" y="0"/>
              </a:cxn>
            </a:cxnLst>
            <a:rect l="0" t="0" r="r" b="b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noFill/>
          <a:ln w="67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5335588" y="2444750"/>
            <a:ext cx="539750" cy="204788"/>
          </a:xfrm>
          <a:custGeom>
            <a:avLst/>
            <a:gdLst/>
            <a:ahLst/>
            <a:cxnLst>
              <a:cxn ang="0">
                <a:pos x="269899" y="0"/>
              </a:cxn>
              <a:cxn ang="0">
                <a:pos x="208191" y="2651"/>
              </a:cxn>
              <a:cxn ang="0">
                <a:pos x="151451" y="10215"/>
              </a:cxn>
              <a:cxn ang="0">
                <a:pos x="101327" y="22103"/>
              </a:cxn>
              <a:cxn ang="0">
                <a:pos x="59471" y="37728"/>
              </a:cxn>
              <a:cxn ang="0">
                <a:pos x="7157" y="77838"/>
              </a:cxn>
              <a:cxn ang="0">
                <a:pos x="0" y="101148"/>
              </a:cxn>
              <a:cxn ang="0">
                <a:pos x="7157" y="125254"/>
              </a:cxn>
              <a:cxn ang="0">
                <a:pos x="59471" y="166358"/>
              </a:cxn>
              <a:cxn ang="0">
                <a:pos x="101327" y="182245"/>
              </a:cxn>
              <a:cxn ang="0">
                <a:pos x="151451" y="194281"/>
              </a:cxn>
              <a:cxn ang="0">
                <a:pos x="208191" y="201910"/>
              </a:cxn>
              <a:cxn ang="0">
                <a:pos x="269899" y="204576"/>
              </a:cxn>
              <a:cxn ang="0">
                <a:pos x="331607" y="201910"/>
              </a:cxn>
              <a:cxn ang="0">
                <a:pos x="388348" y="194281"/>
              </a:cxn>
              <a:cxn ang="0">
                <a:pos x="438471" y="182245"/>
              </a:cxn>
              <a:cxn ang="0">
                <a:pos x="480328" y="166358"/>
              </a:cxn>
              <a:cxn ang="0">
                <a:pos x="532641" y="125254"/>
              </a:cxn>
              <a:cxn ang="0">
                <a:pos x="539799" y="101148"/>
              </a:cxn>
              <a:cxn ang="0">
                <a:pos x="532641" y="77838"/>
              </a:cxn>
              <a:cxn ang="0">
                <a:pos x="480328" y="37728"/>
              </a:cxn>
              <a:cxn ang="0">
                <a:pos x="438471" y="22103"/>
              </a:cxn>
              <a:cxn ang="0">
                <a:pos x="388348" y="10215"/>
              </a:cxn>
              <a:cxn ang="0">
                <a:pos x="331607" y="2651"/>
              </a:cxn>
              <a:cxn ang="0">
                <a:pos x="269899" y="0"/>
              </a:cxn>
            </a:cxnLst>
            <a:rect l="0" t="0" r="r" b="b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5335588" y="2444750"/>
            <a:ext cx="539750" cy="204788"/>
          </a:xfrm>
          <a:custGeom>
            <a:avLst/>
            <a:gdLst/>
            <a:ahLst/>
            <a:cxnLst>
              <a:cxn ang="0">
                <a:pos x="539799" y="101148"/>
              </a:cxn>
              <a:cxn ang="0">
                <a:pos x="512268" y="147176"/>
              </a:cxn>
              <a:cxn ang="0">
                <a:pos x="438471" y="182245"/>
              </a:cxn>
              <a:cxn ang="0">
                <a:pos x="388348" y="194281"/>
              </a:cxn>
              <a:cxn ang="0">
                <a:pos x="331607" y="201910"/>
              </a:cxn>
              <a:cxn ang="0">
                <a:pos x="269899" y="204576"/>
              </a:cxn>
              <a:cxn ang="0">
                <a:pos x="208191" y="201910"/>
              </a:cxn>
              <a:cxn ang="0">
                <a:pos x="151451" y="194281"/>
              </a:cxn>
              <a:cxn ang="0">
                <a:pos x="101327" y="182245"/>
              </a:cxn>
              <a:cxn ang="0">
                <a:pos x="59471" y="166358"/>
              </a:cxn>
              <a:cxn ang="0">
                <a:pos x="7157" y="125254"/>
              </a:cxn>
              <a:cxn ang="0">
                <a:pos x="0" y="101148"/>
              </a:cxn>
              <a:cxn ang="0">
                <a:pos x="7157" y="77838"/>
              </a:cxn>
              <a:cxn ang="0">
                <a:pos x="59471" y="37728"/>
              </a:cxn>
              <a:cxn ang="0">
                <a:pos x="101327" y="22103"/>
              </a:cxn>
              <a:cxn ang="0">
                <a:pos x="151451" y="10215"/>
              </a:cxn>
              <a:cxn ang="0">
                <a:pos x="208191" y="2651"/>
              </a:cxn>
              <a:cxn ang="0">
                <a:pos x="269899" y="0"/>
              </a:cxn>
              <a:cxn ang="0">
                <a:pos x="331607" y="2651"/>
              </a:cxn>
              <a:cxn ang="0">
                <a:pos x="388348" y="10215"/>
              </a:cxn>
              <a:cxn ang="0">
                <a:pos x="438471" y="22103"/>
              </a:cxn>
              <a:cxn ang="0">
                <a:pos x="480328" y="37728"/>
              </a:cxn>
              <a:cxn ang="0">
                <a:pos x="532641" y="77838"/>
              </a:cxn>
              <a:cxn ang="0">
                <a:pos x="539799" y="101148"/>
              </a:cxn>
            </a:cxnLst>
            <a:rect l="0" t="0" r="r" b="b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noFill/>
          <a:ln w="89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5472113" y="2500313"/>
            <a:ext cx="266700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561" y="92181"/>
              </a:cxn>
            </a:cxnLst>
            <a:rect l="0" t="0" r="r" b="b"/>
            <a:pathLst>
              <a:path w="266064" h="92710">
                <a:moveTo>
                  <a:pt x="0" y="0"/>
                </a:moveTo>
                <a:lnTo>
                  <a:pt x="265561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5472113" y="2500313"/>
            <a:ext cx="266700" cy="93662"/>
          </a:xfrm>
          <a:custGeom>
            <a:avLst/>
            <a:gdLst/>
            <a:ahLst/>
            <a:cxnLst>
              <a:cxn ang="0">
                <a:pos x="265561" y="0"/>
              </a:cxn>
              <a:cxn ang="0">
                <a:pos x="0" y="92181"/>
              </a:cxn>
            </a:cxnLst>
            <a:rect l="0" t="0" r="r" b="b"/>
            <a:pathLst>
              <a:path w="266064" h="92710">
                <a:moveTo>
                  <a:pt x="265561" y="0"/>
                </a:moveTo>
                <a:lnTo>
                  <a:pt x="0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 noChangeArrowheads="1"/>
          </p:cNvSpPr>
          <p:nvPr/>
        </p:nvSpPr>
        <p:spPr bwMode="auto">
          <a:xfrm>
            <a:off x="1236663" y="2276475"/>
            <a:ext cx="641350" cy="600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0" name="object 31"/>
          <p:cNvSpPr>
            <a:spLocks noChangeArrowheads="1"/>
          </p:cNvSpPr>
          <p:nvPr/>
        </p:nvSpPr>
        <p:spPr bwMode="auto">
          <a:xfrm>
            <a:off x="7272338" y="2276475"/>
            <a:ext cx="6397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1595438" y="3149600"/>
            <a:ext cx="2005012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568"/>
              </a:cxn>
              <a:cxn ang="0">
                <a:pos x="2004676" y="458082"/>
              </a:cxn>
              <a:cxn ang="0">
                <a:pos x="2004676" y="135325"/>
              </a:cxn>
              <a:cxn ang="0">
                <a:pos x="0" y="0"/>
              </a:cxn>
            </a:cxnLst>
            <a:rect l="0" t="0" r="r" b="b"/>
            <a:pathLst>
              <a:path w="2004695" h="458470">
                <a:moveTo>
                  <a:pt x="0" y="0"/>
                </a:moveTo>
                <a:lnTo>
                  <a:pt x="0" y="322568"/>
                </a:lnTo>
                <a:lnTo>
                  <a:pt x="2004676" y="458082"/>
                </a:lnTo>
                <a:lnTo>
                  <a:pt x="2004676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1595438" y="3149600"/>
            <a:ext cx="2005012" cy="458788"/>
          </a:xfrm>
          <a:custGeom>
            <a:avLst/>
            <a:gdLst/>
            <a:ahLst/>
            <a:cxnLst>
              <a:cxn ang="0">
                <a:pos x="2004676" y="458082"/>
              </a:cxn>
              <a:cxn ang="0">
                <a:pos x="0" y="322568"/>
              </a:cxn>
              <a:cxn ang="0">
                <a:pos x="0" y="0"/>
              </a:cxn>
              <a:cxn ang="0">
                <a:pos x="2004676" y="135325"/>
              </a:cxn>
              <a:cxn ang="0">
                <a:pos x="2004676" y="458082"/>
              </a:cxn>
            </a:cxnLst>
            <a:rect l="0" t="0" r="r" b="b"/>
            <a:pathLst>
              <a:path w="2004695" h="458470">
                <a:moveTo>
                  <a:pt x="2004676" y="458082"/>
                </a:moveTo>
                <a:lnTo>
                  <a:pt x="0" y="322568"/>
                </a:lnTo>
                <a:lnTo>
                  <a:pt x="0" y="0"/>
                </a:lnTo>
                <a:lnTo>
                  <a:pt x="2004676" y="135325"/>
                </a:lnTo>
                <a:lnTo>
                  <a:pt x="2004676" y="458082"/>
                </a:lnTo>
                <a:close/>
              </a:path>
            </a:pathLst>
          </a:custGeom>
          <a:noFill/>
          <a:ln w="133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1471613" y="3203575"/>
            <a:ext cx="206375" cy="207963"/>
          </a:xfrm>
          <a:custGeom>
            <a:avLst/>
            <a:gdLst/>
            <a:ahLst/>
            <a:cxnLst>
              <a:cxn ang="0">
                <a:pos x="103713" y="0"/>
              </a:cxn>
              <a:cxn ang="0">
                <a:pos x="62743" y="8295"/>
              </a:cxn>
              <a:cxn ang="0">
                <a:pos x="29843" y="30772"/>
              </a:cxn>
              <a:cxn ang="0">
                <a:pos x="7950" y="63816"/>
              </a:cxn>
              <a:cxn ang="0">
                <a:pos x="0" y="103811"/>
              </a:cxn>
              <a:cxn ang="0">
                <a:pos x="7950" y="144827"/>
              </a:cxn>
              <a:cxn ang="0">
                <a:pos x="29843" y="177760"/>
              </a:cxn>
              <a:cxn ang="0">
                <a:pos x="62743" y="199672"/>
              </a:cxn>
              <a:cxn ang="0">
                <a:pos x="103713" y="207629"/>
              </a:cxn>
              <a:cxn ang="0">
                <a:pos x="143762" y="199672"/>
              </a:cxn>
              <a:cxn ang="0">
                <a:pos x="176832" y="177760"/>
              </a:cxn>
              <a:cxn ang="0">
                <a:pos x="199318" y="144827"/>
              </a:cxn>
              <a:cxn ang="0">
                <a:pos x="207615" y="103811"/>
              </a:cxn>
              <a:cxn ang="0">
                <a:pos x="199318" y="63816"/>
              </a:cxn>
              <a:cxn ang="0">
                <a:pos x="176832" y="30772"/>
              </a:cxn>
              <a:cxn ang="0">
                <a:pos x="143762" y="8295"/>
              </a:cxn>
              <a:cxn ang="0">
                <a:pos x="103713" y="0"/>
              </a:cxn>
            </a:cxnLst>
            <a:rect l="0" t="0" r="r" b="b"/>
            <a:pathLst>
              <a:path w="207644" h="207645">
                <a:moveTo>
                  <a:pt x="103713" y="0"/>
                </a:moveTo>
                <a:lnTo>
                  <a:pt x="62743" y="8295"/>
                </a:lnTo>
                <a:lnTo>
                  <a:pt x="29843" y="30772"/>
                </a:lnTo>
                <a:lnTo>
                  <a:pt x="7950" y="63816"/>
                </a:lnTo>
                <a:lnTo>
                  <a:pt x="0" y="103811"/>
                </a:lnTo>
                <a:lnTo>
                  <a:pt x="7950" y="144827"/>
                </a:lnTo>
                <a:lnTo>
                  <a:pt x="29843" y="177760"/>
                </a:lnTo>
                <a:lnTo>
                  <a:pt x="62743" y="199672"/>
                </a:lnTo>
                <a:lnTo>
                  <a:pt x="103713" y="207629"/>
                </a:lnTo>
                <a:lnTo>
                  <a:pt x="143762" y="199672"/>
                </a:lnTo>
                <a:lnTo>
                  <a:pt x="176832" y="177760"/>
                </a:lnTo>
                <a:lnTo>
                  <a:pt x="199318" y="144827"/>
                </a:lnTo>
                <a:lnTo>
                  <a:pt x="207615" y="103811"/>
                </a:lnTo>
                <a:lnTo>
                  <a:pt x="199318" y="63816"/>
                </a:lnTo>
                <a:lnTo>
                  <a:pt x="176832" y="30772"/>
                </a:lnTo>
                <a:lnTo>
                  <a:pt x="143762" y="8295"/>
                </a:lnTo>
                <a:lnTo>
                  <a:pt x="1037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4" name="object 35"/>
          <p:cNvSpPr txBox="1">
            <a:spLocks noChangeArrowheads="1"/>
          </p:cNvSpPr>
          <p:nvPr/>
        </p:nvSpPr>
        <p:spPr bwMode="auto">
          <a:xfrm>
            <a:off x="1512888" y="3167063"/>
            <a:ext cx="1222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5" name="object 36"/>
          <p:cNvSpPr>
            <a:spLocks noChangeArrowheads="1"/>
          </p:cNvSpPr>
          <p:nvPr/>
        </p:nvSpPr>
        <p:spPr bwMode="auto">
          <a:xfrm>
            <a:off x="250825" y="3065463"/>
            <a:ext cx="1196975" cy="377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6" name="object 37"/>
          <p:cNvSpPr>
            <a:spLocks noChangeArrowheads="1"/>
          </p:cNvSpPr>
          <p:nvPr/>
        </p:nvSpPr>
        <p:spPr bwMode="auto">
          <a:xfrm>
            <a:off x="2732088" y="3598863"/>
            <a:ext cx="795337" cy="377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3567113" y="3963988"/>
            <a:ext cx="202565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1535"/>
              </a:cxn>
              <a:cxn ang="0">
                <a:pos x="2025446" y="456430"/>
              </a:cxn>
              <a:cxn ang="0">
                <a:pos x="2025446" y="134892"/>
              </a:cxn>
              <a:cxn ang="0">
                <a:pos x="0" y="0"/>
              </a:cxn>
            </a:cxnLst>
            <a:rect l="0" t="0" r="r" b="b"/>
            <a:pathLst>
              <a:path w="2025650" h="456564">
                <a:moveTo>
                  <a:pt x="0" y="0"/>
                </a:moveTo>
                <a:lnTo>
                  <a:pt x="0" y="321535"/>
                </a:lnTo>
                <a:lnTo>
                  <a:pt x="2025446" y="456430"/>
                </a:lnTo>
                <a:lnTo>
                  <a:pt x="2025446" y="134892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/>
          </p:cNvSpPr>
          <p:nvPr/>
        </p:nvSpPr>
        <p:spPr bwMode="auto">
          <a:xfrm>
            <a:off x="3567113" y="3963988"/>
            <a:ext cx="2025650" cy="457200"/>
          </a:xfrm>
          <a:custGeom>
            <a:avLst/>
            <a:gdLst/>
            <a:ahLst/>
            <a:cxnLst>
              <a:cxn ang="0">
                <a:pos x="2025446" y="456430"/>
              </a:cxn>
              <a:cxn ang="0">
                <a:pos x="0" y="321535"/>
              </a:cxn>
              <a:cxn ang="0">
                <a:pos x="0" y="0"/>
              </a:cxn>
              <a:cxn ang="0">
                <a:pos x="2025446" y="134892"/>
              </a:cxn>
              <a:cxn ang="0">
                <a:pos x="2025446" y="456430"/>
              </a:cxn>
            </a:cxnLst>
            <a:rect l="0" t="0" r="r" b="b"/>
            <a:pathLst>
              <a:path w="2025650" h="456564">
                <a:moveTo>
                  <a:pt x="2025446" y="456430"/>
                </a:moveTo>
                <a:lnTo>
                  <a:pt x="0" y="321535"/>
                </a:lnTo>
                <a:lnTo>
                  <a:pt x="0" y="0"/>
                </a:lnTo>
                <a:lnTo>
                  <a:pt x="2025446" y="134892"/>
                </a:lnTo>
                <a:lnTo>
                  <a:pt x="2025446" y="456430"/>
                </a:lnTo>
                <a:close/>
              </a:path>
            </a:pathLst>
          </a:custGeom>
          <a:noFill/>
          <a:ln w="134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3449638" y="4035425"/>
            <a:ext cx="206375" cy="207963"/>
          </a:xfrm>
          <a:custGeom>
            <a:avLst/>
            <a:gdLst/>
            <a:ahLst/>
            <a:cxnLst>
              <a:cxn ang="0">
                <a:pos x="103583" y="0"/>
              </a:cxn>
              <a:cxn ang="0">
                <a:pos x="62708" y="8269"/>
              </a:cxn>
              <a:cxn ang="0">
                <a:pos x="29845" y="30674"/>
              </a:cxn>
              <a:cxn ang="0">
                <a:pos x="7954" y="63611"/>
              </a:cxn>
              <a:cxn ang="0">
                <a:pos x="0" y="103478"/>
              </a:cxn>
              <a:cxn ang="0">
                <a:pos x="7954" y="144360"/>
              </a:cxn>
              <a:cxn ang="0">
                <a:pos x="29845" y="177188"/>
              </a:cxn>
              <a:cxn ang="0">
                <a:pos x="62708" y="199032"/>
              </a:cxn>
              <a:cxn ang="0">
                <a:pos x="103583" y="206964"/>
              </a:cxn>
              <a:cxn ang="0">
                <a:pos x="143479" y="199032"/>
              </a:cxn>
              <a:cxn ang="0">
                <a:pos x="176382" y="177188"/>
              </a:cxn>
              <a:cxn ang="0">
                <a:pos x="198733" y="144360"/>
              </a:cxn>
              <a:cxn ang="0">
                <a:pos x="206975" y="103478"/>
              </a:cxn>
              <a:cxn ang="0">
                <a:pos x="198733" y="63611"/>
              </a:cxn>
              <a:cxn ang="0">
                <a:pos x="176382" y="30674"/>
              </a:cxn>
              <a:cxn ang="0">
                <a:pos x="143479" y="8269"/>
              </a:cxn>
              <a:cxn ang="0">
                <a:pos x="103583" y="0"/>
              </a:cxn>
            </a:cxnLst>
            <a:rect l="0" t="0" r="r" b="b"/>
            <a:pathLst>
              <a:path w="207010" h="207010">
                <a:moveTo>
                  <a:pt x="103583" y="0"/>
                </a:moveTo>
                <a:lnTo>
                  <a:pt x="62708" y="8269"/>
                </a:lnTo>
                <a:lnTo>
                  <a:pt x="29845" y="30674"/>
                </a:lnTo>
                <a:lnTo>
                  <a:pt x="7954" y="63611"/>
                </a:lnTo>
                <a:lnTo>
                  <a:pt x="0" y="103478"/>
                </a:lnTo>
                <a:lnTo>
                  <a:pt x="7954" y="144360"/>
                </a:lnTo>
                <a:lnTo>
                  <a:pt x="29845" y="177188"/>
                </a:lnTo>
                <a:lnTo>
                  <a:pt x="62708" y="199032"/>
                </a:lnTo>
                <a:lnTo>
                  <a:pt x="103583" y="206964"/>
                </a:lnTo>
                <a:lnTo>
                  <a:pt x="143479" y="199032"/>
                </a:lnTo>
                <a:lnTo>
                  <a:pt x="176382" y="177188"/>
                </a:lnTo>
                <a:lnTo>
                  <a:pt x="198733" y="144360"/>
                </a:lnTo>
                <a:lnTo>
                  <a:pt x="206975" y="103478"/>
                </a:lnTo>
                <a:lnTo>
                  <a:pt x="198733" y="63611"/>
                </a:lnTo>
                <a:lnTo>
                  <a:pt x="176382" y="30674"/>
                </a:lnTo>
                <a:lnTo>
                  <a:pt x="143479" y="8269"/>
                </a:lnTo>
                <a:lnTo>
                  <a:pt x="1035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3492500" y="4005263"/>
            <a:ext cx="1206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401" name="object 42"/>
          <p:cNvSpPr>
            <a:spLocks noChangeArrowheads="1"/>
          </p:cNvSpPr>
          <p:nvPr/>
        </p:nvSpPr>
        <p:spPr bwMode="auto">
          <a:xfrm>
            <a:off x="4746625" y="4437063"/>
            <a:ext cx="795338" cy="377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2" name="object 43"/>
          <p:cNvSpPr>
            <a:spLocks/>
          </p:cNvSpPr>
          <p:nvPr/>
        </p:nvSpPr>
        <p:spPr bwMode="auto">
          <a:xfrm>
            <a:off x="5616575" y="4826000"/>
            <a:ext cx="2049463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4790"/>
              </a:cxn>
              <a:cxn ang="0">
                <a:pos x="2048911" y="460121"/>
              </a:cxn>
              <a:cxn ang="0">
                <a:pos x="2048911" y="135325"/>
              </a:cxn>
              <a:cxn ang="0">
                <a:pos x="0" y="0"/>
              </a:cxn>
            </a:cxnLst>
            <a:rect l="0" t="0" r="r" b="b"/>
            <a:pathLst>
              <a:path w="2049145" h="460375">
                <a:moveTo>
                  <a:pt x="0" y="0"/>
                </a:moveTo>
                <a:lnTo>
                  <a:pt x="0" y="324790"/>
                </a:lnTo>
                <a:lnTo>
                  <a:pt x="2048911" y="460121"/>
                </a:lnTo>
                <a:lnTo>
                  <a:pt x="2048911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5616575" y="4826000"/>
            <a:ext cx="2049463" cy="460375"/>
          </a:xfrm>
          <a:custGeom>
            <a:avLst/>
            <a:gdLst/>
            <a:ahLst/>
            <a:cxnLst>
              <a:cxn ang="0">
                <a:pos x="2048911" y="460121"/>
              </a:cxn>
              <a:cxn ang="0">
                <a:pos x="0" y="324790"/>
              </a:cxn>
              <a:cxn ang="0">
                <a:pos x="0" y="0"/>
              </a:cxn>
              <a:cxn ang="0">
                <a:pos x="2048911" y="135325"/>
              </a:cxn>
              <a:cxn ang="0">
                <a:pos x="2048911" y="460121"/>
              </a:cxn>
            </a:cxnLst>
            <a:rect l="0" t="0" r="r" b="b"/>
            <a:pathLst>
              <a:path w="2049145" h="460375">
                <a:moveTo>
                  <a:pt x="2048911" y="460121"/>
                </a:moveTo>
                <a:lnTo>
                  <a:pt x="0" y="324790"/>
                </a:lnTo>
                <a:lnTo>
                  <a:pt x="0" y="0"/>
                </a:lnTo>
                <a:lnTo>
                  <a:pt x="2048911" y="135325"/>
                </a:lnTo>
                <a:lnTo>
                  <a:pt x="2048911" y="460121"/>
                </a:lnTo>
                <a:close/>
              </a:path>
            </a:pathLst>
          </a:custGeom>
          <a:noFill/>
          <a:ln w="133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4" name="object 45"/>
          <p:cNvSpPr>
            <a:spLocks/>
          </p:cNvSpPr>
          <p:nvPr/>
        </p:nvSpPr>
        <p:spPr bwMode="auto">
          <a:xfrm>
            <a:off x="5507038" y="4873625"/>
            <a:ext cx="206375" cy="207963"/>
          </a:xfrm>
          <a:custGeom>
            <a:avLst/>
            <a:gdLst/>
            <a:ahLst/>
            <a:cxnLst>
              <a:cxn ang="0">
                <a:pos x="103499" y="0"/>
              </a:cxn>
              <a:cxn ang="0">
                <a:pos x="63604" y="7983"/>
              </a:cxn>
              <a:cxn ang="0">
                <a:pos x="30662" y="29940"/>
              </a:cxn>
              <a:cxn ang="0">
                <a:pos x="8263" y="62881"/>
              </a:cxn>
              <a:cxn ang="0">
                <a:pos x="0" y="103818"/>
              </a:cxn>
              <a:cxn ang="0">
                <a:pos x="8263" y="143814"/>
              </a:cxn>
              <a:cxn ang="0">
                <a:pos x="30662" y="176860"/>
              </a:cxn>
              <a:cxn ang="0">
                <a:pos x="63604" y="199340"/>
              </a:cxn>
              <a:cxn ang="0">
                <a:pos x="103499" y="207637"/>
              </a:cxn>
              <a:cxn ang="0">
                <a:pos x="143396" y="199340"/>
              </a:cxn>
              <a:cxn ang="0">
                <a:pos x="176338" y="176860"/>
              </a:cxn>
              <a:cxn ang="0">
                <a:pos x="198735" y="143814"/>
              </a:cxn>
              <a:cxn ang="0">
                <a:pos x="206999" y="103818"/>
              </a:cxn>
              <a:cxn ang="0">
                <a:pos x="198735" y="62881"/>
              </a:cxn>
              <a:cxn ang="0">
                <a:pos x="176338" y="29940"/>
              </a:cxn>
              <a:cxn ang="0">
                <a:pos x="143396" y="7983"/>
              </a:cxn>
              <a:cxn ang="0">
                <a:pos x="103499" y="0"/>
              </a:cxn>
            </a:cxnLst>
            <a:rect l="0" t="0" r="r" b="b"/>
            <a:pathLst>
              <a:path w="207010" h="207645">
                <a:moveTo>
                  <a:pt x="103499" y="0"/>
                </a:moveTo>
                <a:lnTo>
                  <a:pt x="63604" y="7983"/>
                </a:lnTo>
                <a:lnTo>
                  <a:pt x="30662" y="29940"/>
                </a:lnTo>
                <a:lnTo>
                  <a:pt x="8263" y="62881"/>
                </a:lnTo>
                <a:lnTo>
                  <a:pt x="0" y="103818"/>
                </a:lnTo>
                <a:lnTo>
                  <a:pt x="8263" y="143814"/>
                </a:lnTo>
                <a:lnTo>
                  <a:pt x="30662" y="176860"/>
                </a:lnTo>
                <a:lnTo>
                  <a:pt x="63604" y="199340"/>
                </a:lnTo>
                <a:lnTo>
                  <a:pt x="103499" y="207637"/>
                </a:lnTo>
                <a:lnTo>
                  <a:pt x="143396" y="199340"/>
                </a:lnTo>
                <a:lnTo>
                  <a:pt x="176338" y="176860"/>
                </a:lnTo>
                <a:lnTo>
                  <a:pt x="198735" y="143814"/>
                </a:lnTo>
                <a:lnTo>
                  <a:pt x="206999" y="103818"/>
                </a:lnTo>
                <a:lnTo>
                  <a:pt x="198735" y="62881"/>
                </a:lnTo>
                <a:lnTo>
                  <a:pt x="176338" y="29940"/>
                </a:lnTo>
                <a:lnTo>
                  <a:pt x="143396" y="7983"/>
                </a:lnTo>
                <a:lnTo>
                  <a:pt x="1034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5" name="object 46"/>
          <p:cNvSpPr txBox="1">
            <a:spLocks noChangeArrowheads="1"/>
          </p:cNvSpPr>
          <p:nvPr/>
        </p:nvSpPr>
        <p:spPr bwMode="auto">
          <a:xfrm>
            <a:off x="5549900" y="4837113"/>
            <a:ext cx="1222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67862" y="3688949"/>
            <a:ext cx="215900" cy="89090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spc="-20" dirty="0">
                <a:latin typeface="Times New Roman"/>
                <a:cs typeface="Times New Roman"/>
              </a:rPr>
              <a:t>T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-10" dirty="0">
                <a:latin typeface="Times New Roman"/>
                <a:cs typeface="Times New Roman"/>
              </a:rPr>
              <a:t>ta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el</a:t>
            </a:r>
            <a:r>
              <a:rPr sz="1500" spc="-1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407" name="object 48"/>
          <p:cNvSpPr>
            <a:spLocks/>
          </p:cNvSpPr>
          <p:nvPr/>
        </p:nvSpPr>
        <p:spPr bwMode="auto">
          <a:xfrm>
            <a:off x="7716838" y="2990850"/>
            <a:ext cx="127000" cy="2287588"/>
          </a:xfrm>
          <a:custGeom>
            <a:avLst/>
            <a:gdLst/>
            <a:ahLst/>
            <a:cxnLst>
              <a:cxn ang="0">
                <a:pos x="0" y="2287316"/>
              </a:cxn>
              <a:cxn ang="0">
                <a:pos x="126922" y="2287316"/>
              </a:cxn>
              <a:cxn ang="0">
                <a:pos x="126922" y="0"/>
              </a:cxn>
              <a:cxn ang="0">
                <a:pos x="0" y="0"/>
              </a:cxn>
            </a:cxnLst>
            <a:rect l="0" t="0" r="r" b="b"/>
            <a:pathLst>
              <a:path w="127000" h="2287904">
                <a:moveTo>
                  <a:pt x="0" y="2287316"/>
                </a:moveTo>
                <a:lnTo>
                  <a:pt x="126922" y="2287316"/>
                </a:lnTo>
                <a:lnTo>
                  <a:pt x="126922" y="0"/>
                </a:lnTo>
                <a:lnTo>
                  <a:pt x="0" y="0"/>
                </a:lnTo>
              </a:path>
            </a:pathLst>
          </a:custGeom>
          <a:noFill/>
          <a:ln w="90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8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FB4B76F-DD5C-48C6-96B6-D9B4A9150CCD}" type="slidenum">
              <a:rPr lang="th-TH"/>
              <a:pPr marL="207963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1524</Words>
  <Application>Microsoft Office PowerPoint</Application>
  <PresentationFormat>On-screen Show (4:3)</PresentationFormat>
  <Paragraphs>630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Office Theme</vt:lpstr>
      <vt:lpstr>Office Theme</vt:lpstr>
      <vt:lpstr>Network Layer &amp; IPv4</vt:lpstr>
      <vt:lpstr>Outline</vt:lpstr>
      <vt:lpstr>Switching</vt:lpstr>
      <vt:lpstr>Circuit Switching</vt:lpstr>
      <vt:lpstr>Packet Switching</vt:lpstr>
      <vt:lpstr>Packet Switching</vt:lpstr>
      <vt:lpstr>Connectionless</vt:lpstr>
      <vt:lpstr>Connectionless: @Router</vt:lpstr>
      <vt:lpstr>Connectionless: Timing Diagram</vt:lpstr>
      <vt:lpstr>Connection-Oriented</vt:lpstr>
      <vt:lpstr>Connection-Oriented: @Router</vt:lpstr>
      <vt:lpstr>Path setup: Sending Request</vt:lpstr>
      <vt:lpstr>Path setup: Ack</vt:lpstr>
      <vt:lpstr>Connection-Oriented: Data Flow</vt:lpstr>
      <vt:lpstr>Connection-Oriented:</vt:lpstr>
      <vt:lpstr>IP Fundamental operation</vt:lpstr>
      <vt:lpstr>Node-to-node delivery</vt:lpstr>
      <vt:lpstr>Source-to-destination delivery</vt:lpstr>
      <vt:lpstr>Data Flow over the Internet</vt:lpstr>
      <vt:lpstr>Data Flow over the Internet</vt:lpstr>
      <vt:lpstr>Data Link Layer Address</vt:lpstr>
      <vt:lpstr>Ethernet Frame</vt:lpstr>
      <vt:lpstr>Slide 23</vt:lpstr>
      <vt:lpstr>@Host</vt:lpstr>
      <vt:lpstr>@Router</vt:lpstr>
      <vt:lpstr>Internet Protocol</vt:lpstr>
      <vt:lpstr>IP Datagram</vt:lpstr>
      <vt:lpstr>Ethereal / Wireshark</vt:lpstr>
      <vt:lpstr>Raw Frame</vt:lpstr>
      <vt:lpstr>Ethernet Header/Trailer</vt:lpstr>
      <vt:lpstr>IP Header</vt:lpstr>
      <vt:lpstr>TCP Header</vt:lpstr>
      <vt:lpstr>IP Datagram</vt:lpstr>
      <vt:lpstr>IP Datagram</vt:lpstr>
      <vt:lpstr>Fragmentation</vt:lpstr>
      <vt:lpstr>Fragmentation</vt:lpstr>
      <vt:lpstr>IP Datagram</vt:lpstr>
      <vt:lpstr>IP Datagram</vt:lpstr>
      <vt:lpstr>IP Datagram</vt:lpstr>
      <vt:lpstr>IP Checksum</vt:lpstr>
      <vt:lpstr>IP Checksum -- Generation</vt:lpstr>
      <vt:lpstr>-- Checking</vt:lpstr>
      <vt:lpstr>IP Checksum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3</cp:revision>
  <dcterms:created xsi:type="dcterms:W3CDTF">2017-02-09T01:11:25Z</dcterms:created>
  <dcterms:modified xsi:type="dcterms:W3CDTF">2017-02-09T04:59:01Z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2017-02-09T00:00:00Z</vt:filetime>
  </property>
</Properties>
</file>