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38" autoAdjust="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347CC027-40C2-4189-80B2-3008F735A361}" type="datetimeFigureOut">
              <a:rPr lang="th-TH"/>
              <a:pPr>
                <a:defRPr/>
              </a:pPr>
              <a:t>16/02/60</a:t>
            </a:fld>
            <a:endParaRPr lang="th-TH"/>
          </a:p>
        </p:txBody>
      </p:sp>
      <p:sp>
        <p:nvSpPr>
          <p:cNvPr id="7172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Click to edit Master text styles</a:t>
            </a:r>
          </a:p>
          <a:p>
            <a:pPr lvl="1"/>
            <a:r>
              <a:rPr lang="th-TH" noProof="0" smtClean="0"/>
              <a:t>Second level</a:t>
            </a:r>
          </a:p>
          <a:p>
            <a:pPr lvl="2"/>
            <a:r>
              <a:rPr lang="th-TH" noProof="0" smtClean="0"/>
              <a:t>Third level</a:t>
            </a:r>
          </a:p>
          <a:p>
            <a:pPr lvl="3"/>
            <a:r>
              <a:rPr lang="th-TH" noProof="0" smtClean="0"/>
              <a:t>Fourth level</a:t>
            </a:r>
          </a:p>
          <a:p>
            <a:pPr lvl="4"/>
            <a:r>
              <a:rPr lang="th-TH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pPr>
              <a:defRPr/>
            </a:pPr>
            <a:fld id="{288CC879-0B8D-418A-B892-B9AF362F8E56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IP ADDRESS represent Network Card </a:t>
            </a:r>
            <a:r>
              <a:rPr lang="th-TH" smtClean="0"/>
              <a:t>ในเครื่องนั้นๆ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ภาพนี้มีกี่ </a:t>
            </a:r>
            <a:r>
              <a:rPr lang="en-US" smtClean="0"/>
              <a:t>Network?</a:t>
            </a:r>
            <a:endParaRPr lang="th-TH" smtClean="0"/>
          </a:p>
          <a:p>
            <a:r>
              <a:rPr lang="th-TH" smtClean="0"/>
              <a:t>ดูจาก </a:t>
            </a:r>
            <a:r>
              <a:rPr lang="en-US" smtClean="0"/>
              <a:t>Network</a:t>
            </a:r>
            <a:r>
              <a:rPr lang="th-TH" smtClean="0"/>
              <a:t> </a:t>
            </a:r>
            <a:r>
              <a:rPr lang="en-US" smtClean="0"/>
              <a:t>ID </a:t>
            </a:r>
            <a:r>
              <a:rPr lang="th-TH" smtClean="0"/>
              <a:t>มี</a:t>
            </a:r>
            <a:r>
              <a:rPr lang="en-US" smtClean="0"/>
              <a:t>4</a:t>
            </a:r>
            <a:r>
              <a:rPr lang="th-TH" smtClean="0"/>
              <a:t>ตัว</a:t>
            </a:r>
          </a:p>
          <a:p>
            <a:r>
              <a:rPr lang="th-TH" smtClean="0"/>
              <a:t>ดูจาก </a:t>
            </a:r>
            <a:r>
              <a:rPr lang="en-US" smtClean="0"/>
              <a:t>Router</a:t>
            </a:r>
            <a:r>
              <a:rPr lang="th-TH" smtClean="0"/>
              <a:t>ที่เชื่อม</a:t>
            </a:r>
            <a:r>
              <a:rPr lang="en-US" smtClean="0"/>
              <a:t> 6 </a:t>
            </a:r>
            <a:r>
              <a:rPr lang="th-TH" smtClean="0"/>
              <a:t>วง</a:t>
            </a:r>
          </a:p>
          <a:p>
            <a:r>
              <a:rPr lang="th-TH" smtClean="0"/>
              <a:t>ตอบ </a:t>
            </a:r>
            <a:r>
              <a:rPr lang="en-US" smtClean="0"/>
              <a:t>6!</a:t>
            </a:r>
            <a:endParaRPr lang="th-TH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แบบ </a:t>
            </a:r>
            <a:r>
              <a:rPr lang="en-US" smtClean="0"/>
              <a:t>Flat</a:t>
            </a:r>
            <a:r>
              <a:rPr lang="th-TH" smtClean="0"/>
              <a:t>ไม่ค่อยดีต่อการเพิ่มลด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หลักการแบ่ง </a:t>
            </a:r>
            <a:r>
              <a:rPr lang="en-US" smtClean="0"/>
              <a:t>Subnet</a:t>
            </a:r>
            <a:endParaRPr lang="th-TH" smtClean="0"/>
          </a:p>
          <a:p>
            <a:r>
              <a:rPr lang="th-TH" smtClean="0"/>
              <a:t>ก็คือการแบ่งย่อยเป็นสองส่วนข้างในอีก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ถ้ามี</a:t>
            </a:r>
            <a:r>
              <a:rPr lang="en-US" smtClean="0"/>
              <a:t>Destination </a:t>
            </a:r>
            <a:r>
              <a:rPr lang="th-TH" smtClean="0"/>
              <a:t>ต้องการไปเบอ</a:t>
            </a:r>
            <a:r>
              <a:rPr lang="en-US" smtClean="0"/>
              <a:t>172.1.1.1</a:t>
            </a:r>
            <a:r>
              <a:rPr lang="th-TH" smtClean="0"/>
              <a:t> จึงนำตัวนี้มา</a:t>
            </a:r>
            <a:r>
              <a:rPr lang="en-US" smtClean="0"/>
              <a:t>and subnetmask </a:t>
            </a:r>
            <a:r>
              <a:rPr lang="th-TH" smtClean="0"/>
              <a:t>ใหได้</a:t>
            </a:r>
            <a:r>
              <a:rPr lang="en-US" smtClean="0"/>
              <a:t>Network</a:t>
            </a:r>
            <a:r>
              <a:rPr lang="th-TH" smtClean="0"/>
              <a:t>ไอดีแล้วไปดู </a:t>
            </a:r>
            <a:r>
              <a:rPr lang="en-US" smtClean="0"/>
              <a:t>RountingTable </a:t>
            </a:r>
            <a:endParaRPr lang="th-TH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32 bit </a:t>
            </a:r>
            <a:r>
              <a:rPr lang="th-TH" smtClean="0"/>
              <a:t>แบ่งเป็นสองส่วน</a:t>
            </a:r>
            <a:r>
              <a:rPr lang="en-US" smtClean="0"/>
              <a:t> Netid Hostid</a:t>
            </a:r>
            <a:r>
              <a:rPr lang="th-TH" smtClean="0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th-TH" smtClean="0"/>
              <a:t>หน้าสอยแปลงเลขไม่มีไร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IP </a:t>
            </a:r>
            <a:r>
              <a:rPr lang="th-TH" smtClean="0"/>
              <a:t>พิเศษ</a:t>
            </a:r>
            <a:r>
              <a:rPr lang="en-US" smtClean="0"/>
              <a:t> </a:t>
            </a:r>
            <a:endParaRPr lang="th-TH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Broadcast </a:t>
            </a:r>
            <a:r>
              <a:rPr lang="th-TH" smtClean="0"/>
              <a:t>กระจาย ข้อมูล</a:t>
            </a:r>
          </a:p>
          <a:p>
            <a:r>
              <a:rPr lang="en-US" smtClean="0"/>
              <a:t>Limited Broadcast </a:t>
            </a:r>
            <a:r>
              <a:rPr lang="th-TH" smtClean="0"/>
              <a:t>คือไม่ยอมส่ง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Private</a:t>
            </a:r>
            <a:r>
              <a:rPr lang="th-TH" smtClean="0"/>
              <a:t> เซ็ตเองได้แต่จะส่งออกไปไม่ได้ใช้งานในบ้านไม่ได้ใช้เพราะ </a:t>
            </a:r>
            <a:r>
              <a:rPr lang="en-US" smtClean="0"/>
              <a:t> ipv4</a:t>
            </a:r>
            <a:r>
              <a:rPr lang="th-TH" smtClean="0"/>
              <a:t>ไม่พอหรืออาจำเซต</a:t>
            </a:r>
            <a:r>
              <a:rPr lang="en-US" smtClean="0"/>
              <a:t>network</a:t>
            </a:r>
            <a:r>
              <a:rPr lang="th-TH" smtClean="0"/>
              <a:t>ของตัวเองเล่นได้เพื่อซ่อนหรือทำอะไรบางอย่าง</a:t>
            </a:r>
          </a:p>
          <a:p>
            <a:r>
              <a:rPr lang="th-TH" smtClean="0"/>
              <a:t>ทั้งหมดในคลาสเหล่านี้คือ </a:t>
            </a:r>
            <a:r>
              <a:rPr lang="en-US" smtClean="0"/>
              <a:t>Recommendation</a:t>
            </a:r>
            <a:endParaRPr lang="th-TH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Network ID : </a:t>
            </a:r>
            <a:r>
              <a:rPr lang="th-TH" smtClean="0"/>
              <a:t>ชื่อ</a:t>
            </a:r>
            <a:r>
              <a:rPr lang="en-US" smtClean="0"/>
              <a:t>Network</a:t>
            </a:r>
            <a:r>
              <a:rPr lang="th-TH" smtClean="0"/>
              <a:t> หาได้จากการเซ็ต</a:t>
            </a:r>
            <a:r>
              <a:rPr lang="en-US" smtClean="0"/>
              <a:t>Host </a:t>
            </a:r>
            <a:r>
              <a:rPr lang="th-TH" smtClean="0"/>
              <a:t>เป็น</a:t>
            </a:r>
            <a:r>
              <a:rPr lang="en-US" smtClean="0"/>
              <a:t>0</a:t>
            </a:r>
            <a:r>
              <a:rPr lang="th-TH" smtClean="0"/>
              <a:t>ทั้งหมด โดยดูจาก</a:t>
            </a:r>
            <a:r>
              <a:rPr lang="en-US" smtClean="0"/>
              <a:t>Class </a:t>
            </a:r>
            <a:endParaRPr lang="th-TH" smtClean="0"/>
          </a:p>
          <a:p>
            <a:r>
              <a:rPr lang="th-TH" smtClean="0"/>
              <a:t>เอาไปเก็บในตาราง</a:t>
            </a:r>
            <a:r>
              <a:rPr lang="en-US" smtClean="0"/>
              <a:t>Routing</a:t>
            </a:r>
            <a:r>
              <a:rPr lang="th-TH" smtClean="0"/>
              <a:t> เพื่อใช้ในการค้นหา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85668-5193-4F8A-A411-1E752D9C0508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DBF24-F868-4589-9A27-0EAAB774D41D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417513" y="109855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k object 17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8"/>
          <p:cNvSpPr/>
          <p:nvPr/>
        </p:nvSpPr>
        <p:spPr>
          <a:xfrm>
            <a:off x="541338" y="1520825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9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20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1"/>
          <p:cNvSpPr/>
          <p:nvPr/>
        </p:nvSpPr>
        <p:spPr>
          <a:xfrm>
            <a:off x="777875" y="990600"/>
            <a:ext cx="0" cy="1054100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2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1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0E375B-6F6A-4363-9BA6-068E353FB463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13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2953D-5BAE-4F82-AF89-322626D350D3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/>
          <p:cNvSpPr/>
          <p:nvPr/>
        </p:nvSpPr>
        <p:spPr>
          <a:xfrm>
            <a:off x="417513" y="109855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7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8"/>
          <p:cNvSpPr/>
          <p:nvPr/>
        </p:nvSpPr>
        <p:spPr>
          <a:xfrm>
            <a:off x="541338" y="1520825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19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0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1"/>
          <p:cNvSpPr/>
          <p:nvPr/>
        </p:nvSpPr>
        <p:spPr>
          <a:xfrm>
            <a:off x="777875" y="990600"/>
            <a:ext cx="0" cy="1054100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2004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1" name="bk object 22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3" name="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8637238-F2A4-4412-8A86-9D3E80F3C947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14" name="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FCA4-4A33-423C-AAA5-3B330278335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E24AF-C6B3-45A0-9B5A-B6F9FD0569E7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9F528-9938-4F06-A2E3-E85346C2B05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EF3E-DC3C-42BD-85D5-D87B28567449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D92C4-C9AA-4163-9F1E-0CB4EC1DA345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3" y="1098550"/>
            <a:ext cx="438150" cy="474663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0" y="473963"/>
                </a:moveTo>
                <a:lnTo>
                  <a:pt x="437387" y="473963"/>
                </a:lnTo>
                <a:lnTo>
                  <a:pt x="437387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541338" y="1520825"/>
            <a:ext cx="422275" cy="474663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31" name="Holder 2"/>
          <p:cNvSpPr>
            <a:spLocks noGrp="1"/>
          </p:cNvSpPr>
          <p:nvPr>
            <p:ph type="title"/>
          </p:nvPr>
        </p:nvSpPr>
        <p:spPr bwMode="auto">
          <a:xfrm>
            <a:off x="420688" y="957263"/>
            <a:ext cx="8302625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32" name="Holder 3"/>
          <p:cNvSpPr>
            <a:spLocks noGrp="1"/>
          </p:cNvSpPr>
          <p:nvPr>
            <p:ph type="body" idx="1"/>
          </p:nvPr>
        </p:nvSpPr>
        <p:spPr bwMode="auto">
          <a:xfrm>
            <a:off x="619125" y="3114675"/>
            <a:ext cx="610235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12E75B-CB1D-49E4-9081-15CE1DD9E040}" type="datetimeFigureOut">
              <a:rPr lang="en-US"/>
              <a:pPr>
                <a:defRPr/>
              </a:pPr>
              <a:t>2/16/2017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48688" y="6438900"/>
            <a:ext cx="333375" cy="207963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1550"/>
              </a:lnSpc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B0C334C-EE6E-42DD-83AE-2303714AC679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2" r:id="rId4"/>
    <p:sldLayoutId id="214748365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cpe.ku.ac.th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u.ac.th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object 2"/>
          <p:cNvSpPr>
            <a:spLocks/>
          </p:cNvSpPr>
          <p:nvPr/>
        </p:nvSpPr>
        <p:spPr bwMode="auto">
          <a:xfrm>
            <a:off x="293688" y="2546350"/>
            <a:ext cx="439737" cy="474663"/>
          </a:xfrm>
          <a:custGeom>
            <a:avLst/>
            <a:gdLst>
              <a:gd name="T0" fmla="*/ 0 w 439420"/>
              <a:gd name="T1" fmla="*/ 473963 h 474344"/>
              <a:gd name="T2" fmla="*/ 438912 w 439420"/>
              <a:gd name="T3" fmla="*/ 473963 h 474344"/>
              <a:gd name="T4" fmla="*/ 438912 w 439420"/>
              <a:gd name="T5" fmla="*/ 0 h 474344"/>
              <a:gd name="T6" fmla="*/ 0 w 439420"/>
              <a:gd name="T7" fmla="*/ 0 h 474344"/>
              <a:gd name="T8" fmla="*/ 0 w 439420"/>
              <a:gd name="T9" fmla="*/ 473963 h 474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9420"/>
              <a:gd name="T16" fmla="*/ 0 h 474344"/>
              <a:gd name="T17" fmla="*/ 439420 w 439420"/>
              <a:gd name="T18" fmla="*/ 474344 h 474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9420" h="474344">
                <a:moveTo>
                  <a:pt x="0" y="473963"/>
                </a:moveTo>
                <a:lnTo>
                  <a:pt x="438912" y="473963"/>
                </a:lnTo>
                <a:lnTo>
                  <a:pt x="438912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4" name="object 3"/>
          <p:cNvSpPr>
            <a:spLocks noChangeArrowheads="1"/>
          </p:cNvSpPr>
          <p:nvPr/>
        </p:nvSpPr>
        <p:spPr bwMode="auto">
          <a:xfrm>
            <a:off x="677863" y="2546350"/>
            <a:ext cx="328612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5" name="object 4"/>
          <p:cNvSpPr>
            <a:spLocks/>
          </p:cNvSpPr>
          <p:nvPr/>
        </p:nvSpPr>
        <p:spPr bwMode="auto">
          <a:xfrm>
            <a:off x="417513" y="2968625"/>
            <a:ext cx="422275" cy="474663"/>
          </a:xfrm>
          <a:custGeom>
            <a:avLst/>
            <a:gdLst>
              <a:gd name="T0" fmla="*/ 0 w 422275"/>
              <a:gd name="T1" fmla="*/ 473963 h 474345"/>
              <a:gd name="T2" fmla="*/ 422148 w 422275"/>
              <a:gd name="T3" fmla="*/ 473963 h 474345"/>
              <a:gd name="T4" fmla="*/ 422148 w 422275"/>
              <a:gd name="T5" fmla="*/ 0 h 474345"/>
              <a:gd name="T6" fmla="*/ 0 w 422275"/>
              <a:gd name="T7" fmla="*/ 0 h 474345"/>
              <a:gd name="T8" fmla="*/ 0 w 422275"/>
              <a:gd name="T9" fmla="*/ 473963 h 474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275"/>
              <a:gd name="T16" fmla="*/ 0 h 474345"/>
              <a:gd name="T17" fmla="*/ 422275 w 422275"/>
              <a:gd name="T18" fmla="*/ 474345 h 4743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275" h="474345">
                <a:moveTo>
                  <a:pt x="0" y="473963"/>
                </a:moveTo>
                <a:lnTo>
                  <a:pt x="422148" y="473963"/>
                </a:lnTo>
                <a:lnTo>
                  <a:pt x="422148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6" name="object 5"/>
          <p:cNvSpPr>
            <a:spLocks noChangeArrowheads="1"/>
          </p:cNvSpPr>
          <p:nvPr/>
        </p:nvSpPr>
        <p:spPr bwMode="auto">
          <a:xfrm>
            <a:off x="787400" y="2968625"/>
            <a:ext cx="369888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7" name="object 6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198" name="object 7"/>
          <p:cNvSpPr>
            <a:spLocks/>
          </p:cNvSpPr>
          <p:nvPr/>
        </p:nvSpPr>
        <p:spPr bwMode="auto">
          <a:xfrm>
            <a:off x="650875" y="24384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199" name="object 8"/>
          <p:cNvSpPr>
            <a:spLocks noChangeArrowheads="1"/>
          </p:cNvSpPr>
          <p:nvPr/>
        </p:nvSpPr>
        <p:spPr bwMode="auto">
          <a:xfrm>
            <a:off x="315913" y="3260725"/>
            <a:ext cx="86931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9975" y="1749425"/>
            <a:ext cx="5422900" cy="668338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Network </a:t>
            </a:r>
            <a:r>
              <a:rPr dirty="0"/>
              <a:t>Layer &amp;</a:t>
            </a:r>
            <a:r>
              <a:rPr spc="-90" dirty="0"/>
              <a:t> </a:t>
            </a:r>
            <a:r>
              <a:rPr spc="-5" dirty="0"/>
              <a:t>IPv4</a:t>
            </a:r>
          </a:p>
        </p:txBody>
      </p:sp>
      <p:sp>
        <p:nvSpPr>
          <p:cNvPr id="8201" name="object 1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A670506-985A-4F80-A1A1-7D2C741E4CBD}" type="slidenum">
              <a:rPr lang="en-US" smtClean="0"/>
              <a:pPr marL="111125"/>
              <a:t>1</a:t>
            </a:fld>
            <a:endParaRPr lang="th-TH" smtClean="0"/>
          </a:p>
        </p:txBody>
      </p:sp>
      <p:sp>
        <p:nvSpPr>
          <p:cNvPr id="10" name="object 10"/>
          <p:cNvSpPr txBox="1"/>
          <p:nvPr/>
        </p:nvSpPr>
        <p:spPr>
          <a:xfrm>
            <a:off x="1069975" y="2420938"/>
            <a:ext cx="2036763" cy="666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(Part</a:t>
            </a:r>
            <a:r>
              <a:rPr sz="44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II)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8203" name="object 11"/>
          <p:cNvSpPr txBox="1">
            <a:spLocks noChangeArrowheads="1"/>
          </p:cNvSpPr>
          <p:nvPr/>
        </p:nvSpPr>
        <p:spPr bwMode="auto">
          <a:xfrm>
            <a:off x="2189163" y="3613150"/>
            <a:ext cx="5819775" cy="247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2962275"/>
            <a:r>
              <a:rPr lang="th-TH" sz="3600" b="1">
                <a:latin typeface="Cordia New" pitchFamily="34" charset="-34"/>
                <a:cs typeface="Cordia New" pitchFamily="34" charset="-34"/>
              </a:rPr>
              <a:t>รศ.ดร.อนันต์ ผลเพ่ม</a:t>
            </a:r>
            <a:endParaRPr lang="th-TH" sz="3600">
              <a:latin typeface="Cordia New" pitchFamily="34" charset="-34"/>
              <a:cs typeface="Cordia New" pitchFamily="34" charset="-34"/>
            </a:endParaRPr>
          </a:p>
          <a:p>
            <a:pPr marL="2962275" algn="r">
              <a:spcBef>
                <a:spcPts val="1375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Assoc. Prof. Anan Phonphoem, Ph.D.</a:t>
            </a:r>
          </a:p>
          <a:p>
            <a:pPr marL="2962275" algn="r">
              <a:lnSpc>
                <a:spcPct val="120000"/>
              </a:lnSpc>
            </a:pPr>
            <a:r>
              <a:rPr lang="th-TH" sz="1800" u="sng">
                <a:solidFill>
                  <a:srgbClr val="FF0000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  <p:sp>
        <p:nvSpPr>
          <p:cNvPr id="8204" name="object 12"/>
          <p:cNvSpPr txBox="1">
            <a:spLocks noChangeArrowheads="1"/>
          </p:cNvSpPr>
          <p:nvPr/>
        </p:nvSpPr>
        <p:spPr bwMode="auto">
          <a:xfrm>
            <a:off x="79375" y="44450"/>
            <a:ext cx="5254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latin typeface="Tahoma" pitchFamily="34" charset="0"/>
                <a:cs typeface="Tahoma" pitchFamily="34" charset="0"/>
              </a:rPr>
              <a:t>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473075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address</a:t>
            </a:r>
            <a:r>
              <a:rPr spc="-75" dirty="0"/>
              <a:t> </a:t>
            </a:r>
            <a:r>
              <a:rPr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413" y="2117725"/>
            <a:ext cx="1354137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10011110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413" y="2765425"/>
            <a:ext cx="1354137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00001100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6513" y="3484563"/>
            <a:ext cx="2276475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5" dirty="0">
                <a:latin typeface="Tahoma"/>
                <a:cs typeface="Tahoma"/>
              </a:rPr>
              <a:t>201.125.137.213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438" name="object 7"/>
          <p:cNvSpPr>
            <a:spLocks/>
          </p:cNvSpPr>
          <p:nvPr/>
        </p:nvSpPr>
        <p:spPr bwMode="auto">
          <a:xfrm>
            <a:off x="6443663" y="1916113"/>
            <a:ext cx="2520950" cy="649287"/>
          </a:xfrm>
          <a:custGeom>
            <a:avLst/>
            <a:gdLst>
              <a:gd name="T0" fmla="*/ 0 w 2520950"/>
              <a:gd name="T1" fmla="*/ 649224 h 649605"/>
              <a:gd name="T2" fmla="*/ 2520696 w 2520950"/>
              <a:gd name="T3" fmla="*/ 649224 h 649605"/>
              <a:gd name="T4" fmla="*/ 2520696 w 2520950"/>
              <a:gd name="T5" fmla="*/ 0 h 649605"/>
              <a:gd name="T6" fmla="*/ 0 w 2520950"/>
              <a:gd name="T7" fmla="*/ 0 h 649605"/>
              <a:gd name="T8" fmla="*/ 0 w 2520950"/>
              <a:gd name="T9" fmla="*/ 649224 h 649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0950"/>
              <a:gd name="T16" fmla="*/ 0 h 649605"/>
              <a:gd name="T17" fmla="*/ 2520950 w 2520950"/>
              <a:gd name="T18" fmla="*/ 649605 h 6496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0950" h="649605">
                <a:moveTo>
                  <a:pt x="0" y="649224"/>
                </a:moveTo>
                <a:lnTo>
                  <a:pt x="2520696" y="649224"/>
                </a:lnTo>
                <a:lnTo>
                  <a:pt x="2520696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2028825" y="2117725"/>
            <a:ext cx="635635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5367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01101100	00100000 00010010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204" dirty="0">
                <a:solidFill>
                  <a:srgbClr val="0000FF"/>
                </a:solidFill>
                <a:latin typeface="Tahoma"/>
                <a:cs typeface="Tahoma"/>
              </a:rPr>
              <a:t>158.108</a:t>
            </a:r>
            <a:r>
              <a:rPr sz="3600" spc="-307" baseline="17361" dirty="0">
                <a:latin typeface="Tahoma"/>
                <a:cs typeface="Tahoma"/>
              </a:rPr>
              <a:t>#</a:t>
            </a:r>
            <a:r>
              <a:rPr sz="2400" spc="-204" dirty="0">
                <a:solidFill>
                  <a:srgbClr val="0000FF"/>
                </a:solidFill>
                <a:latin typeface="Tahoma"/>
                <a:cs typeface="Tahoma"/>
              </a:rPr>
              <a:t>.3</a:t>
            </a:r>
            <a:r>
              <a:rPr sz="3600" spc="-307" baseline="17361" dirty="0">
                <a:latin typeface="Tahoma"/>
                <a:cs typeface="Tahoma"/>
              </a:rPr>
              <a:t>1</a:t>
            </a:r>
            <a:r>
              <a:rPr sz="2400" spc="-204" dirty="0">
                <a:solidFill>
                  <a:srgbClr val="0000FF"/>
                </a:solidFill>
                <a:latin typeface="Tahoma"/>
                <a:cs typeface="Tahoma"/>
              </a:rPr>
              <a:t>2.18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441" name="object 10"/>
          <p:cNvSpPr>
            <a:spLocks/>
          </p:cNvSpPr>
          <p:nvPr/>
        </p:nvSpPr>
        <p:spPr bwMode="auto">
          <a:xfrm>
            <a:off x="6477000" y="2667000"/>
            <a:ext cx="2520950" cy="649288"/>
          </a:xfrm>
          <a:custGeom>
            <a:avLst/>
            <a:gdLst>
              <a:gd name="T0" fmla="*/ 0 w 2520950"/>
              <a:gd name="T1" fmla="*/ 649224 h 649604"/>
              <a:gd name="T2" fmla="*/ 2520696 w 2520950"/>
              <a:gd name="T3" fmla="*/ 649224 h 649604"/>
              <a:gd name="T4" fmla="*/ 2520696 w 2520950"/>
              <a:gd name="T5" fmla="*/ 0 h 649604"/>
              <a:gd name="T6" fmla="*/ 0 w 2520950"/>
              <a:gd name="T7" fmla="*/ 0 h 649604"/>
              <a:gd name="T8" fmla="*/ 0 w 2520950"/>
              <a:gd name="T9" fmla="*/ 649224 h 6496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0950"/>
              <a:gd name="T16" fmla="*/ 0 h 649604"/>
              <a:gd name="T17" fmla="*/ 2520950 w 2520950"/>
              <a:gd name="T18" fmla="*/ 649604 h 6496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0950" h="649604">
                <a:moveTo>
                  <a:pt x="0" y="649224"/>
                </a:moveTo>
                <a:lnTo>
                  <a:pt x="2520696" y="649224"/>
                </a:lnTo>
                <a:lnTo>
                  <a:pt x="2520696" y="0"/>
                </a:lnTo>
                <a:lnTo>
                  <a:pt x="0" y="0"/>
                </a:lnTo>
                <a:lnTo>
                  <a:pt x="0" y="6492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2057400" y="2743200"/>
            <a:ext cx="5884863" cy="730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1536700" algn="l"/>
              </a:tabLst>
              <a:defRPr/>
            </a:pPr>
            <a:r>
              <a:rPr sz="2400" spc="-5" dirty="0">
                <a:latin typeface="Tahoma"/>
                <a:cs typeface="Tahoma"/>
              </a:rPr>
              <a:t>00011001	00000001 00010111</a:t>
            </a:r>
            <a:r>
              <a:rPr sz="2400" spc="65" dirty="0">
                <a:latin typeface="Tahoma"/>
                <a:cs typeface="Tahoma"/>
              </a:rPr>
              <a:t> </a:t>
            </a:r>
            <a:r>
              <a:rPr sz="2400" spc="-240" dirty="0">
                <a:solidFill>
                  <a:srgbClr val="0000FF"/>
                </a:solidFill>
                <a:latin typeface="Tahoma"/>
                <a:cs typeface="Tahoma"/>
              </a:rPr>
              <a:t>12.25.1.</a:t>
            </a:r>
            <a:r>
              <a:rPr sz="3600" spc="-359" baseline="4629" dirty="0">
                <a:latin typeface="Tahoma"/>
                <a:cs typeface="Tahoma"/>
              </a:rPr>
              <a:t>#</a:t>
            </a:r>
            <a:r>
              <a:rPr sz="2400" spc="-240" dirty="0">
                <a:solidFill>
                  <a:srgbClr val="0000FF"/>
                </a:solidFill>
                <a:latin typeface="Tahoma"/>
                <a:cs typeface="Tahoma"/>
              </a:rPr>
              <a:t>23</a:t>
            </a:r>
            <a:r>
              <a:rPr sz="3600" spc="-359" baseline="4629" dirty="0">
                <a:latin typeface="Tahoma"/>
                <a:cs typeface="Tahoma"/>
              </a:rPr>
              <a:t>2</a:t>
            </a:r>
            <a:endParaRPr sz="3600" baseline="4629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200" y="3276600"/>
            <a:ext cx="5832475" cy="936625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lIns="0" tIns="197485" rIns="0" bIns="0">
            <a:spAutoFit/>
          </a:bodyPr>
          <a:lstStyle/>
          <a:p>
            <a:pPr marL="13970" fontAlgn="auto">
              <a:spcBef>
                <a:spcPts val="1555"/>
              </a:spcBef>
              <a:spcAft>
                <a:spcPts val="0"/>
              </a:spcAft>
              <a:tabLst>
                <a:tab pos="1537335" algn="l"/>
              </a:tabLst>
              <a:defRPr/>
            </a:pP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11001001	</a:t>
            </a:r>
            <a:r>
              <a:rPr sz="2400" spc="-90" dirty="0">
                <a:solidFill>
                  <a:srgbClr val="0000FF"/>
                </a:solidFill>
                <a:latin typeface="Tahoma"/>
                <a:cs typeface="Tahoma"/>
              </a:rPr>
              <a:t>01111101</a:t>
            </a:r>
            <a:r>
              <a:rPr sz="3600" spc="-135" baseline="17361" dirty="0">
                <a:latin typeface="Tahoma"/>
                <a:cs typeface="Tahoma"/>
              </a:rPr>
              <a:t>#3</a:t>
            </a:r>
            <a:r>
              <a:rPr sz="2400" spc="-90" dirty="0">
                <a:solidFill>
                  <a:srgbClr val="0000FF"/>
                </a:solidFill>
                <a:latin typeface="Tahoma"/>
                <a:cs typeface="Tahoma"/>
              </a:rPr>
              <a:t>10001001</a:t>
            </a:r>
            <a:r>
              <a:rPr sz="24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11010101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445" name="object 14"/>
          <p:cNvSpPr>
            <a:spLocks noChangeArrowheads="1"/>
          </p:cNvSpPr>
          <p:nvPr/>
        </p:nvSpPr>
        <p:spPr bwMode="auto">
          <a:xfrm>
            <a:off x="468313" y="4292600"/>
            <a:ext cx="8424862" cy="20272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8446" name="object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3EB26E6-787A-44BC-9548-F9E7D2FA0026}" type="slidenum">
              <a:rPr lang="en-US" smtClean="0"/>
              <a:pPr marL="111125"/>
              <a:t>10</a:t>
            </a:fld>
            <a:endParaRPr lang="th-TH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address in decimal</a:t>
            </a:r>
            <a:r>
              <a:rPr spc="-120" dirty="0"/>
              <a:t> </a:t>
            </a:r>
            <a:r>
              <a:rPr dirty="0"/>
              <a:t>notation</a:t>
            </a:r>
          </a:p>
        </p:txBody>
      </p:sp>
      <p:sp>
        <p:nvSpPr>
          <p:cNvPr id="19458" name="object 3"/>
          <p:cNvSpPr>
            <a:spLocks/>
          </p:cNvSpPr>
          <p:nvPr/>
        </p:nvSpPr>
        <p:spPr bwMode="auto">
          <a:xfrm>
            <a:off x="3062288" y="3735388"/>
            <a:ext cx="3146425" cy="701675"/>
          </a:xfrm>
          <a:custGeom>
            <a:avLst/>
            <a:gdLst>
              <a:gd name="T0" fmla="*/ 0 w 3147060"/>
              <a:gd name="T1" fmla="*/ 701039 h 701039"/>
              <a:gd name="T2" fmla="*/ 3147060 w 3147060"/>
              <a:gd name="T3" fmla="*/ 701039 h 701039"/>
              <a:gd name="T4" fmla="*/ 3147060 w 3147060"/>
              <a:gd name="T5" fmla="*/ 0 h 701039"/>
              <a:gd name="T6" fmla="*/ 0 w 3147060"/>
              <a:gd name="T7" fmla="*/ 0 h 701039"/>
              <a:gd name="T8" fmla="*/ 0 w 3147060"/>
              <a:gd name="T9" fmla="*/ 701039 h 7010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47060"/>
              <a:gd name="T16" fmla="*/ 0 h 701039"/>
              <a:gd name="T17" fmla="*/ 3147060 w 3147060"/>
              <a:gd name="T18" fmla="*/ 701039 h 7010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47060" h="701039">
                <a:moveTo>
                  <a:pt x="0" y="701039"/>
                </a:moveTo>
                <a:lnTo>
                  <a:pt x="3147060" y="701039"/>
                </a:lnTo>
                <a:lnTo>
                  <a:pt x="3147060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59" name="object 4"/>
          <p:cNvSpPr txBox="1">
            <a:spLocks noChangeArrowheads="1"/>
          </p:cNvSpPr>
          <p:nvPr/>
        </p:nvSpPr>
        <p:spPr bwMode="auto">
          <a:xfrm>
            <a:off x="477838" y="2320925"/>
            <a:ext cx="18049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>
                <a:latin typeface="Tahoma" pitchFamily="34" charset="0"/>
                <a:cs typeface="Tahoma" pitchFamily="34" charset="0"/>
              </a:rPr>
              <a:t>10011110</a:t>
            </a:r>
          </a:p>
        </p:txBody>
      </p:sp>
      <p:sp>
        <p:nvSpPr>
          <p:cNvPr id="19460" name="object 5"/>
          <p:cNvSpPr txBox="1">
            <a:spLocks noChangeArrowheads="1"/>
          </p:cNvSpPr>
          <p:nvPr/>
        </p:nvSpPr>
        <p:spPr bwMode="auto">
          <a:xfrm>
            <a:off x="2763838" y="2320925"/>
            <a:ext cx="18049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>
                <a:latin typeface="Tahoma" pitchFamily="34" charset="0"/>
                <a:cs typeface="Tahoma" pitchFamily="34" charset="0"/>
              </a:rPr>
              <a:t>01101100</a:t>
            </a:r>
          </a:p>
        </p:txBody>
      </p:sp>
      <p:sp>
        <p:nvSpPr>
          <p:cNvPr id="19461" name="object 6"/>
          <p:cNvSpPr txBox="1">
            <a:spLocks noChangeArrowheads="1"/>
          </p:cNvSpPr>
          <p:nvPr/>
        </p:nvSpPr>
        <p:spPr bwMode="auto">
          <a:xfrm>
            <a:off x="4922838" y="2320925"/>
            <a:ext cx="1806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>
                <a:latin typeface="Tahoma" pitchFamily="34" charset="0"/>
                <a:cs typeface="Tahoma" pitchFamily="34" charset="0"/>
              </a:rPr>
              <a:t>00000010</a:t>
            </a:r>
          </a:p>
        </p:txBody>
      </p:sp>
      <p:sp>
        <p:nvSpPr>
          <p:cNvPr id="19462" name="object 7"/>
          <p:cNvSpPr txBox="1">
            <a:spLocks noChangeArrowheads="1"/>
          </p:cNvSpPr>
          <p:nvPr/>
        </p:nvSpPr>
        <p:spPr bwMode="auto">
          <a:xfrm>
            <a:off x="7080250" y="2320925"/>
            <a:ext cx="1806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>
                <a:latin typeface="Tahoma" pitchFamily="34" charset="0"/>
                <a:cs typeface="Tahoma" pitchFamily="34" charset="0"/>
              </a:rPr>
              <a:t>00111101</a:t>
            </a:r>
          </a:p>
        </p:txBody>
      </p:sp>
      <p:sp>
        <p:nvSpPr>
          <p:cNvPr id="19463" name="object 8"/>
          <p:cNvSpPr>
            <a:spLocks/>
          </p:cNvSpPr>
          <p:nvPr/>
        </p:nvSpPr>
        <p:spPr bwMode="auto">
          <a:xfrm>
            <a:off x="1323975" y="2825750"/>
            <a:ext cx="2244725" cy="844550"/>
          </a:xfrm>
          <a:custGeom>
            <a:avLst/>
            <a:gdLst>
              <a:gd name="T0" fmla="*/ 2070375 w 2244090"/>
              <a:gd name="T1" fmla="*/ 789024 h 843914"/>
              <a:gd name="T2" fmla="*/ 2051050 w 2244090"/>
              <a:gd name="T3" fmla="*/ 843533 h 843914"/>
              <a:gd name="T4" fmla="*/ 2243836 w 2244090"/>
              <a:gd name="T5" fmla="*/ 819784 h 843914"/>
              <a:gd name="T6" fmla="*/ 2223538 w 2244090"/>
              <a:gd name="T7" fmla="*/ 798702 h 843914"/>
              <a:gd name="T8" fmla="*/ 2097659 w 2244090"/>
              <a:gd name="T9" fmla="*/ 798702 h 843914"/>
              <a:gd name="T10" fmla="*/ 2070375 w 2244090"/>
              <a:gd name="T11" fmla="*/ 789024 h 843914"/>
              <a:gd name="T12" fmla="*/ 2089744 w 2244090"/>
              <a:gd name="T13" fmla="*/ 734393 h 843914"/>
              <a:gd name="T14" fmla="*/ 2070375 w 2244090"/>
              <a:gd name="T15" fmla="*/ 789024 h 843914"/>
              <a:gd name="T16" fmla="*/ 2097659 w 2244090"/>
              <a:gd name="T17" fmla="*/ 798702 h 843914"/>
              <a:gd name="T18" fmla="*/ 2117090 w 2244090"/>
              <a:gd name="T19" fmla="*/ 744092 h 843914"/>
              <a:gd name="T20" fmla="*/ 2089744 w 2244090"/>
              <a:gd name="T21" fmla="*/ 734393 h 843914"/>
              <a:gd name="T22" fmla="*/ 2109089 w 2244090"/>
              <a:gd name="T23" fmla="*/ 679830 h 843914"/>
              <a:gd name="T24" fmla="*/ 2089744 w 2244090"/>
              <a:gd name="T25" fmla="*/ 734393 h 843914"/>
              <a:gd name="T26" fmla="*/ 2117090 w 2244090"/>
              <a:gd name="T27" fmla="*/ 744092 h 843914"/>
              <a:gd name="T28" fmla="*/ 2097659 w 2244090"/>
              <a:gd name="T29" fmla="*/ 798702 h 843914"/>
              <a:gd name="T30" fmla="*/ 2223538 w 2244090"/>
              <a:gd name="T31" fmla="*/ 798702 h 843914"/>
              <a:gd name="T32" fmla="*/ 2109089 w 2244090"/>
              <a:gd name="T33" fmla="*/ 679830 h 843914"/>
              <a:gd name="T34" fmla="*/ 19304 w 2244090"/>
              <a:gd name="T35" fmla="*/ 0 h 843914"/>
              <a:gd name="T36" fmla="*/ 0 w 2244090"/>
              <a:gd name="T37" fmla="*/ 54610 h 843914"/>
              <a:gd name="T38" fmla="*/ 2070375 w 2244090"/>
              <a:gd name="T39" fmla="*/ 789024 h 843914"/>
              <a:gd name="T40" fmla="*/ 2089744 w 2244090"/>
              <a:gd name="T41" fmla="*/ 734393 h 843914"/>
              <a:gd name="T42" fmla="*/ 19304 w 2244090"/>
              <a:gd name="T43" fmla="*/ 0 h 84391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244090"/>
              <a:gd name="T67" fmla="*/ 0 h 843914"/>
              <a:gd name="T68" fmla="*/ 2244090 w 2244090"/>
              <a:gd name="T69" fmla="*/ 843914 h 84391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244090" h="843914">
                <a:moveTo>
                  <a:pt x="2070375" y="789024"/>
                </a:moveTo>
                <a:lnTo>
                  <a:pt x="2051050" y="843533"/>
                </a:lnTo>
                <a:lnTo>
                  <a:pt x="2243836" y="819784"/>
                </a:lnTo>
                <a:lnTo>
                  <a:pt x="2223538" y="798702"/>
                </a:lnTo>
                <a:lnTo>
                  <a:pt x="2097659" y="798702"/>
                </a:lnTo>
                <a:lnTo>
                  <a:pt x="2070375" y="789024"/>
                </a:lnTo>
                <a:close/>
              </a:path>
              <a:path w="2244090" h="843914">
                <a:moveTo>
                  <a:pt x="2089744" y="734393"/>
                </a:moveTo>
                <a:lnTo>
                  <a:pt x="2070375" y="789024"/>
                </a:lnTo>
                <a:lnTo>
                  <a:pt x="2097659" y="798702"/>
                </a:lnTo>
                <a:lnTo>
                  <a:pt x="2117090" y="744092"/>
                </a:lnTo>
                <a:lnTo>
                  <a:pt x="2089744" y="734393"/>
                </a:lnTo>
                <a:close/>
              </a:path>
              <a:path w="2244090" h="843914">
                <a:moveTo>
                  <a:pt x="2109089" y="679830"/>
                </a:moveTo>
                <a:lnTo>
                  <a:pt x="2089744" y="734393"/>
                </a:lnTo>
                <a:lnTo>
                  <a:pt x="2117090" y="744092"/>
                </a:lnTo>
                <a:lnTo>
                  <a:pt x="2097659" y="798702"/>
                </a:lnTo>
                <a:lnTo>
                  <a:pt x="2223538" y="798702"/>
                </a:lnTo>
                <a:lnTo>
                  <a:pt x="2109089" y="679830"/>
                </a:lnTo>
                <a:close/>
              </a:path>
              <a:path w="2244090" h="843914">
                <a:moveTo>
                  <a:pt x="19304" y="0"/>
                </a:moveTo>
                <a:lnTo>
                  <a:pt x="0" y="54610"/>
                </a:lnTo>
                <a:lnTo>
                  <a:pt x="2070375" y="789024"/>
                </a:lnTo>
                <a:lnTo>
                  <a:pt x="2089744" y="734393"/>
                </a:lnTo>
                <a:lnTo>
                  <a:pt x="19304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4" name="object 9"/>
          <p:cNvSpPr>
            <a:spLocks/>
          </p:cNvSpPr>
          <p:nvPr/>
        </p:nvSpPr>
        <p:spPr bwMode="auto">
          <a:xfrm>
            <a:off x="3760788" y="2833688"/>
            <a:ext cx="741362" cy="811212"/>
          </a:xfrm>
          <a:custGeom>
            <a:avLst/>
            <a:gdLst>
              <a:gd name="T0" fmla="*/ 602588 w 741045"/>
              <a:gd name="T1" fmla="*/ 702718 h 812164"/>
              <a:gd name="T2" fmla="*/ 559689 w 741045"/>
              <a:gd name="T3" fmla="*/ 741679 h 812164"/>
              <a:gd name="T4" fmla="*/ 740791 w 741045"/>
              <a:gd name="T5" fmla="*/ 811910 h 812164"/>
              <a:gd name="T6" fmla="*/ 716185 w 741045"/>
              <a:gd name="T7" fmla="*/ 724153 h 812164"/>
              <a:gd name="T8" fmla="*/ 622046 w 741045"/>
              <a:gd name="T9" fmla="*/ 724153 h 812164"/>
              <a:gd name="T10" fmla="*/ 602588 w 741045"/>
              <a:gd name="T11" fmla="*/ 702718 h 812164"/>
              <a:gd name="T12" fmla="*/ 645453 w 741045"/>
              <a:gd name="T13" fmla="*/ 663789 h 812164"/>
              <a:gd name="T14" fmla="*/ 602588 w 741045"/>
              <a:gd name="T15" fmla="*/ 702718 h 812164"/>
              <a:gd name="T16" fmla="*/ 622046 w 741045"/>
              <a:gd name="T17" fmla="*/ 724153 h 812164"/>
              <a:gd name="T18" fmla="*/ 664972 w 741045"/>
              <a:gd name="T19" fmla="*/ 685291 h 812164"/>
              <a:gd name="T20" fmla="*/ 645453 w 741045"/>
              <a:gd name="T21" fmla="*/ 663789 h 812164"/>
              <a:gd name="T22" fmla="*/ 688340 w 741045"/>
              <a:gd name="T23" fmla="*/ 624839 h 812164"/>
              <a:gd name="T24" fmla="*/ 645453 w 741045"/>
              <a:gd name="T25" fmla="*/ 663789 h 812164"/>
              <a:gd name="T26" fmla="*/ 664972 w 741045"/>
              <a:gd name="T27" fmla="*/ 685291 h 812164"/>
              <a:gd name="T28" fmla="*/ 622046 w 741045"/>
              <a:gd name="T29" fmla="*/ 724153 h 812164"/>
              <a:gd name="T30" fmla="*/ 716185 w 741045"/>
              <a:gd name="T31" fmla="*/ 724153 h 812164"/>
              <a:gd name="T32" fmla="*/ 688340 w 741045"/>
              <a:gd name="T33" fmla="*/ 624839 h 812164"/>
              <a:gd name="T34" fmla="*/ 42925 w 741045"/>
              <a:gd name="T35" fmla="*/ 0 h 812164"/>
              <a:gd name="T36" fmla="*/ 0 w 741045"/>
              <a:gd name="T37" fmla="*/ 38862 h 812164"/>
              <a:gd name="T38" fmla="*/ 602588 w 741045"/>
              <a:gd name="T39" fmla="*/ 702718 h 812164"/>
              <a:gd name="T40" fmla="*/ 645453 w 741045"/>
              <a:gd name="T41" fmla="*/ 663789 h 812164"/>
              <a:gd name="T42" fmla="*/ 42925 w 741045"/>
              <a:gd name="T43" fmla="*/ 0 h 81216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741045"/>
              <a:gd name="T67" fmla="*/ 0 h 812164"/>
              <a:gd name="T68" fmla="*/ 741045 w 741045"/>
              <a:gd name="T69" fmla="*/ 812164 h 81216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741045" h="812164">
                <a:moveTo>
                  <a:pt x="602588" y="702718"/>
                </a:moveTo>
                <a:lnTo>
                  <a:pt x="559689" y="741679"/>
                </a:lnTo>
                <a:lnTo>
                  <a:pt x="740791" y="811910"/>
                </a:lnTo>
                <a:lnTo>
                  <a:pt x="716185" y="724153"/>
                </a:lnTo>
                <a:lnTo>
                  <a:pt x="622046" y="724153"/>
                </a:lnTo>
                <a:lnTo>
                  <a:pt x="602588" y="702718"/>
                </a:lnTo>
                <a:close/>
              </a:path>
              <a:path w="741045" h="812164">
                <a:moveTo>
                  <a:pt x="645453" y="663789"/>
                </a:moveTo>
                <a:lnTo>
                  <a:pt x="602588" y="702718"/>
                </a:lnTo>
                <a:lnTo>
                  <a:pt x="622046" y="724153"/>
                </a:lnTo>
                <a:lnTo>
                  <a:pt x="664972" y="685291"/>
                </a:lnTo>
                <a:lnTo>
                  <a:pt x="645453" y="663789"/>
                </a:lnTo>
                <a:close/>
              </a:path>
              <a:path w="741045" h="812164">
                <a:moveTo>
                  <a:pt x="688340" y="624839"/>
                </a:moveTo>
                <a:lnTo>
                  <a:pt x="645453" y="663789"/>
                </a:lnTo>
                <a:lnTo>
                  <a:pt x="664972" y="685291"/>
                </a:lnTo>
                <a:lnTo>
                  <a:pt x="622046" y="724153"/>
                </a:lnTo>
                <a:lnTo>
                  <a:pt x="716185" y="724153"/>
                </a:lnTo>
                <a:lnTo>
                  <a:pt x="688340" y="624839"/>
                </a:lnTo>
                <a:close/>
              </a:path>
              <a:path w="741045" h="812164">
                <a:moveTo>
                  <a:pt x="42925" y="0"/>
                </a:moveTo>
                <a:lnTo>
                  <a:pt x="0" y="38862"/>
                </a:lnTo>
                <a:lnTo>
                  <a:pt x="602588" y="702718"/>
                </a:lnTo>
                <a:lnTo>
                  <a:pt x="645453" y="663789"/>
                </a:lnTo>
                <a:lnTo>
                  <a:pt x="42925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5" name="object 10"/>
          <p:cNvSpPr>
            <a:spLocks/>
          </p:cNvSpPr>
          <p:nvPr/>
        </p:nvSpPr>
        <p:spPr bwMode="auto">
          <a:xfrm>
            <a:off x="5222875" y="2836863"/>
            <a:ext cx="527050" cy="809625"/>
          </a:xfrm>
          <a:custGeom>
            <a:avLst/>
            <a:gdLst>
              <a:gd name="T0" fmla="*/ 19685 w 527685"/>
              <a:gd name="T1" fmla="*/ 614679 h 808354"/>
              <a:gd name="T2" fmla="*/ 0 w 527685"/>
              <a:gd name="T3" fmla="*/ 807973 h 808354"/>
              <a:gd name="T4" fmla="*/ 166497 w 527685"/>
              <a:gd name="T5" fmla="*/ 707770 h 808354"/>
              <a:gd name="T6" fmla="*/ 156282 w 527685"/>
              <a:gd name="T7" fmla="*/ 701293 h 808354"/>
              <a:gd name="T8" fmla="*/ 101980 w 527685"/>
              <a:gd name="T9" fmla="*/ 701293 h 808354"/>
              <a:gd name="T10" fmla="*/ 53086 w 527685"/>
              <a:gd name="T11" fmla="*/ 670178 h 808354"/>
              <a:gd name="T12" fmla="*/ 68616 w 527685"/>
              <a:gd name="T13" fmla="*/ 645706 h 808354"/>
              <a:gd name="T14" fmla="*/ 19685 w 527685"/>
              <a:gd name="T15" fmla="*/ 614679 h 808354"/>
              <a:gd name="T16" fmla="*/ 68616 w 527685"/>
              <a:gd name="T17" fmla="*/ 645706 h 808354"/>
              <a:gd name="T18" fmla="*/ 53086 w 527685"/>
              <a:gd name="T19" fmla="*/ 670178 h 808354"/>
              <a:gd name="T20" fmla="*/ 101980 w 527685"/>
              <a:gd name="T21" fmla="*/ 701293 h 808354"/>
              <a:gd name="T22" fmla="*/ 117563 w 527685"/>
              <a:gd name="T23" fmla="*/ 676743 h 808354"/>
              <a:gd name="T24" fmla="*/ 68616 w 527685"/>
              <a:gd name="T25" fmla="*/ 645706 h 808354"/>
              <a:gd name="T26" fmla="*/ 117563 w 527685"/>
              <a:gd name="T27" fmla="*/ 676743 h 808354"/>
              <a:gd name="T28" fmla="*/ 101980 w 527685"/>
              <a:gd name="T29" fmla="*/ 701293 h 808354"/>
              <a:gd name="T30" fmla="*/ 156282 w 527685"/>
              <a:gd name="T31" fmla="*/ 701293 h 808354"/>
              <a:gd name="T32" fmla="*/ 117563 w 527685"/>
              <a:gd name="T33" fmla="*/ 676743 h 808354"/>
              <a:gd name="T34" fmla="*/ 478409 w 527685"/>
              <a:gd name="T35" fmla="*/ 0 h 808354"/>
              <a:gd name="T36" fmla="*/ 68616 w 527685"/>
              <a:gd name="T37" fmla="*/ 645706 h 808354"/>
              <a:gd name="T38" fmla="*/ 117563 w 527685"/>
              <a:gd name="T39" fmla="*/ 676743 h 808354"/>
              <a:gd name="T40" fmla="*/ 527430 w 527685"/>
              <a:gd name="T41" fmla="*/ 30987 h 808354"/>
              <a:gd name="T42" fmla="*/ 478409 w 527685"/>
              <a:gd name="T43" fmla="*/ 0 h 80835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27685"/>
              <a:gd name="T67" fmla="*/ 0 h 808354"/>
              <a:gd name="T68" fmla="*/ 527685 w 527685"/>
              <a:gd name="T69" fmla="*/ 808354 h 80835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27685" h="808354">
                <a:moveTo>
                  <a:pt x="19685" y="614679"/>
                </a:moveTo>
                <a:lnTo>
                  <a:pt x="0" y="807973"/>
                </a:lnTo>
                <a:lnTo>
                  <a:pt x="166497" y="707770"/>
                </a:lnTo>
                <a:lnTo>
                  <a:pt x="156282" y="701293"/>
                </a:lnTo>
                <a:lnTo>
                  <a:pt x="101980" y="701293"/>
                </a:lnTo>
                <a:lnTo>
                  <a:pt x="53086" y="670178"/>
                </a:lnTo>
                <a:lnTo>
                  <a:pt x="68616" y="645706"/>
                </a:lnTo>
                <a:lnTo>
                  <a:pt x="19685" y="614679"/>
                </a:lnTo>
                <a:close/>
              </a:path>
              <a:path w="527685" h="808354">
                <a:moveTo>
                  <a:pt x="68616" y="645706"/>
                </a:moveTo>
                <a:lnTo>
                  <a:pt x="53086" y="670178"/>
                </a:lnTo>
                <a:lnTo>
                  <a:pt x="101980" y="701293"/>
                </a:lnTo>
                <a:lnTo>
                  <a:pt x="117563" y="676743"/>
                </a:lnTo>
                <a:lnTo>
                  <a:pt x="68616" y="645706"/>
                </a:lnTo>
                <a:close/>
              </a:path>
              <a:path w="527685" h="808354">
                <a:moveTo>
                  <a:pt x="117563" y="676743"/>
                </a:moveTo>
                <a:lnTo>
                  <a:pt x="101980" y="701293"/>
                </a:lnTo>
                <a:lnTo>
                  <a:pt x="156282" y="701293"/>
                </a:lnTo>
                <a:lnTo>
                  <a:pt x="117563" y="676743"/>
                </a:lnTo>
                <a:close/>
              </a:path>
              <a:path w="527685" h="808354">
                <a:moveTo>
                  <a:pt x="478409" y="0"/>
                </a:moveTo>
                <a:lnTo>
                  <a:pt x="68616" y="645706"/>
                </a:lnTo>
                <a:lnTo>
                  <a:pt x="117563" y="676743"/>
                </a:lnTo>
                <a:lnTo>
                  <a:pt x="527430" y="30987"/>
                </a:lnTo>
                <a:lnTo>
                  <a:pt x="478409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6" name="object 11"/>
          <p:cNvSpPr>
            <a:spLocks/>
          </p:cNvSpPr>
          <p:nvPr/>
        </p:nvSpPr>
        <p:spPr bwMode="auto">
          <a:xfrm>
            <a:off x="5799138" y="2825750"/>
            <a:ext cx="2098675" cy="839788"/>
          </a:xfrm>
          <a:custGeom>
            <a:avLst/>
            <a:gdLst>
              <a:gd name="T0" fmla="*/ 131571 w 2098675"/>
              <a:gd name="T1" fmla="*/ 676656 h 839470"/>
              <a:gd name="T2" fmla="*/ 0 w 2098675"/>
              <a:gd name="T3" fmla="*/ 819531 h 839470"/>
              <a:gd name="T4" fmla="*/ 193293 w 2098675"/>
              <a:gd name="T5" fmla="*/ 839089 h 839470"/>
              <a:gd name="T6" fmla="*/ 176644 w 2098675"/>
              <a:gd name="T7" fmla="*/ 795274 h 839470"/>
              <a:gd name="T8" fmla="*/ 145668 w 2098675"/>
              <a:gd name="T9" fmla="*/ 795274 h 839470"/>
              <a:gd name="T10" fmla="*/ 125094 w 2098675"/>
              <a:gd name="T11" fmla="*/ 741045 h 839470"/>
              <a:gd name="T12" fmla="*/ 152138 w 2098675"/>
              <a:gd name="T13" fmla="*/ 730780 h 839470"/>
              <a:gd name="T14" fmla="*/ 131571 w 2098675"/>
              <a:gd name="T15" fmla="*/ 676656 h 839470"/>
              <a:gd name="T16" fmla="*/ 152138 w 2098675"/>
              <a:gd name="T17" fmla="*/ 730780 h 839470"/>
              <a:gd name="T18" fmla="*/ 125094 w 2098675"/>
              <a:gd name="T19" fmla="*/ 741045 h 839470"/>
              <a:gd name="T20" fmla="*/ 145668 w 2098675"/>
              <a:gd name="T21" fmla="*/ 795274 h 839470"/>
              <a:gd name="T22" fmla="*/ 172740 w 2098675"/>
              <a:gd name="T23" fmla="*/ 784997 h 839470"/>
              <a:gd name="T24" fmla="*/ 152138 w 2098675"/>
              <a:gd name="T25" fmla="*/ 730780 h 839470"/>
              <a:gd name="T26" fmla="*/ 172740 w 2098675"/>
              <a:gd name="T27" fmla="*/ 784997 h 839470"/>
              <a:gd name="T28" fmla="*/ 145668 w 2098675"/>
              <a:gd name="T29" fmla="*/ 795274 h 839470"/>
              <a:gd name="T30" fmla="*/ 176644 w 2098675"/>
              <a:gd name="T31" fmla="*/ 795274 h 839470"/>
              <a:gd name="T32" fmla="*/ 172740 w 2098675"/>
              <a:gd name="T33" fmla="*/ 784997 h 839470"/>
              <a:gd name="T34" fmla="*/ 2077593 w 2098675"/>
              <a:gd name="T35" fmla="*/ 0 h 839470"/>
              <a:gd name="T36" fmla="*/ 152138 w 2098675"/>
              <a:gd name="T37" fmla="*/ 730780 h 839470"/>
              <a:gd name="T38" fmla="*/ 172740 w 2098675"/>
              <a:gd name="T39" fmla="*/ 784997 h 839470"/>
              <a:gd name="T40" fmla="*/ 2098166 w 2098675"/>
              <a:gd name="T41" fmla="*/ 54101 h 839470"/>
              <a:gd name="T42" fmla="*/ 2077593 w 2098675"/>
              <a:gd name="T43" fmla="*/ 0 h 83947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098675"/>
              <a:gd name="T67" fmla="*/ 0 h 839470"/>
              <a:gd name="T68" fmla="*/ 2098675 w 2098675"/>
              <a:gd name="T69" fmla="*/ 839470 h 83947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098675" h="839470">
                <a:moveTo>
                  <a:pt x="131571" y="676656"/>
                </a:moveTo>
                <a:lnTo>
                  <a:pt x="0" y="819531"/>
                </a:lnTo>
                <a:lnTo>
                  <a:pt x="193293" y="839089"/>
                </a:lnTo>
                <a:lnTo>
                  <a:pt x="176644" y="795274"/>
                </a:lnTo>
                <a:lnTo>
                  <a:pt x="145668" y="795274"/>
                </a:lnTo>
                <a:lnTo>
                  <a:pt x="125094" y="741045"/>
                </a:lnTo>
                <a:lnTo>
                  <a:pt x="152138" y="730780"/>
                </a:lnTo>
                <a:lnTo>
                  <a:pt x="131571" y="676656"/>
                </a:lnTo>
                <a:close/>
              </a:path>
              <a:path w="2098675" h="839470">
                <a:moveTo>
                  <a:pt x="152138" y="730780"/>
                </a:moveTo>
                <a:lnTo>
                  <a:pt x="125094" y="741045"/>
                </a:lnTo>
                <a:lnTo>
                  <a:pt x="145668" y="795274"/>
                </a:lnTo>
                <a:lnTo>
                  <a:pt x="172740" y="784997"/>
                </a:lnTo>
                <a:lnTo>
                  <a:pt x="152138" y="730780"/>
                </a:lnTo>
                <a:close/>
              </a:path>
              <a:path w="2098675" h="839470">
                <a:moveTo>
                  <a:pt x="172740" y="784997"/>
                </a:moveTo>
                <a:lnTo>
                  <a:pt x="145668" y="795274"/>
                </a:lnTo>
                <a:lnTo>
                  <a:pt x="176644" y="795274"/>
                </a:lnTo>
                <a:lnTo>
                  <a:pt x="172740" y="784997"/>
                </a:lnTo>
                <a:close/>
              </a:path>
              <a:path w="2098675" h="839470">
                <a:moveTo>
                  <a:pt x="2077593" y="0"/>
                </a:moveTo>
                <a:lnTo>
                  <a:pt x="152138" y="730780"/>
                </a:lnTo>
                <a:lnTo>
                  <a:pt x="172740" y="784997"/>
                </a:lnTo>
                <a:lnTo>
                  <a:pt x="2098166" y="54101"/>
                </a:lnTo>
                <a:lnTo>
                  <a:pt x="2077593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/>
          <p:nvPr/>
        </p:nvSpPr>
        <p:spPr>
          <a:xfrm>
            <a:off x="2998788" y="3779838"/>
            <a:ext cx="3127375" cy="1900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555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FFFFFF"/>
                </a:solidFill>
                <a:latin typeface="Tahoma"/>
                <a:cs typeface="Tahoma"/>
              </a:rPr>
              <a:t>158.108.2.61</a:t>
            </a:r>
            <a:endParaRPr sz="4000">
              <a:latin typeface="Tahoma"/>
              <a:cs typeface="Tahoma"/>
            </a:endParaRPr>
          </a:p>
          <a:p>
            <a:pPr fontAlgn="auto">
              <a:spcBef>
                <a:spcPts val="20"/>
              </a:spcBef>
              <a:spcAft>
                <a:spcPts val="0"/>
              </a:spcAft>
              <a:defRPr/>
            </a:pPr>
            <a:endParaRPr sz="4650">
              <a:latin typeface="Times New Roman"/>
              <a:cs typeface="Times New Roman"/>
            </a:endParaRPr>
          </a:p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15" dirty="0">
                <a:solidFill>
                  <a:srgbClr val="FF0000"/>
                </a:solidFill>
                <a:latin typeface="Tahoma"/>
                <a:cs typeface="Tahoma"/>
                <a:hlinkClick r:id="rId2"/>
              </a:rPr>
              <a:t>www</a:t>
            </a:r>
            <a:r>
              <a:rPr sz="4000" spc="-15" dirty="0">
                <a:latin typeface="Tahoma"/>
                <a:cs typeface="Tahoma"/>
                <a:hlinkClick r:id="rId2"/>
              </a:rPr>
              <a:t>.</a:t>
            </a:r>
            <a:r>
              <a:rPr sz="4000" spc="-15" dirty="0">
                <a:solidFill>
                  <a:srgbClr val="0000FF"/>
                </a:solidFill>
                <a:latin typeface="Tahoma"/>
                <a:cs typeface="Tahoma"/>
                <a:hlinkClick r:id="rId2"/>
              </a:rPr>
              <a:t>ku</a:t>
            </a:r>
            <a:r>
              <a:rPr sz="4000" spc="-15" dirty="0">
                <a:latin typeface="Tahoma"/>
                <a:cs typeface="Tahoma"/>
                <a:hlinkClick r:id="rId2"/>
              </a:rPr>
              <a:t>.</a:t>
            </a:r>
            <a:r>
              <a:rPr sz="4000" spc="-15" dirty="0">
                <a:solidFill>
                  <a:srgbClr val="006600"/>
                </a:solidFill>
                <a:latin typeface="Tahoma"/>
                <a:cs typeface="Tahoma"/>
                <a:hlinkClick r:id="rId2"/>
              </a:rPr>
              <a:t>ac</a:t>
            </a:r>
            <a:r>
              <a:rPr sz="4000" spc="-15" dirty="0">
                <a:latin typeface="Tahoma"/>
                <a:cs typeface="Tahoma"/>
                <a:hlinkClick r:id="rId2"/>
              </a:rPr>
              <a:t>.th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9468" name="object 13"/>
          <p:cNvSpPr>
            <a:spLocks/>
          </p:cNvSpPr>
          <p:nvPr/>
        </p:nvSpPr>
        <p:spPr bwMode="auto">
          <a:xfrm>
            <a:off x="3695700" y="4365625"/>
            <a:ext cx="174625" cy="792163"/>
          </a:xfrm>
          <a:custGeom>
            <a:avLst/>
            <a:gdLst>
              <a:gd name="T0" fmla="*/ 57912 w 173989"/>
              <a:gd name="T1" fmla="*/ 617219 h 791210"/>
              <a:gd name="T2" fmla="*/ 0 w 173989"/>
              <a:gd name="T3" fmla="*/ 617219 h 791210"/>
              <a:gd name="T4" fmla="*/ 86867 w 173989"/>
              <a:gd name="T5" fmla="*/ 790956 h 791210"/>
              <a:gd name="T6" fmla="*/ 159258 w 173989"/>
              <a:gd name="T7" fmla="*/ 646176 h 791210"/>
              <a:gd name="T8" fmla="*/ 57912 w 173989"/>
              <a:gd name="T9" fmla="*/ 646176 h 791210"/>
              <a:gd name="T10" fmla="*/ 57912 w 173989"/>
              <a:gd name="T11" fmla="*/ 617219 h 791210"/>
              <a:gd name="T12" fmla="*/ 115824 w 173989"/>
              <a:gd name="T13" fmla="*/ 0 h 791210"/>
              <a:gd name="T14" fmla="*/ 57912 w 173989"/>
              <a:gd name="T15" fmla="*/ 0 h 791210"/>
              <a:gd name="T16" fmla="*/ 57912 w 173989"/>
              <a:gd name="T17" fmla="*/ 646176 h 791210"/>
              <a:gd name="T18" fmla="*/ 115824 w 173989"/>
              <a:gd name="T19" fmla="*/ 646176 h 791210"/>
              <a:gd name="T20" fmla="*/ 115824 w 173989"/>
              <a:gd name="T21" fmla="*/ 0 h 791210"/>
              <a:gd name="T22" fmla="*/ 173736 w 173989"/>
              <a:gd name="T23" fmla="*/ 617219 h 791210"/>
              <a:gd name="T24" fmla="*/ 115824 w 173989"/>
              <a:gd name="T25" fmla="*/ 617219 h 791210"/>
              <a:gd name="T26" fmla="*/ 115824 w 173989"/>
              <a:gd name="T27" fmla="*/ 646176 h 791210"/>
              <a:gd name="T28" fmla="*/ 159258 w 173989"/>
              <a:gd name="T29" fmla="*/ 646176 h 791210"/>
              <a:gd name="T30" fmla="*/ 173736 w 173989"/>
              <a:gd name="T31" fmla="*/ 617219 h 7912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989"/>
              <a:gd name="T49" fmla="*/ 0 h 791210"/>
              <a:gd name="T50" fmla="*/ 173989 w 173989"/>
              <a:gd name="T51" fmla="*/ 791210 h 79121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989" h="791210">
                <a:moveTo>
                  <a:pt x="57912" y="617219"/>
                </a:moveTo>
                <a:lnTo>
                  <a:pt x="0" y="617219"/>
                </a:lnTo>
                <a:lnTo>
                  <a:pt x="86867" y="790956"/>
                </a:lnTo>
                <a:lnTo>
                  <a:pt x="159258" y="646176"/>
                </a:lnTo>
                <a:lnTo>
                  <a:pt x="57912" y="646176"/>
                </a:lnTo>
                <a:lnTo>
                  <a:pt x="57912" y="617219"/>
                </a:lnTo>
                <a:close/>
              </a:path>
              <a:path w="173989" h="791210">
                <a:moveTo>
                  <a:pt x="115824" y="0"/>
                </a:moveTo>
                <a:lnTo>
                  <a:pt x="57912" y="0"/>
                </a:lnTo>
                <a:lnTo>
                  <a:pt x="57912" y="646176"/>
                </a:lnTo>
                <a:lnTo>
                  <a:pt x="115824" y="646176"/>
                </a:lnTo>
                <a:lnTo>
                  <a:pt x="115824" y="0"/>
                </a:lnTo>
                <a:close/>
              </a:path>
              <a:path w="173989" h="791210">
                <a:moveTo>
                  <a:pt x="173736" y="617219"/>
                </a:moveTo>
                <a:lnTo>
                  <a:pt x="115824" y="617219"/>
                </a:lnTo>
                <a:lnTo>
                  <a:pt x="115824" y="646176"/>
                </a:lnTo>
                <a:lnTo>
                  <a:pt x="159258" y="646176"/>
                </a:lnTo>
                <a:lnTo>
                  <a:pt x="173736" y="61721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9" name="object 14"/>
          <p:cNvSpPr>
            <a:spLocks/>
          </p:cNvSpPr>
          <p:nvPr/>
        </p:nvSpPr>
        <p:spPr bwMode="auto">
          <a:xfrm>
            <a:off x="4487863" y="4365625"/>
            <a:ext cx="174625" cy="792163"/>
          </a:xfrm>
          <a:custGeom>
            <a:avLst/>
            <a:gdLst>
              <a:gd name="T0" fmla="*/ 57912 w 173989"/>
              <a:gd name="T1" fmla="*/ 617219 h 791210"/>
              <a:gd name="T2" fmla="*/ 0 w 173989"/>
              <a:gd name="T3" fmla="*/ 617219 h 791210"/>
              <a:gd name="T4" fmla="*/ 86868 w 173989"/>
              <a:gd name="T5" fmla="*/ 790956 h 791210"/>
              <a:gd name="T6" fmla="*/ 159258 w 173989"/>
              <a:gd name="T7" fmla="*/ 646176 h 791210"/>
              <a:gd name="T8" fmla="*/ 57912 w 173989"/>
              <a:gd name="T9" fmla="*/ 646176 h 791210"/>
              <a:gd name="T10" fmla="*/ 57912 w 173989"/>
              <a:gd name="T11" fmla="*/ 617219 h 791210"/>
              <a:gd name="T12" fmla="*/ 115824 w 173989"/>
              <a:gd name="T13" fmla="*/ 0 h 791210"/>
              <a:gd name="T14" fmla="*/ 57912 w 173989"/>
              <a:gd name="T15" fmla="*/ 0 h 791210"/>
              <a:gd name="T16" fmla="*/ 57912 w 173989"/>
              <a:gd name="T17" fmla="*/ 646176 h 791210"/>
              <a:gd name="T18" fmla="*/ 115824 w 173989"/>
              <a:gd name="T19" fmla="*/ 646176 h 791210"/>
              <a:gd name="T20" fmla="*/ 115824 w 173989"/>
              <a:gd name="T21" fmla="*/ 0 h 791210"/>
              <a:gd name="T22" fmla="*/ 173736 w 173989"/>
              <a:gd name="T23" fmla="*/ 617219 h 791210"/>
              <a:gd name="T24" fmla="*/ 115824 w 173989"/>
              <a:gd name="T25" fmla="*/ 617219 h 791210"/>
              <a:gd name="T26" fmla="*/ 115824 w 173989"/>
              <a:gd name="T27" fmla="*/ 646176 h 791210"/>
              <a:gd name="T28" fmla="*/ 159258 w 173989"/>
              <a:gd name="T29" fmla="*/ 646176 h 791210"/>
              <a:gd name="T30" fmla="*/ 173736 w 173989"/>
              <a:gd name="T31" fmla="*/ 617219 h 7912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989"/>
              <a:gd name="T49" fmla="*/ 0 h 791210"/>
              <a:gd name="T50" fmla="*/ 173989 w 173989"/>
              <a:gd name="T51" fmla="*/ 791210 h 79121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989" h="791210">
                <a:moveTo>
                  <a:pt x="57912" y="617219"/>
                </a:moveTo>
                <a:lnTo>
                  <a:pt x="0" y="617219"/>
                </a:lnTo>
                <a:lnTo>
                  <a:pt x="86868" y="790956"/>
                </a:lnTo>
                <a:lnTo>
                  <a:pt x="159258" y="646176"/>
                </a:lnTo>
                <a:lnTo>
                  <a:pt x="57912" y="646176"/>
                </a:lnTo>
                <a:lnTo>
                  <a:pt x="57912" y="617219"/>
                </a:lnTo>
                <a:close/>
              </a:path>
              <a:path w="173989" h="791210">
                <a:moveTo>
                  <a:pt x="115824" y="0"/>
                </a:moveTo>
                <a:lnTo>
                  <a:pt x="57912" y="0"/>
                </a:lnTo>
                <a:lnTo>
                  <a:pt x="57912" y="646176"/>
                </a:lnTo>
                <a:lnTo>
                  <a:pt x="115824" y="646176"/>
                </a:lnTo>
                <a:lnTo>
                  <a:pt x="115824" y="0"/>
                </a:lnTo>
                <a:close/>
              </a:path>
              <a:path w="173989" h="791210">
                <a:moveTo>
                  <a:pt x="173736" y="617219"/>
                </a:moveTo>
                <a:lnTo>
                  <a:pt x="115824" y="617219"/>
                </a:lnTo>
                <a:lnTo>
                  <a:pt x="115824" y="646176"/>
                </a:lnTo>
                <a:lnTo>
                  <a:pt x="159258" y="646176"/>
                </a:lnTo>
                <a:lnTo>
                  <a:pt x="173736" y="617219"/>
                </a:lnTo>
                <a:close/>
              </a:path>
            </a:pathLst>
          </a:custGeom>
          <a:solidFill>
            <a:srgbClr val="3333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0" name="object 15"/>
          <p:cNvSpPr>
            <a:spLocks/>
          </p:cNvSpPr>
          <p:nvPr/>
        </p:nvSpPr>
        <p:spPr bwMode="auto">
          <a:xfrm>
            <a:off x="5064125" y="4365625"/>
            <a:ext cx="174625" cy="792163"/>
          </a:xfrm>
          <a:custGeom>
            <a:avLst/>
            <a:gdLst>
              <a:gd name="T0" fmla="*/ 57912 w 173989"/>
              <a:gd name="T1" fmla="*/ 617219 h 791210"/>
              <a:gd name="T2" fmla="*/ 0 w 173989"/>
              <a:gd name="T3" fmla="*/ 617219 h 791210"/>
              <a:gd name="T4" fmla="*/ 86868 w 173989"/>
              <a:gd name="T5" fmla="*/ 790956 h 791210"/>
              <a:gd name="T6" fmla="*/ 159258 w 173989"/>
              <a:gd name="T7" fmla="*/ 646176 h 791210"/>
              <a:gd name="T8" fmla="*/ 57912 w 173989"/>
              <a:gd name="T9" fmla="*/ 646176 h 791210"/>
              <a:gd name="T10" fmla="*/ 57912 w 173989"/>
              <a:gd name="T11" fmla="*/ 617219 h 791210"/>
              <a:gd name="T12" fmla="*/ 115824 w 173989"/>
              <a:gd name="T13" fmla="*/ 0 h 791210"/>
              <a:gd name="T14" fmla="*/ 57912 w 173989"/>
              <a:gd name="T15" fmla="*/ 0 h 791210"/>
              <a:gd name="T16" fmla="*/ 57912 w 173989"/>
              <a:gd name="T17" fmla="*/ 646176 h 791210"/>
              <a:gd name="T18" fmla="*/ 115824 w 173989"/>
              <a:gd name="T19" fmla="*/ 646176 h 791210"/>
              <a:gd name="T20" fmla="*/ 115824 w 173989"/>
              <a:gd name="T21" fmla="*/ 0 h 791210"/>
              <a:gd name="T22" fmla="*/ 173736 w 173989"/>
              <a:gd name="T23" fmla="*/ 617219 h 791210"/>
              <a:gd name="T24" fmla="*/ 115824 w 173989"/>
              <a:gd name="T25" fmla="*/ 617219 h 791210"/>
              <a:gd name="T26" fmla="*/ 115824 w 173989"/>
              <a:gd name="T27" fmla="*/ 646176 h 791210"/>
              <a:gd name="T28" fmla="*/ 159258 w 173989"/>
              <a:gd name="T29" fmla="*/ 646176 h 791210"/>
              <a:gd name="T30" fmla="*/ 173736 w 173989"/>
              <a:gd name="T31" fmla="*/ 617219 h 7912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989"/>
              <a:gd name="T49" fmla="*/ 0 h 791210"/>
              <a:gd name="T50" fmla="*/ 173989 w 173989"/>
              <a:gd name="T51" fmla="*/ 791210 h 79121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989" h="791210">
                <a:moveTo>
                  <a:pt x="57912" y="617219"/>
                </a:moveTo>
                <a:lnTo>
                  <a:pt x="0" y="617219"/>
                </a:lnTo>
                <a:lnTo>
                  <a:pt x="86868" y="790956"/>
                </a:lnTo>
                <a:lnTo>
                  <a:pt x="159258" y="646176"/>
                </a:lnTo>
                <a:lnTo>
                  <a:pt x="57912" y="646176"/>
                </a:lnTo>
                <a:lnTo>
                  <a:pt x="57912" y="617219"/>
                </a:lnTo>
                <a:close/>
              </a:path>
              <a:path w="173989" h="791210">
                <a:moveTo>
                  <a:pt x="115824" y="0"/>
                </a:moveTo>
                <a:lnTo>
                  <a:pt x="57912" y="0"/>
                </a:lnTo>
                <a:lnTo>
                  <a:pt x="57912" y="646176"/>
                </a:lnTo>
                <a:lnTo>
                  <a:pt x="115824" y="646176"/>
                </a:lnTo>
                <a:lnTo>
                  <a:pt x="115824" y="0"/>
                </a:lnTo>
                <a:close/>
              </a:path>
              <a:path w="173989" h="791210">
                <a:moveTo>
                  <a:pt x="173736" y="617219"/>
                </a:moveTo>
                <a:lnTo>
                  <a:pt x="115824" y="617219"/>
                </a:lnTo>
                <a:lnTo>
                  <a:pt x="115824" y="646176"/>
                </a:lnTo>
                <a:lnTo>
                  <a:pt x="159258" y="646176"/>
                </a:lnTo>
                <a:lnTo>
                  <a:pt x="173736" y="617219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1" name="object 16"/>
          <p:cNvSpPr>
            <a:spLocks/>
          </p:cNvSpPr>
          <p:nvPr/>
        </p:nvSpPr>
        <p:spPr bwMode="auto">
          <a:xfrm>
            <a:off x="5640388" y="4365625"/>
            <a:ext cx="174625" cy="792163"/>
          </a:xfrm>
          <a:custGeom>
            <a:avLst/>
            <a:gdLst>
              <a:gd name="T0" fmla="*/ 57912 w 173989"/>
              <a:gd name="T1" fmla="*/ 617219 h 791210"/>
              <a:gd name="T2" fmla="*/ 0 w 173989"/>
              <a:gd name="T3" fmla="*/ 617219 h 791210"/>
              <a:gd name="T4" fmla="*/ 86867 w 173989"/>
              <a:gd name="T5" fmla="*/ 790956 h 791210"/>
              <a:gd name="T6" fmla="*/ 159258 w 173989"/>
              <a:gd name="T7" fmla="*/ 646176 h 791210"/>
              <a:gd name="T8" fmla="*/ 57912 w 173989"/>
              <a:gd name="T9" fmla="*/ 646176 h 791210"/>
              <a:gd name="T10" fmla="*/ 57912 w 173989"/>
              <a:gd name="T11" fmla="*/ 617219 h 791210"/>
              <a:gd name="T12" fmla="*/ 115824 w 173989"/>
              <a:gd name="T13" fmla="*/ 0 h 791210"/>
              <a:gd name="T14" fmla="*/ 57912 w 173989"/>
              <a:gd name="T15" fmla="*/ 0 h 791210"/>
              <a:gd name="T16" fmla="*/ 57912 w 173989"/>
              <a:gd name="T17" fmla="*/ 646176 h 791210"/>
              <a:gd name="T18" fmla="*/ 115824 w 173989"/>
              <a:gd name="T19" fmla="*/ 646176 h 791210"/>
              <a:gd name="T20" fmla="*/ 115824 w 173989"/>
              <a:gd name="T21" fmla="*/ 0 h 791210"/>
              <a:gd name="T22" fmla="*/ 173736 w 173989"/>
              <a:gd name="T23" fmla="*/ 617219 h 791210"/>
              <a:gd name="T24" fmla="*/ 115824 w 173989"/>
              <a:gd name="T25" fmla="*/ 617219 h 791210"/>
              <a:gd name="T26" fmla="*/ 115824 w 173989"/>
              <a:gd name="T27" fmla="*/ 646176 h 791210"/>
              <a:gd name="T28" fmla="*/ 159258 w 173989"/>
              <a:gd name="T29" fmla="*/ 646176 h 791210"/>
              <a:gd name="T30" fmla="*/ 173736 w 173989"/>
              <a:gd name="T31" fmla="*/ 617219 h 7912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989"/>
              <a:gd name="T49" fmla="*/ 0 h 791210"/>
              <a:gd name="T50" fmla="*/ 173989 w 173989"/>
              <a:gd name="T51" fmla="*/ 791210 h 79121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989" h="791210">
                <a:moveTo>
                  <a:pt x="57912" y="617219"/>
                </a:moveTo>
                <a:lnTo>
                  <a:pt x="0" y="617219"/>
                </a:lnTo>
                <a:lnTo>
                  <a:pt x="86867" y="790956"/>
                </a:lnTo>
                <a:lnTo>
                  <a:pt x="159258" y="646176"/>
                </a:lnTo>
                <a:lnTo>
                  <a:pt x="57912" y="646176"/>
                </a:lnTo>
                <a:lnTo>
                  <a:pt x="57912" y="617219"/>
                </a:lnTo>
                <a:close/>
              </a:path>
              <a:path w="173989" h="791210">
                <a:moveTo>
                  <a:pt x="115824" y="0"/>
                </a:moveTo>
                <a:lnTo>
                  <a:pt x="57912" y="0"/>
                </a:lnTo>
                <a:lnTo>
                  <a:pt x="57912" y="646176"/>
                </a:lnTo>
                <a:lnTo>
                  <a:pt x="115824" y="646176"/>
                </a:lnTo>
                <a:lnTo>
                  <a:pt x="115824" y="0"/>
                </a:lnTo>
                <a:close/>
              </a:path>
              <a:path w="173989" h="791210">
                <a:moveTo>
                  <a:pt x="173736" y="617219"/>
                </a:moveTo>
                <a:lnTo>
                  <a:pt x="115824" y="617219"/>
                </a:lnTo>
                <a:lnTo>
                  <a:pt x="115824" y="646176"/>
                </a:lnTo>
                <a:lnTo>
                  <a:pt x="159258" y="646176"/>
                </a:lnTo>
                <a:lnTo>
                  <a:pt x="173736" y="6172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/>
          <p:nvPr/>
        </p:nvSpPr>
        <p:spPr>
          <a:xfrm>
            <a:off x="179388" y="5805488"/>
            <a:ext cx="8137525" cy="646112"/>
          </a:xfrm>
          <a:prstGeom prst="rect">
            <a:avLst/>
          </a:prstGeom>
          <a:solidFill>
            <a:srgbClr val="FFCF00"/>
          </a:solidFill>
        </p:spPr>
        <p:txBody>
          <a:bodyPr lIns="0" tIns="44450" rIns="0" bIns="0">
            <a:spAutoFit/>
          </a:bodyPr>
          <a:lstStyle/>
          <a:p>
            <a:pPr marL="90805" fontAlgn="auto">
              <a:spcBef>
                <a:spcPts val="350"/>
              </a:spcBef>
              <a:spcAft>
                <a:spcPts val="0"/>
              </a:spcAft>
              <a:tabLst>
                <a:tab pos="2847975" algn="l"/>
              </a:tabLst>
              <a:defRPr/>
            </a:pPr>
            <a:r>
              <a:rPr sz="3600" spc="-5" dirty="0">
                <a:latin typeface="Tahoma"/>
                <a:cs typeface="Tahoma"/>
              </a:rPr>
              <a:t>How</a:t>
            </a:r>
            <a:r>
              <a:rPr sz="3600" spc="-15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about	</a:t>
            </a:r>
            <a:r>
              <a:rPr sz="3600" b="1" dirty="0">
                <a:latin typeface="Tahoma"/>
                <a:cs typeface="Tahoma"/>
              </a:rPr>
              <a:t>iwing.cpe.ku.ac.th</a:t>
            </a:r>
            <a:r>
              <a:rPr sz="3600" b="1" spc="-65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?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9473" name="object 18"/>
          <p:cNvSpPr>
            <a:spLocks/>
          </p:cNvSpPr>
          <p:nvPr/>
        </p:nvSpPr>
        <p:spPr bwMode="auto">
          <a:xfrm>
            <a:off x="2195513" y="3644900"/>
            <a:ext cx="4968875" cy="2089150"/>
          </a:xfrm>
          <a:custGeom>
            <a:avLst/>
            <a:gdLst>
              <a:gd name="T0" fmla="*/ 0 w 4968875"/>
              <a:gd name="T1" fmla="*/ 0 h 2087879"/>
              <a:gd name="T2" fmla="*/ 4968875 w 4968875"/>
              <a:gd name="T3" fmla="*/ 2087562 h 2087879"/>
              <a:gd name="T4" fmla="*/ 0 60000 65536"/>
              <a:gd name="T5" fmla="*/ 0 60000 65536"/>
              <a:gd name="T6" fmla="*/ 0 w 4968875"/>
              <a:gd name="T7" fmla="*/ 0 h 2087879"/>
              <a:gd name="T8" fmla="*/ 4968875 w 4968875"/>
              <a:gd name="T9" fmla="*/ 2087879 h 20878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968875" h="2087879">
                <a:moveTo>
                  <a:pt x="0" y="0"/>
                </a:moveTo>
                <a:lnTo>
                  <a:pt x="4968875" y="2087562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4" name="object 19"/>
          <p:cNvSpPr>
            <a:spLocks/>
          </p:cNvSpPr>
          <p:nvPr/>
        </p:nvSpPr>
        <p:spPr bwMode="auto">
          <a:xfrm>
            <a:off x="2124075" y="3573463"/>
            <a:ext cx="5327650" cy="2014537"/>
          </a:xfrm>
          <a:custGeom>
            <a:avLst/>
            <a:gdLst>
              <a:gd name="T0" fmla="*/ 0 w 5327650"/>
              <a:gd name="T1" fmla="*/ 2014537 h 2014854"/>
              <a:gd name="T2" fmla="*/ 5327650 w 5327650"/>
              <a:gd name="T3" fmla="*/ 0 h 2014854"/>
              <a:gd name="T4" fmla="*/ 0 60000 65536"/>
              <a:gd name="T5" fmla="*/ 0 60000 65536"/>
              <a:gd name="T6" fmla="*/ 0 w 5327650"/>
              <a:gd name="T7" fmla="*/ 0 h 2014854"/>
              <a:gd name="T8" fmla="*/ 5327650 w 5327650"/>
              <a:gd name="T9" fmla="*/ 2014854 h 20148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327650" h="2014854">
                <a:moveTo>
                  <a:pt x="0" y="2014537"/>
                </a:moveTo>
                <a:lnTo>
                  <a:pt x="5327650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5" name="object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29B1794-2566-4C7D-BE2F-5704ABB6E109}" type="slidenum">
              <a:rPr lang="en-US" smtClean="0"/>
              <a:pPr marL="111125"/>
              <a:t>11</a:t>
            </a:fld>
            <a:endParaRPr lang="th-TH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Class</a:t>
            </a:r>
            <a:r>
              <a:rPr spc="-114" dirty="0"/>
              <a:t> </a:t>
            </a:r>
            <a:r>
              <a:rPr dirty="0"/>
              <a:t>Ranges</a:t>
            </a:r>
          </a:p>
        </p:txBody>
      </p:sp>
      <p:sp>
        <p:nvSpPr>
          <p:cNvPr id="20482" name="object 3"/>
          <p:cNvSpPr>
            <a:spLocks noChangeArrowheads="1"/>
          </p:cNvSpPr>
          <p:nvPr/>
        </p:nvSpPr>
        <p:spPr bwMode="auto">
          <a:xfrm>
            <a:off x="152400" y="2268538"/>
            <a:ext cx="4332288" cy="23796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3" name="object 4"/>
          <p:cNvSpPr>
            <a:spLocks noChangeArrowheads="1"/>
          </p:cNvSpPr>
          <p:nvPr/>
        </p:nvSpPr>
        <p:spPr bwMode="auto">
          <a:xfrm>
            <a:off x="4648200" y="2273300"/>
            <a:ext cx="4259263" cy="23749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0484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BFAB02F-C2D9-48DC-9050-3DDB0AB4D48B}" type="slidenum">
              <a:rPr lang="en-US" smtClean="0"/>
              <a:pPr marL="111125"/>
              <a:t>12</a:t>
            </a:fld>
            <a:endParaRPr lang="th-TH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object 2"/>
          <p:cNvSpPr>
            <a:spLocks noChangeArrowheads="1"/>
          </p:cNvSpPr>
          <p:nvPr/>
        </p:nvSpPr>
        <p:spPr bwMode="auto">
          <a:xfrm>
            <a:off x="325438" y="2349500"/>
            <a:ext cx="3744912" cy="35290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06" name="object 3"/>
          <p:cNvSpPr>
            <a:spLocks/>
          </p:cNvSpPr>
          <p:nvPr/>
        </p:nvSpPr>
        <p:spPr bwMode="auto">
          <a:xfrm>
            <a:off x="325438" y="2349500"/>
            <a:ext cx="3744912" cy="3529013"/>
          </a:xfrm>
          <a:custGeom>
            <a:avLst/>
            <a:gdLst>
              <a:gd name="T0" fmla="*/ 5814 w 3744595"/>
              <a:gd name="T1" fmla="*/ 1623975 h 3528060"/>
              <a:gd name="T2" fmla="*/ 31130 w 3744595"/>
              <a:gd name="T3" fmla="*/ 1441976 h 3528060"/>
              <a:gd name="T4" fmla="*/ 75568 w 3744595"/>
              <a:gd name="T5" fmla="*/ 1266289 h 3528060"/>
              <a:gd name="T6" fmla="*/ 138093 w 3744595"/>
              <a:gd name="T7" fmla="*/ 1097891 h 3528060"/>
              <a:gd name="T8" fmla="*/ 217670 w 3744595"/>
              <a:gd name="T9" fmla="*/ 937755 h 3528060"/>
              <a:gd name="T10" fmla="*/ 313264 w 3744595"/>
              <a:gd name="T11" fmla="*/ 786859 h 3528060"/>
              <a:gd name="T12" fmla="*/ 423840 w 3744595"/>
              <a:gd name="T13" fmla="*/ 646176 h 3528060"/>
              <a:gd name="T14" fmla="*/ 548363 w 3744595"/>
              <a:gd name="T15" fmla="*/ 516683 h 3528060"/>
              <a:gd name="T16" fmla="*/ 685798 w 3744595"/>
              <a:gd name="T17" fmla="*/ 399355 h 3528060"/>
              <a:gd name="T18" fmla="*/ 835109 w 3744595"/>
              <a:gd name="T19" fmla="*/ 295168 h 3528060"/>
              <a:gd name="T20" fmla="*/ 995261 w 3744595"/>
              <a:gd name="T21" fmla="*/ 205096 h 3528060"/>
              <a:gd name="T22" fmla="*/ 1165220 w 3744595"/>
              <a:gd name="T23" fmla="*/ 130116 h 3528060"/>
              <a:gd name="T24" fmla="*/ 1343950 w 3744595"/>
              <a:gd name="T25" fmla="*/ 71203 h 3528060"/>
              <a:gd name="T26" fmla="*/ 1530416 w 3744595"/>
              <a:gd name="T27" fmla="*/ 29332 h 3528060"/>
              <a:gd name="T28" fmla="*/ 1723583 w 3744595"/>
              <a:gd name="T29" fmla="*/ 5479 h 3528060"/>
              <a:gd name="T30" fmla="*/ 1922112 w 3744595"/>
              <a:gd name="T31" fmla="*/ 613 h 3528060"/>
              <a:gd name="T32" fmla="*/ 2118245 w 3744595"/>
              <a:gd name="T33" fmla="*/ 15092 h 3528060"/>
              <a:gd name="T34" fmla="*/ 2308194 w 3744595"/>
              <a:gd name="T35" fmla="*/ 48076 h 3528060"/>
              <a:gd name="T36" fmla="*/ 2490923 w 3744595"/>
              <a:gd name="T37" fmla="*/ 98590 h 3528060"/>
              <a:gd name="T38" fmla="*/ 2665398 w 3744595"/>
              <a:gd name="T39" fmla="*/ 165659 h 3528060"/>
              <a:gd name="T40" fmla="*/ 2830584 w 3744595"/>
              <a:gd name="T41" fmla="*/ 248306 h 3528060"/>
              <a:gd name="T42" fmla="*/ 2985444 w 3744595"/>
              <a:gd name="T43" fmla="*/ 345558 h 3528060"/>
              <a:gd name="T44" fmla="*/ 3128946 w 3744595"/>
              <a:gd name="T45" fmla="*/ 456438 h 3528060"/>
              <a:gd name="T46" fmla="*/ 3260053 w 3744595"/>
              <a:gd name="T47" fmla="*/ 579970 h 3528060"/>
              <a:gd name="T48" fmla="*/ 3377730 w 3744595"/>
              <a:gd name="T49" fmla="*/ 715180 h 3528060"/>
              <a:gd name="T50" fmla="*/ 3480943 w 3744595"/>
              <a:gd name="T51" fmla="*/ 861091 h 3528060"/>
              <a:gd name="T52" fmla="*/ 3568657 w 3744595"/>
              <a:gd name="T53" fmla="*/ 1016729 h 3528060"/>
              <a:gd name="T54" fmla="*/ 3639836 w 3744595"/>
              <a:gd name="T55" fmla="*/ 1181118 h 3528060"/>
              <a:gd name="T56" fmla="*/ 3693445 w 3744595"/>
              <a:gd name="T57" fmla="*/ 1353283 h 3528060"/>
              <a:gd name="T58" fmla="*/ 3728450 w 3744595"/>
              <a:gd name="T59" fmla="*/ 1532247 h 3528060"/>
              <a:gd name="T60" fmla="*/ 3743816 w 3744595"/>
              <a:gd name="T61" fmla="*/ 1717036 h 3528060"/>
              <a:gd name="T62" fmla="*/ 3738653 w 3744595"/>
              <a:gd name="T63" fmla="*/ 1904084 h 3528060"/>
              <a:gd name="T64" fmla="*/ 3713338 w 3744595"/>
              <a:gd name="T65" fmla="*/ 2086083 h 3528060"/>
              <a:gd name="T66" fmla="*/ 3668901 w 3744595"/>
              <a:gd name="T67" fmla="*/ 2261770 h 3528060"/>
              <a:gd name="T68" fmla="*/ 3606378 w 3744595"/>
              <a:gd name="T69" fmla="*/ 2430168 h 3528060"/>
              <a:gd name="T70" fmla="*/ 3526802 w 3744595"/>
              <a:gd name="T71" fmla="*/ 2590304 h 3528060"/>
              <a:gd name="T72" fmla="*/ 3431209 w 3744595"/>
              <a:gd name="T73" fmla="*/ 2741200 h 3528060"/>
              <a:gd name="T74" fmla="*/ 3320635 w 3744595"/>
              <a:gd name="T75" fmla="*/ 2881883 h 3528060"/>
              <a:gd name="T76" fmla="*/ 3196113 w 3744595"/>
              <a:gd name="T77" fmla="*/ 3011376 h 3528060"/>
              <a:gd name="T78" fmla="*/ 3058680 w 3744595"/>
              <a:gd name="T79" fmla="*/ 3128704 h 3528060"/>
              <a:gd name="T80" fmla="*/ 2909369 w 3744595"/>
              <a:gd name="T81" fmla="*/ 3232891 h 3528060"/>
              <a:gd name="T82" fmla="*/ 2749217 w 3744595"/>
              <a:gd name="T83" fmla="*/ 3322963 h 3528060"/>
              <a:gd name="T84" fmla="*/ 2579257 w 3744595"/>
              <a:gd name="T85" fmla="*/ 3397943 h 3528060"/>
              <a:gd name="T86" fmla="*/ 2400526 w 3744595"/>
              <a:gd name="T87" fmla="*/ 3456856 h 3528060"/>
              <a:gd name="T88" fmla="*/ 2214057 w 3744595"/>
              <a:gd name="T89" fmla="*/ 3498727 h 3528060"/>
              <a:gd name="T90" fmla="*/ 2020887 w 3744595"/>
              <a:gd name="T91" fmla="*/ 3522580 h 3528060"/>
              <a:gd name="T92" fmla="*/ 1822356 w 3744595"/>
              <a:gd name="T93" fmla="*/ 3527446 h 3528060"/>
              <a:gd name="T94" fmla="*/ 1626227 w 3744595"/>
              <a:gd name="T95" fmla="*/ 3512967 h 3528060"/>
              <a:gd name="T96" fmla="*/ 1436281 w 3744595"/>
              <a:gd name="T97" fmla="*/ 3479983 h 3528060"/>
              <a:gd name="T98" fmla="*/ 1253554 w 3744595"/>
              <a:gd name="T99" fmla="*/ 3429469 h 3528060"/>
              <a:gd name="T100" fmla="*/ 1079080 w 3744595"/>
              <a:gd name="T101" fmla="*/ 3362400 h 3528060"/>
              <a:gd name="T102" fmla="*/ 913895 w 3744595"/>
              <a:gd name="T103" fmla="*/ 3279753 h 3528060"/>
              <a:gd name="T104" fmla="*/ 759034 w 3744595"/>
              <a:gd name="T105" fmla="*/ 3182501 h 3528060"/>
              <a:gd name="T106" fmla="*/ 615531 w 3744595"/>
              <a:gd name="T107" fmla="*/ 3071621 h 3528060"/>
              <a:gd name="T108" fmla="*/ 484423 w 3744595"/>
              <a:gd name="T109" fmla="*/ 2948089 h 3528060"/>
              <a:gd name="T110" fmla="*/ 366744 w 3744595"/>
              <a:gd name="T111" fmla="*/ 2812879 h 3528060"/>
              <a:gd name="T112" fmla="*/ 263530 w 3744595"/>
              <a:gd name="T113" fmla="*/ 2666968 h 3528060"/>
              <a:gd name="T114" fmla="*/ 175815 w 3744595"/>
              <a:gd name="T115" fmla="*/ 2511330 h 3528060"/>
              <a:gd name="T116" fmla="*/ 104634 w 3744595"/>
              <a:gd name="T117" fmla="*/ 2346941 h 3528060"/>
              <a:gd name="T118" fmla="*/ 51023 w 3744595"/>
              <a:gd name="T119" fmla="*/ 2174776 h 3528060"/>
              <a:gd name="T120" fmla="*/ 16017 w 3744595"/>
              <a:gd name="T121" fmla="*/ 1995812 h 3528060"/>
              <a:gd name="T122" fmla="*/ 651 w 3744595"/>
              <a:gd name="T123" fmla="*/ 1811023 h 352806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744595"/>
              <a:gd name="T187" fmla="*/ 0 h 3528060"/>
              <a:gd name="T188" fmla="*/ 3744595 w 3744595"/>
              <a:gd name="T189" fmla="*/ 3528060 h 352806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744595" h="3528060">
                <a:moveTo>
                  <a:pt x="0" y="1764029"/>
                </a:moveTo>
                <a:lnTo>
                  <a:pt x="651" y="1717036"/>
                </a:lnTo>
                <a:lnTo>
                  <a:pt x="2595" y="1670346"/>
                </a:lnTo>
                <a:lnTo>
                  <a:pt x="5814" y="1623975"/>
                </a:lnTo>
                <a:lnTo>
                  <a:pt x="10294" y="1577937"/>
                </a:lnTo>
                <a:lnTo>
                  <a:pt x="16017" y="1532247"/>
                </a:lnTo>
                <a:lnTo>
                  <a:pt x="22968" y="1486922"/>
                </a:lnTo>
                <a:lnTo>
                  <a:pt x="31130" y="1441976"/>
                </a:lnTo>
                <a:lnTo>
                  <a:pt x="40487" y="1397424"/>
                </a:lnTo>
                <a:lnTo>
                  <a:pt x="51023" y="1353283"/>
                </a:lnTo>
                <a:lnTo>
                  <a:pt x="62722" y="1309566"/>
                </a:lnTo>
                <a:lnTo>
                  <a:pt x="75568" y="1266289"/>
                </a:lnTo>
                <a:lnTo>
                  <a:pt x="89544" y="1223469"/>
                </a:lnTo>
                <a:lnTo>
                  <a:pt x="104634" y="1181118"/>
                </a:lnTo>
                <a:lnTo>
                  <a:pt x="120822" y="1139254"/>
                </a:lnTo>
                <a:lnTo>
                  <a:pt x="138093" y="1097891"/>
                </a:lnTo>
                <a:lnTo>
                  <a:pt x="156429" y="1057044"/>
                </a:lnTo>
                <a:lnTo>
                  <a:pt x="175815" y="1016729"/>
                </a:lnTo>
                <a:lnTo>
                  <a:pt x="196234" y="976961"/>
                </a:lnTo>
                <a:lnTo>
                  <a:pt x="217670" y="937755"/>
                </a:lnTo>
                <a:lnTo>
                  <a:pt x="240107" y="899127"/>
                </a:lnTo>
                <a:lnTo>
                  <a:pt x="263530" y="861091"/>
                </a:lnTo>
                <a:lnTo>
                  <a:pt x="287921" y="823663"/>
                </a:lnTo>
                <a:lnTo>
                  <a:pt x="313264" y="786859"/>
                </a:lnTo>
                <a:lnTo>
                  <a:pt x="339544" y="750692"/>
                </a:lnTo>
                <a:lnTo>
                  <a:pt x="366744" y="715180"/>
                </a:lnTo>
                <a:lnTo>
                  <a:pt x="394848" y="680336"/>
                </a:lnTo>
                <a:lnTo>
                  <a:pt x="423840" y="646176"/>
                </a:lnTo>
                <a:lnTo>
                  <a:pt x="453704" y="612716"/>
                </a:lnTo>
                <a:lnTo>
                  <a:pt x="484423" y="579970"/>
                </a:lnTo>
                <a:lnTo>
                  <a:pt x="515982" y="547954"/>
                </a:lnTo>
                <a:lnTo>
                  <a:pt x="548363" y="516683"/>
                </a:lnTo>
                <a:lnTo>
                  <a:pt x="581552" y="486173"/>
                </a:lnTo>
                <a:lnTo>
                  <a:pt x="615531" y="456438"/>
                </a:lnTo>
                <a:lnTo>
                  <a:pt x="650285" y="427493"/>
                </a:lnTo>
                <a:lnTo>
                  <a:pt x="685798" y="399355"/>
                </a:lnTo>
                <a:lnTo>
                  <a:pt x="722053" y="372038"/>
                </a:lnTo>
                <a:lnTo>
                  <a:pt x="759034" y="345558"/>
                </a:lnTo>
                <a:lnTo>
                  <a:pt x="796724" y="319929"/>
                </a:lnTo>
                <a:lnTo>
                  <a:pt x="835109" y="295168"/>
                </a:lnTo>
                <a:lnTo>
                  <a:pt x="874171" y="271288"/>
                </a:lnTo>
                <a:lnTo>
                  <a:pt x="913895" y="248306"/>
                </a:lnTo>
                <a:lnTo>
                  <a:pt x="954264" y="226237"/>
                </a:lnTo>
                <a:lnTo>
                  <a:pt x="995261" y="205096"/>
                </a:lnTo>
                <a:lnTo>
                  <a:pt x="1036872" y="184898"/>
                </a:lnTo>
                <a:lnTo>
                  <a:pt x="1079080" y="165659"/>
                </a:lnTo>
                <a:lnTo>
                  <a:pt x="1121868" y="147393"/>
                </a:lnTo>
                <a:lnTo>
                  <a:pt x="1165220" y="130116"/>
                </a:lnTo>
                <a:lnTo>
                  <a:pt x="1209121" y="113843"/>
                </a:lnTo>
                <a:lnTo>
                  <a:pt x="1253554" y="98590"/>
                </a:lnTo>
                <a:lnTo>
                  <a:pt x="1298502" y="84371"/>
                </a:lnTo>
                <a:lnTo>
                  <a:pt x="1343950" y="71203"/>
                </a:lnTo>
                <a:lnTo>
                  <a:pt x="1389882" y="59099"/>
                </a:lnTo>
                <a:lnTo>
                  <a:pt x="1436281" y="48076"/>
                </a:lnTo>
                <a:lnTo>
                  <a:pt x="1483131" y="38148"/>
                </a:lnTo>
                <a:lnTo>
                  <a:pt x="1530416" y="29332"/>
                </a:lnTo>
                <a:lnTo>
                  <a:pt x="1578120" y="21641"/>
                </a:lnTo>
                <a:lnTo>
                  <a:pt x="1626227" y="15092"/>
                </a:lnTo>
                <a:lnTo>
                  <a:pt x="1674720" y="9699"/>
                </a:lnTo>
                <a:lnTo>
                  <a:pt x="1723583" y="5479"/>
                </a:lnTo>
                <a:lnTo>
                  <a:pt x="1772801" y="2445"/>
                </a:lnTo>
                <a:lnTo>
                  <a:pt x="1822356" y="613"/>
                </a:lnTo>
                <a:lnTo>
                  <a:pt x="1872233" y="0"/>
                </a:lnTo>
                <a:lnTo>
                  <a:pt x="1922112" y="613"/>
                </a:lnTo>
                <a:lnTo>
                  <a:pt x="1971668" y="2445"/>
                </a:lnTo>
                <a:lnTo>
                  <a:pt x="2020887" y="5479"/>
                </a:lnTo>
                <a:lnTo>
                  <a:pt x="2069751" y="9699"/>
                </a:lnTo>
                <a:lnTo>
                  <a:pt x="2118245" y="15092"/>
                </a:lnTo>
                <a:lnTo>
                  <a:pt x="2166353" y="21641"/>
                </a:lnTo>
                <a:lnTo>
                  <a:pt x="2214057" y="29332"/>
                </a:lnTo>
                <a:lnTo>
                  <a:pt x="2261343" y="38148"/>
                </a:lnTo>
                <a:lnTo>
                  <a:pt x="2308194" y="48076"/>
                </a:lnTo>
                <a:lnTo>
                  <a:pt x="2354594" y="59099"/>
                </a:lnTo>
                <a:lnTo>
                  <a:pt x="2400526" y="71203"/>
                </a:lnTo>
                <a:lnTo>
                  <a:pt x="2445974" y="84371"/>
                </a:lnTo>
                <a:lnTo>
                  <a:pt x="2490923" y="98590"/>
                </a:lnTo>
                <a:lnTo>
                  <a:pt x="2535356" y="113843"/>
                </a:lnTo>
                <a:lnTo>
                  <a:pt x="2579257" y="130116"/>
                </a:lnTo>
                <a:lnTo>
                  <a:pt x="2622610" y="147393"/>
                </a:lnTo>
                <a:lnTo>
                  <a:pt x="2665398" y="165659"/>
                </a:lnTo>
                <a:lnTo>
                  <a:pt x="2707606" y="184898"/>
                </a:lnTo>
                <a:lnTo>
                  <a:pt x="2749217" y="205096"/>
                </a:lnTo>
                <a:lnTo>
                  <a:pt x="2790215" y="226237"/>
                </a:lnTo>
                <a:lnTo>
                  <a:pt x="2830584" y="248306"/>
                </a:lnTo>
                <a:lnTo>
                  <a:pt x="2870307" y="271288"/>
                </a:lnTo>
                <a:lnTo>
                  <a:pt x="2909369" y="295168"/>
                </a:lnTo>
                <a:lnTo>
                  <a:pt x="2947754" y="319929"/>
                </a:lnTo>
                <a:lnTo>
                  <a:pt x="2985444" y="345558"/>
                </a:lnTo>
                <a:lnTo>
                  <a:pt x="3022425" y="372038"/>
                </a:lnTo>
                <a:lnTo>
                  <a:pt x="3058680" y="399355"/>
                </a:lnTo>
                <a:lnTo>
                  <a:pt x="3094192" y="427493"/>
                </a:lnTo>
                <a:lnTo>
                  <a:pt x="3128946" y="456438"/>
                </a:lnTo>
                <a:lnTo>
                  <a:pt x="3162925" y="486173"/>
                </a:lnTo>
                <a:lnTo>
                  <a:pt x="3196113" y="516683"/>
                </a:lnTo>
                <a:lnTo>
                  <a:pt x="3228495" y="547954"/>
                </a:lnTo>
                <a:lnTo>
                  <a:pt x="3260053" y="579970"/>
                </a:lnTo>
                <a:lnTo>
                  <a:pt x="3290772" y="612716"/>
                </a:lnTo>
                <a:lnTo>
                  <a:pt x="3320635" y="646176"/>
                </a:lnTo>
                <a:lnTo>
                  <a:pt x="3349626" y="680336"/>
                </a:lnTo>
                <a:lnTo>
                  <a:pt x="3377730" y="715180"/>
                </a:lnTo>
                <a:lnTo>
                  <a:pt x="3404930" y="750692"/>
                </a:lnTo>
                <a:lnTo>
                  <a:pt x="3431209" y="786859"/>
                </a:lnTo>
                <a:lnTo>
                  <a:pt x="3456553" y="823663"/>
                </a:lnTo>
                <a:lnTo>
                  <a:pt x="3480943" y="861091"/>
                </a:lnTo>
                <a:lnTo>
                  <a:pt x="3504365" y="899127"/>
                </a:lnTo>
                <a:lnTo>
                  <a:pt x="3526802" y="937755"/>
                </a:lnTo>
                <a:lnTo>
                  <a:pt x="3548238" y="976961"/>
                </a:lnTo>
                <a:lnTo>
                  <a:pt x="3568657" y="1016729"/>
                </a:lnTo>
                <a:lnTo>
                  <a:pt x="3588042" y="1057044"/>
                </a:lnTo>
                <a:lnTo>
                  <a:pt x="3606378" y="1097891"/>
                </a:lnTo>
                <a:lnTo>
                  <a:pt x="3623648" y="1139254"/>
                </a:lnTo>
                <a:lnTo>
                  <a:pt x="3639836" y="1181118"/>
                </a:lnTo>
                <a:lnTo>
                  <a:pt x="3654926" y="1223469"/>
                </a:lnTo>
                <a:lnTo>
                  <a:pt x="3668901" y="1266289"/>
                </a:lnTo>
                <a:lnTo>
                  <a:pt x="3681747" y="1309566"/>
                </a:lnTo>
                <a:lnTo>
                  <a:pt x="3693445" y="1353283"/>
                </a:lnTo>
                <a:lnTo>
                  <a:pt x="3703981" y="1397424"/>
                </a:lnTo>
                <a:lnTo>
                  <a:pt x="3713338" y="1441976"/>
                </a:lnTo>
                <a:lnTo>
                  <a:pt x="3721500" y="1486922"/>
                </a:lnTo>
                <a:lnTo>
                  <a:pt x="3728450" y="1532247"/>
                </a:lnTo>
                <a:lnTo>
                  <a:pt x="3734173" y="1577937"/>
                </a:lnTo>
                <a:lnTo>
                  <a:pt x="3738653" y="1623975"/>
                </a:lnTo>
                <a:lnTo>
                  <a:pt x="3741872" y="1670346"/>
                </a:lnTo>
                <a:lnTo>
                  <a:pt x="3743816" y="1717036"/>
                </a:lnTo>
                <a:lnTo>
                  <a:pt x="3744467" y="1764029"/>
                </a:lnTo>
                <a:lnTo>
                  <a:pt x="3743816" y="1811023"/>
                </a:lnTo>
                <a:lnTo>
                  <a:pt x="3741872" y="1857713"/>
                </a:lnTo>
                <a:lnTo>
                  <a:pt x="3738653" y="1904084"/>
                </a:lnTo>
                <a:lnTo>
                  <a:pt x="3734173" y="1950122"/>
                </a:lnTo>
                <a:lnTo>
                  <a:pt x="3728450" y="1995812"/>
                </a:lnTo>
                <a:lnTo>
                  <a:pt x="3721500" y="2041137"/>
                </a:lnTo>
                <a:lnTo>
                  <a:pt x="3713338" y="2086083"/>
                </a:lnTo>
                <a:lnTo>
                  <a:pt x="3703981" y="2130635"/>
                </a:lnTo>
                <a:lnTo>
                  <a:pt x="3693445" y="2174776"/>
                </a:lnTo>
                <a:lnTo>
                  <a:pt x="3681747" y="2218493"/>
                </a:lnTo>
                <a:lnTo>
                  <a:pt x="3668901" y="2261770"/>
                </a:lnTo>
                <a:lnTo>
                  <a:pt x="3654926" y="2304590"/>
                </a:lnTo>
                <a:lnTo>
                  <a:pt x="3639836" y="2346941"/>
                </a:lnTo>
                <a:lnTo>
                  <a:pt x="3623648" y="2388805"/>
                </a:lnTo>
                <a:lnTo>
                  <a:pt x="3606378" y="2430168"/>
                </a:lnTo>
                <a:lnTo>
                  <a:pt x="3588042" y="2471015"/>
                </a:lnTo>
                <a:lnTo>
                  <a:pt x="3568657" y="2511330"/>
                </a:lnTo>
                <a:lnTo>
                  <a:pt x="3548238" y="2551098"/>
                </a:lnTo>
                <a:lnTo>
                  <a:pt x="3526802" y="2590304"/>
                </a:lnTo>
                <a:lnTo>
                  <a:pt x="3504365" y="2628932"/>
                </a:lnTo>
                <a:lnTo>
                  <a:pt x="3480943" y="2666968"/>
                </a:lnTo>
                <a:lnTo>
                  <a:pt x="3456553" y="2704396"/>
                </a:lnTo>
                <a:lnTo>
                  <a:pt x="3431209" y="2741200"/>
                </a:lnTo>
                <a:lnTo>
                  <a:pt x="3404930" y="2777367"/>
                </a:lnTo>
                <a:lnTo>
                  <a:pt x="3377730" y="2812879"/>
                </a:lnTo>
                <a:lnTo>
                  <a:pt x="3349626" y="2847723"/>
                </a:lnTo>
                <a:lnTo>
                  <a:pt x="3320635" y="2881883"/>
                </a:lnTo>
                <a:lnTo>
                  <a:pt x="3290772" y="2915343"/>
                </a:lnTo>
                <a:lnTo>
                  <a:pt x="3260053" y="2948089"/>
                </a:lnTo>
                <a:lnTo>
                  <a:pt x="3228495" y="2980105"/>
                </a:lnTo>
                <a:lnTo>
                  <a:pt x="3196113" y="3011376"/>
                </a:lnTo>
                <a:lnTo>
                  <a:pt x="3162925" y="3041886"/>
                </a:lnTo>
                <a:lnTo>
                  <a:pt x="3128946" y="3071621"/>
                </a:lnTo>
                <a:lnTo>
                  <a:pt x="3094192" y="3100566"/>
                </a:lnTo>
                <a:lnTo>
                  <a:pt x="3058680" y="3128704"/>
                </a:lnTo>
                <a:lnTo>
                  <a:pt x="3022425" y="3156021"/>
                </a:lnTo>
                <a:lnTo>
                  <a:pt x="2985444" y="3182501"/>
                </a:lnTo>
                <a:lnTo>
                  <a:pt x="2947754" y="3208130"/>
                </a:lnTo>
                <a:lnTo>
                  <a:pt x="2909369" y="3232891"/>
                </a:lnTo>
                <a:lnTo>
                  <a:pt x="2870307" y="3256771"/>
                </a:lnTo>
                <a:lnTo>
                  <a:pt x="2830584" y="3279753"/>
                </a:lnTo>
                <a:lnTo>
                  <a:pt x="2790215" y="3301822"/>
                </a:lnTo>
                <a:lnTo>
                  <a:pt x="2749217" y="3322963"/>
                </a:lnTo>
                <a:lnTo>
                  <a:pt x="2707606" y="3343161"/>
                </a:lnTo>
                <a:lnTo>
                  <a:pt x="2665398" y="3362400"/>
                </a:lnTo>
                <a:lnTo>
                  <a:pt x="2622610" y="3380666"/>
                </a:lnTo>
                <a:lnTo>
                  <a:pt x="2579257" y="3397943"/>
                </a:lnTo>
                <a:lnTo>
                  <a:pt x="2535356" y="3414216"/>
                </a:lnTo>
                <a:lnTo>
                  <a:pt x="2490923" y="3429469"/>
                </a:lnTo>
                <a:lnTo>
                  <a:pt x="2445974" y="3443688"/>
                </a:lnTo>
                <a:lnTo>
                  <a:pt x="2400526" y="3456856"/>
                </a:lnTo>
                <a:lnTo>
                  <a:pt x="2354594" y="3468960"/>
                </a:lnTo>
                <a:lnTo>
                  <a:pt x="2308194" y="3479983"/>
                </a:lnTo>
                <a:lnTo>
                  <a:pt x="2261343" y="3489911"/>
                </a:lnTo>
                <a:lnTo>
                  <a:pt x="2214057" y="3498727"/>
                </a:lnTo>
                <a:lnTo>
                  <a:pt x="2166353" y="3506418"/>
                </a:lnTo>
                <a:lnTo>
                  <a:pt x="2118245" y="3512967"/>
                </a:lnTo>
                <a:lnTo>
                  <a:pt x="2069751" y="3518360"/>
                </a:lnTo>
                <a:lnTo>
                  <a:pt x="2020887" y="3522580"/>
                </a:lnTo>
                <a:lnTo>
                  <a:pt x="1971668" y="3525614"/>
                </a:lnTo>
                <a:lnTo>
                  <a:pt x="1922112" y="3527446"/>
                </a:lnTo>
                <a:lnTo>
                  <a:pt x="1872233" y="3528059"/>
                </a:lnTo>
                <a:lnTo>
                  <a:pt x="1822356" y="3527446"/>
                </a:lnTo>
                <a:lnTo>
                  <a:pt x="1772801" y="3525614"/>
                </a:lnTo>
                <a:lnTo>
                  <a:pt x="1723583" y="3522580"/>
                </a:lnTo>
                <a:lnTo>
                  <a:pt x="1674720" y="3518360"/>
                </a:lnTo>
                <a:lnTo>
                  <a:pt x="1626227" y="3512967"/>
                </a:lnTo>
                <a:lnTo>
                  <a:pt x="1578120" y="3506418"/>
                </a:lnTo>
                <a:lnTo>
                  <a:pt x="1530416" y="3498727"/>
                </a:lnTo>
                <a:lnTo>
                  <a:pt x="1483131" y="3489911"/>
                </a:lnTo>
                <a:lnTo>
                  <a:pt x="1436281" y="3479983"/>
                </a:lnTo>
                <a:lnTo>
                  <a:pt x="1389882" y="3468960"/>
                </a:lnTo>
                <a:lnTo>
                  <a:pt x="1343950" y="3456856"/>
                </a:lnTo>
                <a:lnTo>
                  <a:pt x="1298502" y="3443688"/>
                </a:lnTo>
                <a:lnTo>
                  <a:pt x="1253554" y="3429469"/>
                </a:lnTo>
                <a:lnTo>
                  <a:pt x="1209121" y="3414216"/>
                </a:lnTo>
                <a:lnTo>
                  <a:pt x="1165220" y="3397943"/>
                </a:lnTo>
                <a:lnTo>
                  <a:pt x="1121868" y="3380666"/>
                </a:lnTo>
                <a:lnTo>
                  <a:pt x="1079080" y="3362400"/>
                </a:lnTo>
                <a:lnTo>
                  <a:pt x="1036872" y="3343161"/>
                </a:lnTo>
                <a:lnTo>
                  <a:pt x="995261" y="3322963"/>
                </a:lnTo>
                <a:lnTo>
                  <a:pt x="954264" y="3301822"/>
                </a:lnTo>
                <a:lnTo>
                  <a:pt x="913895" y="3279753"/>
                </a:lnTo>
                <a:lnTo>
                  <a:pt x="874171" y="3256771"/>
                </a:lnTo>
                <a:lnTo>
                  <a:pt x="835109" y="3232891"/>
                </a:lnTo>
                <a:lnTo>
                  <a:pt x="796724" y="3208130"/>
                </a:lnTo>
                <a:lnTo>
                  <a:pt x="759034" y="3182501"/>
                </a:lnTo>
                <a:lnTo>
                  <a:pt x="722053" y="3156021"/>
                </a:lnTo>
                <a:lnTo>
                  <a:pt x="685798" y="3128704"/>
                </a:lnTo>
                <a:lnTo>
                  <a:pt x="650285" y="3100566"/>
                </a:lnTo>
                <a:lnTo>
                  <a:pt x="615531" y="3071621"/>
                </a:lnTo>
                <a:lnTo>
                  <a:pt x="581552" y="3041886"/>
                </a:lnTo>
                <a:lnTo>
                  <a:pt x="548363" y="3011376"/>
                </a:lnTo>
                <a:lnTo>
                  <a:pt x="515982" y="2980105"/>
                </a:lnTo>
                <a:lnTo>
                  <a:pt x="484423" y="2948089"/>
                </a:lnTo>
                <a:lnTo>
                  <a:pt x="453704" y="2915343"/>
                </a:lnTo>
                <a:lnTo>
                  <a:pt x="423840" y="2881883"/>
                </a:lnTo>
                <a:lnTo>
                  <a:pt x="394848" y="2847723"/>
                </a:lnTo>
                <a:lnTo>
                  <a:pt x="366744" y="2812879"/>
                </a:lnTo>
                <a:lnTo>
                  <a:pt x="339544" y="2777367"/>
                </a:lnTo>
                <a:lnTo>
                  <a:pt x="313264" y="2741200"/>
                </a:lnTo>
                <a:lnTo>
                  <a:pt x="287921" y="2704396"/>
                </a:lnTo>
                <a:lnTo>
                  <a:pt x="263530" y="2666968"/>
                </a:lnTo>
                <a:lnTo>
                  <a:pt x="240107" y="2628932"/>
                </a:lnTo>
                <a:lnTo>
                  <a:pt x="217670" y="2590304"/>
                </a:lnTo>
                <a:lnTo>
                  <a:pt x="196234" y="2551098"/>
                </a:lnTo>
                <a:lnTo>
                  <a:pt x="175815" y="2511330"/>
                </a:lnTo>
                <a:lnTo>
                  <a:pt x="156429" y="2471015"/>
                </a:lnTo>
                <a:lnTo>
                  <a:pt x="138093" y="2430168"/>
                </a:lnTo>
                <a:lnTo>
                  <a:pt x="120822" y="2388805"/>
                </a:lnTo>
                <a:lnTo>
                  <a:pt x="104634" y="2346941"/>
                </a:lnTo>
                <a:lnTo>
                  <a:pt x="89544" y="2304590"/>
                </a:lnTo>
                <a:lnTo>
                  <a:pt x="75568" y="2261770"/>
                </a:lnTo>
                <a:lnTo>
                  <a:pt x="62722" y="2218493"/>
                </a:lnTo>
                <a:lnTo>
                  <a:pt x="51023" y="2174776"/>
                </a:lnTo>
                <a:lnTo>
                  <a:pt x="40487" y="2130635"/>
                </a:lnTo>
                <a:lnTo>
                  <a:pt x="31130" y="2086083"/>
                </a:lnTo>
                <a:lnTo>
                  <a:pt x="22968" y="2041137"/>
                </a:lnTo>
                <a:lnTo>
                  <a:pt x="16017" y="1995812"/>
                </a:lnTo>
                <a:lnTo>
                  <a:pt x="10294" y="1950122"/>
                </a:lnTo>
                <a:lnTo>
                  <a:pt x="5814" y="1904084"/>
                </a:lnTo>
                <a:lnTo>
                  <a:pt x="2595" y="1857713"/>
                </a:lnTo>
                <a:lnTo>
                  <a:pt x="651" y="1811023"/>
                </a:lnTo>
                <a:lnTo>
                  <a:pt x="0" y="176402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7" name="object 4"/>
          <p:cNvSpPr>
            <a:spLocks/>
          </p:cNvSpPr>
          <p:nvPr/>
        </p:nvSpPr>
        <p:spPr bwMode="auto">
          <a:xfrm>
            <a:off x="2195513" y="2132013"/>
            <a:ext cx="3175" cy="4178300"/>
          </a:xfrm>
          <a:custGeom>
            <a:avLst/>
            <a:gdLst>
              <a:gd name="T0" fmla="*/ 0 w 1905"/>
              <a:gd name="T1" fmla="*/ 4177284 h 4177665"/>
              <a:gd name="T2" fmla="*/ 1524 w 1905"/>
              <a:gd name="T3" fmla="*/ 4177284 h 4177665"/>
              <a:gd name="T4" fmla="*/ 1524 w 1905"/>
              <a:gd name="T5" fmla="*/ 0 h 4177665"/>
              <a:gd name="T6" fmla="*/ 0 w 1905"/>
              <a:gd name="T7" fmla="*/ 0 h 4177665"/>
              <a:gd name="T8" fmla="*/ 0 w 1905"/>
              <a:gd name="T9" fmla="*/ 4177284 h 41776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4177665"/>
              <a:gd name="T17" fmla="*/ 1905 w 1905"/>
              <a:gd name="T18" fmla="*/ 4177665 h 41776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4177665">
                <a:moveTo>
                  <a:pt x="0" y="4177284"/>
                </a:moveTo>
                <a:lnTo>
                  <a:pt x="1524" y="4177284"/>
                </a:lnTo>
                <a:lnTo>
                  <a:pt x="1524" y="0"/>
                </a:lnTo>
                <a:lnTo>
                  <a:pt x="0" y="0"/>
                </a:lnTo>
                <a:lnTo>
                  <a:pt x="0" y="41772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8" name="object 5"/>
          <p:cNvSpPr>
            <a:spLocks/>
          </p:cNvSpPr>
          <p:nvPr/>
        </p:nvSpPr>
        <p:spPr bwMode="auto">
          <a:xfrm>
            <a:off x="2195513" y="4175125"/>
            <a:ext cx="1946275" cy="1728788"/>
          </a:xfrm>
          <a:custGeom>
            <a:avLst/>
            <a:gdLst>
              <a:gd name="T0" fmla="*/ 0 w 1945004"/>
              <a:gd name="T1" fmla="*/ 1728216 h 1728470"/>
              <a:gd name="T2" fmla="*/ 1944623 w 1945004"/>
              <a:gd name="T3" fmla="*/ 1728216 h 1728470"/>
              <a:gd name="T4" fmla="*/ 1944623 w 1945004"/>
              <a:gd name="T5" fmla="*/ 0 h 1728470"/>
              <a:gd name="T6" fmla="*/ 0 w 1945004"/>
              <a:gd name="T7" fmla="*/ 0 h 1728470"/>
              <a:gd name="T8" fmla="*/ 0 w 1945004"/>
              <a:gd name="T9" fmla="*/ 1728216 h 17284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5004"/>
              <a:gd name="T16" fmla="*/ 0 h 1728470"/>
              <a:gd name="T17" fmla="*/ 1945004 w 1945004"/>
              <a:gd name="T18" fmla="*/ 1728470 h 17284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5004" h="1728470">
                <a:moveTo>
                  <a:pt x="0" y="1728216"/>
                </a:moveTo>
                <a:lnTo>
                  <a:pt x="1944623" y="1728216"/>
                </a:lnTo>
                <a:lnTo>
                  <a:pt x="1944623" y="0"/>
                </a:lnTo>
                <a:lnTo>
                  <a:pt x="0" y="0"/>
                </a:lnTo>
                <a:lnTo>
                  <a:pt x="0" y="172821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9" name="object 6"/>
          <p:cNvSpPr>
            <a:spLocks/>
          </p:cNvSpPr>
          <p:nvPr/>
        </p:nvSpPr>
        <p:spPr bwMode="auto">
          <a:xfrm>
            <a:off x="2198688" y="2060575"/>
            <a:ext cx="0" cy="2090738"/>
          </a:xfrm>
          <a:custGeom>
            <a:avLst/>
            <a:gdLst>
              <a:gd name="T0" fmla="*/ 2089403 h 2089785"/>
              <a:gd name="T1" fmla="*/ 0 h 2089785"/>
              <a:gd name="T2" fmla="*/ 0 60000 65536"/>
              <a:gd name="T3" fmla="*/ 0 60000 65536"/>
              <a:gd name="T4" fmla="*/ 0 h 2089785"/>
              <a:gd name="T5" fmla="*/ 2089785 h 208978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089785">
                <a:moveTo>
                  <a:pt x="0" y="2089403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0" name="object 7"/>
          <p:cNvSpPr>
            <a:spLocks/>
          </p:cNvSpPr>
          <p:nvPr/>
        </p:nvSpPr>
        <p:spPr bwMode="auto">
          <a:xfrm>
            <a:off x="2209800" y="4114800"/>
            <a:ext cx="2157413" cy="25400"/>
          </a:xfrm>
          <a:custGeom>
            <a:avLst/>
            <a:gdLst>
              <a:gd name="T0" fmla="*/ 0 w 2158365"/>
              <a:gd name="T1" fmla="*/ 0 h 26035"/>
              <a:gd name="T2" fmla="*/ 2157984 w 2158365"/>
              <a:gd name="T3" fmla="*/ 25908 h 26035"/>
              <a:gd name="T4" fmla="*/ 0 60000 65536"/>
              <a:gd name="T5" fmla="*/ 0 60000 65536"/>
              <a:gd name="T6" fmla="*/ 0 w 2158365"/>
              <a:gd name="T7" fmla="*/ 0 h 26035"/>
              <a:gd name="T8" fmla="*/ 2158365 w 2158365"/>
              <a:gd name="T9" fmla="*/ 26035 h 260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58365" h="26035">
                <a:moveTo>
                  <a:pt x="0" y="0"/>
                </a:moveTo>
                <a:lnTo>
                  <a:pt x="2157984" y="25908"/>
                </a:lnTo>
              </a:path>
            </a:pathLst>
          </a:custGeom>
          <a:noFill/>
          <a:ln w="28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1" name="object 8"/>
          <p:cNvSpPr>
            <a:spLocks noChangeArrowheads="1"/>
          </p:cNvSpPr>
          <p:nvPr/>
        </p:nvSpPr>
        <p:spPr bwMode="auto">
          <a:xfrm>
            <a:off x="323850" y="2347913"/>
            <a:ext cx="3744913" cy="35290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2" name="object 9"/>
          <p:cNvSpPr>
            <a:spLocks/>
          </p:cNvSpPr>
          <p:nvPr/>
        </p:nvSpPr>
        <p:spPr bwMode="auto">
          <a:xfrm>
            <a:off x="323850" y="2347913"/>
            <a:ext cx="3744913" cy="3529012"/>
          </a:xfrm>
          <a:custGeom>
            <a:avLst/>
            <a:gdLst>
              <a:gd name="T0" fmla="*/ 5814 w 3744595"/>
              <a:gd name="T1" fmla="*/ 1623975 h 3528060"/>
              <a:gd name="T2" fmla="*/ 31130 w 3744595"/>
              <a:gd name="T3" fmla="*/ 1441976 h 3528060"/>
              <a:gd name="T4" fmla="*/ 75568 w 3744595"/>
              <a:gd name="T5" fmla="*/ 1266289 h 3528060"/>
              <a:gd name="T6" fmla="*/ 138093 w 3744595"/>
              <a:gd name="T7" fmla="*/ 1097891 h 3528060"/>
              <a:gd name="T8" fmla="*/ 217670 w 3744595"/>
              <a:gd name="T9" fmla="*/ 937755 h 3528060"/>
              <a:gd name="T10" fmla="*/ 313264 w 3744595"/>
              <a:gd name="T11" fmla="*/ 786859 h 3528060"/>
              <a:gd name="T12" fmla="*/ 423840 w 3744595"/>
              <a:gd name="T13" fmla="*/ 646176 h 3528060"/>
              <a:gd name="T14" fmla="*/ 548363 w 3744595"/>
              <a:gd name="T15" fmla="*/ 516683 h 3528060"/>
              <a:gd name="T16" fmla="*/ 685798 w 3744595"/>
              <a:gd name="T17" fmla="*/ 399355 h 3528060"/>
              <a:gd name="T18" fmla="*/ 835109 w 3744595"/>
              <a:gd name="T19" fmla="*/ 295168 h 3528060"/>
              <a:gd name="T20" fmla="*/ 995261 w 3744595"/>
              <a:gd name="T21" fmla="*/ 205096 h 3528060"/>
              <a:gd name="T22" fmla="*/ 1165220 w 3744595"/>
              <a:gd name="T23" fmla="*/ 130116 h 3528060"/>
              <a:gd name="T24" fmla="*/ 1343950 w 3744595"/>
              <a:gd name="T25" fmla="*/ 71203 h 3528060"/>
              <a:gd name="T26" fmla="*/ 1530416 w 3744595"/>
              <a:gd name="T27" fmla="*/ 29332 h 3528060"/>
              <a:gd name="T28" fmla="*/ 1723583 w 3744595"/>
              <a:gd name="T29" fmla="*/ 5479 h 3528060"/>
              <a:gd name="T30" fmla="*/ 1922112 w 3744595"/>
              <a:gd name="T31" fmla="*/ 613 h 3528060"/>
              <a:gd name="T32" fmla="*/ 2118245 w 3744595"/>
              <a:gd name="T33" fmla="*/ 15092 h 3528060"/>
              <a:gd name="T34" fmla="*/ 2308194 w 3744595"/>
              <a:gd name="T35" fmla="*/ 48076 h 3528060"/>
              <a:gd name="T36" fmla="*/ 2490923 w 3744595"/>
              <a:gd name="T37" fmla="*/ 98590 h 3528060"/>
              <a:gd name="T38" fmla="*/ 2665398 w 3744595"/>
              <a:gd name="T39" fmla="*/ 165659 h 3528060"/>
              <a:gd name="T40" fmla="*/ 2830584 w 3744595"/>
              <a:gd name="T41" fmla="*/ 248306 h 3528060"/>
              <a:gd name="T42" fmla="*/ 2985444 w 3744595"/>
              <a:gd name="T43" fmla="*/ 345558 h 3528060"/>
              <a:gd name="T44" fmla="*/ 3128946 w 3744595"/>
              <a:gd name="T45" fmla="*/ 456438 h 3528060"/>
              <a:gd name="T46" fmla="*/ 3260053 w 3744595"/>
              <a:gd name="T47" fmla="*/ 579970 h 3528060"/>
              <a:gd name="T48" fmla="*/ 3377730 w 3744595"/>
              <a:gd name="T49" fmla="*/ 715180 h 3528060"/>
              <a:gd name="T50" fmla="*/ 3480943 w 3744595"/>
              <a:gd name="T51" fmla="*/ 861091 h 3528060"/>
              <a:gd name="T52" fmla="*/ 3568657 w 3744595"/>
              <a:gd name="T53" fmla="*/ 1016729 h 3528060"/>
              <a:gd name="T54" fmla="*/ 3639836 w 3744595"/>
              <a:gd name="T55" fmla="*/ 1181118 h 3528060"/>
              <a:gd name="T56" fmla="*/ 3693445 w 3744595"/>
              <a:gd name="T57" fmla="*/ 1353283 h 3528060"/>
              <a:gd name="T58" fmla="*/ 3728450 w 3744595"/>
              <a:gd name="T59" fmla="*/ 1532247 h 3528060"/>
              <a:gd name="T60" fmla="*/ 3743816 w 3744595"/>
              <a:gd name="T61" fmla="*/ 1717036 h 3528060"/>
              <a:gd name="T62" fmla="*/ 3738653 w 3744595"/>
              <a:gd name="T63" fmla="*/ 1904084 h 3528060"/>
              <a:gd name="T64" fmla="*/ 3713338 w 3744595"/>
              <a:gd name="T65" fmla="*/ 2086083 h 3528060"/>
              <a:gd name="T66" fmla="*/ 3668901 w 3744595"/>
              <a:gd name="T67" fmla="*/ 2261770 h 3528060"/>
              <a:gd name="T68" fmla="*/ 3606378 w 3744595"/>
              <a:gd name="T69" fmla="*/ 2430168 h 3528060"/>
              <a:gd name="T70" fmla="*/ 3526802 w 3744595"/>
              <a:gd name="T71" fmla="*/ 2590304 h 3528060"/>
              <a:gd name="T72" fmla="*/ 3431209 w 3744595"/>
              <a:gd name="T73" fmla="*/ 2741200 h 3528060"/>
              <a:gd name="T74" fmla="*/ 3320635 w 3744595"/>
              <a:gd name="T75" fmla="*/ 2881883 h 3528060"/>
              <a:gd name="T76" fmla="*/ 3196113 w 3744595"/>
              <a:gd name="T77" fmla="*/ 3011376 h 3528060"/>
              <a:gd name="T78" fmla="*/ 3058680 w 3744595"/>
              <a:gd name="T79" fmla="*/ 3128704 h 3528060"/>
              <a:gd name="T80" fmla="*/ 2909369 w 3744595"/>
              <a:gd name="T81" fmla="*/ 3232891 h 3528060"/>
              <a:gd name="T82" fmla="*/ 2749217 w 3744595"/>
              <a:gd name="T83" fmla="*/ 3322963 h 3528060"/>
              <a:gd name="T84" fmla="*/ 2579257 w 3744595"/>
              <a:gd name="T85" fmla="*/ 3397943 h 3528060"/>
              <a:gd name="T86" fmla="*/ 2400526 w 3744595"/>
              <a:gd name="T87" fmla="*/ 3456856 h 3528060"/>
              <a:gd name="T88" fmla="*/ 2214057 w 3744595"/>
              <a:gd name="T89" fmla="*/ 3498727 h 3528060"/>
              <a:gd name="T90" fmla="*/ 2020887 w 3744595"/>
              <a:gd name="T91" fmla="*/ 3522580 h 3528060"/>
              <a:gd name="T92" fmla="*/ 1822356 w 3744595"/>
              <a:gd name="T93" fmla="*/ 3527446 h 3528060"/>
              <a:gd name="T94" fmla="*/ 1626227 w 3744595"/>
              <a:gd name="T95" fmla="*/ 3512967 h 3528060"/>
              <a:gd name="T96" fmla="*/ 1436281 w 3744595"/>
              <a:gd name="T97" fmla="*/ 3479983 h 3528060"/>
              <a:gd name="T98" fmla="*/ 1253554 w 3744595"/>
              <a:gd name="T99" fmla="*/ 3429469 h 3528060"/>
              <a:gd name="T100" fmla="*/ 1079080 w 3744595"/>
              <a:gd name="T101" fmla="*/ 3362400 h 3528060"/>
              <a:gd name="T102" fmla="*/ 913895 w 3744595"/>
              <a:gd name="T103" fmla="*/ 3279753 h 3528060"/>
              <a:gd name="T104" fmla="*/ 759034 w 3744595"/>
              <a:gd name="T105" fmla="*/ 3182501 h 3528060"/>
              <a:gd name="T106" fmla="*/ 615531 w 3744595"/>
              <a:gd name="T107" fmla="*/ 3071621 h 3528060"/>
              <a:gd name="T108" fmla="*/ 484423 w 3744595"/>
              <a:gd name="T109" fmla="*/ 2948089 h 3528060"/>
              <a:gd name="T110" fmla="*/ 366744 w 3744595"/>
              <a:gd name="T111" fmla="*/ 2812879 h 3528060"/>
              <a:gd name="T112" fmla="*/ 263530 w 3744595"/>
              <a:gd name="T113" fmla="*/ 2666968 h 3528060"/>
              <a:gd name="T114" fmla="*/ 175815 w 3744595"/>
              <a:gd name="T115" fmla="*/ 2511330 h 3528060"/>
              <a:gd name="T116" fmla="*/ 104634 w 3744595"/>
              <a:gd name="T117" fmla="*/ 2346941 h 3528060"/>
              <a:gd name="T118" fmla="*/ 51023 w 3744595"/>
              <a:gd name="T119" fmla="*/ 2174776 h 3528060"/>
              <a:gd name="T120" fmla="*/ 16017 w 3744595"/>
              <a:gd name="T121" fmla="*/ 1995812 h 3528060"/>
              <a:gd name="T122" fmla="*/ 651 w 3744595"/>
              <a:gd name="T123" fmla="*/ 1811023 h 352806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744595"/>
              <a:gd name="T187" fmla="*/ 0 h 3528060"/>
              <a:gd name="T188" fmla="*/ 3744595 w 3744595"/>
              <a:gd name="T189" fmla="*/ 3528060 h 352806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744595" h="3528060">
                <a:moveTo>
                  <a:pt x="0" y="1764029"/>
                </a:moveTo>
                <a:lnTo>
                  <a:pt x="651" y="1717036"/>
                </a:lnTo>
                <a:lnTo>
                  <a:pt x="2595" y="1670346"/>
                </a:lnTo>
                <a:lnTo>
                  <a:pt x="5814" y="1623975"/>
                </a:lnTo>
                <a:lnTo>
                  <a:pt x="10294" y="1577937"/>
                </a:lnTo>
                <a:lnTo>
                  <a:pt x="16017" y="1532247"/>
                </a:lnTo>
                <a:lnTo>
                  <a:pt x="22968" y="1486922"/>
                </a:lnTo>
                <a:lnTo>
                  <a:pt x="31130" y="1441976"/>
                </a:lnTo>
                <a:lnTo>
                  <a:pt x="40487" y="1397424"/>
                </a:lnTo>
                <a:lnTo>
                  <a:pt x="51023" y="1353283"/>
                </a:lnTo>
                <a:lnTo>
                  <a:pt x="62722" y="1309566"/>
                </a:lnTo>
                <a:lnTo>
                  <a:pt x="75568" y="1266289"/>
                </a:lnTo>
                <a:lnTo>
                  <a:pt x="89544" y="1223469"/>
                </a:lnTo>
                <a:lnTo>
                  <a:pt x="104634" y="1181118"/>
                </a:lnTo>
                <a:lnTo>
                  <a:pt x="120822" y="1139254"/>
                </a:lnTo>
                <a:lnTo>
                  <a:pt x="138093" y="1097891"/>
                </a:lnTo>
                <a:lnTo>
                  <a:pt x="156429" y="1057044"/>
                </a:lnTo>
                <a:lnTo>
                  <a:pt x="175815" y="1016729"/>
                </a:lnTo>
                <a:lnTo>
                  <a:pt x="196234" y="976961"/>
                </a:lnTo>
                <a:lnTo>
                  <a:pt x="217670" y="937755"/>
                </a:lnTo>
                <a:lnTo>
                  <a:pt x="240107" y="899127"/>
                </a:lnTo>
                <a:lnTo>
                  <a:pt x="263530" y="861091"/>
                </a:lnTo>
                <a:lnTo>
                  <a:pt x="287921" y="823663"/>
                </a:lnTo>
                <a:lnTo>
                  <a:pt x="313264" y="786859"/>
                </a:lnTo>
                <a:lnTo>
                  <a:pt x="339544" y="750692"/>
                </a:lnTo>
                <a:lnTo>
                  <a:pt x="366744" y="715180"/>
                </a:lnTo>
                <a:lnTo>
                  <a:pt x="394848" y="680336"/>
                </a:lnTo>
                <a:lnTo>
                  <a:pt x="423840" y="646176"/>
                </a:lnTo>
                <a:lnTo>
                  <a:pt x="453704" y="612716"/>
                </a:lnTo>
                <a:lnTo>
                  <a:pt x="484423" y="579970"/>
                </a:lnTo>
                <a:lnTo>
                  <a:pt x="515982" y="547954"/>
                </a:lnTo>
                <a:lnTo>
                  <a:pt x="548363" y="516683"/>
                </a:lnTo>
                <a:lnTo>
                  <a:pt x="581552" y="486173"/>
                </a:lnTo>
                <a:lnTo>
                  <a:pt x="615531" y="456438"/>
                </a:lnTo>
                <a:lnTo>
                  <a:pt x="650285" y="427493"/>
                </a:lnTo>
                <a:lnTo>
                  <a:pt x="685798" y="399355"/>
                </a:lnTo>
                <a:lnTo>
                  <a:pt x="722053" y="372038"/>
                </a:lnTo>
                <a:lnTo>
                  <a:pt x="759034" y="345558"/>
                </a:lnTo>
                <a:lnTo>
                  <a:pt x="796724" y="319929"/>
                </a:lnTo>
                <a:lnTo>
                  <a:pt x="835109" y="295168"/>
                </a:lnTo>
                <a:lnTo>
                  <a:pt x="874171" y="271288"/>
                </a:lnTo>
                <a:lnTo>
                  <a:pt x="913895" y="248306"/>
                </a:lnTo>
                <a:lnTo>
                  <a:pt x="954264" y="226237"/>
                </a:lnTo>
                <a:lnTo>
                  <a:pt x="995261" y="205096"/>
                </a:lnTo>
                <a:lnTo>
                  <a:pt x="1036872" y="184898"/>
                </a:lnTo>
                <a:lnTo>
                  <a:pt x="1079080" y="165659"/>
                </a:lnTo>
                <a:lnTo>
                  <a:pt x="1121868" y="147393"/>
                </a:lnTo>
                <a:lnTo>
                  <a:pt x="1165220" y="130116"/>
                </a:lnTo>
                <a:lnTo>
                  <a:pt x="1209121" y="113843"/>
                </a:lnTo>
                <a:lnTo>
                  <a:pt x="1253554" y="98590"/>
                </a:lnTo>
                <a:lnTo>
                  <a:pt x="1298502" y="84371"/>
                </a:lnTo>
                <a:lnTo>
                  <a:pt x="1343950" y="71203"/>
                </a:lnTo>
                <a:lnTo>
                  <a:pt x="1389882" y="59099"/>
                </a:lnTo>
                <a:lnTo>
                  <a:pt x="1436281" y="48076"/>
                </a:lnTo>
                <a:lnTo>
                  <a:pt x="1483131" y="38148"/>
                </a:lnTo>
                <a:lnTo>
                  <a:pt x="1530416" y="29332"/>
                </a:lnTo>
                <a:lnTo>
                  <a:pt x="1578120" y="21641"/>
                </a:lnTo>
                <a:lnTo>
                  <a:pt x="1626227" y="15092"/>
                </a:lnTo>
                <a:lnTo>
                  <a:pt x="1674720" y="9699"/>
                </a:lnTo>
                <a:lnTo>
                  <a:pt x="1723583" y="5479"/>
                </a:lnTo>
                <a:lnTo>
                  <a:pt x="1772801" y="2445"/>
                </a:lnTo>
                <a:lnTo>
                  <a:pt x="1822356" y="613"/>
                </a:lnTo>
                <a:lnTo>
                  <a:pt x="1872233" y="0"/>
                </a:lnTo>
                <a:lnTo>
                  <a:pt x="1922112" y="613"/>
                </a:lnTo>
                <a:lnTo>
                  <a:pt x="1971668" y="2445"/>
                </a:lnTo>
                <a:lnTo>
                  <a:pt x="2020887" y="5479"/>
                </a:lnTo>
                <a:lnTo>
                  <a:pt x="2069751" y="9699"/>
                </a:lnTo>
                <a:lnTo>
                  <a:pt x="2118245" y="15092"/>
                </a:lnTo>
                <a:lnTo>
                  <a:pt x="2166353" y="21641"/>
                </a:lnTo>
                <a:lnTo>
                  <a:pt x="2214057" y="29332"/>
                </a:lnTo>
                <a:lnTo>
                  <a:pt x="2261343" y="38148"/>
                </a:lnTo>
                <a:lnTo>
                  <a:pt x="2308194" y="48076"/>
                </a:lnTo>
                <a:lnTo>
                  <a:pt x="2354594" y="59099"/>
                </a:lnTo>
                <a:lnTo>
                  <a:pt x="2400526" y="71203"/>
                </a:lnTo>
                <a:lnTo>
                  <a:pt x="2445974" y="84371"/>
                </a:lnTo>
                <a:lnTo>
                  <a:pt x="2490923" y="98590"/>
                </a:lnTo>
                <a:lnTo>
                  <a:pt x="2535356" y="113843"/>
                </a:lnTo>
                <a:lnTo>
                  <a:pt x="2579257" y="130116"/>
                </a:lnTo>
                <a:lnTo>
                  <a:pt x="2622610" y="147393"/>
                </a:lnTo>
                <a:lnTo>
                  <a:pt x="2665398" y="165659"/>
                </a:lnTo>
                <a:lnTo>
                  <a:pt x="2707606" y="184898"/>
                </a:lnTo>
                <a:lnTo>
                  <a:pt x="2749217" y="205096"/>
                </a:lnTo>
                <a:lnTo>
                  <a:pt x="2790215" y="226237"/>
                </a:lnTo>
                <a:lnTo>
                  <a:pt x="2830584" y="248306"/>
                </a:lnTo>
                <a:lnTo>
                  <a:pt x="2870307" y="271288"/>
                </a:lnTo>
                <a:lnTo>
                  <a:pt x="2909369" y="295168"/>
                </a:lnTo>
                <a:lnTo>
                  <a:pt x="2947754" y="319929"/>
                </a:lnTo>
                <a:lnTo>
                  <a:pt x="2985444" y="345558"/>
                </a:lnTo>
                <a:lnTo>
                  <a:pt x="3022425" y="372038"/>
                </a:lnTo>
                <a:lnTo>
                  <a:pt x="3058680" y="399355"/>
                </a:lnTo>
                <a:lnTo>
                  <a:pt x="3094192" y="427493"/>
                </a:lnTo>
                <a:lnTo>
                  <a:pt x="3128946" y="456438"/>
                </a:lnTo>
                <a:lnTo>
                  <a:pt x="3162925" y="486173"/>
                </a:lnTo>
                <a:lnTo>
                  <a:pt x="3196113" y="516683"/>
                </a:lnTo>
                <a:lnTo>
                  <a:pt x="3228495" y="547954"/>
                </a:lnTo>
                <a:lnTo>
                  <a:pt x="3260053" y="579970"/>
                </a:lnTo>
                <a:lnTo>
                  <a:pt x="3290772" y="612716"/>
                </a:lnTo>
                <a:lnTo>
                  <a:pt x="3320635" y="646176"/>
                </a:lnTo>
                <a:lnTo>
                  <a:pt x="3349626" y="680336"/>
                </a:lnTo>
                <a:lnTo>
                  <a:pt x="3377730" y="715180"/>
                </a:lnTo>
                <a:lnTo>
                  <a:pt x="3404930" y="750692"/>
                </a:lnTo>
                <a:lnTo>
                  <a:pt x="3431209" y="786859"/>
                </a:lnTo>
                <a:lnTo>
                  <a:pt x="3456553" y="823663"/>
                </a:lnTo>
                <a:lnTo>
                  <a:pt x="3480943" y="861091"/>
                </a:lnTo>
                <a:lnTo>
                  <a:pt x="3504365" y="899127"/>
                </a:lnTo>
                <a:lnTo>
                  <a:pt x="3526802" y="937755"/>
                </a:lnTo>
                <a:lnTo>
                  <a:pt x="3548238" y="976961"/>
                </a:lnTo>
                <a:lnTo>
                  <a:pt x="3568657" y="1016729"/>
                </a:lnTo>
                <a:lnTo>
                  <a:pt x="3588042" y="1057044"/>
                </a:lnTo>
                <a:lnTo>
                  <a:pt x="3606378" y="1097891"/>
                </a:lnTo>
                <a:lnTo>
                  <a:pt x="3623648" y="1139254"/>
                </a:lnTo>
                <a:lnTo>
                  <a:pt x="3639836" y="1181118"/>
                </a:lnTo>
                <a:lnTo>
                  <a:pt x="3654926" y="1223469"/>
                </a:lnTo>
                <a:lnTo>
                  <a:pt x="3668901" y="1266289"/>
                </a:lnTo>
                <a:lnTo>
                  <a:pt x="3681747" y="1309566"/>
                </a:lnTo>
                <a:lnTo>
                  <a:pt x="3693445" y="1353283"/>
                </a:lnTo>
                <a:lnTo>
                  <a:pt x="3703981" y="1397424"/>
                </a:lnTo>
                <a:lnTo>
                  <a:pt x="3713338" y="1441976"/>
                </a:lnTo>
                <a:lnTo>
                  <a:pt x="3721500" y="1486922"/>
                </a:lnTo>
                <a:lnTo>
                  <a:pt x="3728450" y="1532247"/>
                </a:lnTo>
                <a:lnTo>
                  <a:pt x="3734173" y="1577937"/>
                </a:lnTo>
                <a:lnTo>
                  <a:pt x="3738653" y="1623975"/>
                </a:lnTo>
                <a:lnTo>
                  <a:pt x="3741872" y="1670346"/>
                </a:lnTo>
                <a:lnTo>
                  <a:pt x="3743816" y="1717036"/>
                </a:lnTo>
                <a:lnTo>
                  <a:pt x="3744467" y="1764029"/>
                </a:lnTo>
                <a:lnTo>
                  <a:pt x="3743816" y="1811023"/>
                </a:lnTo>
                <a:lnTo>
                  <a:pt x="3741872" y="1857713"/>
                </a:lnTo>
                <a:lnTo>
                  <a:pt x="3738653" y="1904084"/>
                </a:lnTo>
                <a:lnTo>
                  <a:pt x="3734173" y="1950122"/>
                </a:lnTo>
                <a:lnTo>
                  <a:pt x="3728450" y="1995812"/>
                </a:lnTo>
                <a:lnTo>
                  <a:pt x="3721500" y="2041137"/>
                </a:lnTo>
                <a:lnTo>
                  <a:pt x="3713338" y="2086083"/>
                </a:lnTo>
                <a:lnTo>
                  <a:pt x="3703981" y="2130635"/>
                </a:lnTo>
                <a:lnTo>
                  <a:pt x="3693445" y="2174776"/>
                </a:lnTo>
                <a:lnTo>
                  <a:pt x="3681747" y="2218493"/>
                </a:lnTo>
                <a:lnTo>
                  <a:pt x="3668901" y="2261770"/>
                </a:lnTo>
                <a:lnTo>
                  <a:pt x="3654926" y="2304590"/>
                </a:lnTo>
                <a:lnTo>
                  <a:pt x="3639836" y="2346941"/>
                </a:lnTo>
                <a:lnTo>
                  <a:pt x="3623648" y="2388805"/>
                </a:lnTo>
                <a:lnTo>
                  <a:pt x="3606378" y="2430168"/>
                </a:lnTo>
                <a:lnTo>
                  <a:pt x="3588042" y="2471015"/>
                </a:lnTo>
                <a:lnTo>
                  <a:pt x="3568657" y="2511330"/>
                </a:lnTo>
                <a:lnTo>
                  <a:pt x="3548238" y="2551098"/>
                </a:lnTo>
                <a:lnTo>
                  <a:pt x="3526802" y="2590304"/>
                </a:lnTo>
                <a:lnTo>
                  <a:pt x="3504365" y="2628932"/>
                </a:lnTo>
                <a:lnTo>
                  <a:pt x="3480943" y="2666968"/>
                </a:lnTo>
                <a:lnTo>
                  <a:pt x="3456553" y="2704396"/>
                </a:lnTo>
                <a:lnTo>
                  <a:pt x="3431209" y="2741200"/>
                </a:lnTo>
                <a:lnTo>
                  <a:pt x="3404930" y="2777367"/>
                </a:lnTo>
                <a:lnTo>
                  <a:pt x="3377730" y="2812879"/>
                </a:lnTo>
                <a:lnTo>
                  <a:pt x="3349626" y="2847723"/>
                </a:lnTo>
                <a:lnTo>
                  <a:pt x="3320635" y="2881883"/>
                </a:lnTo>
                <a:lnTo>
                  <a:pt x="3290772" y="2915343"/>
                </a:lnTo>
                <a:lnTo>
                  <a:pt x="3260053" y="2948089"/>
                </a:lnTo>
                <a:lnTo>
                  <a:pt x="3228495" y="2980105"/>
                </a:lnTo>
                <a:lnTo>
                  <a:pt x="3196113" y="3011376"/>
                </a:lnTo>
                <a:lnTo>
                  <a:pt x="3162925" y="3041886"/>
                </a:lnTo>
                <a:lnTo>
                  <a:pt x="3128946" y="3071621"/>
                </a:lnTo>
                <a:lnTo>
                  <a:pt x="3094192" y="3100566"/>
                </a:lnTo>
                <a:lnTo>
                  <a:pt x="3058680" y="3128704"/>
                </a:lnTo>
                <a:lnTo>
                  <a:pt x="3022425" y="3156021"/>
                </a:lnTo>
                <a:lnTo>
                  <a:pt x="2985444" y="3182501"/>
                </a:lnTo>
                <a:lnTo>
                  <a:pt x="2947754" y="3208130"/>
                </a:lnTo>
                <a:lnTo>
                  <a:pt x="2909369" y="3232891"/>
                </a:lnTo>
                <a:lnTo>
                  <a:pt x="2870307" y="3256771"/>
                </a:lnTo>
                <a:lnTo>
                  <a:pt x="2830584" y="3279753"/>
                </a:lnTo>
                <a:lnTo>
                  <a:pt x="2790215" y="3301822"/>
                </a:lnTo>
                <a:lnTo>
                  <a:pt x="2749217" y="3322963"/>
                </a:lnTo>
                <a:lnTo>
                  <a:pt x="2707606" y="3343161"/>
                </a:lnTo>
                <a:lnTo>
                  <a:pt x="2665398" y="3362400"/>
                </a:lnTo>
                <a:lnTo>
                  <a:pt x="2622610" y="3380666"/>
                </a:lnTo>
                <a:lnTo>
                  <a:pt x="2579257" y="3397943"/>
                </a:lnTo>
                <a:lnTo>
                  <a:pt x="2535356" y="3414216"/>
                </a:lnTo>
                <a:lnTo>
                  <a:pt x="2490923" y="3429469"/>
                </a:lnTo>
                <a:lnTo>
                  <a:pt x="2445974" y="3443688"/>
                </a:lnTo>
                <a:lnTo>
                  <a:pt x="2400526" y="3456856"/>
                </a:lnTo>
                <a:lnTo>
                  <a:pt x="2354594" y="3468960"/>
                </a:lnTo>
                <a:lnTo>
                  <a:pt x="2308194" y="3479983"/>
                </a:lnTo>
                <a:lnTo>
                  <a:pt x="2261343" y="3489911"/>
                </a:lnTo>
                <a:lnTo>
                  <a:pt x="2214057" y="3498727"/>
                </a:lnTo>
                <a:lnTo>
                  <a:pt x="2166353" y="3506418"/>
                </a:lnTo>
                <a:lnTo>
                  <a:pt x="2118245" y="3512967"/>
                </a:lnTo>
                <a:lnTo>
                  <a:pt x="2069751" y="3518360"/>
                </a:lnTo>
                <a:lnTo>
                  <a:pt x="2020887" y="3522580"/>
                </a:lnTo>
                <a:lnTo>
                  <a:pt x="1971668" y="3525614"/>
                </a:lnTo>
                <a:lnTo>
                  <a:pt x="1922112" y="3527446"/>
                </a:lnTo>
                <a:lnTo>
                  <a:pt x="1872233" y="3528059"/>
                </a:lnTo>
                <a:lnTo>
                  <a:pt x="1822356" y="3527446"/>
                </a:lnTo>
                <a:lnTo>
                  <a:pt x="1772801" y="3525614"/>
                </a:lnTo>
                <a:lnTo>
                  <a:pt x="1723583" y="3522580"/>
                </a:lnTo>
                <a:lnTo>
                  <a:pt x="1674720" y="3518360"/>
                </a:lnTo>
                <a:lnTo>
                  <a:pt x="1626227" y="3512967"/>
                </a:lnTo>
                <a:lnTo>
                  <a:pt x="1578120" y="3506418"/>
                </a:lnTo>
                <a:lnTo>
                  <a:pt x="1530416" y="3498727"/>
                </a:lnTo>
                <a:lnTo>
                  <a:pt x="1483131" y="3489911"/>
                </a:lnTo>
                <a:lnTo>
                  <a:pt x="1436281" y="3479983"/>
                </a:lnTo>
                <a:lnTo>
                  <a:pt x="1389882" y="3468960"/>
                </a:lnTo>
                <a:lnTo>
                  <a:pt x="1343950" y="3456856"/>
                </a:lnTo>
                <a:lnTo>
                  <a:pt x="1298502" y="3443688"/>
                </a:lnTo>
                <a:lnTo>
                  <a:pt x="1253554" y="3429469"/>
                </a:lnTo>
                <a:lnTo>
                  <a:pt x="1209121" y="3414216"/>
                </a:lnTo>
                <a:lnTo>
                  <a:pt x="1165220" y="3397943"/>
                </a:lnTo>
                <a:lnTo>
                  <a:pt x="1121868" y="3380666"/>
                </a:lnTo>
                <a:lnTo>
                  <a:pt x="1079080" y="3362400"/>
                </a:lnTo>
                <a:lnTo>
                  <a:pt x="1036872" y="3343161"/>
                </a:lnTo>
                <a:lnTo>
                  <a:pt x="995261" y="3322963"/>
                </a:lnTo>
                <a:lnTo>
                  <a:pt x="954264" y="3301822"/>
                </a:lnTo>
                <a:lnTo>
                  <a:pt x="913895" y="3279753"/>
                </a:lnTo>
                <a:lnTo>
                  <a:pt x="874171" y="3256771"/>
                </a:lnTo>
                <a:lnTo>
                  <a:pt x="835109" y="3232891"/>
                </a:lnTo>
                <a:lnTo>
                  <a:pt x="796724" y="3208130"/>
                </a:lnTo>
                <a:lnTo>
                  <a:pt x="759034" y="3182501"/>
                </a:lnTo>
                <a:lnTo>
                  <a:pt x="722053" y="3156021"/>
                </a:lnTo>
                <a:lnTo>
                  <a:pt x="685798" y="3128704"/>
                </a:lnTo>
                <a:lnTo>
                  <a:pt x="650285" y="3100566"/>
                </a:lnTo>
                <a:lnTo>
                  <a:pt x="615531" y="3071621"/>
                </a:lnTo>
                <a:lnTo>
                  <a:pt x="581552" y="3041886"/>
                </a:lnTo>
                <a:lnTo>
                  <a:pt x="548363" y="3011376"/>
                </a:lnTo>
                <a:lnTo>
                  <a:pt x="515982" y="2980105"/>
                </a:lnTo>
                <a:lnTo>
                  <a:pt x="484423" y="2948089"/>
                </a:lnTo>
                <a:lnTo>
                  <a:pt x="453704" y="2915343"/>
                </a:lnTo>
                <a:lnTo>
                  <a:pt x="423840" y="2881883"/>
                </a:lnTo>
                <a:lnTo>
                  <a:pt x="394848" y="2847723"/>
                </a:lnTo>
                <a:lnTo>
                  <a:pt x="366744" y="2812879"/>
                </a:lnTo>
                <a:lnTo>
                  <a:pt x="339544" y="2777367"/>
                </a:lnTo>
                <a:lnTo>
                  <a:pt x="313264" y="2741200"/>
                </a:lnTo>
                <a:lnTo>
                  <a:pt x="287921" y="2704396"/>
                </a:lnTo>
                <a:lnTo>
                  <a:pt x="263530" y="2666968"/>
                </a:lnTo>
                <a:lnTo>
                  <a:pt x="240107" y="2628932"/>
                </a:lnTo>
                <a:lnTo>
                  <a:pt x="217670" y="2590304"/>
                </a:lnTo>
                <a:lnTo>
                  <a:pt x="196234" y="2551098"/>
                </a:lnTo>
                <a:lnTo>
                  <a:pt x="175815" y="2511330"/>
                </a:lnTo>
                <a:lnTo>
                  <a:pt x="156429" y="2471015"/>
                </a:lnTo>
                <a:lnTo>
                  <a:pt x="138093" y="2430168"/>
                </a:lnTo>
                <a:lnTo>
                  <a:pt x="120822" y="2388805"/>
                </a:lnTo>
                <a:lnTo>
                  <a:pt x="104634" y="2346941"/>
                </a:lnTo>
                <a:lnTo>
                  <a:pt x="89544" y="2304590"/>
                </a:lnTo>
                <a:lnTo>
                  <a:pt x="75568" y="2261770"/>
                </a:lnTo>
                <a:lnTo>
                  <a:pt x="62722" y="2218493"/>
                </a:lnTo>
                <a:lnTo>
                  <a:pt x="51023" y="2174776"/>
                </a:lnTo>
                <a:lnTo>
                  <a:pt x="40487" y="2130635"/>
                </a:lnTo>
                <a:lnTo>
                  <a:pt x="31130" y="2086083"/>
                </a:lnTo>
                <a:lnTo>
                  <a:pt x="22968" y="2041137"/>
                </a:lnTo>
                <a:lnTo>
                  <a:pt x="16017" y="1995812"/>
                </a:lnTo>
                <a:lnTo>
                  <a:pt x="10294" y="1950122"/>
                </a:lnTo>
                <a:lnTo>
                  <a:pt x="5814" y="1904084"/>
                </a:lnTo>
                <a:lnTo>
                  <a:pt x="2595" y="1857713"/>
                </a:lnTo>
                <a:lnTo>
                  <a:pt x="651" y="1811023"/>
                </a:lnTo>
                <a:lnTo>
                  <a:pt x="0" y="176402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3" name="object 10"/>
          <p:cNvSpPr>
            <a:spLocks/>
          </p:cNvSpPr>
          <p:nvPr/>
        </p:nvSpPr>
        <p:spPr bwMode="auto">
          <a:xfrm>
            <a:off x="250825" y="2130425"/>
            <a:ext cx="1946275" cy="4178300"/>
          </a:xfrm>
          <a:custGeom>
            <a:avLst/>
            <a:gdLst>
              <a:gd name="T0" fmla="*/ 0 w 1945005"/>
              <a:gd name="T1" fmla="*/ 4177284 h 4177665"/>
              <a:gd name="T2" fmla="*/ 1944624 w 1945005"/>
              <a:gd name="T3" fmla="*/ 4177284 h 4177665"/>
              <a:gd name="T4" fmla="*/ 1944624 w 1945005"/>
              <a:gd name="T5" fmla="*/ 0 h 4177665"/>
              <a:gd name="T6" fmla="*/ 0 w 1945005"/>
              <a:gd name="T7" fmla="*/ 0 h 4177665"/>
              <a:gd name="T8" fmla="*/ 0 w 1945005"/>
              <a:gd name="T9" fmla="*/ 4177284 h 41776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45005"/>
              <a:gd name="T16" fmla="*/ 0 h 4177665"/>
              <a:gd name="T17" fmla="*/ 1945005 w 1945005"/>
              <a:gd name="T18" fmla="*/ 4177665 h 41776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45005" h="4177665">
                <a:moveTo>
                  <a:pt x="0" y="4177284"/>
                </a:moveTo>
                <a:lnTo>
                  <a:pt x="1944624" y="4177284"/>
                </a:lnTo>
                <a:lnTo>
                  <a:pt x="1944624" y="0"/>
                </a:lnTo>
                <a:lnTo>
                  <a:pt x="0" y="0"/>
                </a:lnTo>
                <a:lnTo>
                  <a:pt x="0" y="417728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4" name="object 11"/>
          <p:cNvSpPr>
            <a:spLocks/>
          </p:cNvSpPr>
          <p:nvPr/>
        </p:nvSpPr>
        <p:spPr bwMode="auto">
          <a:xfrm>
            <a:off x="2197100" y="2058988"/>
            <a:ext cx="0" cy="4178300"/>
          </a:xfrm>
          <a:custGeom>
            <a:avLst/>
            <a:gdLst>
              <a:gd name="T0" fmla="*/ 4177284 h 4177665"/>
              <a:gd name="T1" fmla="*/ 0 h 4177665"/>
              <a:gd name="T2" fmla="*/ 0 60000 65536"/>
              <a:gd name="T3" fmla="*/ 0 60000 65536"/>
              <a:gd name="T4" fmla="*/ 0 h 4177665"/>
              <a:gd name="T5" fmla="*/ 4177665 h 417766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4177665">
                <a:moveTo>
                  <a:pt x="0" y="4177284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40973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Address</a:t>
            </a:r>
            <a:r>
              <a:rPr spc="-110" dirty="0"/>
              <a:t> </a:t>
            </a:r>
            <a:r>
              <a:rPr dirty="0"/>
              <a:t>Class</a:t>
            </a:r>
          </a:p>
        </p:txBody>
      </p:sp>
      <p:sp>
        <p:nvSpPr>
          <p:cNvPr id="21516" name="object 13"/>
          <p:cNvSpPr>
            <a:spLocks noChangeArrowheads="1"/>
          </p:cNvSpPr>
          <p:nvPr/>
        </p:nvSpPr>
        <p:spPr bwMode="auto">
          <a:xfrm>
            <a:off x="323850" y="2347913"/>
            <a:ext cx="3744913" cy="35290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17" name="object 14"/>
          <p:cNvSpPr>
            <a:spLocks/>
          </p:cNvSpPr>
          <p:nvPr/>
        </p:nvSpPr>
        <p:spPr bwMode="auto">
          <a:xfrm>
            <a:off x="323850" y="2347913"/>
            <a:ext cx="3744913" cy="3529012"/>
          </a:xfrm>
          <a:custGeom>
            <a:avLst/>
            <a:gdLst>
              <a:gd name="T0" fmla="*/ 5814 w 3744595"/>
              <a:gd name="T1" fmla="*/ 1623975 h 3528060"/>
              <a:gd name="T2" fmla="*/ 31130 w 3744595"/>
              <a:gd name="T3" fmla="*/ 1441976 h 3528060"/>
              <a:gd name="T4" fmla="*/ 75568 w 3744595"/>
              <a:gd name="T5" fmla="*/ 1266289 h 3528060"/>
              <a:gd name="T6" fmla="*/ 138093 w 3744595"/>
              <a:gd name="T7" fmla="*/ 1097891 h 3528060"/>
              <a:gd name="T8" fmla="*/ 217670 w 3744595"/>
              <a:gd name="T9" fmla="*/ 937755 h 3528060"/>
              <a:gd name="T10" fmla="*/ 313264 w 3744595"/>
              <a:gd name="T11" fmla="*/ 786859 h 3528060"/>
              <a:gd name="T12" fmla="*/ 423840 w 3744595"/>
              <a:gd name="T13" fmla="*/ 646176 h 3528060"/>
              <a:gd name="T14" fmla="*/ 548363 w 3744595"/>
              <a:gd name="T15" fmla="*/ 516683 h 3528060"/>
              <a:gd name="T16" fmla="*/ 685798 w 3744595"/>
              <a:gd name="T17" fmla="*/ 399355 h 3528060"/>
              <a:gd name="T18" fmla="*/ 835109 w 3744595"/>
              <a:gd name="T19" fmla="*/ 295168 h 3528060"/>
              <a:gd name="T20" fmla="*/ 995261 w 3744595"/>
              <a:gd name="T21" fmla="*/ 205096 h 3528060"/>
              <a:gd name="T22" fmla="*/ 1165220 w 3744595"/>
              <a:gd name="T23" fmla="*/ 130116 h 3528060"/>
              <a:gd name="T24" fmla="*/ 1343950 w 3744595"/>
              <a:gd name="T25" fmla="*/ 71203 h 3528060"/>
              <a:gd name="T26" fmla="*/ 1530416 w 3744595"/>
              <a:gd name="T27" fmla="*/ 29332 h 3528060"/>
              <a:gd name="T28" fmla="*/ 1723583 w 3744595"/>
              <a:gd name="T29" fmla="*/ 5479 h 3528060"/>
              <a:gd name="T30" fmla="*/ 1922112 w 3744595"/>
              <a:gd name="T31" fmla="*/ 613 h 3528060"/>
              <a:gd name="T32" fmla="*/ 2118245 w 3744595"/>
              <a:gd name="T33" fmla="*/ 15092 h 3528060"/>
              <a:gd name="T34" fmla="*/ 2308194 w 3744595"/>
              <a:gd name="T35" fmla="*/ 48076 h 3528060"/>
              <a:gd name="T36" fmla="*/ 2490923 w 3744595"/>
              <a:gd name="T37" fmla="*/ 98590 h 3528060"/>
              <a:gd name="T38" fmla="*/ 2665398 w 3744595"/>
              <a:gd name="T39" fmla="*/ 165659 h 3528060"/>
              <a:gd name="T40" fmla="*/ 2830584 w 3744595"/>
              <a:gd name="T41" fmla="*/ 248306 h 3528060"/>
              <a:gd name="T42" fmla="*/ 2985444 w 3744595"/>
              <a:gd name="T43" fmla="*/ 345558 h 3528060"/>
              <a:gd name="T44" fmla="*/ 3128946 w 3744595"/>
              <a:gd name="T45" fmla="*/ 456438 h 3528060"/>
              <a:gd name="T46" fmla="*/ 3260053 w 3744595"/>
              <a:gd name="T47" fmla="*/ 579970 h 3528060"/>
              <a:gd name="T48" fmla="*/ 3377730 w 3744595"/>
              <a:gd name="T49" fmla="*/ 715180 h 3528060"/>
              <a:gd name="T50" fmla="*/ 3480943 w 3744595"/>
              <a:gd name="T51" fmla="*/ 861091 h 3528060"/>
              <a:gd name="T52" fmla="*/ 3568657 w 3744595"/>
              <a:gd name="T53" fmla="*/ 1016729 h 3528060"/>
              <a:gd name="T54" fmla="*/ 3639836 w 3744595"/>
              <a:gd name="T55" fmla="*/ 1181118 h 3528060"/>
              <a:gd name="T56" fmla="*/ 3693445 w 3744595"/>
              <a:gd name="T57" fmla="*/ 1353283 h 3528060"/>
              <a:gd name="T58" fmla="*/ 3728450 w 3744595"/>
              <a:gd name="T59" fmla="*/ 1532247 h 3528060"/>
              <a:gd name="T60" fmla="*/ 3743816 w 3744595"/>
              <a:gd name="T61" fmla="*/ 1717036 h 3528060"/>
              <a:gd name="T62" fmla="*/ 3738653 w 3744595"/>
              <a:gd name="T63" fmla="*/ 1904084 h 3528060"/>
              <a:gd name="T64" fmla="*/ 3713338 w 3744595"/>
              <a:gd name="T65" fmla="*/ 2086083 h 3528060"/>
              <a:gd name="T66" fmla="*/ 3668901 w 3744595"/>
              <a:gd name="T67" fmla="*/ 2261770 h 3528060"/>
              <a:gd name="T68" fmla="*/ 3606378 w 3744595"/>
              <a:gd name="T69" fmla="*/ 2430168 h 3528060"/>
              <a:gd name="T70" fmla="*/ 3526802 w 3744595"/>
              <a:gd name="T71" fmla="*/ 2590304 h 3528060"/>
              <a:gd name="T72" fmla="*/ 3431209 w 3744595"/>
              <a:gd name="T73" fmla="*/ 2741200 h 3528060"/>
              <a:gd name="T74" fmla="*/ 3320635 w 3744595"/>
              <a:gd name="T75" fmla="*/ 2881883 h 3528060"/>
              <a:gd name="T76" fmla="*/ 3196113 w 3744595"/>
              <a:gd name="T77" fmla="*/ 3011376 h 3528060"/>
              <a:gd name="T78" fmla="*/ 3058680 w 3744595"/>
              <a:gd name="T79" fmla="*/ 3128704 h 3528060"/>
              <a:gd name="T80" fmla="*/ 2909369 w 3744595"/>
              <a:gd name="T81" fmla="*/ 3232891 h 3528060"/>
              <a:gd name="T82" fmla="*/ 2749217 w 3744595"/>
              <a:gd name="T83" fmla="*/ 3322963 h 3528060"/>
              <a:gd name="T84" fmla="*/ 2579257 w 3744595"/>
              <a:gd name="T85" fmla="*/ 3397943 h 3528060"/>
              <a:gd name="T86" fmla="*/ 2400526 w 3744595"/>
              <a:gd name="T87" fmla="*/ 3456856 h 3528060"/>
              <a:gd name="T88" fmla="*/ 2214057 w 3744595"/>
              <a:gd name="T89" fmla="*/ 3498727 h 3528060"/>
              <a:gd name="T90" fmla="*/ 2020887 w 3744595"/>
              <a:gd name="T91" fmla="*/ 3522580 h 3528060"/>
              <a:gd name="T92" fmla="*/ 1822356 w 3744595"/>
              <a:gd name="T93" fmla="*/ 3527446 h 3528060"/>
              <a:gd name="T94" fmla="*/ 1626227 w 3744595"/>
              <a:gd name="T95" fmla="*/ 3512967 h 3528060"/>
              <a:gd name="T96" fmla="*/ 1436281 w 3744595"/>
              <a:gd name="T97" fmla="*/ 3479983 h 3528060"/>
              <a:gd name="T98" fmla="*/ 1253554 w 3744595"/>
              <a:gd name="T99" fmla="*/ 3429469 h 3528060"/>
              <a:gd name="T100" fmla="*/ 1079080 w 3744595"/>
              <a:gd name="T101" fmla="*/ 3362400 h 3528060"/>
              <a:gd name="T102" fmla="*/ 913895 w 3744595"/>
              <a:gd name="T103" fmla="*/ 3279753 h 3528060"/>
              <a:gd name="T104" fmla="*/ 759034 w 3744595"/>
              <a:gd name="T105" fmla="*/ 3182501 h 3528060"/>
              <a:gd name="T106" fmla="*/ 615531 w 3744595"/>
              <a:gd name="T107" fmla="*/ 3071621 h 3528060"/>
              <a:gd name="T108" fmla="*/ 484423 w 3744595"/>
              <a:gd name="T109" fmla="*/ 2948089 h 3528060"/>
              <a:gd name="T110" fmla="*/ 366744 w 3744595"/>
              <a:gd name="T111" fmla="*/ 2812879 h 3528060"/>
              <a:gd name="T112" fmla="*/ 263530 w 3744595"/>
              <a:gd name="T113" fmla="*/ 2666968 h 3528060"/>
              <a:gd name="T114" fmla="*/ 175815 w 3744595"/>
              <a:gd name="T115" fmla="*/ 2511330 h 3528060"/>
              <a:gd name="T116" fmla="*/ 104634 w 3744595"/>
              <a:gd name="T117" fmla="*/ 2346941 h 3528060"/>
              <a:gd name="T118" fmla="*/ 51023 w 3744595"/>
              <a:gd name="T119" fmla="*/ 2174776 h 3528060"/>
              <a:gd name="T120" fmla="*/ 16017 w 3744595"/>
              <a:gd name="T121" fmla="*/ 1995812 h 3528060"/>
              <a:gd name="T122" fmla="*/ 651 w 3744595"/>
              <a:gd name="T123" fmla="*/ 1811023 h 352806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744595"/>
              <a:gd name="T187" fmla="*/ 0 h 3528060"/>
              <a:gd name="T188" fmla="*/ 3744595 w 3744595"/>
              <a:gd name="T189" fmla="*/ 3528060 h 352806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744595" h="3528060">
                <a:moveTo>
                  <a:pt x="0" y="1764029"/>
                </a:moveTo>
                <a:lnTo>
                  <a:pt x="651" y="1717036"/>
                </a:lnTo>
                <a:lnTo>
                  <a:pt x="2595" y="1670346"/>
                </a:lnTo>
                <a:lnTo>
                  <a:pt x="5814" y="1623975"/>
                </a:lnTo>
                <a:lnTo>
                  <a:pt x="10294" y="1577937"/>
                </a:lnTo>
                <a:lnTo>
                  <a:pt x="16017" y="1532247"/>
                </a:lnTo>
                <a:lnTo>
                  <a:pt x="22968" y="1486922"/>
                </a:lnTo>
                <a:lnTo>
                  <a:pt x="31130" y="1441976"/>
                </a:lnTo>
                <a:lnTo>
                  <a:pt x="40487" y="1397424"/>
                </a:lnTo>
                <a:lnTo>
                  <a:pt x="51023" y="1353283"/>
                </a:lnTo>
                <a:lnTo>
                  <a:pt x="62722" y="1309566"/>
                </a:lnTo>
                <a:lnTo>
                  <a:pt x="75568" y="1266289"/>
                </a:lnTo>
                <a:lnTo>
                  <a:pt x="89544" y="1223469"/>
                </a:lnTo>
                <a:lnTo>
                  <a:pt x="104634" y="1181118"/>
                </a:lnTo>
                <a:lnTo>
                  <a:pt x="120822" y="1139254"/>
                </a:lnTo>
                <a:lnTo>
                  <a:pt x="138093" y="1097891"/>
                </a:lnTo>
                <a:lnTo>
                  <a:pt x="156429" y="1057044"/>
                </a:lnTo>
                <a:lnTo>
                  <a:pt x="175815" y="1016729"/>
                </a:lnTo>
                <a:lnTo>
                  <a:pt x="196234" y="976961"/>
                </a:lnTo>
                <a:lnTo>
                  <a:pt x="217670" y="937755"/>
                </a:lnTo>
                <a:lnTo>
                  <a:pt x="240107" y="899127"/>
                </a:lnTo>
                <a:lnTo>
                  <a:pt x="263530" y="861091"/>
                </a:lnTo>
                <a:lnTo>
                  <a:pt x="287921" y="823663"/>
                </a:lnTo>
                <a:lnTo>
                  <a:pt x="313264" y="786859"/>
                </a:lnTo>
                <a:lnTo>
                  <a:pt x="339544" y="750692"/>
                </a:lnTo>
                <a:lnTo>
                  <a:pt x="366744" y="715180"/>
                </a:lnTo>
                <a:lnTo>
                  <a:pt x="394848" y="680336"/>
                </a:lnTo>
                <a:lnTo>
                  <a:pt x="423840" y="646176"/>
                </a:lnTo>
                <a:lnTo>
                  <a:pt x="453704" y="612716"/>
                </a:lnTo>
                <a:lnTo>
                  <a:pt x="484423" y="579970"/>
                </a:lnTo>
                <a:lnTo>
                  <a:pt x="515982" y="547954"/>
                </a:lnTo>
                <a:lnTo>
                  <a:pt x="548363" y="516683"/>
                </a:lnTo>
                <a:lnTo>
                  <a:pt x="581552" y="486173"/>
                </a:lnTo>
                <a:lnTo>
                  <a:pt x="615531" y="456438"/>
                </a:lnTo>
                <a:lnTo>
                  <a:pt x="650285" y="427493"/>
                </a:lnTo>
                <a:lnTo>
                  <a:pt x="685798" y="399355"/>
                </a:lnTo>
                <a:lnTo>
                  <a:pt x="722053" y="372038"/>
                </a:lnTo>
                <a:lnTo>
                  <a:pt x="759034" y="345558"/>
                </a:lnTo>
                <a:lnTo>
                  <a:pt x="796724" y="319929"/>
                </a:lnTo>
                <a:lnTo>
                  <a:pt x="835109" y="295168"/>
                </a:lnTo>
                <a:lnTo>
                  <a:pt x="874171" y="271288"/>
                </a:lnTo>
                <a:lnTo>
                  <a:pt x="913895" y="248306"/>
                </a:lnTo>
                <a:lnTo>
                  <a:pt x="954264" y="226237"/>
                </a:lnTo>
                <a:lnTo>
                  <a:pt x="995261" y="205096"/>
                </a:lnTo>
                <a:lnTo>
                  <a:pt x="1036872" y="184898"/>
                </a:lnTo>
                <a:lnTo>
                  <a:pt x="1079080" y="165659"/>
                </a:lnTo>
                <a:lnTo>
                  <a:pt x="1121868" y="147393"/>
                </a:lnTo>
                <a:lnTo>
                  <a:pt x="1165220" y="130116"/>
                </a:lnTo>
                <a:lnTo>
                  <a:pt x="1209121" y="113843"/>
                </a:lnTo>
                <a:lnTo>
                  <a:pt x="1253554" y="98590"/>
                </a:lnTo>
                <a:lnTo>
                  <a:pt x="1298502" y="84371"/>
                </a:lnTo>
                <a:lnTo>
                  <a:pt x="1343950" y="71203"/>
                </a:lnTo>
                <a:lnTo>
                  <a:pt x="1389882" y="59099"/>
                </a:lnTo>
                <a:lnTo>
                  <a:pt x="1436281" y="48076"/>
                </a:lnTo>
                <a:lnTo>
                  <a:pt x="1483131" y="38148"/>
                </a:lnTo>
                <a:lnTo>
                  <a:pt x="1530416" y="29332"/>
                </a:lnTo>
                <a:lnTo>
                  <a:pt x="1578120" y="21641"/>
                </a:lnTo>
                <a:lnTo>
                  <a:pt x="1626227" y="15092"/>
                </a:lnTo>
                <a:lnTo>
                  <a:pt x="1674720" y="9699"/>
                </a:lnTo>
                <a:lnTo>
                  <a:pt x="1723583" y="5479"/>
                </a:lnTo>
                <a:lnTo>
                  <a:pt x="1772801" y="2445"/>
                </a:lnTo>
                <a:lnTo>
                  <a:pt x="1822356" y="613"/>
                </a:lnTo>
                <a:lnTo>
                  <a:pt x="1872233" y="0"/>
                </a:lnTo>
                <a:lnTo>
                  <a:pt x="1922112" y="613"/>
                </a:lnTo>
                <a:lnTo>
                  <a:pt x="1971668" y="2445"/>
                </a:lnTo>
                <a:lnTo>
                  <a:pt x="2020887" y="5479"/>
                </a:lnTo>
                <a:lnTo>
                  <a:pt x="2069751" y="9699"/>
                </a:lnTo>
                <a:lnTo>
                  <a:pt x="2118245" y="15092"/>
                </a:lnTo>
                <a:lnTo>
                  <a:pt x="2166353" y="21641"/>
                </a:lnTo>
                <a:lnTo>
                  <a:pt x="2214057" y="29332"/>
                </a:lnTo>
                <a:lnTo>
                  <a:pt x="2261343" y="38148"/>
                </a:lnTo>
                <a:lnTo>
                  <a:pt x="2308194" y="48076"/>
                </a:lnTo>
                <a:lnTo>
                  <a:pt x="2354594" y="59099"/>
                </a:lnTo>
                <a:lnTo>
                  <a:pt x="2400526" y="71203"/>
                </a:lnTo>
                <a:lnTo>
                  <a:pt x="2445974" y="84371"/>
                </a:lnTo>
                <a:lnTo>
                  <a:pt x="2490923" y="98590"/>
                </a:lnTo>
                <a:lnTo>
                  <a:pt x="2535356" y="113843"/>
                </a:lnTo>
                <a:lnTo>
                  <a:pt x="2579257" y="130116"/>
                </a:lnTo>
                <a:lnTo>
                  <a:pt x="2622610" y="147393"/>
                </a:lnTo>
                <a:lnTo>
                  <a:pt x="2665398" y="165659"/>
                </a:lnTo>
                <a:lnTo>
                  <a:pt x="2707606" y="184898"/>
                </a:lnTo>
                <a:lnTo>
                  <a:pt x="2749217" y="205096"/>
                </a:lnTo>
                <a:lnTo>
                  <a:pt x="2790215" y="226237"/>
                </a:lnTo>
                <a:lnTo>
                  <a:pt x="2830584" y="248306"/>
                </a:lnTo>
                <a:lnTo>
                  <a:pt x="2870307" y="271288"/>
                </a:lnTo>
                <a:lnTo>
                  <a:pt x="2909369" y="295168"/>
                </a:lnTo>
                <a:lnTo>
                  <a:pt x="2947754" y="319929"/>
                </a:lnTo>
                <a:lnTo>
                  <a:pt x="2985444" y="345558"/>
                </a:lnTo>
                <a:lnTo>
                  <a:pt x="3022425" y="372038"/>
                </a:lnTo>
                <a:lnTo>
                  <a:pt x="3058680" y="399355"/>
                </a:lnTo>
                <a:lnTo>
                  <a:pt x="3094192" y="427493"/>
                </a:lnTo>
                <a:lnTo>
                  <a:pt x="3128946" y="456438"/>
                </a:lnTo>
                <a:lnTo>
                  <a:pt x="3162925" y="486173"/>
                </a:lnTo>
                <a:lnTo>
                  <a:pt x="3196113" y="516683"/>
                </a:lnTo>
                <a:lnTo>
                  <a:pt x="3228495" y="547954"/>
                </a:lnTo>
                <a:lnTo>
                  <a:pt x="3260053" y="579970"/>
                </a:lnTo>
                <a:lnTo>
                  <a:pt x="3290772" y="612716"/>
                </a:lnTo>
                <a:lnTo>
                  <a:pt x="3320635" y="646176"/>
                </a:lnTo>
                <a:lnTo>
                  <a:pt x="3349626" y="680336"/>
                </a:lnTo>
                <a:lnTo>
                  <a:pt x="3377730" y="715180"/>
                </a:lnTo>
                <a:lnTo>
                  <a:pt x="3404930" y="750692"/>
                </a:lnTo>
                <a:lnTo>
                  <a:pt x="3431209" y="786859"/>
                </a:lnTo>
                <a:lnTo>
                  <a:pt x="3456553" y="823663"/>
                </a:lnTo>
                <a:lnTo>
                  <a:pt x="3480943" y="861091"/>
                </a:lnTo>
                <a:lnTo>
                  <a:pt x="3504365" y="899127"/>
                </a:lnTo>
                <a:lnTo>
                  <a:pt x="3526802" y="937755"/>
                </a:lnTo>
                <a:lnTo>
                  <a:pt x="3548238" y="976961"/>
                </a:lnTo>
                <a:lnTo>
                  <a:pt x="3568657" y="1016729"/>
                </a:lnTo>
                <a:lnTo>
                  <a:pt x="3588042" y="1057044"/>
                </a:lnTo>
                <a:lnTo>
                  <a:pt x="3606378" y="1097891"/>
                </a:lnTo>
                <a:lnTo>
                  <a:pt x="3623648" y="1139254"/>
                </a:lnTo>
                <a:lnTo>
                  <a:pt x="3639836" y="1181118"/>
                </a:lnTo>
                <a:lnTo>
                  <a:pt x="3654926" y="1223469"/>
                </a:lnTo>
                <a:lnTo>
                  <a:pt x="3668901" y="1266289"/>
                </a:lnTo>
                <a:lnTo>
                  <a:pt x="3681747" y="1309566"/>
                </a:lnTo>
                <a:lnTo>
                  <a:pt x="3693445" y="1353283"/>
                </a:lnTo>
                <a:lnTo>
                  <a:pt x="3703981" y="1397424"/>
                </a:lnTo>
                <a:lnTo>
                  <a:pt x="3713338" y="1441976"/>
                </a:lnTo>
                <a:lnTo>
                  <a:pt x="3721500" y="1486922"/>
                </a:lnTo>
                <a:lnTo>
                  <a:pt x="3728450" y="1532247"/>
                </a:lnTo>
                <a:lnTo>
                  <a:pt x="3734173" y="1577937"/>
                </a:lnTo>
                <a:lnTo>
                  <a:pt x="3738653" y="1623975"/>
                </a:lnTo>
                <a:lnTo>
                  <a:pt x="3741872" y="1670346"/>
                </a:lnTo>
                <a:lnTo>
                  <a:pt x="3743816" y="1717036"/>
                </a:lnTo>
                <a:lnTo>
                  <a:pt x="3744467" y="1764029"/>
                </a:lnTo>
                <a:lnTo>
                  <a:pt x="3743816" y="1811023"/>
                </a:lnTo>
                <a:lnTo>
                  <a:pt x="3741872" y="1857713"/>
                </a:lnTo>
                <a:lnTo>
                  <a:pt x="3738653" y="1904084"/>
                </a:lnTo>
                <a:lnTo>
                  <a:pt x="3734173" y="1950122"/>
                </a:lnTo>
                <a:lnTo>
                  <a:pt x="3728450" y="1995812"/>
                </a:lnTo>
                <a:lnTo>
                  <a:pt x="3721500" y="2041137"/>
                </a:lnTo>
                <a:lnTo>
                  <a:pt x="3713338" y="2086083"/>
                </a:lnTo>
                <a:lnTo>
                  <a:pt x="3703981" y="2130635"/>
                </a:lnTo>
                <a:lnTo>
                  <a:pt x="3693445" y="2174776"/>
                </a:lnTo>
                <a:lnTo>
                  <a:pt x="3681747" y="2218493"/>
                </a:lnTo>
                <a:lnTo>
                  <a:pt x="3668901" y="2261770"/>
                </a:lnTo>
                <a:lnTo>
                  <a:pt x="3654926" y="2304590"/>
                </a:lnTo>
                <a:lnTo>
                  <a:pt x="3639836" y="2346941"/>
                </a:lnTo>
                <a:lnTo>
                  <a:pt x="3623648" y="2388805"/>
                </a:lnTo>
                <a:lnTo>
                  <a:pt x="3606378" y="2430168"/>
                </a:lnTo>
                <a:lnTo>
                  <a:pt x="3588042" y="2471015"/>
                </a:lnTo>
                <a:lnTo>
                  <a:pt x="3568657" y="2511330"/>
                </a:lnTo>
                <a:lnTo>
                  <a:pt x="3548238" y="2551098"/>
                </a:lnTo>
                <a:lnTo>
                  <a:pt x="3526802" y="2590304"/>
                </a:lnTo>
                <a:lnTo>
                  <a:pt x="3504365" y="2628932"/>
                </a:lnTo>
                <a:lnTo>
                  <a:pt x="3480943" y="2666968"/>
                </a:lnTo>
                <a:lnTo>
                  <a:pt x="3456553" y="2704396"/>
                </a:lnTo>
                <a:lnTo>
                  <a:pt x="3431209" y="2741200"/>
                </a:lnTo>
                <a:lnTo>
                  <a:pt x="3404930" y="2777367"/>
                </a:lnTo>
                <a:lnTo>
                  <a:pt x="3377730" y="2812879"/>
                </a:lnTo>
                <a:lnTo>
                  <a:pt x="3349626" y="2847723"/>
                </a:lnTo>
                <a:lnTo>
                  <a:pt x="3320635" y="2881883"/>
                </a:lnTo>
                <a:lnTo>
                  <a:pt x="3290772" y="2915343"/>
                </a:lnTo>
                <a:lnTo>
                  <a:pt x="3260053" y="2948089"/>
                </a:lnTo>
                <a:lnTo>
                  <a:pt x="3228495" y="2980105"/>
                </a:lnTo>
                <a:lnTo>
                  <a:pt x="3196113" y="3011376"/>
                </a:lnTo>
                <a:lnTo>
                  <a:pt x="3162925" y="3041886"/>
                </a:lnTo>
                <a:lnTo>
                  <a:pt x="3128946" y="3071621"/>
                </a:lnTo>
                <a:lnTo>
                  <a:pt x="3094192" y="3100566"/>
                </a:lnTo>
                <a:lnTo>
                  <a:pt x="3058680" y="3128704"/>
                </a:lnTo>
                <a:lnTo>
                  <a:pt x="3022425" y="3156021"/>
                </a:lnTo>
                <a:lnTo>
                  <a:pt x="2985444" y="3182501"/>
                </a:lnTo>
                <a:lnTo>
                  <a:pt x="2947754" y="3208130"/>
                </a:lnTo>
                <a:lnTo>
                  <a:pt x="2909369" y="3232891"/>
                </a:lnTo>
                <a:lnTo>
                  <a:pt x="2870307" y="3256771"/>
                </a:lnTo>
                <a:lnTo>
                  <a:pt x="2830584" y="3279753"/>
                </a:lnTo>
                <a:lnTo>
                  <a:pt x="2790215" y="3301822"/>
                </a:lnTo>
                <a:lnTo>
                  <a:pt x="2749217" y="3322963"/>
                </a:lnTo>
                <a:lnTo>
                  <a:pt x="2707606" y="3343161"/>
                </a:lnTo>
                <a:lnTo>
                  <a:pt x="2665398" y="3362400"/>
                </a:lnTo>
                <a:lnTo>
                  <a:pt x="2622610" y="3380666"/>
                </a:lnTo>
                <a:lnTo>
                  <a:pt x="2579257" y="3397943"/>
                </a:lnTo>
                <a:lnTo>
                  <a:pt x="2535356" y="3414216"/>
                </a:lnTo>
                <a:lnTo>
                  <a:pt x="2490923" y="3429469"/>
                </a:lnTo>
                <a:lnTo>
                  <a:pt x="2445974" y="3443688"/>
                </a:lnTo>
                <a:lnTo>
                  <a:pt x="2400526" y="3456856"/>
                </a:lnTo>
                <a:lnTo>
                  <a:pt x="2354594" y="3468960"/>
                </a:lnTo>
                <a:lnTo>
                  <a:pt x="2308194" y="3479983"/>
                </a:lnTo>
                <a:lnTo>
                  <a:pt x="2261343" y="3489911"/>
                </a:lnTo>
                <a:lnTo>
                  <a:pt x="2214057" y="3498727"/>
                </a:lnTo>
                <a:lnTo>
                  <a:pt x="2166353" y="3506418"/>
                </a:lnTo>
                <a:lnTo>
                  <a:pt x="2118245" y="3512967"/>
                </a:lnTo>
                <a:lnTo>
                  <a:pt x="2069751" y="3518360"/>
                </a:lnTo>
                <a:lnTo>
                  <a:pt x="2020887" y="3522580"/>
                </a:lnTo>
                <a:lnTo>
                  <a:pt x="1971668" y="3525614"/>
                </a:lnTo>
                <a:lnTo>
                  <a:pt x="1922112" y="3527446"/>
                </a:lnTo>
                <a:lnTo>
                  <a:pt x="1872233" y="3528059"/>
                </a:lnTo>
                <a:lnTo>
                  <a:pt x="1822356" y="3527446"/>
                </a:lnTo>
                <a:lnTo>
                  <a:pt x="1772801" y="3525614"/>
                </a:lnTo>
                <a:lnTo>
                  <a:pt x="1723583" y="3522580"/>
                </a:lnTo>
                <a:lnTo>
                  <a:pt x="1674720" y="3518360"/>
                </a:lnTo>
                <a:lnTo>
                  <a:pt x="1626227" y="3512967"/>
                </a:lnTo>
                <a:lnTo>
                  <a:pt x="1578120" y="3506418"/>
                </a:lnTo>
                <a:lnTo>
                  <a:pt x="1530416" y="3498727"/>
                </a:lnTo>
                <a:lnTo>
                  <a:pt x="1483131" y="3489911"/>
                </a:lnTo>
                <a:lnTo>
                  <a:pt x="1436281" y="3479983"/>
                </a:lnTo>
                <a:lnTo>
                  <a:pt x="1389882" y="3468960"/>
                </a:lnTo>
                <a:lnTo>
                  <a:pt x="1343950" y="3456856"/>
                </a:lnTo>
                <a:lnTo>
                  <a:pt x="1298502" y="3443688"/>
                </a:lnTo>
                <a:lnTo>
                  <a:pt x="1253554" y="3429469"/>
                </a:lnTo>
                <a:lnTo>
                  <a:pt x="1209121" y="3414216"/>
                </a:lnTo>
                <a:lnTo>
                  <a:pt x="1165220" y="3397943"/>
                </a:lnTo>
                <a:lnTo>
                  <a:pt x="1121868" y="3380666"/>
                </a:lnTo>
                <a:lnTo>
                  <a:pt x="1079080" y="3362400"/>
                </a:lnTo>
                <a:lnTo>
                  <a:pt x="1036872" y="3343161"/>
                </a:lnTo>
                <a:lnTo>
                  <a:pt x="995261" y="3322963"/>
                </a:lnTo>
                <a:lnTo>
                  <a:pt x="954264" y="3301822"/>
                </a:lnTo>
                <a:lnTo>
                  <a:pt x="913895" y="3279753"/>
                </a:lnTo>
                <a:lnTo>
                  <a:pt x="874171" y="3256771"/>
                </a:lnTo>
                <a:lnTo>
                  <a:pt x="835109" y="3232891"/>
                </a:lnTo>
                <a:lnTo>
                  <a:pt x="796724" y="3208130"/>
                </a:lnTo>
                <a:lnTo>
                  <a:pt x="759034" y="3182501"/>
                </a:lnTo>
                <a:lnTo>
                  <a:pt x="722053" y="3156021"/>
                </a:lnTo>
                <a:lnTo>
                  <a:pt x="685798" y="3128704"/>
                </a:lnTo>
                <a:lnTo>
                  <a:pt x="650285" y="3100566"/>
                </a:lnTo>
                <a:lnTo>
                  <a:pt x="615531" y="3071621"/>
                </a:lnTo>
                <a:lnTo>
                  <a:pt x="581552" y="3041886"/>
                </a:lnTo>
                <a:lnTo>
                  <a:pt x="548363" y="3011376"/>
                </a:lnTo>
                <a:lnTo>
                  <a:pt x="515982" y="2980105"/>
                </a:lnTo>
                <a:lnTo>
                  <a:pt x="484423" y="2948089"/>
                </a:lnTo>
                <a:lnTo>
                  <a:pt x="453704" y="2915343"/>
                </a:lnTo>
                <a:lnTo>
                  <a:pt x="423840" y="2881883"/>
                </a:lnTo>
                <a:lnTo>
                  <a:pt x="394848" y="2847723"/>
                </a:lnTo>
                <a:lnTo>
                  <a:pt x="366744" y="2812879"/>
                </a:lnTo>
                <a:lnTo>
                  <a:pt x="339544" y="2777367"/>
                </a:lnTo>
                <a:lnTo>
                  <a:pt x="313264" y="2741200"/>
                </a:lnTo>
                <a:lnTo>
                  <a:pt x="287921" y="2704396"/>
                </a:lnTo>
                <a:lnTo>
                  <a:pt x="263530" y="2666968"/>
                </a:lnTo>
                <a:lnTo>
                  <a:pt x="240107" y="2628932"/>
                </a:lnTo>
                <a:lnTo>
                  <a:pt x="217670" y="2590304"/>
                </a:lnTo>
                <a:lnTo>
                  <a:pt x="196234" y="2551098"/>
                </a:lnTo>
                <a:lnTo>
                  <a:pt x="175815" y="2511330"/>
                </a:lnTo>
                <a:lnTo>
                  <a:pt x="156429" y="2471015"/>
                </a:lnTo>
                <a:lnTo>
                  <a:pt x="138093" y="2430168"/>
                </a:lnTo>
                <a:lnTo>
                  <a:pt x="120822" y="2388805"/>
                </a:lnTo>
                <a:lnTo>
                  <a:pt x="104634" y="2346941"/>
                </a:lnTo>
                <a:lnTo>
                  <a:pt x="89544" y="2304590"/>
                </a:lnTo>
                <a:lnTo>
                  <a:pt x="75568" y="2261770"/>
                </a:lnTo>
                <a:lnTo>
                  <a:pt x="62722" y="2218493"/>
                </a:lnTo>
                <a:lnTo>
                  <a:pt x="51023" y="2174776"/>
                </a:lnTo>
                <a:lnTo>
                  <a:pt x="40487" y="2130635"/>
                </a:lnTo>
                <a:lnTo>
                  <a:pt x="31130" y="2086083"/>
                </a:lnTo>
                <a:lnTo>
                  <a:pt x="22968" y="2041137"/>
                </a:lnTo>
                <a:lnTo>
                  <a:pt x="16017" y="1995812"/>
                </a:lnTo>
                <a:lnTo>
                  <a:pt x="10294" y="1950122"/>
                </a:lnTo>
                <a:lnTo>
                  <a:pt x="5814" y="1904084"/>
                </a:lnTo>
                <a:lnTo>
                  <a:pt x="2595" y="1857713"/>
                </a:lnTo>
                <a:lnTo>
                  <a:pt x="651" y="1811023"/>
                </a:lnTo>
                <a:lnTo>
                  <a:pt x="0" y="176402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8" name="object 15"/>
          <p:cNvSpPr txBox="1">
            <a:spLocks noChangeArrowheads="1"/>
          </p:cNvSpPr>
          <p:nvPr/>
        </p:nvSpPr>
        <p:spPr bwMode="auto">
          <a:xfrm>
            <a:off x="835025" y="3678238"/>
            <a:ext cx="1155700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407988">
              <a:lnSpc>
                <a:spcPts val="3900"/>
              </a:lnSpc>
            </a:pPr>
            <a:r>
              <a:rPr lang="th-TH" sz="36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  50%</a:t>
            </a:r>
            <a:endParaRPr lang="th-TH" sz="3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19" name="object 16"/>
          <p:cNvSpPr>
            <a:spLocks noChangeArrowheads="1"/>
          </p:cNvSpPr>
          <p:nvPr/>
        </p:nvSpPr>
        <p:spPr bwMode="auto">
          <a:xfrm>
            <a:off x="5076825" y="1844675"/>
            <a:ext cx="2592388" cy="22177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7638" y="2984500"/>
            <a:ext cx="901700" cy="815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" algn="ctr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FF0000"/>
                </a:solidFill>
                <a:latin typeface="Tahoma"/>
                <a:cs typeface="Tahoma"/>
              </a:rPr>
              <a:t>B</a:t>
            </a:r>
            <a:endParaRPr>
              <a:latin typeface="Tahoma"/>
              <a:cs typeface="Tahoma"/>
            </a:endParaRPr>
          </a:p>
          <a:p>
            <a:pPr algn="ctr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srgbClr val="FF0000"/>
                </a:solidFill>
                <a:latin typeface="Tahoma"/>
                <a:cs typeface="Tahoma"/>
              </a:rPr>
              <a:t>25%</a:t>
            </a:r>
            <a:endParaRPr>
              <a:latin typeface="Tahoma"/>
              <a:cs typeface="Tahoma"/>
            </a:endParaRPr>
          </a:p>
        </p:txBody>
      </p:sp>
      <p:sp>
        <p:nvSpPr>
          <p:cNvPr id="21521" name="object 18"/>
          <p:cNvSpPr>
            <a:spLocks/>
          </p:cNvSpPr>
          <p:nvPr/>
        </p:nvSpPr>
        <p:spPr bwMode="auto">
          <a:xfrm>
            <a:off x="2197100" y="4151313"/>
            <a:ext cx="1655763" cy="1584325"/>
          </a:xfrm>
          <a:custGeom>
            <a:avLst/>
            <a:gdLst>
              <a:gd name="T0" fmla="*/ 0 w 1655445"/>
              <a:gd name="T1" fmla="*/ 0 h 1584960"/>
              <a:gd name="T2" fmla="*/ 1655064 w 1655445"/>
              <a:gd name="T3" fmla="*/ 1584960 h 1584960"/>
              <a:gd name="T4" fmla="*/ 0 60000 65536"/>
              <a:gd name="T5" fmla="*/ 0 60000 65536"/>
              <a:gd name="T6" fmla="*/ 0 w 1655445"/>
              <a:gd name="T7" fmla="*/ 0 h 1584960"/>
              <a:gd name="T8" fmla="*/ 1655445 w 1655445"/>
              <a:gd name="T9" fmla="*/ 1584960 h 15849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55445" h="1584960">
                <a:moveTo>
                  <a:pt x="0" y="0"/>
                </a:moveTo>
                <a:lnTo>
                  <a:pt x="1655064" y="158496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2" name="object 19"/>
          <p:cNvSpPr>
            <a:spLocks/>
          </p:cNvSpPr>
          <p:nvPr/>
        </p:nvSpPr>
        <p:spPr bwMode="auto">
          <a:xfrm>
            <a:off x="2197100" y="4151313"/>
            <a:ext cx="935038" cy="2016125"/>
          </a:xfrm>
          <a:custGeom>
            <a:avLst/>
            <a:gdLst>
              <a:gd name="T0" fmla="*/ 0 w 934719"/>
              <a:gd name="T1" fmla="*/ 0 h 2016760"/>
              <a:gd name="T2" fmla="*/ 934212 w 934719"/>
              <a:gd name="T3" fmla="*/ 2016252 h 2016760"/>
              <a:gd name="T4" fmla="*/ 0 60000 65536"/>
              <a:gd name="T5" fmla="*/ 0 60000 65536"/>
              <a:gd name="T6" fmla="*/ 0 w 934719"/>
              <a:gd name="T7" fmla="*/ 0 h 2016760"/>
              <a:gd name="T8" fmla="*/ 934719 w 934719"/>
              <a:gd name="T9" fmla="*/ 2016760 h 20167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34719" h="2016760">
                <a:moveTo>
                  <a:pt x="0" y="0"/>
                </a:moveTo>
                <a:lnTo>
                  <a:pt x="934212" y="2016252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3" name="object 20"/>
          <p:cNvSpPr txBox="1">
            <a:spLocks noChangeArrowheads="1"/>
          </p:cNvSpPr>
          <p:nvPr/>
        </p:nvSpPr>
        <p:spPr bwMode="auto">
          <a:xfrm>
            <a:off x="2851150" y="4321175"/>
            <a:ext cx="992188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447675">
              <a:lnSpc>
                <a:spcPts val="2163"/>
              </a:lnSpc>
            </a:pPr>
            <a:r>
              <a:rPr lang="th-TH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  12.5%</a:t>
            </a:r>
            <a:endParaRPr lang="th-TH" sz="2000">
              <a:latin typeface="Tahoma" pitchFamily="34" charset="0"/>
              <a:cs typeface="Tahoma" pitchFamily="34" charset="0"/>
            </a:endParaRPr>
          </a:p>
          <a:p>
            <a:pPr marL="12700" indent="447675">
              <a:spcBef>
                <a:spcPts val="1288"/>
              </a:spcBef>
            </a:pPr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24" name="object 21"/>
          <p:cNvSpPr txBox="1">
            <a:spLocks noChangeArrowheads="1"/>
          </p:cNvSpPr>
          <p:nvPr/>
        </p:nvSpPr>
        <p:spPr bwMode="auto">
          <a:xfrm>
            <a:off x="2420938" y="5313363"/>
            <a:ext cx="166687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E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25" name="object 22"/>
          <p:cNvSpPr>
            <a:spLocks noChangeArrowheads="1"/>
          </p:cNvSpPr>
          <p:nvPr/>
        </p:nvSpPr>
        <p:spPr bwMode="auto">
          <a:xfrm>
            <a:off x="4643438" y="4221163"/>
            <a:ext cx="3673475" cy="21431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1526" name="object 2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468EB1C-7581-4574-BDD1-F5E31BD54986}" type="slidenum">
              <a:rPr lang="en-US" smtClean="0"/>
              <a:pPr marL="111125"/>
              <a:t>13</a:t>
            </a:fld>
            <a:endParaRPr lang="th-TH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object 2"/>
          <p:cNvSpPr>
            <a:spLocks noChangeArrowheads="1"/>
          </p:cNvSpPr>
          <p:nvPr/>
        </p:nvSpPr>
        <p:spPr bwMode="auto">
          <a:xfrm>
            <a:off x="677863" y="1892300"/>
            <a:ext cx="7781925" cy="13922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0" name="object 3"/>
          <p:cNvSpPr>
            <a:spLocks noChangeArrowheads="1"/>
          </p:cNvSpPr>
          <p:nvPr/>
        </p:nvSpPr>
        <p:spPr bwMode="auto">
          <a:xfrm>
            <a:off x="611188" y="3549650"/>
            <a:ext cx="7856537" cy="14430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2531" name="object 4"/>
          <p:cNvSpPr>
            <a:spLocks noChangeArrowheads="1"/>
          </p:cNvSpPr>
          <p:nvPr/>
        </p:nvSpPr>
        <p:spPr bwMode="auto">
          <a:xfrm>
            <a:off x="611188" y="5240338"/>
            <a:ext cx="7843837" cy="13573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Address</a:t>
            </a:r>
            <a:r>
              <a:rPr spc="-105" dirty="0"/>
              <a:t> </a:t>
            </a:r>
            <a:r>
              <a:rPr spc="-5" dirty="0"/>
              <a:t>Blocks</a:t>
            </a:r>
          </a:p>
        </p:txBody>
      </p:sp>
      <p:sp>
        <p:nvSpPr>
          <p:cNvPr id="22533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3AB3044-D05A-4185-842C-DD4716E55ECA}" type="slidenum">
              <a:rPr lang="en-US" smtClean="0"/>
              <a:pPr marL="111125"/>
              <a:t>14</a:t>
            </a:fld>
            <a:endParaRPr lang="th-TH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510698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Special </a:t>
            </a:r>
            <a:r>
              <a:rPr dirty="0"/>
              <a:t>IP</a:t>
            </a:r>
            <a:r>
              <a:rPr spc="-80" dirty="0"/>
              <a:t> </a:t>
            </a:r>
            <a:r>
              <a:rPr dirty="0"/>
              <a:t>Addresses</a:t>
            </a:r>
          </a:p>
        </p:txBody>
      </p:sp>
      <p:sp>
        <p:nvSpPr>
          <p:cNvPr id="2355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6E23C6B-A95B-48F9-B529-D3F263B019C9}" type="slidenum">
              <a:rPr lang="en-US" smtClean="0"/>
              <a:pPr marL="111125"/>
              <a:t>15</a:t>
            </a:fld>
            <a:endParaRPr lang="th-TH" smtClean="0"/>
          </a:p>
        </p:txBody>
      </p:sp>
      <p:sp>
        <p:nvSpPr>
          <p:cNvPr id="23555" name="object 3"/>
          <p:cNvSpPr txBox="1">
            <a:spLocks noChangeArrowheads="1"/>
          </p:cNvSpPr>
          <p:nvPr/>
        </p:nvSpPr>
        <p:spPr bwMode="auto">
          <a:xfrm>
            <a:off x="1262063" y="2062163"/>
            <a:ext cx="4479925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This computer Address  (all 0; e.g. 0.0.0.0)</a:t>
            </a:r>
          </a:p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Loopback Address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Broadcast Address</a:t>
            </a:r>
          </a:p>
          <a:p>
            <a:pPr marL="355600" indent="-342900">
              <a:spcBef>
                <a:spcPts val="7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Private IP Address</a:t>
            </a:r>
          </a:p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Network Address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82879" rtlCol="0"/>
          <a:lstStyle/>
          <a:p>
            <a:pPr marL="8210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Special IP Address: </a:t>
            </a:r>
            <a:r>
              <a:rPr sz="3200" b="1" spc="-5" dirty="0"/>
              <a:t>Loopback </a:t>
            </a:r>
            <a:r>
              <a:rPr sz="3200" dirty="0"/>
              <a:t>Address</a:t>
            </a:r>
            <a:endParaRPr sz="3200"/>
          </a:p>
        </p:txBody>
      </p:sp>
      <p:sp>
        <p:nvSpPr>
          <p:cNvPr id="24578" name="object 3"/>
          <p:cNvSpPr>
            <a:spLocks/>
          </p:cNvSpPr>
          <p:nvPr/>
        </p:nvSpPr>
        <p:spPr bwMode="auto">
          <a:xfrm>
            <a:off x="3221038" y="2820988"/>
            <a:ext cx="1392237" cy="649287"/>
          </a:xfrm>
          <a:custGeom>
            <a:avLst/>
            <a:gdLst>
              <a:gd name="T0" fmla="*/ 696340 w 1392554"/>
              <a:gd name="T1" fmla="*/ 0 h 648970"/>
              <a:gd name="T2" fmla="*/ 632958 w 1392554"/>
              <a:gd name="T3" fmla="*/ 1325 h 648970"/>
              <a:gd name="T4" fmla="*/ 571171 w 1392554"/>
              <a:gd name="T5" fmla="*/ 5224 h 648970"/>
              <a:gd name="T6" fmla="*/ 511223 w 1392554"/>
              <a:gd name="T7" fmla="*/ 11583 h 648970"/>
              <a:gd name="T8" fmla="*/ 453362 w 1392554"/>
              <a:gd name="T9" fmla="*/ 20288 h 648970"/>
              <a:gd name="T10" fmla="*/ 397833 w 1392554"/>
              <a:gd name="T11" fmla="*/ 31224 h 648970"/>
              <a:gd name="T12" fmla="*/ 344881 w 1392554"/>
              <a:gd name="T13" fmla="*/ 44276 h 648970"/>
              <a:gd name="T14" fmla="*/ 294753 w 1392554"/>
              <a:gd name="T15" fmla="*/ 59330 h 648970"/>
              <a:gd name="T16" fmla="*/ 247695 w 1392554"/>
              <a:gd name="T17" fmla="*/ 76272 h 648970"/>
              <a:gd name="T18" fmla="*/ 203951 w 1392554"/>
              <a:gd name="T19" fmla="*/ 94988 h 648970"/>
              <a:gd name="T20" fmla="*/ 163768 w 1392554"/>
              <a:gd name="T21" fmla="*/ 115362 h 648970"/>
              <a:gd name="T22" fmla="*/ 127393 w 1392554"/>
              <a:gd name="T23" fmla="*/ 137281 h 648970"/>
              <a:gd name="T24" fmla="*/ 95069 w 1392554"/>
              <a:gd name="T25" fmla="*/ 160630 h 648970"/>
              <a:gd name="T26" fmla="*/ 43564 w 1392554"/>
              <a:gd name="T27" fmla="*/ 211161 h 648970"/>
              <a:gd name="T28" fmla="*/ 11218 w 1392554"/>
              <a:gd name="T29" fmla="*/ 266039 h 648970"/>
              <a:gd name="T30" fmla="*/ 0 w 1392554"/>
              <a:gd name="T31" fmla="*/ 324349 h 648970"/>
              <a:gd name="T32" fmla="*/ 2845 w 1392554"/>
              <a:gd name="T33" fmla="*/ 353854 h 648970"/>
              <a:gd name="T34" fmla="*/ 24873 w 1392554"/>
              <a:gd name="T35" fmla="*/ 410532 h 648970"/>
              <a:gd name="T36" fmla="*/ 67044 w 1392554"/>
              <a:gd name="T37" fmla="*/ 463337 h 648970"/>
              <a:gd name="T38" fmla="*/ 127393 w 1392554"/>
              <a:gd name="T39" fmla="*/ 511351 h 648970"/>
              <a:gd name="T40" fmla="*/ 163768 w 1392554"/>
              <a:gd name="T41" fmla="*/ 533273 h 648970"/>
              <a:gd name="T42" fmla="*/ 203951 w 1392554"/>
              <a:gd name="T43" fmla="*/ 553653 h 648970"/>
              <a:gd name="T44" fmla="*/ 247695 w 1392554"/>
              <a:gd name="T45" fmla="*/ 572376 h 648970"/>
              <a:gd name="T46" fmla="*/ 294753 w 1392554"/>
              <a:gd name="T47" fmla="*/ 589326 h 648970"/>
              <a:gd name="T48" fmla="*/ 344881 w 1392554"/>
              <a:gd name="T49" fmla="*/ 604389 h 648970"/>
              <a:gd name="T50" fmla="*/ 397833 w 1392554"/>
              <a:gd name="T51" fmla="*/ 617449 h 648970"/>
              <a:gd name="T52" fmla="*/ 453362 w 1392554"/>
              <a:gd name="T53" fmla="*/ 628393 h 648970"/>
              <a:gd name="T54" fmla="*/ 511223 w 1392554"/>
              <a:gd name="T55" fmla="*/ 637105 h 648970"/>
              <a:gd name="T56" fmla="*/ 571171 w 1392554"/>
              <a:gd name="T57" fmla="*/ 643470 h 648970"/>
              <a:gd name="T58" fmla="*/ 632958 w 1392554"/>
              <a:gd name="T59" fmla="*/ 647373 h 648970"/>
              <a:gd name="T60" fmla="*/ 696340 w 1392554"/>
              <a:gd name="T61" fmla="*/ 648699 h 648970"/>
              <a:gd name="T62" fmla="*/ 759721 w 1392554"/>
              <a:gd name="T63" fmla="*/ 647373 h 648970"/>
              <a:gd name="T64" fmla="*/ 821504 w 1392554"/>
              <a:gd name="T65" fmla="*/ 643470 h 648970"/>
              <a:gd name="T66" fmla="*/ 881445 w 1392554"/>
              <a:gd name="T67" fmla="*/ 637105 h 648970"/>
              <a:gd name="T68" fmla="*/ 939298 w 1392554"/>
              <a:gd name="T69" fmla="*/ 628393 h 648970"/>
              <a:gd name="T70" fmla="*/ 994818 w 1392554"/>
              <a:gd name="T71" fmla="*/ 617449 h 648970"/>
              <a:gd name="T72" fmla="*/ 1047758 w 1392554"/>
              <a:gd name="T73" fmla="*/ 604389 h 648970"/>
              <a:gd name="T74" fmla="*/ 1097875 w 1392554"/>
              <a:gd name="T75" fmla="*/ 589326 h 648970"/>
              <a:gd name="T76" fmla="*/ 1144921 w 1392554"/>
              <a:gd name="T77" fmla="*/ 572376 h 648970"/>
              <a:gd name="T78" fmla="*/ 1188652 w 1392554"/>
              <a:gd name="T79" fmla="*/ 553653 h 648970"/>
              <a:gd name="T80" fmla="*/ 1228821 w 1392554"/>
              <a:gd name="T81" fmla="*/ 533273 h 648970"/>
              <a:gd name="T82" fmla="*/ 1265185 w 1392554"/>
              <a:gd name="T83" fmla="*/ 511351 h 648970"/>
              <a:gd name="T84" fmla="*/ 1297496 w 1392554"/>
              <a:gd name="T85" fmla="*/ 488000 h 648970"/>
              <a:gd name="T86" fmla="*/ 1348981 w 1392554"/>
              <a:gd name="T87" fmla="*/ 437476 h 648970"/>
              <a:gd name="T88" fmla="*/ 1381312 w 1392554"/>
              <a:gd name="T89" fmla="*/ 382619 h 648970"/>
              <a:gd name="T90" fmla="*/ 1392526 w 1392554"/>
              <a:gd name="T91" fmla="*/ 324349 h 648970"/>
              <a:gd name="T92" fmla="*/ 1389681 w 1392554"/>
              <a:gd name="T93" fmla="*/ 294822 h 648970"/>
              <a:gd name="T94" fmla="*/ 1367663 w 1392554"/>
              <a:gd name="T95" fmla="*/ 238114 h 648970"/>
              <a:gd name="T96" fmla="*/ 1325510 w 1392554"/>
              <a:gd name="T97" fmla="*/ 185295 h 648970"/>
              <a:gd name="T98" fmla="*/ 1265185 w 1392554"/>
              <a:gd name="T99" fmla="*/ 137281 h 648970"/>
              <a:gd name="T100" fmla="*/ 1228821 w 1392554"/>
              <a:gd name="T101" fmla="*/ 115362 h 648970"/>
              <a:gd name="T102" fmla="*/ 1188652 w 1392554"/>
              <a:gd name="T103" fmla="*/ 94988 h 648970"/>
              <a:gd name="T104" fmla="*/ 1144921 w 1392554"/>
              <a:gd name="T105" fmla="*/ 76272 h 648970"/>
              <a:gd name="T106" fmla="*/ 1097875 w 1392554"/>
              <a:gd name="T107" fmla="*/ 59330 h 648970"/>
              <a:gd name="T108" fmla="*/ 1047758 w 1392554"/>
              <a:gd name="T109" fmla="*/ 44276 h 648970"/>
              <a:gd name="T110" fmla="*/ 994818 w 1392554"/>
              <a:gd name="T111" fmla="*/ 31224 h 648970"/>
              <a:gd name="T112" fmla="*/ 939298 w 1392554"/>
              <a:gd name="T113" fmla="*/ 20288 h 648970"/>
              <a:gd name="T114" fmla="*/ 881445 w 1392554"/>
              <a:gd name="T115" fmla="*/ 11583 h 648970"/>
              <a:gd name="T116" fmla="*/ 821504 w 1392554"/>
              <a:gd name="T117" fmla="*/ 5224 h 648970"/>
              <a:gd name="T118" fmla="*/ 759721 w 1392554"/>
              <a:gd name="T119" fmla="*/ 1325 h 648970"/>
              <a:gd name="T120" fmla="*/ 696340 w 1392554"/>
              <a:gd name="T121" fmla="*/ 0 h 6489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92554"/>
              <a:gd name="T184" fmla="*/ 0 h 648970"/>
              <a:gd name="T185" fmla="*/ 1392554 w 1392554"/>
              <a:gd name="T186" fmla="*/ 648970 h 64897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92554" h="648970">
                <a:moveTo>
                  <a:pt x="696340" y="0"/>
                </a:moveTo>
                <a:lnTo>
                  <a:pt x="632958" y="1325"/>
                </a:lnTo>
                <a:lnTo>
                  <a:pt x="571171" y="5224"/>
                </a:lnTo>
                <a:lnTo>
                  <a:pt x="511223" y="11583"/>
                </a:lnTo>
                <a:lnTo>
                  <a:pt x="453362" y="20288"/>
                </a:lnTo>
                <a:lnTo>
                  <a:pt x="397833" y="31224"/>
                </a:lnTo>
                <a:lnTo>
                  <a:pt x="344881" y="44276"/>
                </a:lnTo>
                <a:lnTo>
                  <a:pt x="294753" y="59330"/>
                </a:lnTo>
                <a:lnTo>
                  <a:pt x="247695" y="76272"/>
                </a:lnTo>
                <a:lnTo>
                  <a:pt x="203951" y="94988"/>
                </a:lnTo>
                <a:lnTo>
                  <a:pt x="163768" y="115362"/>
                </a:lnTo>
                <a:lnTo>
                  <a:pt x="127393" y="137281"/>
                </a:lnTo>
                <a:lnTo>
                  <a:pt x="95069" y="160630"/>
                </a:lnTo>
                <a:lnTo>
                  <a:pt x="43564" y="211161"/>
                </a:lnTo>
                <a:lnTo>
                  <a:pt x="11218" y="266039"/>
                </a:lnTo>
                <a:lnTo>
                  <a:pt x="0" y="324349"/>
                </a:lnTo>
                <a:lnTo>
                  <a:pt x="2845" y="353854"/>
                </a:lnTo>
                <a:lnTo>
                  <a:pt x="24873" y="410532"/>
                </a:lnTo>
                <a:lnTo>
                  <a:pt x="67044" y="463337"/>
                </a:lnTo>
                <a:lnTo>
                  <a:pt x="127393" y="511351"/>
                </a:lnTo>
                <a:lnTo>
                  <a:pt x="163768" y="533273"/>
                </a:lnTo>
                <a:lnTo>
                  <a:pt x="203951" y="553653"/>
                </a:lnTo>
                <a:lnTo>
                  <a:pt x="247695" y="572376"/>
                </a:lnTo>
                <a:lnTo>
                  <a:pt x="294753" y="589326"/>
                </a:lnTo>
                <a:lnTo>
                  <a:pt x="344881" y="604389"/>
                </a:lnTo>
                <a:lnTo>
                  <a:pt x="397833" y="617449"/>
                </a:lnTo>
                <a:lnTo>
                  <a:pt x="453362" y="628393"/>
                </a:lnTo>
                <a:lnTo>
                  <a:pt x="511223" y="637105"/>
                </a:lnTo>
                <a:lnTo>
                  <a:pt x="571171" y="643470"/>
                </a:lnTo>
                <a:lnTo>
                  <a:pt x="632958" y="647373"/>
                </a:lnTo>
                <a:lnTo>
                  <a:pt x="696340" y="648699"/>
                </a:lnTo>
                <a:lnTo>
                  <a:pt x="759721" y="647373"/>
                </a:lnTo>
                <a:lnTo>
                  <a:pt x="821504" y="643470"/>
                </a:lnTo>
                <a:lnTo>
                  <a:pt x="881445" y="637105"/>
                </a:lnTo>
                <a:lnTo>
                  <a:pt x="939298" y="628393"/>
                </a:lnTo>
                <a:lnTo>
                  <a:pt x="994818" y="617449"/>
                </a:lnTo>
                <a:lnTo>
                  <a:pt x="1047758" y="604389"/>
                </a:lnTo>
                <a:lnTo>
                  <a:pt x="1097875" y="589326"/>
                </a:lnTo>
                <a:lnTo>
                  <a:pt x="1144921" y="572376"/>
                </a:lnTo>
                <a:lnTo>
                  <a:pt x="1188652" y="553653"/>
                </a:lnTo>
                <a:lnTo>
                  <a:pt x="1228821" y="533273"/>
                </a:lnTo>
                <a:lnTo>
                  <a:pt x="1265185" y="511351"/>
                </a:lnTo>
                <a:lnTo>
                  <a:pt x="1297496" y="488000"/>
                </a:lnTo>
                <a:lnTo>
                  <a:pt x="1348981" y="437476"/>
                </a:lnTo>
                <a:lnTo>
                  <a:pt x="1381312" y="382619"/>
                </a:lnTo>
                <a:lnTo>
                  <a:pt x="1392526" y="324349"/>
                </a:lnTo>
                <a:lnTo>
                  <a:pt x="1389681" y="294822"/>
                </a:lnTo>
                <a:lnTo>
                  <a:pt x="1367663" y="238114"/>
                </a:lnTo>
                <a:lnTo>
                  <a:pt x="1325510" y="185295"/>
                </a:lnTo>
                <a:lnTo>
                  <a:pt x="1265185" y="137281"/>
                </a:lnTo>
                <a:lnTo>
                  <a:pt x="1228821" y="115362"/>
                </a:lnTo>
                <a:lnTo>
                  <a:pt x="1188652" y="94988"/>
                </a:lnTo>
                <a:lnTo>
                  <a:pt x="1144921" y="76272"/>
                </a:lnTo>
                <a:lnTo>
                  <a:pt x="1097875" y="59330"/>
                </a:lnTo>
                <a:lnTo>
                  <a:pt x="1047758" y="44276"/>
                </a:lnTo>
                <a:lnTo>
                  <a:pt x="994818" y="31224"/>
                </a:lnTo>
                <a:lnTo>
                  <a:pt x="939298" y="20288"/>
                </a:lnTo>
                <a:lnTo>
                  <a:pt x="881445" y="11583"/>
                </a:lnTo>
                <a:lnTo>
                  <a:pt x="821504" y="5224"/>
                </a:lnTo>
                <a:lnTo>
                  <a:pt x="759721" y="1325"/>
                </a:lnTo>
                <a:lnTo>
                  <a:pt x="696340" y="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79" name="object 4"/>
          <p:cNvSpPr>
            <a:spLocks/>
          </p:cNvSpPr>
          <p:nvPr/>
        </p:nvSpPr>
        <p:spPr bwMode="auto">
          <a:xfrm>
            <a:off x="3190875" y="2790825"/>
            <a:ext cx="1392238" cy="649288"/>
          </a:xfrm>
          <a:custGeom>
            <a:avLst/>
            <a:gdLst>
              <a:gd name="T0" fmla="*/ 696340 w 1392554"/>
              <a:gd name="T1" fmla="*/ 0 h 648970"/>
              <a:gd name="T2" fmla="*/ 632958 w 1392554"/>
              <a:gd name="T3" fmla="*/ 1325 h 648970"/>
              <a:gd name="T4" fmla="*/ 571171 w 1392554"/>
              <a:gd name="T5" fmla="*/ 5224 h 648970"/>
              <a:gd name="T6" fmla="*/ 511223 w 1392554"/>
              <a:gd name="T7" fmla="*/ 11583 h 648970"/>
              <a:gd name="T8" fmla="*/ 453362 w 1392554"/>
              <a:gd name="T9" fmla="*/ 20288 h 648970"/>
              <a:gd name="T10" fmla="*/ 397833 w 1392554"/>
              <a:gd name="T11" fmla="*/ 31224 h 648970"/>
              <a:gd name="T12" fmla="*/ 344881 w 1392554"/>
              <a:gd name="T13" fmla="*/ 44276 h 648970"/>
              <a:gd name="T14" fmla="*/ 294753 w 1392554"/>
              <a:gd name="T15" fmla="*/ 59330 h 648970"/>
              <a:gd name="T16" fmla="*/ 247695 w 1392554"/>
              <a:gd name="T17" fmla="*/ 76272 h 648970"/>
              <a:gd name="T18" fmla="*/ 203951 w 1392554"/>
              <a:gd name="T19" fmla="*/ 94988 h 648970"/>
              <a:gd name="T20" fmla="*/ 163768 w 1392554"/>
              <a:gd name="T21" fmla="*/ 115362 h 648970"/>
              <a:gd name="T22" fmla="*/ 127393 w 1392554"/>
              <a:gd name="T23" fmla="*/ 137281 h 648970"/>
              <a:gd name="T24" fmla="*/ 95069 w 1392554"/>
              <a:gd name="T25" fmla="*/ 160630 h 648970"/>
              <a:gd name="T26" fmla="*/ 43564 w 1392554"/>
              <a:gd name="T27" fmla="*/ 211161 h 648970"/>
              <a:gd name="T28" fmla="*/ 11218 w 1392554"/>
              <a:gd name="T29" fmla="*/ 266039 h 648970"/>
              <a:gd name="T30" fmla="*/ 0 w 1392554"/>
              <a:gd name="T31" fmla="*/ 324349 h 648970"/>
              <a:gd name="T32" fmla="*/ 2845 w 1392554"/>
              <a:gd name="T33" fmla="*/ 353854 h 648970"/>
              <a:gd name="T34" fmla="*/ 24873 w 1392554"/>
              <a:gd name="T35" fmla="*/ 410532 h 648970"/>
              <a:gd name="T36" fmla="*/ 67044 w 1392554"/>
              <a:gd name="T37" fmla="*/ 463337 h 648970"/>
              <a:gd name="T38" fmla="*/ 127393 w 1392554"/>
              <a:gd name="T39" fmla="*/ 511351 h 648970"/>
              <a:gd name="T40" fmla="*/ 163768 w 1392554"/>
              <a:gd name="T41" fmla="*/ 533273 h 648970"/>
              <a:gd name="T42" fmla="*/ 203951 w 1392554"/>
              <a:gd name="T43" fmla="*/ 553653 h 648970"/>
              <a:gd name="T44" fmla="*/ 247695 w 1392554"/>
              <a:gd name="T45" fmla="*/ 572376 h 648970"/>
              <a:gd name="T46" fmla="*/ 294753 w 1392554"/>
              <a:gd name="T47" fmla="*/ 589326 h 648970"/>
              <a:gd name="T48" fmla="*/ 344881 w 1392554"/>
              <a:gd name="T49" fmla="*/ 604389 h 648970"/>
              <a:gd name="T50" fmla="*/ 397833 w 1392554"/>
              <a:gd name="T51" fmla="*/ 617449 h 648970"/>
              <a:gd name="T52" fmla="*/ 453362 w 1392554"/>
              <a:gd name="T53" fmla="*/ 628393 h 648970"/>
              <a:gd name="T54" fmla="*/ 511223 w 1392554"/>
              <a:gd name="T55" fmla="*/ 637105 h 648970"/>
              <a:gd name="T56" fmla="*/ 571171 w 1392554"/>
              <a:gd name="T57" fmla="*/ 643470 h 648970"/>
              <a:gd name="T58" fmla="*/ 632958 w 1392554"/>
              <a:gd name="T59" fmla="*/ 647373 h 648970"/>
              <a:gd name="T60" fmla="*/ 696340 w 1392554"/>
              <a:gd name="T61" fmla="*/ 648699 h 648970"/>
              <a:gd name="T62" fmla="*/ 759721 w 1392554"/>
              <a:gd name="T63" fmla="*/ 647373 h 648970"/>
              <a:gd name="T64" fmla="*/ 821504 w 1392554"/>
              <a:gd name="T65" fmla="*/ 643470 h 648970"/>
              <a:gd name="T66" fmla="*/ 881445 w 1392554"/>
              <a:gd name="T67" fmla="*/ 637105 h 648970"/>
              <a:gd name="T68" fmla="*/ 939298 w 1392554"/>
              <a:gd name="T69" fmla="*/ 628393 h 648970"/>
              <a:gd name="T70" fmla="*/ 994818 w 1392554"/>
              <a:gd name="T71" fmla="*/ 617449 h 648970"/>
              <a:gd name="T72" fmla="*/ 1047758 w 1392554"/>
              <a:gd name="T73" fmla="*/ 604389 h 648970"/>
              <a:gd name="T74" fmla="*/ 1097875 w 1392554"/>
              <a:gd name="T75" fmla="*/ 589326 h 648970"/>
              <a:gd name="T76" fmla="*/ 1144921 w 1392554"/>
              <a:gd name="T77" fmla="*/ 572376 h 648970"/>
              <a:gd name="T78" fmla="*/ 1188652 w 1392554"/>
              <a:gd name="T79" fmla="*/ 553653 h 648970"/>
              <a:gd name="T80" fmla="*/ 1228821 w 1392554"/>
              <a:gd name="T81" fmla="*/ 533273 h 648970"/>
              <a:gd name="T82" fmla="*/ 1265185 w 1392554"/>
              <a:gd name="T83" fmla="*/ 511351 h 648970"/>
              <a:gd name="T84" fmla="*/ 1297496 w 1392554"/>
              <a:gd name="T85" fmla="*/ 488000 h 648970"/>
              <a:gd name="T86" fmla="*/ 1348981 w 1392554"/>
              <a:gd name="T87" fmla="*/ 437476 h 648970"/>
              <a:gd name="T88" fmla="*/ 1381312 w 1392554"/>
              <a:gd name="T89" fmla="*/ 382619 h 648970"/>
              <a:gd name="T90" fmla="*/ 1392526 w 1392554"/>
              <a:gd name="T91" fmla="*/ 324349 h 648970"/>
              <a:gd name="T92" fmla="*/ 1389681 w 1392554"/>
              <a:gd name="T93" fmla="*/ 294822 h 648970"/>
              <a:gd name="T94" fmla="*/ 1367663 w 1392554"/>
              <a:gd name="T95" fmla="*/ 238114 h 648970"/>
              <a:gd name="T96" fmla="*/ 1325510 w 1392554"/>
              <a:gd name="T97" fmla="*/ 185295 h 648970"/>
              <a:gd name="T98" fmla="*/ 1265185 w 1392554"/>
              <a:gd name="T99" fmla="*/ 137281 h 648970"/>
              <a:gd name="T100" fmla="*/ 1228821 w 1392554"/>
              <a:gd name="T101" fmla="*/ 115362 h 648970"/>
              <a:gd name="T102" fmla="*/ 1188652 w 1392554"/>
              <a:gd name="T103" fmla="*/ 94988 h 648970"/>
              <a:gd name="T104" fmla="*/ 1144921 w 1392554"/>
              <a:gd name="T105" fmla="*/ 76272 h 648970"/>
              <a:gd name="T106" fmla="*/ 1097875 w 1392554"/>
              <a:gd name="T107" fmla="*/ 59330 h 648970"/>
              <a:gd name="T108" fmla="*/ 1047758 w 1392554"/>
              <a:gd name="T109" fmla="*/ 44276 h 648970"/>
              <a:gd name="T110" fmla="*/ 994818 w 1392554"/>
              <a:gd name="T111" fmla="*/ 31224 h 648970"/>
              <a:gd name="T112" fmla="*/ 939298 w 1392554"/>
              <a:gd name="T113" fmla="*/ 20288 h 648970"/>
              <a:gd name="T114" fmla="*/ 881445 w 1392554"/>
              <a:gd name="T115" fmla="*/ 11583 h 648970"/>
              <a:gd name="T116" fmla="*/ 821504 w 1392554"/>
              <a:gd name="T117" fmla="*/ 5224 h 648970"/>
              <a:gd name="T118" fmla="*/ 759721 w 1392554"/>
              <a:gd name="T119" fmla="*/ 1325 h 648970"/>
              <a:gd name="T120" fmla="*/ 696340 w 1392554"/>
              <a:gd name="T121" fmla="*/ 0 h 6489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92554"/>
              <a:gd name="T184" fmla="*/ 0 h 648970"/>
              <a:gd name="T185" fmla="*/ 1392554 w 1392554"/>
              <a:gd name="T186" fmla="*/ 648970 h 64897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92554" h="648970">
                <a:moveTo>
                  <a:pt x="696340" y="0"/>
                </a:moveTo>
                <a:lnTo>
                  <a:pt x="632958" y="1325"/>
                </a:lnTo>
                <a:lnTo>
                  <a:pt x="571171" y="5224"/>
                </a:lnTo>
                <a:lnTo>
                  <a:pt x="511223" y="11583"/>
                </a:lnTo>
                <a:lnTo>
                  <a:pt x="453362" y="20288"/>
                </a:lnTo>
                <a:lnTo>
                  <a:pt x="397833" y="31224"/>
                </a:lnTo>
                <a:lnTo>
                  <a:pt x="344881" y="44276"/>
                </a:lnTo>
                <a:lnTo>
                  <a:pt x="294753" y="59330"/>
                </a:lnTo>
                <a:lnTo>
                  <a:pt x="247695" y="76272"/>
                </a:lnTo>
                <a:lnTo>
                  <a:pt x="203951" y="94988"/>
                </a:lnTo>
                <a:lnTo>
                  <a:pt x="163768" y="115362"/>
                </a:lnTo>
                <a:lnTo>
                  <a:pt x="127393" y="137281"/>
                </a:lnTo>
                <a:lnTo>
                  <a:pt x="95069" y="160630"/>
                </a:lnTo>
                <a:lnTo>
                  <a:pt x="43564" y="211161"/>
                </a:lnTo>
                <a:lnTo>
                  <a:pt x="11218" y="266039"/>
                </a:lnTo>
                <a:lnTo>
                  <a:pt x="0" y="324349"/>
                </a:lnTo>
                <a:lnTo>
                  <a:pt x="2845" y="353854"/>
                </a:lnTo>
                <a:lnTo>
                  <a:pt x="24873" y="410532"/>
                </a:lnTo>
                <a:lnTo>
                  <a:pt x="67044" y="463337"/>
                </a:lnTo>
                <a:lnTo>
                  <a:pt x="127393" y="511351"/>
                </a:lnTo>
                <a:lnTo>
                  <a:pt x="163768" y="533273"/>
                </a:lnTo>
                <a:lnTo>
                  <a:pt x="203951" y="553653"/>
                </a:lnTo>
                <a:lnTo>
                  <a:pt x="247695" y="572376"/>
                </a:lnTo>
                <a:lnTo>
                  <a:pt x="294753" y="589326"/>
                </a:lnTo>
                <a:lnTo>
                  <a:pt x="344881" y="604389"/>
                </a:lnTo>
                <a:lnTo>
                  <a:pt x="397833" y="617449"/>
                </a:lnTo>
                <a:lnTo>
                  <a:pt x="453362" y="628393"/>
                </a:lnTo>
                <a:lnTo>
                  <a:pt x="511223" y="637105"/>
                </a:lnTo>
                <a:lnTo>
                  <a:pt x="571171" y="643470"/>
                </a:lnTo>
                <a:lnTo>
                  <a:pt x="632958" y="647373"/>
                </a:lnTo>
                <a:lnTo>
                  <a:pt x="696340" y="648699"/>
                </a:lnTo>
                <a:lnTo>
                  <a:pt x="759721" y="647373"/>
                </a:lnTo>
                <a:lnTo>
                  <a:pt x="821504" y="643470"/>
                </a:lnTo>
                <a:lnTo>
                  <a:pt x="881445" y="637105"/>
                </a:lnTo>
                <a:lnTo>
                  <a:pt x="939298" y="628393"/>
                </a:lnTo>
                <a:lnTo>
                  <a:pt x="994818" y="617449"/>
                </a:lnTo>
                <a:lnTo>
                  <a:pt x="1047758" y="604389"/>
                </a:lnTo>
                <a:lnTo>
                  <a:pt x="1097875" y="589326"/>
                </a:lnTo>
                <a:lnTo>
                  <a:pt x="1144921" y="572376"/>
                </a:lnTo>
                <a:lnTo>
                  <a:pt x="1188652" y="553653"/>
                </a:lnTo>
                <a:lnTo>
                  <a:pt x="1228821" y="533273"/>
                </a:lnTo>
                <a:lnTo>
                  <a:pt x="1265185" y="511351"/>
                </a:lnTo>
                <a:lnTo>
                  <a:pt x="1297496" y="488000"/>
                </a:lnTo>
                <a:lnTo>
                  <a:pt x="1348981" y="437476"/>
                </a:lnTo>
                <a:lnTo>
                  <a:pt x="1381312" y="382619"/>
                </a:lnTo>
                <a:lnTo>
                  <a:pt x="1392526" y="324349"/>
                </a:lnTo>
                <a:lnTo>
                  <a:pt x="1389681" y="294822"/>
                </a:lnTo>
                <a:lnTo>
                  <a:pt x="1367663" y="238114"/>
                </a:lnTo>
                <a:lnTo>
                  <a:pt x="1325510" y="185295"/>
                </a:lnTo>
                <a:lnTo>
                  <a:pt x="1265185" y="137281"/>
                </a:lnTo>
                <a:lnTo>
                  <a:pt x="1228821" y="115362"/>
                </a:lnTo>
                <a:lnTo>
                  <a:pt x="1188652" y="94988"/>
                </a:lnTo>
                <a:lnTo>
                  <a:pt x="1144921" y="76272"/>
                </a:lnTo>
                <a:lnTo>
                  <a:pt x="1097875" y="59330"/>
                </a:lnTo>
                <a:lnTo>
                  <a:pt x="1047758" y="44276"/>
                </a:lnTo>
                <a:lnTo>
                  <a:pt x="994818" y="31224"/>
                </a:lnTo>
                <a:lnTo>
                  <a:pt x="939298" y="20288"/>
                </a:lnTo>
                <a:lnTo>
                  <a:pt x="881445" y="11583"/>
                </a:lnTo>
                <a:lnTo>
                  <a:pt x="821504" y="5224"/>
                </a:lnTo>
                <a:lnTo>
                  <a:pt x="759721" y="1325"/>
                </a:lnTo>
                <a:lnTo>
                  <a:pt x="69634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0" name="object 5"/>
          <p:cNvSpPr>
            <a:spLocks/>
          </p:cNvSpPr>
          <p:nvPr/>
        </p:nvSpPr>
        <p:spPr bwMode="auto">
          <a:xfrm>
            <a:off x="3190875" y="2790825"/>
            <a:ext cx="1392238" cy="649288"/>
          </a:xfrm>
          <a:custGeom>
            <a:avLst/>
            <a:gdLst>
              <a:gd name="T0" fmla="*/ 696340 w 1392554"/>
              <a:gd name="T1" fmla="*/ 0 h 648970"/>
              <a:gd name="T2" fmla="*/ 632958 w 1392554"/>
              <a:gd name="T3" fmla="*/ 1325 h 648970"/>
              <a:gd name="T4" fmla="*/ 571171 w 1392554"/>
              <a:gd name="T5" fmla="*/ 5224 h 648970"/>
              <a:gd name="T6" fmla="*/ 511223 w 1392554"/>
              <a:gd name="T7" fmla="*/ 11583 h 648970"/>
              <a:gd name="T8" fmla="*/ 453362 w 1392554"/>
              <a:gd name="T9" fmla="*/ 20288 h 648970"/>
              <a:gd name="T10" fmla="*/ 397833 w 1392554"/>
              <a:gd name="T11" fmla="*/ 31224 h 648970"/>
              <a:gd name="T12" fmla="*/ 344881 w 1392554"/>
              <a:gd name="T13" fmla="*/ 44276 h 648970"/>
              <a:gd name="T14" fmla="*/ 294753 w 1392554"/>
              <a:gd name="T15" fmla="*/ 59330 h 648970"/>
              <a:gd name="T16" fmla="*/ 247695 w 1392554"/>
              <a:gd name="T17" fmla="*/ 76272 h 648970"/>
              <a:gd name="T18" fmla="*/ 203951 w 1392554"/>
              <a:gd name="T19" fmla="*/ 94988 h 648970"/>
              <a:gd name="T20" fmla="*/ 163768 w 1392554"/>
              <a:gd name="T21" fmla="*/ 115362 h 648970"/>
              <a:gd name="T22" fmla="*/ 127393 w 1392554"/>
              <a:gd name="T23" fmla="*/ 137281 h 648970"/>
              <a:gd name="T24" fmla="*/ 95069 w 1392554"/>
              <a:gd name="T25" fmla="*/ 160630 h 648970"/>
              <a:gd name="T26" fmla="*/ 43564 w 1392554"/>
              <a:gd name="T27" fmla="*/ 211161 h 648970"/>
              <a:gd name="T28" fmla="*/ 11218 w 1392554"/>
              <a:gd name="T29" fmla="*/ 266039 h 648970"/>
              <a:gd name="T30" fmla="*/ 0 w 1392554"/>
              <a:gd name="T31" fmla="*/ 324349 h 648970"/>
              <a:gd name="T32" fmla="*/ 2845 w 1392554"/>
              <a:gd name="T33" fmla="*/ 353854 h 648970"/>
              <a:gd name="T34" fmla="*/ 24873 w 1392554"/>
              <a:gd name="T35" fmla="*/ 410532 h 648970"/>
              <a:gd name="T36" fmla="*/ 67044 w 1392554"/>
              <a:gd name="T37" fmla="*/ 463337 h 648970"/>
              <a:gd name="T38" fmla="*/ 127393 w 1392554"/>
              <a:gd name="T39" fmla="*/ 511351 h 648970"/>
              <a:gd name="T40" fmla="*/ 163768 w 1392554"/>
              <a:gd name="T41" fmla="*/ 533273 h 648970"/>
              <a:gd name="T42" fmla="*/ 203951 w 1392554"/>
              <a:gd name="T43" fmla="*/ 553653 h 648970"/>
              <a:gd name="T44" fmla="*/ 247695 w 1392554"/>
              <a:gd name="T45" fmla="*/ 572376 h 648970"/>
              <a:gd name="T46" fmla="*/ 294753 w 1392554"/>
              <a:gd name="T47" fmla="*/ 589326 h 648970"/>
              <a:gd name="T48" fmla="*/ 344881 w 1392554"/>
              <a:gd name="T49" fmla="*/ 604389 h 648970"/>
              <a:gd name="T50" fmla="*/ 397833 w 1392554"/>
              <a:gd name="T51" fmla="*/ 617449 h 648970"/>
              <a:gd name="T52" fmla="*/ 453362 w 1392554"/>
              <a:gd name="T53" fmla="*/ 628393 h 648970"/>
              <a:gd name="T54" fmla="*/ 511223 w 1392554"/>
              <a:gd name="T55" fmla="*/ 637105 h 648970"/>
              <a:gd name="T56" fmla="*/ 571171 w 1392554"/>
              <a:gd name="T57" fmla="*/ 643470 h 648970"/>
              <a:gd name="T58" fmla="*/ 632958 w 1392554"/>
              <a:gd name="T59" fmla="*/ 647373 h 648970"/>
              <a:gd name="T60" fmla="*/ 696340 w 1392554"/>
              <a:gd name="T61" fmla="*/ 648699 h 648970"/>
              <a:gd name="T62" fmla="*/ 759721 w 1392554"/>
              <a:gd name="T63" fmla="*/ 647373 h 648970"/>
              <a:gd name="T64" fmla="*/ 821504 w 1392554"/>
              <a:gd name="T65" fmla="*/ 643470 h 648970"/>
              <a:gd name="T66" fmla="*/ 881445 w 1392554"/>
              <a:gd name="T67" fmla="*/ 637105 h 648970"/>
              <a:gd name="T68" fmla="*/ 939298 w 1392554"/>
              <a:gd name="T69" fmla="*/ 628393 h 648970"/>
              <a:gd name="T70" fmla="*/ 994818 w 1392554"/>
              <a:gd name="T71" fmla="*/ 617449 h 648970"/>
              <a:gd name="T72" fmla="*/ 1047758 w 1392554"/>
              <a:gd name="T73" fmla="*/ 604389 h 648970"/>
              <a:gd name="T74" fmla="*/ 1097875 w 1392554"/>
              <a:gd name="T75" fmla="*/ 589326 h 648970"/>
              <a:gd name="T76" fmla="*/ 1144921 w 1392554"/>
              <a:gd name="T77" fmla="*/ 572376 h 648970"/>
              <a:gd name="T78" fmla="*/ 1188652 w 1392554"/>
              <a:gd name="T79" fmla="*/ 553653 h 648970"/>
              <a:gd name="T80" fmla="*/ 1228821 w 1392554"/>
              <a:gd name="T81" fmla="*/ 533273 h 648970"/>
              <a:gd name="T82" fmla="*/ 1265185 w 1392554"/>
              <a:gd name="T83" fmla="*/ 511351 h 648970"/>
              <a:gd name="T84" fmla="*/ 1297496 w 1392554"/>
              <a:gd name="T85" fmla="*/ 488000 h 648970"/>
              <a:gd name="T86" fmla="*/ 1348981 w 1392554"/>
              <a:gd name="T87" fmla="*/ 437476 h 648970"/>
              <a:gd name="T88" fmla="*/ 1381312 w 1392554"/>
              <a:gd name="T89" fmla="*/ 382619 h 648970"/>
              <a:gd name="T90" fmla="*/ 1392526 w 1392554"/>
              <a:gd name="T91" fmla="*/ 324349 h 648970"/>
              <a:gd name="T92" fmla="*/ 1389681 w 1392554"/>
              <a:gd name="T93" fmla="*/ 294822 h 648970"/>
              <a:gd name="T94" fmla="*/ 1367663 w 1392554"/>
              <a:gd name="T95" fmla="*/ 238114 h 648970"/>
              <a:gd name="T96" fmla="*/ 1325510 w 1392554"/>
              <a:gd name="T97" fmla="*/ 185295 h 648970"/>
              <a:gd name="T98" fmla="*/ 1265185 w 1392554"/>
              <a:gd name="T99" fmla="*/ 137281 h 648970"/>
              <a:gd name="T100" fmla="*/ 1228821 w 1392554"/>
              <a:gd name="T101" fmla="*/ 115362 h 648970"/>
              <a:gd name="T102" fmla="*/ 1188652 w 1392554"/>
              <a:gd name="T103" fmla="*/ 94988 h 648970"/>
              <a:gd name="T104" fmla="*/ 1144921 w 1392554"/>
              <a:gd name="T105" fmla="*/ 76272 h 648970"/>
              <a:gd name="T106" fmla="*/ 1097875 w 1392554"/>
              <a:gd name="T107" fmla="*/ 59330 h 648970"/>
              <a:gd name="T108" fmla="*/ 1047758 w 1392554"/>
              <a:gd name="T109" fmla="*/ 44276 h 648970"/>
              <a:gd name="T110" fmla="*/ 994818 w 1392554"/>
              <a:gd name="T111" fmla="*/ 31224 h 648970"/>
              <a:gd name="T112" fmla="*/ 939298 w 1392554"/>
              <a:gd name="T113" fmla="*/ 20288 h 648970"/>
              <a:gd name="T114" fmla="*/ 881445 w 1392554"/>
              <a:gd name="T115" fmla="*/ 11583 h 648970"/>
              <a:gd name="T116" fmla="*/ 821504 w 1392554"/>
              <a:gd name="T117" fmla="*/ 5224 h 648970"/>
              <a:gd name="T118" fmla="*/ 759721 w 1392554"/>
              <a:gd name="T119" fmla="*/ 1325 h 648970"/>
              <a:gd name="T120" fmla="*/ 696340 w 1392554"/>
              <a:gd name="T121" fmla="*/ 0 h 6489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92554"/>
              <a:gd name="T184" fmla="*/ 0 h 648970"/>
              <a:gd name="T185" fmla="*/ 1392554 w 1392554"/>
              <a:gd name="T186" fmla="*/ 648970 h 64897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92554" h="648970">
                <a:moveTo>
                  <a:pt x="696340" y="0"/>
                </a:moveTo>
                <a:lnTo>
                  <a:pt x="632958" y="1325"/>
                </a:lnTo>
                <a:lnTo>
                  <a:pt x="571171" y="5224"/>
                </a:lnTo>
                <a:lnTo>
                  <a:pt x="511223" y="11583"/>
                </a:lnTo>
                <a:lnTo>
                  <a:pt x="453362" y="20288"/>
                </a:lnTo>
                <a:lnTo>
                  <a:pt x="397833" y="31224"/>
                </a:lnTo>
                <a:lnTo>
                  <a:pt x="344881" y="44276"/>
                </a:lnTo>
                <a:lnTo>
                  <a:pt x="294753" y="59330"/>
                </a:lnTo>
                <a:lnTo>
                  <a:pt x="247695" y="76272"/>
                </a:lnTo>
                <a:lnTo>
                  <a:pt x="203951" y="94988"/>
                </a:lnTo>
                <a:lnTo>
                  <a:pt x="163768" y="115362"/>
                </a:lnTo>
                <a:lnTo>
                  <a:pt x="127393" y="137281"/>
                </a:lnTo>
                <a:lnTo>
                  <a:pt x="95069" y="160630"/>
                </a:lnTo>
                <a:lnTo>
                  <a:pt x="43564" y="211161"/>
                </a:lnTo>
                <a:lnTo>
                  <a:pt x="11218" y="266039"/>
                </a:lnTo>
                <a:lnTo>
                  <a:pt x="0" y="324349"/>
                </a:lnTo>
                <a:lnTo>
                  <a:pt x="2845" y="353854"/>
                </a:lnTo>
                <a:lnTo>
                  <a:pt x="24873" y="410532"/>
                </a:lnTo>
                <a:lnTo>
                  <a:pt x="67044" y="463337"/>
                </a:lnTo>
                <a:lnTo>
                  <a:pt x="127393" y="511351"/>
                </a:lnTo>
                <a:lnTo>
                  <a:pt x="163768" y="533273"/>
                </a:lnTo>
                <a:lnTo>
                  <a:pt x="203951" y="553653"/>
                </a:lnTo>
                <a:lnTo>
                  <a:pt x="247695" y="572376"/>
                </a:lnTo>
                <a:lnTo>
                  <a:pt x="294753" y="589326"/>
                </a:lnTo>
                <a:lnTo>
                  <a:pt x="344881" y="604389"/>
                </a:lnTo>
                <a:lnTo>
                  <a:pt x="397833" y="617449"/>
                </a:lnTo>
                <a:lnTo>
                  <a:pt x="453362" y="628393"/>
                </a:lnTo>
                <a:lnTo>
                  <a:pt x="511223" y="637105"/>
                </a:lnTo>
                <a:lnTo>
                  <a:pt x="571171" y="643470"/>
                </a:lnTo>
                <a:lnTo>
                  <a:pt x="632958" y="647373"/>
                </a:lnTo>
                <a:lnTo>
                  <a:pt x="696340" y="648699"/>
                </a:lnTo>
                <a:lnTo>
                  <a:pt x="759721" y="647373"/>
                </a:lnTo>
                <a:lnTo>
                  <a:pt x="821504" y="643470"/>
                </a:lnTo>
                <a:lnTo>
                  <a:pt x="881445" y="637105"/>
                </a:lnTo>
                <a:lnTo>
                  <a:pt x="939298" y="628393"/>
                </a:lnTo>
                <a:lnTo>
                  <a:pt x="994818" y="617449"/>
                </a:lnTo>
                <a:lnTo>
                  <a:pt x="1047758" y="604389"/>
                </a:lnTo>
                <a:lnTo>
                  <a:pt x="1097875" y="589326"/>
                </a:lnTo>
                <a:lnTo>
                  <a:pt x="1144921" y="572376"/>
                </a:lnTo>
                <a:lnTo>
                  <a:pt x="1188652" y="553653"/>
                </a:lnTo>
                <a:lnTo>
                  <a:pt x="1228821" y="533273"/>
                </a:lnTo>
                <a:lnTo>
                  <a:pt x="1265185" y="511351"/>
                </a:lnTo>
                <a:lnTo>
                  <a:pt x="1297496" y="488000"/>
                </a:lnTo>
                <a:lnTo>
                  <a:pt x="1348981" y="437476"/>
                </a:lnTo>
                <a:lnTo>
                  <a:pt x="1381312" y="382619"/>
                </a:lnTo>
                <a:lnTo>
                  <a:pt x="1392526" y="324349"/>
                </a:lnTo>
                <a:lnTo>
                  <a:pt x="1389681" y="294822"/>
                </a:lnTo>
                <a:lnTo>
                  <a:pt x="1367663" y="238114"/>
                </a:lnTo>
                <a:lnTo>
                  <a:pt x="1325510" y="185295"/>
                </a:lnTo>
                <a:lnTo>
                  <a:pt x="1265185" y="137281"/>
                </a:lnTo>
                <a:lnTo>
                  <a:pt x="1228821" y="115362"/>
                </a:lnTo>
                <a:lnTo>
                  <a:pt x="1188652" y="94988"/>
                </a:lnTo>
                <a:lnTo>
                  <a:pt x="1144921" y="76272"/>
                </a:lnTo>
                <a:lnTo>
                  <a:pt x="1097875" y="59330"/>
                </a:lnTo>
                <a:lnTo>
                  <a:pt x="1047758" y="44276"/>
                </a:lnTo>
                <a:lnTo>
                  <a:pt x="994818" y="31224"/>
                </a:lnTo>
                <a:lnTo>
                  <a:pt x="939298" y="20288"/>
                </a:lnTo>
                <a:lnTo>
                  <a:pt x="881445" y="11583"/>
                </a:lnTo>
                <a:lnTo>
                  <a:pt x="821504" y="5224"/>
                </a:lnTo>
                <a:lnTo>
                  <a:pt x="759721" y="1325"/>
                </a:lnTo>
                <a:lnTo>
                  <a:pt x="696340" y="0"/>
                </a:lnTo>
                <a:close/>
              </a:path>
            </a:pathLst>
          </a:custGeom>
          <a:noFill/>
          <a:ln w="154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1" name="object 6"/>
          <p:cNvSpPr>
            <a:spLocks/>
          </p:cNvSpPr>
          <p:nvPr/>
        </p:nvSpPr>
        <p:spPr bwMode="auto">
          <a:xfrm>
            <a:off x="4749800" y="2833688"/>
            <a:ext cx="1354138" cy="641350"/>
          </a:xfrm>
          <a:custGeom>
            <a:avLst/>
            <a:gdLst>
              <a:gd name="T0" fmla="*/ 676971 w 1354454"/>
              <a:gd name="T1" fmla="*/ 0 h 641350"/>
              <a:gd name="T2" fmla="*/ 611773 w 1354454"/>
              <a:gd name="T3" fmla="*/ 1465 h 641350"/>
              <a:gd name="T4" fmla="*/ 548328 w 1354454"/>
              <a:gd name="T5" fmla="*/ 5773 h 641350"/>
              <a:gd name="T6" fmla="*/ 486921 w 1354454"/>
              <a:gd name="T7" fmla="*/ 12789 h 641350"/>
              <a:gd name="T8" fmla="*/ 427835 w 1354454"/>
              <a:gd name="T9" fmla="*/ 22379 h 641350"/>
              <a:gd name="T10" fmla="*/ 371353 w 1354454"/>
              <a:gd name="T11" fmla="*/ 34410 h 641350"/>
              <a:gd name="T12" fmla="*/ 317760 w 1354454"/>
              <a:gd name="T13" fmla="*/ 48748 h 641350"/>
              <a:gd name="T14" fmla="*/ 267339 w 1354454"/>
              <a:gd name="T15" fmla="*/ 65260 h 641350"/>
              <a:gd name="T16" fmla="*/ 220374 w 1354454"/>
              <a:gd name="T17" fmla="*/ 83811 h 641350"/>
              <a:gd name="T18" fmla="*/ 177148 w 1354454"/>
              <a:gd name="T19" fmla="*/ 104268 h 641350"/>
              <a:gd name="T20" fmla="*/ 137946 w 1354454"/>
              <a:gd name="T21" fmla="*/ 126498 h 641350"/>
              <a:gd name="T22" fmla="*/ 103050 w 1354454"/>
              <a:gd name="T23" fmla="*/ 150365 h 641350"/>
              <a:gd name="T24" fmla="*/ 72744 w 1354454"/>
              <a:gd name="T25" fmla="*/ 175738 h 641350"/>
              <a:gd name="T26" fmla="*/ 27038 w 1354454"/>
              <a:gd name="T27" fmla="*/ 230461 h 641350"/>
              <a:gd name="T28" fmla="*/ 3098 w 1354454"/>
              <a:gd name="T29" fmla="*/ 289599 h 641350"/>
              <a:gd name="T30" fmla="*/ 0 w 1354454"/>
              <a:gd name="T31" fmla="*/ 320488 h 641350"/>
              <a:gd name="T32" fmla="*/ 3098 w 1354454"/>
              <a:gd name="T33" fmla="*/ 351353 h 641350"/>
              <a:gd name="T34" fmla="*/ 27038 w 1354454"/>
              <a:gd name="T35" fmla="*/ 410460 h 641350"/>
              <a:gd name="T36" fmla="*/ 72744 w 1354454"/>
              <a:gd name="T37" fmla="*/ 465171 h 641350"/>
              <a:gd name="T38" fmla="*/ 103050 w 1354454"/>
              <a:gd name="T39" fmla="*/ 490542 h 641350"/>
              <a:gd name="T40" fmla="*/ 137946 w 1354454"/>
              <a:gd name="T41" fmla="*/ 514413 h 641350"/>
              <a:gd name="T42" fmla="*/ 177148 w 1354454"/>
              <a:gd name="T43" fmla="*/ 536647 h 641350"/>
              <a:gd name="T44" fmla="*/ 220374 w 1354454"/>
              <a:gd name="T45" fmla="*/ 557111 h 641350"/>
              <a:gd name="T46" fmla="*/ 267339 w 1354454"/>
              <a:gd name="T47" fmla="*/ 575670 h 641350"/>
              <a:gd name="T48" fmla="*/ 317760 w 1354454"/>
              <a:gd name="T49" fmla="*/ 592190 h 641350"/>
              <a:gd name="T50" fmla="*/ 371353 w 1354454"/>
              <a:gd name="T51" fmla="*/ 606538 h 641350"/>
              <a:gd name="T52" fmla="*/ 427835 w 1354454"/>
              <a:gd name="T53" fmla="*/ 618578 h 641350"/>
              <a:gd name="T54" fmla="*/ 486921 w 1354454"/>
              <a:gd name="T55" fmla="*/ 628176 h 641350"/>
              <a:gd name="T56" fmla="*/ 548328 w 1354454"/>
              <a:gd name="T57" fmla="*/ 635198 h 641350"/>
              <a:gd name="T58" fmla="*/ 611773 w 1354454"/>
              <a:gd name="T59" fmla="*/ 639510 h 641350"/>
              <a:gd name="T60" fmla="*/ 676971 w 1354454"/>
              <a:gd name="T61" fmla="*/ 640977 h 641350"/>
              <a:gd name="T62" fmla="*/ 742170 w 1354454"/>
              <a:gd name="T63" fmla="*/ 639510 h 641350"/>
              <a:gd name="T64" fmla="*/ 805615 w 1354454"/>
              <a:gd name="T65" fmla="*/ 635198 h 641350"/>
              <a:gd name="T66" fmla="*/ 867022 w 1354454"/>
              <a:gd name="T67" fmla="*/ 628176 h 641350"/>
              <a:gd name="T68" fmla="*/ 926108 w 1354454"/>
              <a:gd name="T69" fmla="*/ 618578 h 641350"/>
              <a:gd name="T70" fmla="*/ 982590 w 1354454"/>
              <a:gd name="T71" fmla="*/ 606538 h 641350"/>
              <a:gd name="T72" fmla="*/ 1036183 w 1354454"/>
              <a:gd name="T73" fmla="*/ 592190 h 641350"/>
              <a:gd name="T74" fmla="*/ 1086604 w 1354454"/>
              <a:gd name="T75" fmla="*/ 575670 h 641350"/>
              <a:gd name="T76" fmla="*/ 1133569 w 1354454"/>
              <a:gd name="T77" fmla="*/ 557111 h 641350"/>
              <a:gd name="T78" fmla="*/ 1176795 w 1354454"/>
              <a:gd name="T79" fmla="*/ 536647 h 641350"/>
              <a:gd name="T80" fmla="*/ 1215997 w 1354454"/>
              <a:gd name="T81" fmla="*/ 514413 h 641350"/>
              <a:gd name="T82" fmla="*/ 1250893 w 1354454"/>
              <a:gd name="T83" fmla="*/ 490542 h 641350"/>
              <a:gd name="T84" fmla="*/ 1281199 w 1354454"/>
              <a:gd name="T85" fmla="*/ 465171 h 641350"/>
              <a:gd name="T86" fmla="*/ 1326904 w 1354454"/>
              <a:gd name="T87" fmla="*/ 410460 h 641350"/>
              <a:gd name="T88" fmla="*/ 1350844 w 1354454"/>
              <a:gd name="T89" fmla="*/ 351353 h 641350"/>
              <a:gd name="T90" fmla="*/ 1353943 w 1354454"/>
              <a:gd name="T91" fmla="*/ 320488 h 641350"/>
              <a:gd name="T92" fmla="*/ 1350844 w 1354454"/>
              <a:gd name="T93" fmla="*/ 289599 h 641350"/>
              <a:gd name="T94" fmla="*/ 1326904 w 1354454"/>
              <a:gd name="T95" fmla="*/ 230461 h 641350"/>
              <a:gd name="T96" fmla="*/ 1281199 w 1354454"/>
              <a:gd name="T97" fmla="*/ 175738 h 641350"/>
              <a:gd name="T98" fmla="*/ 1250893 w 1354454"/>
              <a:gd name="T99" fmla="*/ 150365 h 641350"/>
              <a:gd name="T100" fmla="*/ 1215997 w 1354454"/>
              <a:gd name="T101" fmla="*/ 126498 h 641350"/>
              <a:gd name="T102" fmla="*/ 1176795 w 1354454"/>
              <a:gd name="T103" fmla="*/ 104268 h 641350"/>
              <a:gd name="T104" fmla="*/ 1133569 w 1354454"/>
              <a:gd name="T105" fmla="*/ 83811 h 641350"/>
              <a:gd name="T106" fmla="*/ 1086604 w 1354454"/>
              <a:gd name="T107" fmla="*/ 65260 h 641350"/>
              <a:gd name="T108" fmla="*/ 1036183 w 1354454"/>
              <a:gd name="T109" fmla="*/ 48748 h 641350"/>
              <a:gd name="T110" fmla="*/ 982590 w 1354454"/>
              <a:gd name="T111" fmla="*/ 34410 h 641350"/>
              <a:gd name="T112" fmla="*/ 926108 w 1354454"/>
              <a:gd name="T113" fmla="*/ 22379 h 641350"/>
              <a:gd name="T114" fmla="*/ 867022 w 1354454"/>
              <a:gd name="T115" fmla="*/ 12789 h 641350"/>
              <a:gd name="T116" fmla="*/ 805615 w 1354454"/>
              <a:gd name="T117" fmla="*/ 5773 h 641350"/>
              <a:gd name="T118" fmla="*/ 742170 w 1354454"/>
              <a:gd name="T119" fmla="*/ 1465 h 641350"/>
              <a:gd name="T120" fmla="*/ 676971 w 1354454"/>
              <a:gd name="T121" fmla="*/ 0 h 64135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54454"/>
              <a:gd name="T184" fmla="*/ 0 h 641350"/>
              <a:gd name="T185" fmla="*/ 1354454 w 1354454"/>
              <a:gd name="T186" fmla="*/ 641350 h 64135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54454" h="641350">
                <a:moveTo>
                  <a:pt x="676971" y="0"/>
                </a:moveTo>
                <a:lnTo>
                  <a:pt x="611773" y="1465"/>
                </a:lnTo>
                <a:lnTo>
                  <a:pt x="548328" y="5773"/>
                </a:lnTo>
                <a:lnTo>
                  <a:pt x="486921" y="12789"/>
                </a:lnTo>
                <a:lnTo>
                  <a:pt x="427835" y="22379"/>
                </a:lnTo>
                <a:lnTo>
                  <a:pt x="371353" y="34410"/>
                </a:lnTo>
                <a:lnTo>
                  <a:pt x="317760" y="48748"/>
                </a:lnTo>
                <a:lnTo>
                  <a:pt x="267339" y="65260"/>
                </a:lnTo>
                <a:lnTo>
                  <a:pt x="220374" y="83811"/>
                </a:lnTo>
                <a:lnTo>
                  <a:pt x="177148" y="104268"/>
                </a:lnTo>
                <a:lnTo>
                  <a:pt x="137946" y="126498"/>
                </a:lnTo>
                <a:lnTo>
                  <a:pt x="103050" y="150365"/>
                </a:lnTo>
                <a:lnTo>
                  <a:pt x="72744" y="175738"/>
                </a:lnTo>
                <a:lnTo>
                  <a:pt x="27038" y="230461"/>
                </a:lnTo>
                <a:lnTo>
                  <a:pt x="3098" y="289599"/>
                </a:lnTo>
                <a:lnTo>
                  <a:pt x="0" y="320488"/>
                </a:lnTo>
                <a:lnTo>
                  <a:pt x="3098" y="351353"/>
                </a:lnTo>
                <a:lnTo>
                  <a:pt x="27038" y="410460"/>
                </a:lnTo>
                <a:lnTo>
                  <a:pt x="72744" y="465171"/>
                </a:lnTo>
                <a:lnTo>
                  <a:pt x="103050" y="490542"/>
                </a:lnTo>
                <a:lnTo>
                  <a:pt x="137946" y="514413"/>
                </a:lnTo>
                <a:lnTo>
                  <a:pt x="177148" y="536647"/>
                </a:lnTo>
                <a:lnTo>
                  <a:pt x="220374" y="557111"/>
                </a:lnTo>
                <a:lnTo>
                  <a:pt x="267339" y="575670"/>
                </a:lnTo>
                <a:lnTo>
                  <a:pt x="317760" y="592190"/>
                </a:lnTo>
                <a:lnTo>
                  <a:pt x="371353" y="606538"/>
                </a:lnTo>
                <a:lnTo>
                  <a:pt x="427835" y="618578"/>
                </a:lnTo>
                <a:lnTo>
                  <a:pt x="486921" y="628176"/>
                </a:lnTo>
                <a:lnTo>
                  <a:pt x="548328" y="635198"/>
                </a:lnTo>
                <a:lnTo>
                  <a:pt x="611773" y="639510"/>
                </a:lnTo>
                <a:lnTo>
                  <a:pt x="676971" y="640977"/>
                </a:lnTo>
                <a:lnTo>
                  <a:pt x="742170" y="639510"/>
                </a:lnTo>
                <a:lnTo>
                  <a:pt x="805615" y="635198"/>
                </a:lnTo>
                <a:lnTo>
                  <a:pt x="867022" y="628176"/>
                </a:lnTo>
                <a:lnTo>
                  <a:pt x="926108" y="618578"/>
                </a:lnTo>
                <a:lnTo>
                  <a:pt x="982590" y="606538"/>
                </a:lnTo>
                <a:lnTo>
                  <a:pt x="1036183" y="592190"/>
                </a:lnTo>
                <a:lnTo>
                  <a:pt x="1086604" y="575670"/>
                </a:lnTo>
                <a:lnTo>
                  <a:pt x="1133569" y="557111"/>
                </a:lnTo>
                <a:lnTo>
                  <a:pt x="1176795" y="536647"/>
                </a:lnTo>
                <a:lnTo>
                  <a:pt x="1215997" y="514413"/>
                </a:lnTo>
                <a:lnTo>
                  <a:pt x="1250893" y="490542"/>
                </a:lnTo>
                <a:lnTo>
                  <a:pt x="1281199" y="465171"/>
                </a:lnTo>
                <a:lnTo>
                  <a:pt x="1326904" y="410460"/>
                </a:lnTo>
                <a:lnTo>
                  <a:pt x="1350844" y="351353"/>
                </a:lnTo>
                <a:lnTo>
                  <a:pt x="1353943" y="320488"/>
                </a:lnTo>
                <a:lnTo>
                  <a:pt x="1350844" y="289599"/>
                </a:lnTo>
                <a:lnTo>
                  <a:pt x="1326904" y="230461"/>
                </a:lnTo>
                <a:lnTo>
                  <a:pt x="1281199" y="175738"/>
                </a:lnTo>
                <a:lnTo>
                  <a:pt x="1250893" y="150365"/>
                </a:lnTo>
                <a:lnTo>
                  <a:pt x="1215997" y="126498"/>
                </a:lnTo>
                <a:lnTo>
                  <a:pt x="1176795" y="104268"/>
                </a:lnTo>
                <a:lnTo>
                  <a:pt x="1133569" y="83811"/>
                </a:lnTo>
                <a:lnTo>
                  <a:pt x="1086604" y="65260"/>
                </a:lnTo>
                <a:lnTo>
                  <a:pt x="1036183" y="48748"/>
                </a:lnTo>
                <a:lnTo>
                  <a:pt x="982590" y="34410"/>
                </a:lnTo>
                <a:lnTo>
                  <a:pt x="926108" y="22379"/>
                </a:lnTo>
                <a:lnTo>
                  <a:pt x="867022" y="12789"/>
                </a:lnTo>
                <a:lnTo>
                  <a:pt x="805615" y="5773"/>
                </a:lnTo>
                <a:lnTo>
                  <a:pt x="742170" y="1465"/>
                </a:lnTo>
                <a:lnTo>
                  <a:pt x="676971" y="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2" name="object 7"/>
          <p:cNvSpPr>
            <a:spLocks/>
          </p:cNvSpPr>
          <p:nvPr/>
        </p:nvSpPr>
        <p:spPr bwMode="auto">
          <a:xfrm>
            <a:off x="4718050" y="2801938"/>
            <a:ext cx="1354138" cy="641350"/>
          </a:xfrm>
          <a:custGeom>
            <a:avLst/>
            <a:gdLst>
              <a:gd name="T0" fmla="*/ 676971 w 1354454"/>
              <a:gd name="T1" fmla="*/ 0 h 641350"/>
              <a:gd name="T2" fmla="*/ 611773 w 1354454"/>
              <a:gd name="T3" fmla="*/ 1465 h 641350"/>
              <a:gd name="T4" fmla="*/ 548328 w 1354454"/>
              <a:gd name="T5" fmla="*/ 5773 h 641350"/>
              <a:gd name="T6" fmla="*/ 486921 w 1354454"/>
              <a:gd name="T7" fmla="*/ 12789 h 641350"/>
              <a:gd name="T8" fmla="*/ 427835 w 1354454"/>
              <a:gd name="T9" fmla="*/ 22379 h 641350"/>
              <a:gd name="T10" fmla="*/ 371353 w 1354454"/>
              <a:gd name="T11" fmla="*/ 34410 h 641350"/>
              <a:gd name="T12" fmla="*/ 317760 w 1354454"/>
              <a:gd name="T13" fmla="*/ 48748 h 641350"/>
              <a:gd name="T14" fmla="*/ 267339 w 1354454"/>
              <a:gd name="T15" fmla="*/ 65260 h 641350"/>
              <a:gd name="T16" fmla="*/ 220374 w 1354454"/>
              <a:gd name="T17" fmla="*/ 83811 h 641350"/>
              <a:gd name="T18" fmla="*/ 177148 w 1354454"/>
              <a:gd name="T19" fmla="*/ 104268 h 641350"/>
              <a:gd name="T20" fmla="*/ 137946 w 1354454"/>
              <a:gd name="T21" fmla="*/ 126498 h 641350"/>
              <a:gd name="T22" fmla="*/ 103050 w 1354454"/>
              <a:gd name="T23" fmla="*/ 150365 h 641350"/>
              <a:gd name="T24" fmla="*/ 72744 w 1354454"/>
              <a:gd name="T25" fmla="*/ 175738 h 641350"/>
              <a:gd name="T26" fmla="*/ 27038 w 1354454"/>
              <a:gd name="T27" fmla="*/ 230461 h 641350"/>
              <a:gd name="T28" fmla="*/ 3098 w 1354454"/>
              <a:gd name="T29" fmla="*/ 289599 h 641350"/>
              <a:gd name="T30" fmla="*/ 0 w 1354454"/>
              <a:gd name="T31" fmla="*/ 320488 h 641350"/>
              <a:gd name="T32" fmla="*/ 3098 w 1354454"/>
              <a:gd name="T33" fmla="*/ 351353 h 641350"/>
              <a:gd name="T34" fmla="*/ 27038 w 1354454"/>
              <a:gd name="T35" fmla="*/ 410460 h 641350"/>
              <a:gd name="T36" fmla="*/ 72744 w 1354454"/>
              <a:gd name="T37" fmla="*/ 465171 h 641350"/>
              <a:gd name="T38" fmla="*/ 103050 w 1354454"/>
              <a:gd name="T39" fmla="*/ 490542 h 641350"/>
              <a:gd name="T40" fmla="*/ 137946 w 1354454"/>
              <a:gd name="T41" fmla="*/ 514413 h 641350"/>
              <a:gd name="T42" fmla="*/ 177148 w 1354454"/>
              <a:gd name="T43" fmla="*/ 536647 h 641350"/>
              <a:gd name="T44" fmla="*/ 220374 w 1354454"/>
              <a:gd name="T45" fmla="*/ 557111 h 641350"/>
              <a:gd name="T46" fmla="*/ 267339 w 1354454"/>
              <a:gd name="T47" fmla="*/ 575670 h 641350"/>
              <a:gd name="T48" fmla="*/ 317760 w 1354454"/>
              <a:gd name="T49" fmla="*/ 592190 h 641350"/>
              <a:gd name="T50" fmla="*/ 371353 w 1354454"/>
              <a:gd name="T51" fmla="*/ 606538 h 641350"/>
              <a:gd name="T52" fmla="*/ 427835 w 1354454"/>
              <a:gd name="T53" fmla="*/ 618578 h 641350"/>
              <a:gd name="T54" fmla="*/ 486921 w 1354454"/>
              <a:gd name="T55" fmla="*/ 628176 h 641350"/>
              <a:gd name="T56" fmla="*/ 548328 w 1354454"/>
              <a:gd name="T57" fmla="*/ 635198 h 641350"/>
              <a:gd name="T58" fmla="*/ 611773 w 1354454"/>
              <a:gd name="T59" fmla="*/ 639510 h 641350"/>
              <a:gd name="T60" fmla="*/ 676971 w 1354454"/>
              <a:gd name="T61" fmla="*/ 640977 h 641350"/>
              <a:gd name="T62" fmla="*/ 742170 w 1354454"/>
              <a:gd name="T63" fmla="*/ 639510 h 641350"/>
              <a:gd name="T64" fmla="*/ 805615 w 1354454"/>
              <a:gd name="T65" fmla="*/ 635198 h 641350"/>
              <a:gd name="T66" fmla="*/ 867022 w 1354454"/>
              <a:gd name="T67" fmla="*/ 628176 h 641350"/>
              <a:gd name="T68" fmla="*/ 926108 w 1354454"/>
              <a:gd name="T69" fmla="*/ 618578 h 641350"/>
              <a:gd name="T70" fmla="*/ 982590 w 1354454"/>
              <a:gd name="T71" fmla="*/ 606538 h 641350"/>
              <a:gd name="T72" fmla="*/ 1036183 w 1354454"/>
              <a:gd name="T73" fmla="*/ 592190 h 641350"/>
              <a:gd name="T74" fmla="*/ 1086604 w 1354454"/>
              <a:gd name="T75" fmla="*/ 575670 h 641350"/>
              <a:gd name="T76" fmla="*/ 1133569 w 1354454"/>
              <a:gd name="T77" fmla="*/ 557111 h 641350"/>
              <a:gd name="T78" fmla="*/ 1176795 w 1354454"/>
              <a:gd name="T79" fmla="*/ 536647 h 641350"/>
              <a:gd name="T80" fmla="*/ 1215997 w 1354454"/>
              <a:gd name="T81" fmla="*/ 514413 h 641350"/>
              <a:gd name="T82" fmla="*/ 1250893 w 1354454"/>
              <a:gd name="T83" fmla="*/ 490542 h 641350"/>
              <a:gd name="T84" fmla="*/ 1281199 w 1354454"/>
              <a:gd name="T85" fmla="*/ 465171 h 641350"/>
              <a:gd name="T86" fmla="*/ 1326904 w 1354454"/>
              <a:gd name="T87" fmla="*/ 410460 h 641350"/>
              <a:gd name="T88" fmla="*/ 1350844 w 1354454"/>
              <a:gd name="T89" fmla="*/ 351353 h 641350"/>
              <a:gd name="T90" fmla="*/ 1353943 w 1354454"/>
              <a:gd name="T91" fmla="*/ 320488 h 641350"/>
              <a:gd name="T92" fmla="*/ 1350844 w 1354454"/>
              <a:gd name="T93" fmla="*/ 289599 h 641350"/>
              <a:gd name="T94" fmla="*/ 1326904 w 1354454"/>
              <a:gd name="T95" fmla="*/ 230461 h 641350"/>
              <a:gd name="T96" fmla="*/ 1281199 w 1354454"/>
              <a:gd name="T97" fmla="*/ 175738 h 641350"/>
              <a:gd name="T98" fmla="*/ 1250893 w 1354454"/>
              <a:gd name="T99" fmla="*/ 150365 h 641350"/>
              <a:gd name="T100" fmla="*/ 1215997 w 1354454"/>
              <a:gd name="T101" fmla="*/ 126498 h 641350"/>
              <a:gd name="T102" fmla="*/ 1176795 w 1354454"/>
              <a:gd name="T103" fmla="*/ 104268 h 641350"/>
              <a:gd name="T104" fmla="*/ 1133569 w 1354454"/>
              <a:gd name="T105" fmla="*/ 83811 h 641350"/>
              <a:gd name="T106" fmla="*/ 1086604 w 1354454"/>
              <a:gd name="T107" fmla="*/ 65260 h 641350"/>
              <a:gd name="T108" fmla="*/ 1036183 w 1354454"/>
              <a:gd name="T109" fmla="*/ 48748 h 641350"/>
              <a:gd name="T110" fmla="*/ 982590 w 1354454"/>
              <a:gd name="T111" fmla="*/ 34410 h 641350"/>
              <a:gd name="T112" fmla="*/ 926108 w 1354454"/>
              <a:gd name="T113" fmla="*/ 22379 h 641350"/>
              <a:gd name="T114" fmla="*/ 867022 w 1354454"/>
              <a:gd name="T115" fmla="*/ 12789 h 641350"/>
              <a:gd name="T116" fmla="*/ 805615 w 1354454"/>
              <a:gd name="T117" fmla="*/ 5773 h 641350"/>
              <a:gd name="T118" fmla="*/ 742170 w 1354454"/>
              <a:gd name="T119" fmla="*/ 1465 h 641350"/>
              <a:gd name="T120" fmla="*/ 676971 w 1354454"/>
              <a:gd name="T121" fmla="*/ 0 h 64135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54454"/>
              <a:gd name="T184" fmla="*/ 0 h 641350"/>
              <a:gd name="T185" fmla="*/ 1354454 w 1354454"/>
              <a:gd name="T186" fmla="*/ 641350 h 64135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54454" h="641350">
                <a:moveTo>
                  <a:pt x="676971" y="0"/>
                </a:moveTo>
                <a:lnTo>
                  <a:pt x="611773" y="1465"/>
                </a:lnTo>
                <a:lnTo>
                  <a:pt x="548328" y="5773"/>
                </a:lnTo>
                <a:lnTo>
                  <a:pt x="486921" y="12789"/>
                </a:lnTo>
                <a:lnTo>
                  <a:pt x="427835" y="22379"/>
                </a:lnTo>
                <a:lnTo>
                  <a:pt x="371353" y="34410"/>
                </a:lnTo>
                <a:lnTo>
                  <a:pt x="317760" y="48748"/>
                </a:lnTo>
                <a:lnTo>
                  <a:pt x="267339" y="65260"/>
                </a:lnTo>
                <a:lnTo>
                  <a:pt x="220374" y="83811"/>
                </a:lnTo>
                <a:lnTo>
                  <a:pt x="177148" y="104268"/>
                </a:lnTo>
                <a:lnTo>
                  <a:pt x="137946" y="126498"/>
                </a:lnTo>
                <a:lnTo>
                  <a:pt x="103050" y="150365"/>
                </a:lnTo>
                <a:lnTo>
                  <a:pt x="72744" y="175738"/>
                </a:lnTo>
                <a:lnTo>
                  <a:pt x="27038" y="230461"/>
                </a:lnTo>
                <a:lnTo>
                  <a:pt x="3098" y="289599"/>
                </a:lnTo>
                <a:lnTo>
                  <a:pt x="0" y="320488"/>
                </a:lnTo>
                <a:lnTo>
                  <a:pt x="3098" y="351353"/>
                </a:lnTo>
                <a:lnTo>
                  <a:pt x="27038" y="410460"/>
                </a:lnTo>
                <a:lnTo>
                  <a:pt x="72744" y="465171"/>
                </a:lnTo>
                <a:lnTo>
                  <a:pt x="103050" y="490542"/>
                </a:lnTo>
                <a:lnTo>
                  <a:pt x="137946" y="514413"/>
                </a:lnTo>
                <a:lnTo>
                  <a:pt x="177148" y="536647"/>
                </a:lnTo>
                <a:lnTo>
                  <a:pt x="220374" y="557111"/>
                </a:lnTo>
                <a:lnTo>
                  <a:pt x="267339" y="575670"/>
                </a:lnTo>
                <a:lnTo>
                  <a:pt x="317760" y="592190"/>
                </a:lnTo>
                <a:lnTo>
                  <a:pt x="371353" y="606538"/>
                </a:lnTo>
                <a:lnTo>
                  <a:pt x="427835" y="618578"/>
                </a:lnTo>
                <a:lnTo>
                  <a:pt x="486921" y="628176"/>
                </a:lnTo>
                <a:lnTo>
                  <a:pt x="548328" y="635198"/>
                </a:lnTo>
                <a:lnTo>
                  <a:pt x="611773" y="639510"/>
                </a:lnTo>
                <a:lnTo>
                  <a:pt x="676971" y="640977"/>
                </a:lnTo>
                <a:lnTo>
                  <a:pt x="742170" y="639510"/>
                </a:lnTo>
                <a:lnTo>
                  <a:pt x="805615" y="635198"/>
                </a:lnTo>
                <a:lnTo>
                  <a:pt x="867022" y="628176"/>
                </a:lnTo>
                <a:lnTo>
                  <a:pt x="926108" y="618578"/>
                </a:lnTo>
                <a:lnTo>
                  <a:pt x="982590" y="606538"/>
                </a:lnTo>
                <a:lnTo>
                  <a:pt x="1036183" y="592190"/>
                </a:lnTo>
                <a:lnTo>
                  <a:pt x="1086604" y="575670"/>
                </a:lnTo>
                <a:lnTo>
                  <a:pt x="1133569" y="557111"/>
                </a:lnTo>
                <a:lnTo>
                  <a:pt x="1176795" y="536647"/>
                </a:lnTo>
                <a:lnTo>
                  <a:pt x="1215997" y="514413"/>
                </a:lnTo>
                <a:lnTo>
                  <a:pt x="1250893" y="490542"/>
                </a:lnTo>
                <a:lnTo>
                  <a:pt x="1281199" y="465171"/>
                </a:lnTo>
                <a:lnTo>
                  <a:pt x="1326904" y="410460"/>
                </a:lnTo>
                <a:lnTo>
                  <a:pt x="1350844" y="351353"/>
                </a:lnTo>
                <a:lnTo>
                  <a:pt x="1353943" y="320488"/>
                </a:lnTo>
                <a:lnTo>
                  <a:pt x="1350844" y="289599"/>
                </a:lnTo>
                <a:lnTo>
                  <a:pt x="1326904" y="230461"/>
                </a:lnTo>
                <a:lnTo>
                  <a:pt x="1281199" y="175738"/>
                </a:lnTo>
                <a:lnTo>
                  <a:pt x="1250893" y="150365"/>
                </a:lnTo>
                <a:lnTo>
                  <a:pt x="1215997" y="126498"/>
                </a:lnTo>
                <a:lnTo>
                  <a:pt x="1176795" y="104268"/>
                </a:lnTo>
                <a:lnTo>
                  <a:pt x="1133569" y="83811"/>
                </a:lnTo>
                <a:lnTo>
                  <a:pt x="1086604" y="65260"/>
                </a:lnTo>
                <a:lnTo>
                  <a:pt x="1036183" y="48748"/>
                </a:lnTo>
                <a:lnTo>
                  <a:pt x="982590" y="34410"/>
                </a:lnTo>
                <a:lnTo>
                  <a:pt x="926108" y="22379"/>
                </a:lnTo>
                <a:lnTo>
                  <a:pt x="867022" y="12789"/>
                </a:lnTo>
                <a:lnTo>
                  <a:pt x="805615" y="5773"/>
                </a:lnTo>
                <a:lnTo>
                  <a:pt x="742170" y="1465"/>
                </a:lnTo>
                <a:lnTo>
                  <a:pt x="67697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3" name="object 8"/>
          <p:cNvSpPr>
            <a:spLocks/>
          </p:cNvSpPr>
          <p:nvPr/>
        </p:nvSpPr>
        <p:spPr bwMode="auto">
          <a:xfrm>
            <a:off x="4718050" y="2801938"/>
            <a:ext cx="1354138" cy="641350"/>
          </a:xfrm>
          <a:custGeom>
            <a:avLst/>
            <a:gdLst>
              <a:gd name="T0" fmla="*/ 676971 w 1354454"/>
              <a:gd name="T1" fmla="*/ 0 h 641350"/>
              <a:gd name="T2" fmla="*/ 611773 w 1354454"/>
              <a:gd name="T3" fmla="*/ 1465 h 641350"/>
              <a:gd name="T4" fmla="*/ 548328 w 1354454"/>
              <a:gd name="T5" fmla="*/ 5773 h 641350"/>
              <a:gd name="T6" fmla="*/ 486921 w 1354454"/>
              <a:gd name="T7" fmla="*/ 12789 h 641350"/>
              <a:gd name="T8" fmla="*/ 427835 w 1354454"/>
              <a:gd name="T9" fmla="*/ 22379 h 641350"/>
              <a:gd name="T10" fmla="*/ 371353 w 1354454"/>
              <a:gd name="T11" fmla="*/ 34410 h 641350"/>
              <a:gd name="T12" fmla="*/ 317760 w 1354454"/>
              <a:gd name="T13" fmla="*/ 48748 h 641350"/>
              <a:gd name="T14" fmla="*/ 267339 w 1354454"/>
              <a:gd name="T15" fmla="*/ 65260 h 641350"/>
              <a:gd name="T16" fmla="*/ 220374 w 1354454"/>
              <a:gd name="T17" fmla="*/ 83811 h 641350"/>
              <a:gd name="T18" fmla="*/ 177148 w 1354454"/>
              <a:gd name="T19" fmla="*/ 104268 h 641350"/>
              <a:gd name="T20" fmla="*/ 137946 w 1354454"/>
              <a:gd name="T21" fmla="*/ 126498 h 641350"/>
              <a:gd name="T22" fmla="*/ 103050 w 1354454"/>
              <a:gd name="T23" fmla="*/ 150365 h 641350"/>
              <a:gd name="T24" fmla="*/ 72744 w 1354454"/>
              <a:gd name="T25" fmla="*/ 175738 h 641350"/>
              <a:gd name="T26" fmla="*/ 27038 w 1354454"/>
              <a:gd name="T27" fmla="*/ 230461 h 641350"/>
              <a:gd name="T28" fmla="*/ 3098 w 1354454"/>
              <a:gd name="T29" fmla="*/ 289599 h 641350"/>
              <a:gd name="T30" fmla="*/ 0 w 1354454"/>
              <a:gd name="T31" fmla="*/ 320488 h 641350"/>
              <a:gd name="T32" fmla="*/ 3098 w 1354454"/>
              <a:gd name="T33" fmla="*/ 351353 h 641350"/>
              <a:gd name="T34" fmla="*/ 27038 w 1354454"/>
              <a:gd name="T35" fmla="*/ 410460 h 641350"/>
              <a:gd name="T36" fmla="*/ 72744 w 1354454"/>
              <a:gd name="T37" fmla="*/ 465171 h 641350"/>
              <a:gd name="T38" fmla="*/ 103050 w 1354454"/>
              <a:gd name="T39" fmla="*/ 490542 h 641350"/>
              <a:gd name="T40" fmla="*/ 137946 w 1354454"/>
              <a:gd name="T41" fmla="*/ 514413 h 641350"/>
              <a:gd name="T42" fmla="*/ 177148 w 1354454"/>
              <a:gd name="T43" fmla="*/ 536647 h 641350"/>
              <a:gd name="T44" fmla="*/ 220374 w 1354454"/>
              <a:gd name="T45" fmla="*/ 557111 h 641350"/>
              <a:gd name="T46" fmla="*/ 267339 w 1354454"/>
              <a:gd name="T47" fmla="*/ 575670 h 641350"/>
              <a:gd name="T48" fmla="*/ 317760 w 1354454"/>
              <a:gd name="T49" fmla="*/ 592190 h 641350"/>
              <a:gd name="T50" fmla="*/ 371353 w 1354454"/>
              <a:gd name="T51" fmla="*/ 606538 h 641350"/>
              <a:gd name="T52" fmla="*/ 427835 w 1354454"/>
              <a:gd name="T53" fmla="*/ 618578 h 641350"/>
              <a:gd name="T54" fmla="*/ 486921 w 1354454"/>
              <a:gd name="T55" fmla="*/ 628176 h 641350"/>
              <a:gd name="T56" fmla="*/ 548328 w 1354454"/>
              <a:gd name="T57" fmla="*/ 635198 h 641350"/>
              <a:gd name="T58" fmla="*/ 611773 w 1354454"/>
              <a:gd name="T59" fmla="*/ 639510 h 641350"/>
              <a:gd name="T60" fmla="*/ 676971 w 1354454"/>
              <a:gd name="T61" fmla="*/ 640977 h 641350"/>
              <a:gd name="T62" fmla="*/ 742170 w 1354454"/>
              <a:gd name="T63" fmla="*/ 639510 h 641350"/>
              <a:gd name="T64" fmla="*/ 805615 w 1354454"/>
              <a:gd name="T65" fmla="*/ 635198 h 641350"/>
              <a:gd name="T66" fmla="*/ 867022 w 1354454"/>
              <a:gd name="T67" fmla="*/ 628176 h 641350"/>
              <a:gd name="T68" fmla="*/ 926108 w 1354454"/>
              <a:gd name="T69" fmla="*/ 618578 h 641350"/>
              <a:gd name="T70" fmla="*/ 982590 w 1354454"/>
              <a:gd name="T71" fmla="*/ 606538 h 641350"/>
              <a:gd name="T72" fmla="*/ 1036183 w 1354454"/>
              <a:gd name="T73" fmla="*/ 592190 h 641350"/>
              <a:gd name="T74" fmla="*/ 1086604 w 1354454"/>
              <a:gd name="T75" fmla="*/ 575670 h 641350"/>
              <a:gd name="T76" fmla="*/ 1133569 w 1354454"/>
              <a:gd name="T77" fmla="*/ 557111 h 641350"/>
              <a:gd name="T78" fmla="*/ 1176795 w 1354454"/>
              <a:gd name="T79" fmla="*/ 536647 h 641350"/>
              <a:gd name="T80" fmla="*/ 1215997 w 1354454"/>
              <a:gd name="T81" fmla="*/ 514413 h 641350"/>
              <a:gd name="T82" fmla="*/ 1250893 w 1354454"/>
              <a:gd name="T83" fmla="*/ 490542 h 641350"/>
              <a:gd name="T84" fmla="*/ 1281199 w 1354454"/>
              <a:gd name="T85" fmla="*/ 465171 h 641350"/>
              <a:gd name="T86" fmla="*/ 1326904 w 1354454"/>
              <a:gd name="T87" fmla="*/ 410460 h 641350"/>
              <a:gd name="T88" fmla="*/ 1350844 w 1354454"/>
              <a:gd name="T89" fmla="*/ 351353 h 641350"/>
              <a:gd name="T90" fmla="*/ 1353943 w 1354454"/>
              <a:gd name="T91" fmla="*/ 320488 h 641350"/>
              <a:gd name="T92" fmla="*/ 1350844 w 1354454"/>
              <a:gd name="T93" fmla="*/ 289599 h 641350"/>
              <a:gd name="T94" fmla="*/ 1326904 w 1354454"/>
              <a:gd name="T95" fmla="*/ 230461 h 641350"/>
              <a:gd name="T96" fmla="*/ 1281199 w 1354454"/>
              <a:gd name="T97" fmla="*/ 175738 h 641350"/>
              <a:gd name="T98" fmla="*/ 1250893 w 1354454"/>
              <a:gd name="T99" fmla="*/ 150365 h 641350"/>
              <a:gd name="T100" fmla="*/ 1215997 w 1354454"/>
              <a:gd name="T101" fmla="*/ 126498 h 641350"/>
              <a:gd name="T102" fmla="*/ 1176795 w 1354454"/>
              <a:gd name="T103" fmla="*/ 104268 h 641350"/>
              <a:gd name="T104" fmla="*/ 1133569 w 1354454"/>
              <a:gd name="T105" fmla="*/ 83811 h 641350"/>
              <a:gd name="T106" fmla="*/ 1086604 w 1354454"/>
              <a:gd name="T107" fmla="*/ 65260 h 641350"/>
              <a:gd name="T108" fmla="*/ 1036183 w 1354454"/>
              <a:gd name="T109" fmla="*/ 48748 h 641350"/>
              <a:gd name="T110" fmla="*/ 982590 w 1354454"/>
              <a:gd name="T111" fmla="*/ 34410 h 641350"/>
              <a:gd name="T112" fmla="*/ 926108 w 1354454"/>
              <a:gd name="T113" fmla="*/ 22379 h 641350"/>
              <a:gd name="T114" fmla="*/ 867022 w 1354454"/>
              <a:gd name="T115" fmla="*/ 12789 h 641350"/>
              <a:gd name="T116" fmla="*/ 805615 w 1354454"/>
              <a:gd name="T117" fmla="*/ 5773 h 641350"/>
              <a:gd name="T118" fmla="*/ 742170 w 1354454"/>
              <a:gd name="T119" fmla="*/ 1465 h 641350"/>
              <a:gd name="T120" fmla="*/ 676971 w 1354454"/>
              <a:gd name="T121" fmla="*/ 0 h 64135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54454"/>
              <a:gd name="T184" fmla="*/ 0 h 641350"/>
              <a:gd name="T185" fmla="*/ 1354454 w 1354454"/>
              <a:gd name="T186" fmla="*/ 641350 h 64135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54454" h="641350">
                <a:moveTo>
                  <a:pt x="676971" y="0"/>
                </a:moveTo>
                <a:lnTo>
                  <a:pt x="611773" y="1465"/>
                </a:lnTo>
                <a:lnTo>
                  <a:pt x="548328" y="5773"/>
                </a:lnTo>
                <a:lnTo>
                  <a:pt x="486921" y="12789"/>
                </a:lnTo>
                <a:lnTo>
                  <a:pt x="427835" y="22379"/>
                </a:lnTo>
                <a:lnTo>
                  <a:pt x="371353" y="34410"/>
                </a:lnTo>
                <a:lnTo>
                  <a:pt x="317760" y="48748"/>
                </a:lnTo>
                <a:lnTo>
                  <a:pt x="267339" y="65260"/>
                </a:lnTo>
                <a:lnTo>
                  <a:pt x="220374" y="83811"/>
                </a:lnTo>
                <a:lnTo>
                  <a:pt x="177148" y="104268"/>
                </a:lnTo>
                <a:lnTo>
                  <a:pt x="137946" y="126498"/>
                </a:lnTo>
                <a:lnTo>
                  <a:pt x="103050" y="150365"/>
                </a:lnTo>
                <a:lnTo>
                  <a:pt x="72744" y="175738"/>
                </a:lnTo>
                <a:lnTo>
                  <a:pt x="27038" y="230461"/>
                </a:lnTo>
                <a:lnTo>
                  <a:pt x="3098" y="289599"/>
                </a:lnTo>
                <a:lnTo>
                  <a:pt x="0" y="320488"/>
                </a:lnTo>
                <a:lnTo>
                  <a:pt x="3098" y="351353"/>
                </a:lnTo>
                <a:lnTo>
                  <a:pt x="27038" y="410460"/>
                </a:lnTo>
                <a:lnTo>
                  <a:pt x="72744" y="465171"/>
                </a:lnTo>
                <a:lnTo>
                  <a:pt x="103050" y="490542"/>
                </a:lnTo>
                <a:lnTo>
                  <a:pt x="137946" y="514413"/>
                </a:lnTo>
                <a:lnTo>
                  <a:pt x="177148" y="536647"/>
                </a:lnTo>
                <a:lnTo>
                  <a:pt x="220374" y="557111"/>
                </a:lnTo>
                <a:lnTo>
                  <a:pt x="267339" y="575670"/>
                </a:lnTo>
                <a:lnTo>
                  <a:pt x="317760" y="592190"/>
                </a:lnTo>
                <a:lnTo>
                  <a:pt x="371353" y="606538"/>
                </a:lnTo>
                <a:lnTo>
                  <a:pt x="427835" y="618578"/>
                </a:lnTo>
                <a:lnTo>
                  <a:pt x="486921" y="628176"/>
                </a:lnTo>
                <a:lnTo>
                  <a:pt x="548328" y="635198"/>
                </a:lnTo>
                <a:lnTo>
                  <a:pt x="611773" y="639510"/>
                </a:lnTo>
                <a:lnTo>
                  <a:pt x="676971" y="640977"/>
                </a:lnTo>
                <a:lnTo>
                  <a:pt x="742170" y="639510"/>
                </a:lnTo>
                <a:lnTo>
                  <a:pt x="805615" y="635198"/>
                </a:lnTo>
                <a:lnTo>
                  <a:pt x="867022" y="628176"/>
                </a:lnTo>
                <a:lnTo>
                  <a:pt x="926108" y="618578"/>
                </a:lnTo>
                <a:lnTo>
                  <a:pt x="982590" y="606538"/>
                </a:lnTo>
                <a:lnTo>
                  <a:pt x="1036183" y="592190"/>
                </a:lnTo>
                <a:lnTo>
                  <a:pt x="1086604" y="575670"/>
                </a:lnTo>
                <a:lnTo>
                  <a:pt x="1133569" y="557111"/>
                </a:lnTo>
                <a:lnTo>
                  <a:pt x="1176795" y="536647"/>
                </a:lnTo>
                <a:lnTo>
                  <a:pt x="1215997" y="514413"/>
                </a:lnTo>
                <a:lnTo>
                  <a:pt x="1250893" y="490542"/>
                </a:lnTo>
                <a:lnTo>
                  <a:pt x="1281199" y="465171"/>
                </a:lnTo>
                <a:lnTo>
                  <a:pt x="1326904" y="410460"/>
                </a:lnTo>
                <a:lnTo>
                  <a:pt x="1350844" y="351353"/>
                </a:lnTo>
                <a:lnTo>
                  <a:pt x="1353943" y="320488"/>
                </a:lnTo>
                <a:lnTo>
                  <a:pt x="1350844" y="289599"/>
                </a:lnTo>
                <a:lnTo>
                  <a:pt x="1326904" y="230461"/>
                </a:lnTo>
                <a:lnTo>
                  <a:pt x="1281199" y="175738"/>
                </a:lnTo>
                <a:lnTo>
                  <a:pt x="1250893" y="150365"/>
                </a:lnTo>
                <a:lnTo>
                  <a:pt x="1215997" y="126498"/>
                </a:lnTo>
                <a:lnTo>
                  <a:pt x="1176795" y="104268"/>
                </a:lnTo>
                <a:lnTo>
                  <a:pt x="1133569" y="83811"/>
                </a:lnTo>
                <a:lnTo>
                  <a:pt x="1086604" y="65260"/>
                </a:lnTo>
                <a:lnTo>
                  <a:pt x="1036183" y="48748"/>
                </a:lnTo>
                <a:lnTo>
                  <a:pt x="982590" y="34410"/>
                </a:lnTo>
                <a:lnTo>
                  <a:pt x="926108" y="22379"/>
                </a:lnTo>
                <a:lnTo>
                  <a:pt x="867022" y="12789"/>
                </a:lnTo>
                <a:lnTo>
                  <a:pt x="805615" y="5773"/>
                </a:lnTo>
                <a:lnTo>
                  <a:pt x="742170" y="1465"/>
                </a:lnTo>
                <a:lnTo>
                  <a:pt x="676971" y="0"/>
                </a:lnTo>
                <a:close/>
              </a:path>
            </a:pathLst>
          </a:custGeom>
          <a:noFill/>
          <a:ln w="154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4" name="object 9"/>
          <p:cNvSpPr>
            <a:spLocks/>
          </p:cNvSpPr>
          <p:nvPr/>
        </p:nvSpPr>
        <p:spPr bwMode="auto">
          <a:xfrm>
            <a:off x="2363788" y="2587625"/>
            <a:ext cx="4032250" cy="1239838"/>
          </a:xfrm>
          <a:custGeom>
            <a:avLst/>
            <a:gdLst>
              <a:gd name="T0" fmla="*/ 4032499 w 4032885"/>
              <a:gd name="T1" fmla="*/ 0 h 1239520"/>
              <a:gd name="T2" fmla="*/ 0 w 4032885"/>
              <a:gd name="T3" fmla="*/ 0 h 1239520"/>
              <a:gd name="T4" fmla="*/ 0 w 4032885"/>
              <a:gd name="T5" fmla="*/ 1239479 h 1239520"/>
              <a:gd name="T6" fmla="*/ 4032499 w 4032885"/>
              <a:gd name="T7" fmla="*/ 1239479 h 1239520"/>
              <a:gd name="T8" fmla="*/ 4032499 w 4032885"/>
              <a:gd name="T9" fmla="*/ 1222181 h 1239520"/>
              <a:gd name="T10" fmla="*/ 34817 w 4032885"/>
              <a:gd name="T11" fmla="*/ 1222181 h 1239520"/>
              <a:gd name="T12" fmla="*/ 17462 w 4032885"/>
              <a:gd name="T13" fmla="*/ 1204728 h 1239520"/>
              <a:gd name="T14" fmla="*/ 34817 w 4032885"/>
              <a:gd name="T15" fmla="*/ 1204728 h 1239520"/>
              <a:gd name="T16" fmla="*/ 34817 w 4032885"/>
              <a:gd name="T17" fmla="*/ 34751 h 1239520"/>
              <a:gd name="T18" fmla="*/ 17462 w 4032885"/>
              <a:gd name="T19" fmla="*/ 34751 h 1239520"/>
              <a:gd name="T20" fmla="*/ 34817 w 4032885"/>
              <a:gd name="T21" fmla="*/ 17453 h 1239520"/>
              <a:gd name="T22" fmla="*/ 4032499 w 4032885"/>
              <a:gd name="T23" fmla="*/ 17453 h 1239520"/>
              <a:gd name="T24" fmla="*/ 4032499 w 4032885"/>
              <a:gd name="T25" fmla="*/ 0 h 1239520"/>
              <a:gd name="T26" fmla="*/ 34817 w 4032885"/>
              <a:gd name="T27" fmla="*/ 1204728 h 1239520"/>
              <a:gd name="T28" fmla="*/ 17462 w 4032885"/>
              <a:gd name="T29" fmla="*/ 1204728 h 1239520"/>
              <a:gd name="T30" fmla="*/ 34817 w 4032885"/>
              <a:gd name="T31" fmla="*/ 1222181 h 1239520"/>
              <a:gd name="T32" fmla="*/ 34817 w 4032885"/>
              <a:gd name="T33" fmla="*/ 1204728 h 1239520"/>
              <a:gd name="T34" fmla="*/ 3997636 w 4032885"/>
              <a:gd name="T35" fmla="*/ 1204728 h 1239520"/>
              <a:gd name="T36" fmla="*/ 34817 w 4032885"/>
              <a:gd name="T37" fmla="*/ 1204728 h 1239520"/>
              <a:gd name="T38" fmla="*/ 34817 w 4032885"/>
              <a:gd name="T39" fmla="*/ 1222181 h 1239520"/>
              <a:gd name="T40" fmla="*/ 3997636 w 4032885"/>
              <a:gd name="T41" fmla="*/ 1222181 h 1239520"/>
              <a:gd name="T42" fmla="*/ 3997636 w 4032885"/>
              <a:gd name="T43" fmla="*/ 1204728 h 1239520"/>
              <a:gd name="T44" fmla="*/ 3997636 w 4032885"/>
              <a:gd name="T45" fmla="*/ 17453 h 1239520"/>
              <a:gd name="T46" fmla="*/ 3997636 w 4032885"/>
              <a:gd name="T47" fmla="*/ 1222181 h 1239520"/>
              <a:gd name="T48" fmla="*/ 4015145 w 4032885"/>
              <a:gd name="T49" fmla="*/ 1204728 h 1239520"/>
              <a:gd name="T50" fmla="*/ 4032499 w 4032885"/>
              <a:gd name="T51" fmla="*/ 1204728 h 1239520"/>
              <a:gd name="T52" fmla="*/ 4032499 w 4032885"/>
              <a:gd name="T53" fmla="*/ 34751 h 1239520"/>
              <a:gd name="T54" fmla="*/ 4015145 w 4032885"/>
              <a:gd name="T55" fmla="*/ 34751 h 1239520"/>
              <a:gd name="T56" fmla="*/ 3997636 w 4032885"/>
              <a:gd name="T57" fmla="*/ 17453 h 1239520"/>
              <a:gd name="T58" fmla="*/ 4032499 w 4032885"/>
              <a:gd name="T59" fmla="*/ 1204728 h 1239520"/>
              <a:gd name="T60" fmla="*/ 4015145 w 4032885"/>
              <a:gd name="T61" fmla="*/ 1204728 h 1239520"/>
              <a:gd name="T62" fmla="*/ 3997636 w 4032885"/>
              <a:gd name="T63" fmla="*/ 1222181 h 1239520"/>
              <a:gd name="T64" fmla="*/ 4032499 w 4032885"/>
              <a:gd name="T65" fmla="*/ 1222181 h 1239520"/>
              <a:gd name="T66" fmla="*/ 4032499 w 4032885"/>
              <a:gd name="T67" fmla="*/ 1204728 h 1239520"/>
              <a:gd name="T68" fmla="*/ 34817 w 4032885"/>
              <a:gd name="T69" fmla="*/ 17453 h 1239520"/>
              <a:gd name="T70" fmla="*/ 17462 w 4032885"/>
              <a:gd name="T71" fmla="*/ 34751 h 1239520"/>
              <a:gd name="T72" fmla="*/ 34817 w 4032885"/>
              <a:gd name="T73" fmla="*/ 34751 h 1239520"/>
              <a:gd name="T74" fmla="*/ 34817 w 4032885"/>
              <a:gd name="T75" fmla="*/ 17453 h 1239520"/>
              <a:gd name="T76" fmla="*/ 3997636 w 4032885"/>
              <a:gd name="T77" fmla="*/ 17453 h 1239520"/>
              <a:gd name="T78" fmla="*/ 34817 w 4032885"/>
              <a:gd name="T79" fmla="*/ 17453 h 1239520"/>
              <a:gd name="T80" fmla="*/ 34817 w 4032885"/>
              <a:gd name="T81" fmla="*/ 34751 h 1239520"/>
              <a:gd name="T82" fmla="*/ 3997636 w 4032885"/>
              <a:gd name="T83" fmla="*/ 34751 h 1239520"/>
              <a:gd name="T84" fmla="*/ 3997636 w 4032885"/>
              <a:gd name="T85" fmla="*/ 17453 h 1239520"/>
              <a:gd name="T86" fmla="*/ 4032499 w 4032885"/>
              <a:gd name="T87" fmla="*/ 17453 h 1239520"/>
              <a:gd name="T88" fmla="*/ 3997636 w 4032885"/>
              <a:gd name="T89" fmla="*/ 17453 h 1239520"/>
              <a:gd name="T90" fmla="*/ 4015145 w 4032885"/>
              <a:gd name="T91" fmla="*/ 34751 h 1239520"/>
              <a:gd name="T92" fmla="*/ 4032499 w 4032885"/>
              <a:gd name="T93" fmla="*/ 34751 h 1239520"/>
              <a:gd name="T94" fmla="*/ 4032499 w 4032885"/>
              <a:gd name="T95" fmla="*/ 17453 h 123952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32885"/>
              <a:gd name="T145" fmla="*/ 0 h 1239520"/>
              <a:gd name="T146" fmla="*/ 4032885 w 4032885"/>
              <a:gd name="T147" fmla="*/ 1239520 h 123952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32885" h="1239520">
                <a:moveTo>
                  <a:pt x="4032499" y="0"/>
                </a:moveTo>
                <a:lnTo>
                  <a:pt x="0" y="0"/>
                </a:lnTo>
                <a:lnTo>
                  <a:pt x="0" y="1239479"/>
                </a:lnTo>
                <a:lnTo>
                  <a:pt x="4032499" y="1239479"/>
                </a:lnTo>
                <a:lnTo>
                  <a:pt x="4032499" y="1222181"/>
                </a:lnTo>
                <a:lnTo>
                  <a:pt x="34817" y="1222181"/>
                </a:lnTo>
                <a:lnTo>
                  <a:pt x="17462" y="1204728"/>
                </a:lnTo>
                <a:lnTo>
                  <a:pt x="34817" y="12047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1239520">
                <a:moveTo>
                  <a:pt x="34817" y="1204728"/>
                </a:moveTo>
                <a:lnTo>
                  <a:pt x="17462" y="1204728"/>
                </a:lnTo>
                <a:lnTo>
                  <a:pt x="34817" y="1222181"/>
                </a:lnTo>
                <a:lnTo>
                  <a:pt x="34817" y="1204728"/>
                </a:lnTo>
                <a:close/>
              </a:path>
              <a:path w="4032885" h="1239520">
                <a:moveTo>
                  <a:pt x="3997636" y="1204728"/>
                </a:moveTo>
                <a:lnTo>
                  <a:pt x="34817" y="1204728"/>
                </a:lnTo>
                <a:lnTo>
                  <a:pt x="34817" y="1222181"/>
                </a:lnTo>
                <a:lnTo>
                  <a:pt x="3997636" y="1222181"/>
                </a:lnTo>
                <a:lnTo>
                  <a:pt x="3997636" y="1204728"/>
                </a:lnTo>
                <a:close/>
              </a:path>
              <a:path w="4032885" h="1239520">
                <a:moveTo>
                  <a:pt x="3997636" y="17453"/>
                </a:moveTo>
                <a:lnTo>
                  <a:pt x="3997636" y="1222181"/>
                </a:lnTo>
                <a:lnTo>
                  <a:pt x="4015145" y="1204728"/>
                </a:lnTo>
                <a:lnTo>
                  <a:pt x="4032499" y="12047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1239520">
                <a:moveTo>
                  <a:pt x="4032499" y="1204728"/>
                </a:moveTo>
                <a:lnTo>
                  <a:pt x="4015145" y="1204728"/>
                </a:lnTo>
                <a:lnTo>
                  <a:pt x="3997636" y="1222181"/>
                </a:lnTo>
                <a:lnTo>
                  <a:pt x="4032499" y="1222181"/>
                </a:lnTo>
                <a:lnTo>
                  <a:pt x="4032499" y="1204728"/>
                </a:lnTo>
                <a:close/>
              </a:path>
              <a:path w="4032885" h="1239520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1239520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1239520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5" name="object 10"/>
          <p:cNvSpPr>
            <a:spLocks/>
          </p:cNvSpPr>
          <p:nvPr/>
        </p:nvSpPr>
        <p:spPr bwMode="auto">
          <a:xfrm>
            <a:off x="2363788" y="3792538"/>
            <a:ext cx="4032250" cy="592137"/>
          </a:xfrm>
          <a:custGeom>
            <a:avLst/>
            <a:gdLst>
              <a:gd name="T0" fmla="*/ 4032499 w 4032885"/>
              <a:gd name="T1" fmla="*/ 0 h 591185"/>
              <a:gd name="T2" fmla="*/ 0 w 4032885"/>
              <a:gd name="T3" fmla="*/ 0 h 591185"/>
              <a:gd name="T4" fmla="*/ 0 w 4032885"/>
              <a:gd name="T5" fmla="*/ 590780 h 591185"/>
              <a:gd name="T6" fmla="*/ 4032499 w 4032885"/>
              <a:gd name="T7" fmla="*/ 590780 h 591185"/>
              <a:gd name="T8" fmla="*/ 4032499 w 4032885"/>
              <a:gd name="T9" fmla="*/ 573481 h 591185"/>
              <a:gd name="T10" fmla="*/ 34817 w 4032885"/>
              <a:gd name="T11" fmla="*/ 573481 h 591185"/>
              <a:gd name="T12" fmla="*/ 17462 w 4032885"/>
              <a:gd name="T13" fmla="*/ 556028 h 591185"/>
              <a:gd name="T14" fmla="*/ 34817 w 4032885"/>
              <a:gd name="T15" fmla="*/ 556028 h 591185"/>
              <a:gd name="T16" fmla="*/ 34817 w 4032885"/>
              <a:gd name="T17" fmla="*/ 34751 h 591185"/>
              <a:gd name="T18" fmla="*/ 17462 w 4032885"/>
              <a:gd name="T19" fmla="*/ 34751 h 591185"/>
              <a:gd name="T20" fmla="*/ 34817 w 4032885"/>
              <a:gd name="T21" fmla="*/ 17453 h 591185"/>
              <a:gd name="T22" fmla="*/ 4032499 w 4032885"/>
              <a:gd name="T23" fmla="*/ 17453 h 591185"/>
              <a:gd name="T24" fmla="*/ 4032499 w 4032885"/>
              <a:gd name="T25" fmla="*/ 0 h 591185"/>
              <a:gd name="T26" fmla="*/ 34817 w 4032885"/>
              <a:gd name="T27" fmla="*/ 556028 h 591185"/>
              <a:gd name="T28" fmla="*/ 17462 w 4032885"/>
              <a:gd name="T29" fmla="*/ 556028 h 591185"/>
              <a:gd name="T30" fmla="*/ 34817 w 4032885"/>
              <a:gd name="T31" fmla="*/ 573481 h 591185"/>
              <a:gd name="T32" fmla="*/ 34817 w 4032885"/>
              <a:gd name="T33" fmla="*/ 556028 h 591185"/>
              <a:gd name="T34" fmla="*/ 3997636 w 4032885"/>
              <a:gd name="T35" fmla="*/ 556028 h 591185"/>
              <a:gd name="T36" fmla="*/ 34817 w 4032885"/>
              <a:gd name="T37" fmla="*/ 556028 h 591185"/>
              <a:gd name="T38" fmla="*/ 34817 w 4032885"/>
              <a:gd name="T39" fmla="*/ 573481 h 591185"/>
              <a:gd name="T40" fmla="*/ 3997636 w 4032885"/>
              <a:gd name="T41" fmla="*/ 573481 h 591185"/>
              <a:gd name="T42" fmla="*/ 3997636 w 4032885"/>
              <a:gd name="T43" fmla="*/ 556028 h 591185"/>
              <a:gd name="T44" fmla="*/ 3997636 w 4032885"/>
              <a:gd name="T45" fmla="*/ 17453 h 591185"/>
              <a:gd name="T46" fmla="*/ 3997636 w 4032885"/>
              <a:gd name="T47" fmla="*/ 573481 h 591185"/>
              <a:gd name="T48" fmla="*/ 4015145 w 4032885"/>
              <a:gd name="T49" fmla="*/ 556028 h 591185"/>
              <a:gd name="T50" fmla="*/ 4032499 w 4032885"/>
              <a:gd name="T51" fmla="*/ 556028 h 591185"/>
              <a:gd name="T52" fmla="*/ 4032499 w 4032885"/>
              <a:gd name="T53" fmla="*/ 34751 h 591185"/>
              <a:gd name="T54" fmla="*/ 4015145 w 4032885"/>
              <a:gd name="T55" fmla="*/ 34751 h 591185"/>
              <a:gd name="T56" fmla="*/ 3997636 w 4032885"/>
              <a:gd name="T57" fmla="*/ 17453 h 591185"/>
              <a:gd name="T58" fmla="*/ 4032499 w 4032885"/>
              <a:gd name="T59" fmla="*/ 556028 h 591185"/>
              <a:gd name="T60" fmla="*/ 4015145 w 4032885"/>
              <a:gd name="T61" fmla="*/ 556028 h 591185"/>
              <a:gd name="T62" fmla="*/ 3997636 w 4032885"/>
              <a:gd name="T63" fmla="*/ 573481 h 591185"/>
              <a:gd name="T64" fmla="*/ 4032499 w 4032885"/>
              <a:gd name="T65" fmla="*/ 573481 h 591185"/>
              <a:gd name="T66" fmla="*/ 4032499 w 4032885"/>
              <a:gd name="T67" fmla="*/ 556028 h 591185"/>
              <a:gd name="T68" fmla="*/ 34817 w 4032885"/>
              <a:gd name="T69" fmla="*/ 17453 h 591185"/>
              <a:gd name="T70" fmla="*/ 17462 w 4032885"/>
              <a:gd name="T71" fmla="*/ 34751 h 591185"/>
              <a:gd name="T72" fmla="*/ 34817 w 4032885"/>
              <a:gd name="T73" fmla="*/ 34751 h 591185"/>
              <a:gd name="T74" fmla="*/ 34817 w 4032885"/>
              <a:gd name="T75" fmla="*/ 17453 h 591185"/>
              <a:gd name="T76" fmla="*/ 3997636 w 4032885"/>
              <a:gd name="T77" fmla="*/ 17453 h 591185"/>
              <a:gd name="T78" fmla="*/ 34817 w 4032885"/>
              <a:gd name="T79" fmla="*/ 17453 h 591185"/>
              <a:gd name="T80" fmla="*/ 34817 w 4032885"/>
              <a:gd name="T81" fmla="*/ 34751 h 591185"/>
              <a:gd name="T82" fmla="*/ 3997636 w 4032885"/>
              <a:gd name="T83" fmla="*/ 34751 h 591185"/>
              <a:gd name="T84" fmla="*/ 3997636 w 4032885"/>
              <a:gd name="T85" fmla="*/ 17453 h 591185"/>
              <a:gd name="T86" fmla="*/ 4032499 w 4032885"/>
              <a:gd name="T87" fmla="*/ 17453 h 591185"/>
              <a:gd name="T88" fmla="*/ 3997636 w 4032885"/>
              <a:gd name="T89" fmla="*/ 17453 h 591185"/>
              <a:gd name="T90" fmla="*/ 4015145 w 4032885"/>
              <a:gd name="T91" fmla="*/ 34751 h 591185"/>
              <a:gd name="T92" fmla="*/ 4032499 w 4032885"/>
              <a:gd name="T93" fmla="*/ 34751 h 591185"/>
              <a:gd name="T94" fmla="*/ 4032499 w 4032885"/>
              <a:gd name="T95" fmla="*/ 17453 h 5911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32885"/>
              <a:gd name="T145" fmla="*/ 0 h 591185"/>
              <a:gd name="T146" fmla="*/ 4032885 w 4032885"/>
              <a:gd name="T147" fmla="*/ 591185 h 5911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81"/>
                </a:lnTo>
                <a:lnTo>
                  <a:pt x="34817" y="573481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81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81"/>
                </a:lnTo>
                <a:lnTo>
                  <a:pt x="3997636" y="573481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997636" y="573481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81"/>
                </a:lnTo>
                <a:lnTo>
                  <a:pt x="4032499" y="573481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6" name="object 11"/>
          <p:cNvSpPr>
            <a:spLocks/>
          </p:cNvSpPr>
          <p:nvPr/>
        </p:nvSpPr>
        <p:spPr bwMode="auto">
          <a:xfrm>
            <a:off x="2363788" y="4348163"/>
            <a:ext cx="4032250" cy="592137"/>
          </a:xfrm>
          <a:custGeom>
            <a:avLst/>
            <a:gdLst>
              <a:gd name="T0" fmla="*/ 4032499 w 4032885"/>
              <a:gd name="T1" fmla="*/ 0 h 591185"/>
              <a:gd name="T2" fmla="*/ 0 w 4032885"/>
              <a:gd name="T3" fmla="*/ 0 h 591185"/>
              <a:gd name="T4" fmla="*/ 0 w 4032885"/>
              <a:gd name="T5" fmla="*/ 590780 h 591185"/>
              <a:gd name="T6" fmla="*/ 4032499 w 4032885"/>
              <a:gd name="T7" fmla="*/ 590780 h 591185"/>
              <a:gd name="T8" fmla="*/ 4032499 w 4032885"/>
              <a:gd name="T9" fmla="*/ 573481 h 591185"/>
              <a:gd name="T10" fmla="*/ 34817 w 4032885"/>
              <a:gd name="T11" fmla="*/ 573481 h 591185"/>
              <a:gd name="T12" fmla="*/ 17462 w 4032885"/>
              <a:gd name="T13" fmla="*/ 556028 h 591185"/>
              <a:gd name="T14" fmla="*/ 34817 w 4032885"/>
              <a:gd name="T15" fmla="*/ 556028 h 591185"/>
              <a:gd name="T16" fmla="*/ 34817 w 4032885"/>
              <a:gd name="T17" fmla="*/ 34751 h 591185"/>
              <a:gd name="T18" fmla="*/ 17462 w 4032885"/>
              <a:gd name="T19" fmla="*/ 34751 h 591185"/>
              <a:gd name="T20" fmla="*/ 34817 w 4032885"/>
              <a:gd name="T21" fmla="*/ 17453 h 591185"/>
              <a:gd name="T22" fmla="*/ 4032499 w 4032885"/>
              <a:gd name="T23" fmla="*/ 17453 h 591185"/>
              <a:gd name="T24" fmla="*/ 4032499 w 4032885"/>
              <a:gd name="T25" fmla="*/ 0 h 591185"/>
              <a:gd name="T26" fmla="*/ 34817 w 4032885"/>
              <a:gd name="T27" fmla="*/ 556028 h 591185"/>
              <a:gd name="T28" fmla="*/ 17462 w 4032885"/>
              <a:gd name="T29" fmla="*/ 556028 h 591185"/>
              <a:gd name="T30" fmla="*/ 34817 w 4032885"/>
              <a:gd name="T31" fmla="*/ 573481 h 591185"/>
              <a:gd name="T32" fmla="*/ 34817 w 4032885"/>
              <a:gd name="T33" fmla="*/ 556028 h 591185"/>
              <a:gd name="T34" fmla="*/ 3997636 w 4032885"/>
              <a:gd name="T35" fmla="*/ 556028 h 591185"/>
              <a:gd name="T36" fmla="*/ 34817 w 4032885"/>
              <a:gd name="T37" fmla="*/ 556028 h 591185"/>
              <a:gd name="T38" fmla="*/ 34817 w 4032885"/>
              <a:gd name="T39" fmla="*/ 573481 h 591185"/>
              <a:gd name="T40" fmla="*/ 3997636 w 4032885"/>
              <a:gd name="T41" fmla="*/ 573481 h 591185"/>
              <a:gd name="T42" fmla="*/ 3997636 w 4032885"/>
              <a:gd name="T43" fmla="*/ 556028 h 591185"/>
              <a:gd name="T44" fmla="*/ 3997636 w 4032885"/>
              <a:gd name="T45" fmla="*/ 17453 h 591185"/>
              <a:gd name="T46" fmla="*/ 3997636 w 4032885"/>
              <a:gd name="T47" fmla="*/ 573481 h 591185"/>
              <a:gd name="T48" fmla="*/ 4015145 w 4032885"/>
              <a:gd name="T49" fmla="*/ 556028 h 591185"/>
              <a:gd name="T50" fmla="*/ 4032499 w 4032885"/>
              <a:gd name="T51" fmla="*/ 556028 h 591185"/>
              <a:gd name="T52" fmla="*/ 4032499 w 4032885"/>
              <a:gd name="T53" fmla="*/ 34751 h 591185"/>
              <a:gd name="T54" fmla="*/ 4015145 w 4032885"/>
              <a:gd name="T55" fmla="*/ 34751 h 591185"/>
              <a:gd name="T56" fmla="*/ 3997636 w 4032885"/>
              <a:gd name="T57" fmla="*/ 17453 h 591185"/>
              <a:gd name="T58" fmla="*/ 4032499 w 4032885"/>
              <a:gd name="T59" fmla="*/ 556028 h 591185"/>
              <a:gd name="T60" fmla="*/ 4015145 w 4032885"/>
              <a:gd name="T61" fmla="*/ 556028 h 591185"/>
              <a:gd name="T62" fmla="*/ 3997636 w 4032885"/>
              <a:gd name="T63" fmla="*/ 573481 h 591185"/>
              <a:gd name="T64" fmla="*/ 4032499 w 4032885"/>
              <a:gd name="T65" fmla="*/ 573481 h 591185"/>
              <a:gd name="T66" fmla="*/ 4032499 w 4032885"/>
              <a:gd name="T67" fmla="*/ 556028 h 591185"/>
              <a:gd name="T68" fmla="*/ 34817 w 4032885"/>
              <a:gd name="T69" fmla="*/ 17453 h 591185"/>
              <a:gd name="T70" fmla="*/ 17462 w 4032885"/>
              <a:gd name="T71" fmla="*/ 34751 h 591185"/>
              <a:gd name="T72" fmla="*/ 34817 w 4032885"/>
              <a:gd name="T73" fmla="*/ 34751 h 591185"/>
              <a:gd name="T74" fmla="*/ 34817 w 4032885"/>
              <a:gd name="T75" fmla="*/ 17453 h 591185"/>
              <a:gd name="T76" fmla="*/ 3997636 w 4032885"/>
              <a:gd name="T77" fmla="*/ 17453 h 591185"/>
              <a:gd name="T78" fmla="*/ 34817 w 4032885"/>
              <a:gd name="T79" fmla="*/ 17453 h 591185"/>
              <a:gd name="T80" fmla="*/ 34817 w 4032885"/>
              <a:gd name="T81" fmla="*/ 34751 h 591185"/>
              <a:gd name="T82" fmla="*/ 3997636 w 4032885"/>
              <a:gd name="T83" fmla="*/ 34751 h 591185"/>
              <a:gd name="T84" fmla="*/ 3997636 w 4032885"/>
              <a:gd name="T85" fmla="*/ 17453 h 591185"/>
              <a:gd name="T86" fmla="*/ 4032499 w 4032885"/>
              <a:gd name="T87" fmla="*/ 17453 h 591185"/>
              <a:gd name="T88" fmla="*/ 3997636 w 4032885"/>
              <a:gd name="T89" fmla="*/ 17453 h 591185"/>
              <a:gd name="T90" fmla="*/ 4015145 w 4032885"/>
              <a:gd name="T91" fmla="*/ 34751 h 591185"/>
              <a:gd name="T92" fmla="*/ 4032499 w 4032885"/>
              <a:gd name="T93" fmla="*/ 34751 h 591185"/>
              <a:gd name="T94" fmla="*/ 4032499 w 4032885"/>
              <a:gd name="T95" fmla="*/ 17453 h 5911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32885"/>
              <a:gd name="T145" fmla="*/ 0 h 591185"/>
              <a:gd name="T146" fmla="*/ 4032885 w 4032885"/>
              <a:gd name="T147" fmla="*/ 591185 h 5911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81"/>
                </a:lnTo>
                <a:lnTo>
                  <a:pt x="34817" y="573481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81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81"/>
                </a:lnTo>
                <a:lnTo>
                  <a:pt x="3997636" y="573481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997636" y="573481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81"/>
                </a:lnTo>
                <a:lnTo>
                  <a:pt x="4032499" y="573481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7" name="object 12"/>
          <p:cNvSpPr>
            <a:spLocks/>
          </p:cNvSpPr>
          <p:nvPr/>
        </p:nvSpPr>
        <p:spPr bwMode="auto">
          <a:xfrm>
            <a:off x="2363788" y="4905375"/>
            <a:ext cx="4032250" cy="590550"/>
          </a:xfrm>
          <a:custGeom>
            <a:avLst/>
            <a:gdLst>
              <a:gd name="T0" fmla="*/ 4032499 w 4032885"/>
              <a:gd name="T1" fmla="*/ 0 h 591185"/>
              <a:gd name="T2" fmla="*/ 0 w 4032885"/>
              <a:gd name="T3" fmla="*/ 0 h 591185"/>
              <a:gd name="T4" fmla="*/ 0 w 4032885"/>
              <a:gd name="T5" fmla="*/ 590780 h 591185"/>
              <a:gd name="T6" fmla="*/ 4032499 w 4032885"/>
              <a:gd name="T7" fmla="*/ 590780 h 591185"/>
              <a:gd name="T8" fmla="*/ 4032499 w 4032885"/>
              <a:gd name="T9" fmla="*/ 573404 h 591185"/>
              <a:gd name="T10" fmla="*/ 34817 w 4032885"/>
              <a:gd name="T11" fmla="*/ 573404 h 591185"/>
              <a:gd name="T12" fmla="*/ 17462 w 4032885"/>
              <a:gd name="T13" fmla="*/ 556028 h 591185"/>
              <a:gd name="T14" fmla="*/ 34817 w 4032885"/>
              <a:gd name="T15" fmla="*/ 556028 h 591185"/>
              <a:gd name="T16" fmla="*/ 34817 w 4032885"/>
              <a:gd name="T17" fmla="*/ 34751 h 591185"/>
              <a:gd name="T18" fmla="*/ 17462 w 4032885"/>
              <a:gd name="T19" fmla="*/ 34751 h 591185"/>
              <a:gd name="T20" fmla="*/ 34817 w 4032885"/>
              <a:gd name="T21" fmla="*/ 17453 h 591185"/>
              <a:gd name="T22" fmla="*/ 4032499 w 4032885"/>
              <a:gd name="T23" fmla="*/ 17453 h 591185"/>
              <a:gd name="T24" fmla="*/ 4032499 w 4032885"/>
              <a:gd name="T25" fmla="*/ 0 h 591185"/>
              <a:gd name="T26" fmla="*/ 34817 w 4032885"/>
              <a:gd name="T27" fmla="*/ 556028 h 591185"/>
              <a:gd name="T28" fmla="*/ 17462 w 4032885"/>
              <a:gd name="T29" fmla="*/ 556028 h 591185"/>
              <a:gd name="T30" fmla="*/ 34817 w 4032885"/>
              <a:gd name="T31" fmla="*/ 573404 h 591185"/>
              <a:gd name="T32" fmla="*/ 34817 w 4032885"/>
              <a:gd name="T33" fmla="*/ 556028 h 591185"/>
              <a:gd name="T34" fmla="*/ 3997636 w 4032885"/>
              <a:gd name="T35" fmla="*/ 556028 h 591185"/>
              <a:gd name="T36" fmla="*/ 34817 w 4032885"/>
              <a:gd name="T37" fmla="*/ 556028 h 591185"/>
              <a:gd name="T38" fmla="*/ 34817 w 4032885"/>
              <a:gd name="T39" fmla="*/ 573404 h 591185"/>
              <a:gd name="T40" fmla="*/ 3997636 w 4032885"/>
              <a:gd name="T41" fmla="*/ 573404 h 591185"/>
              <a:gd name="T42" fmla="*/ 3997636 w 4032885"/>
              <a:gd name="T43" fmla="*/ 556028 h 591185"/>
              <a:gd name="T44" fmla="*/ 3997636 w 4032885"/>
              <a:gd name="T45" fmla="*/ 17453 h 591185"/>
              <a:gd name="T46" fmla="*/ 3997636 w 4032885"/>
              <a:gd name="T47" fmla="*/ 573404 h 591185"/>
              <a:gd name="T48" fmla="*/ 4015145 w 4032885"/>
              <a:gd name="T49" fmla="*/ 556028 h 591185"/>
              <a:gd name="T50" fmla="*/ 4032499 w 4032885"/>
              <a:gd name="T51" fmla="*/ 556028 h 591185"/>
              <a:gd name="T52" fmla="*/ 4032499 w 4032885"/>
              <a:gd name="T53" fmla="*/ 34751 h 591185"/>
              <a:gd name="T54" fmla="*/ 4015145 w 4032885"/>
              <a:gd name="T55" fmla="*/ 34751 h 591185"/>
              <a:gd name="T56" fmla="*/ 3997636 w 4032885"/>
              <a:gd name="T57" fmla="*/ 17453 h 591185"/>
              <a:gd name="T58" fmla="*/ 4032499 w 4032885"/>
              <a:gd name="T59" fmla="*/ 556028 h 591185"/>
              <a:gd name="T60" fmla="*/ 4015145 w 4032885"/>
              <a:gd name="T61" fmla="*/ 556028 h 591185"/>
              <a:gd name="T62" fmla="*/ 3997636 w 4032885"/>
              <a:gd name="T63" fmla="*/ 573404 h 591185"/>
              <a:gd name="T64" fmla="*/ 4032499 w 4032885"/>
              <a:gd name="T65" fmla="*/ 573404 h 591185"/>
              <a:gd name="T66" fmla="*/ 4032499 w 4032885"/>
              <a:gd name="T67" fmla="*/ 556028 h 591185"/>
              <a:gd name="T68" fmla="*/ 34817 w 4032885"/>
              <a:gd name="T69" fmla="*/ 17453 h 591185"/>
              <a:gd name="T70" fmla="*/ 17462 w 4032885"/>
              <a:gd name="T71" fmla="*/ 34751 h 591185"/>
              <a:gd name="T72" fmla="*/ 34817 w 4032885"/>
              <a:gd name="T73" fmla="*/ 34751 h 591185"/>
              <a:gd name="T74" fmla="*/ 34817 w 4032885"/>
              <a:gd name="T75" fmla="*/ 17453 h 591185"/>
              <a:gd name="T76" fmla="*/ 3997636 w 4032885"/>
              <a:gd name="T77" fmla="*/ 17453 h 591185"/>
              <a:gd name="T78" fmla="*/ 34817 w 4032885"/>
              <a:gd name="T79" fmla="*/ 17453 h 591185"/>
              <a:gd name="T80" fmla="*/ 34817 w 4032885"/>
              <a:gd name="T81" fmla="*/ 34751 h 591185"/>
              <a:gd name="T82" fmla="*/ 3997636 w 4032885"/>
              <a:gd name="T83" fmla="*/ 34751 h 591185"/>
              <a:gd name="T84" fmla="*/ 3997636 w 4032885"/>
              <a:gd name="T85" fmla="*/ 17453 h 591185"/>
              <a:gd name="T86" fmla="*/ 4032499 w 4032885"/>
              <a:gd name="T87" fmla="*/ 17453 h 591185"/>
              <a:gd name="T88" fmla="*/ 3997636 w 4032885"/>
              <a:gd name="T89" fmla="*/ 17453 h 591185"/>
              <a:gd name="T90" fmla="*/ 4015145 w 4032885"/>
              <a:gd name="T91" fmla="*/ 34751 h 591185"/>
              <a:gd name="T92" fmla="*/ 4032499 w 4032885"/>
              <a:gd name="T93" fmla="*/ 34751 h 591185"/>
              <a:gd name="T94" fmla="*/ 4032499 w 4032885"/>
              <a:gd name="T95" fmla="*/ 17453 h 5911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32885"/>
              <a:gd name="T145" fmla="*/ 0 h 591185"/>
              <a:gd name="T146" fmla="*/ 4032885 w 4032885"/>
              <a:gd name="T147" fmla="*/ 591185 h 5911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04"/>
                </a:lnTo>
                <a:lnTo>
                  <a:pt x="34817" y="573404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04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04"/>
                </a:lnTo>
                <a:lnTo>
                  <a:pt x="3997636" y="573404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997636" y="573404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04"/>
                </a:lnTo>
                <a:lnTo>
                  <a:pt x="4032499" y="573404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8" name="object 13"/>
          <p:cNvSpPr>
            <a:spLocks/>
          </p:cNvSpPr>
          <p:nvPr/>
        </p:nvSpPr>
        <p:spPr bwMode="auto">
          <a:xfrm>
            <a:off x="4789488" y="3436938"/>
            <a:ext cx="730250" cy="1335087"/>
          </a:xfrm>
          <a:custGeom>
            <a:avLst/>
            <a:gdLst>
              <a:gd name="T0" fmla="*/ 590665 w 730250"/>
              <a:gd name="T1" fmla="*/ 1264655 h 1334770"/>
              <a:gd name="T2" fmla="*/ 0 w 730250"/>
              <a:gd name="T3" fmla="*/ 1264655 h 1334770"/>
              <a:gd name="T4" fmla="*/ 0 w 730250"/>
              <a:gd name="T5" fmla="*/ 1334159 h 1334770"/>
              <a:gd name="T6" fmla="*/ 625528 w 730250"/>
              <a:gd name="T7" fmla="*/ 1334159 h 1334770"/>
              <a:gd name="T8" fmla="*/ 639147 w 730250"/>
              <a:gd name="T9" fmla="*/ 1331422 h 1334770"/>
              <a:gd name="T10" fmla="*/ 650223 w 730250"/>
              <a:gd name="T11" fmla="*/ 1323965 h 1334770"/>
              <a:gd name="T12" fmla="*/ 657668 w 730250"/>
              <a:gd name="T13" fmla="*/ 1312917 h 1334770"/>
              <a:gd name="T14" fmla="*/ 660392 w 730250"/>
              <a:gd name="T15" fmla="*/ 1299407 h 1334770"/>
              <a:gd name="T16" fmla="*/ 590665 w 730250"/>
              <a:gd name="T17" fmla="*/ 1299407 h 1334770"/>
              <a:gd name="T18" fmla="*/ 590665 w 730250"/>
              <a:gd name="T19" fmla="*/ 1264655 h 1334770"/>
              <a:gd name="T20" fmla="*/ 660392 w 730250"/>
              <a:gd name="T21" fmla="*/ 173758 h 1334770"/>
              <a:gd name="T22" fmla="*/ 590665 w 730250"/>
              <a:gd name="T23" fmla="*/ 173758 h 1334770"/>
              <a:gd name="T24" fmla="*/ 590665 w 730250"/>
              <a:gd name="T25" fmla="*/ 1299407 h 1334770"/>
              <a:gd name="T26" fmla="*/ 625528 w 730250"/>
              <a:gd name="T27" fmla="*/ 1264655 h 1334770"/>
              <a:gd name="T28" fmla="*/ 660392 w 730250"/>
              <a:gd name="T29" fmla="*/ 1264655 h 1334770"/>
              <a:gd name="T30" fmla="*/ 660392 w 730250"/>
              <a:gd name="T31" fmla="*/ 173758 h 1334770"/>
              <a:gd name="T32" fmla="*/ 660392 w 730250"/>
              <a:gd name="T33" fmla="*/ 1264655 h 1334770"/>
              <a:gd name="T34" fmla="*/ 625528 w 730250"/>
              <a:gd name="T35" fmla="*/ 1264655 h 1334770"/>
              <a:gd name="T36" fmla="*/ 590665 w 730250"/>
              <a:gd name="T37" fmla="*/ 1299407 h 1334770"/>
              <a:gd name="T38" fmla="*/ 660392 w 730250"/>
              <a:gd name="T39" fmla="*/ 1299407 h 1334770"/>
              <a:gd name="T40" fmla="*/ 660392 w 730250"/>
              <a:gd name="T41" fmla="*/ 1264655 h 1334770"/>
              <a:gd name="T42" fmla="*/ 625528 w 730250"/>
              <a:gd name="T43" fmla="*/ 0 h 1334770"/>
              <a:gd name="T44" fmla="*/ 520938 w 730250"/>
              <a:gd name="T45" fmla="*/ 208510 h 1334770"/>
              <a:gd name="T46" fmla="*/ 590665 w 730250"/>
              <a:gd name="T47" fmla="*/ 208510 h 1334770"/>
              <a:gd name="T48" fmla="*/ 590665 w 730250"/>
              <a:gd name="T49" fmla="*/ 173758 h 1334770"/>
              <a:gd name="T50" fmla="*/ 712687 w 730250"/>
              <a:gd name="T51" fmla="*/ 173758 h 1334770"/>
              <a:gd name="T52" fmla="*/ 625528 w 730250"/>
              <a:gd name="T53" fmla="*/ 0 h 1334770"/>
              <a:gd name="T54" fmla="*/ 712687 w 730250"/>
              <a:gd name="T55" fmla="*/ 173758 h 1334770"/>
              <a:gd name="T56" fmla="*/ 660392 w 730250"/>
              <a:gd name="T57" fmla="*/ 173758 h 1334770"/>
              <a:gd name="T58" fmla="*/ 660392 w 730250"/>
              <a:gd name="T59" fmla="*/ 208510 h 1334770"/>
              <a:gd name="T60" fmla="*/ 730119 w 730250"/>
              <a:gd name="T61" fmla="*/ 208510 h 1334770"/>
              <a:gd name="T62" fmla="*/ 712687 w 730250"/>
              <a:gd name="T63" fmla="*/ 173758 h 133477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730250"/>
              <a:gd name="T97" fmla="*/ 0 h 1334770"/>
              <a:gd name="T98" fmla="*/ 730250 w 730250"/>
              <a:gd name="T99" fmla="*/ 1334770 h 133477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730250" h="1334770">
                <a:moveTo>
                  <a:pt x="590665" y="1264655"/>
                </a:moveTo>
                <a:lnTo>
                  <a:pt x="0" y="1264655"/>
                </a:lnTo>
                <a:lnTo>
                  <a:pt x="0" y="1334159"/>
                </a:lnTo>
                <a:lnTo>
                  <a:pt x="625528" y="1334159"/>
                </a:lnTo>
                <a:lnTo>
                  <a:pt x="639147" y="1331422"/>
                </a:lnTo>
                <a:lnTo>
                  <a:pt x="650223" y="1323965"/>
                </a:lnTo>
                <a:lnTo>
                  <a:pt x="657668" y="1312917"/>
                </a:lnTo>
                <a:lnTo>
                  <a:pt x="660392" y="1299407"/>
                </a:lnTo>
                <a:lnTo>
                  <a:pt x="590665" y="1299407"/>
                </a:lnTo>
                <a:lnTo>
                  <a:pt x="590665" y="1264655"/>
                </a:lnTo>
                <a:close/>
              </a:path>
              <a:path w="730250" h="1334770">
                <a:moveTo>
                  <a:pt x="660392" y="173758"/>
                </a:moveTo>
                <a:lnTo>
                  <a:pt x="590665" y="173758"/>
                </a:lnTo>
                <a:lnTo>
                  <a:pt x="590665" y="1299407"/>
                </a:lnTo>
                <a:lnTo>
                  <a:pt x="625528" y="1264655"/>
                </a:lnTo>
                <a:lnTo>
                  <a:pt x="660392" y="1264655"/>
                </a:lnTo>
                <a:lnTo>
                  <a:pt x="660392" y="173758"/>
                </a:lnTo>
                <a:close/>
              </a:path>
              <a:path w="730250" h="1334770">
                <a:moveTo>
                  <a:pt x="660392" y="1264655"/>
                </a:moveTo>
                <a:lnTo>
                  <a:pt x="625528" y="1264655"/>
                </a:lnTo>
                <a:lnTo>
                  <a:pt x="590665" y="1299407"/>
                </a:lnTo>
                <a:lnTo>
                  <a:pt x="660392" y="1299407"/>
                </a:lnTo>
                <a:lnTo>
                  <a:pt x="660392" y="1264655"/>
                </a:lnTo>
                <a:close/>
              </a:path>
              <a:path w="730250" h="1334770">
                <a:moveTo>
                  <a:pt x="625528" y="0"/>
                </a:moveTo>
                <a:lnTo>
                  <a:pt x="520938" y="208510"/>
                </a:lnTo>
                <a:lnTo>
                  <a:pt x="590665" y="208510"/>
                </a:lnTo>
                <a:lnTo>
                  <a:pt x="590665" y="173758"/>
                </a:lnTo>
                <a:lnTo>
                  <a:pt x="712687" y="173758"/>
                </a:lnTo>
                <a:lnTo>
                  <a:pt x="625528" y="0"/>
                </a:lnTo>
                <a:close/>
              </a:path>
              <a:path w="730250" h="1334770">
                <a:moveTo>
                  <a:pt x="712687" y="173758"/>
                </a:moveTo>
                <a:lnTo>
                  <a:pt x="660392" y="173758"/>
                </a:lnTo>
                <a:lnTo>
                  <a:pt x="660392" y="208510"/>
                </a:lnTo>
                <a:lnTo>
                  <a:pt x="730119" y="208510"/>
                </a:lnTo>
                <a:lnTo>
                  <a:pt x="712687" y="1737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9" name="object 14"/>
          <p:cNvSpPr>
            <a:spLocks/>
          </p:cNvSpPr>
          <p:nvPr/>
        </p:nvSpPr>
        <p:spPr bwMode="auto">
          <a:xfrm>
            <a:off x="2363788" y="5461000"/>
            <a:ext cx="4032250" cy="590550"/>
          </a:xfrm>
          <a:custGeom>
            <a:avLst/>
            <a:gdLst>
              <a:gd name="T0" fmla="*/ 4032499 w 4032885"/>
              <a:gd name="T1" fmla="*/ 0 h 591185"/>
              <a:gd name="T2" fmla="*/ 0 w 4032885"/>
              <a:gd name="T3" fmla="*/ 0 h 591185"/>
              <a:gd name="T4" fmla="*/ 0 w 4032885"/>
              <a:gd name="T5" fmla="*/ 590780 h 591185"/>
              <a:gd name="T6" fmla="*/ 4032499 w 4032885"/>
              <a:gd name="T7" fmla="*/ 590780 h 591185"/>
              <a:gd name="T8" fmla="*/ 4032499 w 4032885"/>
              <a:gd name="T9" fmla="*/ 573404 h 591185"/>
              <a:gd name="T10" fmla="*/ 34817 w 4032885"/>
              <a:gd name="T11" fmla="*/ 573404 h 591185"/>
              <a:gd name="T12" fmla="*/ 17462 w 4032885"/>
              <a:gd name="T13" fmla="*/ 556028 h 591185"/>
              <a:gd name="T14" fmla="*/ 34817 w 4032885"/>
              <a:gd name="T15" fmla="*/ 556028 h 591185"/>
              <a:gd name="T16" fmla="*/ 34817 w 4032885"/>
              <a:gd name="T17" fmla="*/ 34751 h 591185"/>
              <a:gd name="T18" fmla="*/ 17462 w 4032885"/>
              <a:gd name="T19" fmla="*/ 34751 h 591185"/>
              <a:gd name="T20" fmla="*/ 34817 w 4032885"/>
              <a:gd name="T21" fmla="*/ 17375 h 591185"/>
              <a:gd name="T22" fmla="*/ 4032499 w 4032885"/>
              <a:gd name="T23" fmla="*/ 17375 h 591185"/>
              <a:gd name="T24" fmla="*/ 4032499 w 4032885"/>
              <a:gd name="T25" fmla="*/ 0 h 591185"/>
              <a:gd name="T26" fmla="*/ 34817 w 4032885"/>
              <a:gd name="T27" fmla="*/ 556028 h 591185"/>
              <a:gd name="T28" fmla="*/ 17462 w 4032885"/>
              <a:gd name="T29" fmla="*/ 556028 h 591185"/>
              <a:gd name="T30" fmla="*/ 34817 w 4032885"/>
              <a:gd name="T31" fmla="*/ 573404 h 591185"/>
              <a:gd name="T32" fmla="*/ 34817 w 4032885"/>
              <a:gd name="T33" fmla="*/ 556028 h 591185"/>
              <a:gd name="T34" fmla="*/ 3997636 w 4032885"/>
              <a:gd name="T35" fmla="*/ 556028 h 591185"/>
              <a:gd name="T36" fmla="*/ 34817 w 4032885"/>
              <a:gd name="T37" fmla="*/ 556028 h 591185"/>
              <a:gd name="T38" fmla="*/ 34817 w 4032885"/>
              <a:gd name="T39" fmla="*/ 573404 h 591185"/>
              <a:gd name="T40" fmla="*/ 3997636 w 4032885"/>
              <a:gd name="T41" fmla="*/ 573404 h 591185"/>
              <a:gd name="T42" fmla="*/ 3997636 w 4032885"/>
              <a:gd name="T43" fmla="*/ 556028 h 591185"/>
              <a:gd name="T44" fmla="*/ 3997636 w 4032885"/>
              <a:gd name="T45" fmla="*/ 17375 h 591185"/>
              <a:gd name="T46" fmla="*/ 3997636 w 4032885"/>
              <a:gd name="T47" fmla="*/ 573404 h 591185"/>
              <a:gd name="T48" fmla="*/ 4015145 w 4032885"/>
              <a:gd name="T49" fmla="*/ 556028 h 591185"/>
              <a:gd name="T50" fmla="*/ 4032499 w 4032885"/>
              <a:gd name="T51" fmla="*/ 556028 h 591185"/>
              <a:gd name="T52" fmla="*/ 4032499 w 4032885"/>
              <a:gd name="T53" fmla="*/ 34751 h 591185"/>
              <a:gd name="T54" fmla="*/ 4015145 w 4032885"/>
              <a:gd name="T55" fmla="*/ 34751 h 591185"/>
              <a:gd name="T56" fmla="*/ 3997636 w 4032885"/>
              <a:gd name="T57" fmla="*/ 17375 h 591185"/>
              <a:gd name="T58" fmla="*/ 4032499 w 4032885"/>
              <a:gd name="T59" fmla="*/ 556028 h 591185"/>
              <a:gd name="T60" fmla="*/ 4015145 w 4032885"/>
              <a:gd name="T61" fmla="*/ 556028 h 591185"/>
              <a:gd name="T62" fmla="*/ 3997636 w 4032885"/>
              <a:gd name="T63" fmla="*/ 573404 h 591185"/>
              <a:gd name="T64" fmla="*/ 4032499 w 4032885"/>
              <a:gd name="T65" fmla="*/ 573404 h 591185"/>
              <a:gd name="T66" fmla="*/ 4032499 w 4032885"/>
              <a:gd name="T67" fmla="*/ 556028 h 591185"/>
              <a:gd name="T68" fmla="*/ 34817 w 4032885"/>
              <a:gd name="T69" fmla="*/ 17375 h 591185"/>
              <a:gd name="T70" fmla="*/ 17462 w 4032885"/>
              <a:gd name="T71" fmla="*/ 34751 h 591185"/>
              <a:gd name="T72" fmla="*/ 34817 w 4032885"/>
              <a:gd name="T73" fmla="*/ 34751 h 591185"/>
              <a:gd name="T74" fmla="*/ 34817 w 4032885"/>
              <a:gd name="T75" fmla="*/ 17375 h 591185"/>
              <a:gd name="T76" fmla="*/ 3997636 w 4032885"/>
              <a:gd name="T77" fmla="*/ 17375 h 591185"/>
              <a:gd name="T78" fmla="*/ 34817 w 4032885"/>
              <a:gd name="T79" fmla="*/ 17375 h 591185"/>
              <a:gd name="T80" fmla="*/ 34817 w 4032885"/>
              <a:gd name="T81" fmla="*/ 34751 h 591185"/>
              <a:gd name="T82" fmla="*/ 3997636 w 4032885"/>
              <a:gd name="T83" fmla="*/ 34751 h 591185"/>
              <a:gd name="T84" fmla="*/ 3997636 w 4032885"/>
              <a:gd name="T85" fmla="*/ 17375 h 591185"/>
              <a:gd name="T86" fmla="*/ 4032499 w 4032885"/>
              <a:gd name="T87" fmla="*/ 17375 h 591185"/>
              <a:gd name="T88" fmla="*/ 3997636 w 4032885"/>
              <a:gd name="T89" fmla="*/ 17375 h 591185"/>
              <a:gd name="T90" fmla="*/ 4015145 w 4032885"/>
              <a:gd name="T91" fmla="*/ 34751 h 591185"/>
              <a:gd name="T92" fmla="*/ 4032499 w 4032885"/>
              <a:gd name="T93" fmla="*/ 34751 h 591185"/>
              <a:gd name="T94" fmla="*/ 4032499 w 4032885"/>
              <a:gd name="T95" fmla="*/ 17375 h 5911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32885"/>
              <a:gd name="T145" fmla="*/ 0 h 591185"/>
              <a:gd name="T146" fmla="*/ 4032885 w 4032885"/>
              <a:gd name="T147" fmla="*/ 591185 h 5911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04"/>
                </a:lnTo>
                <a:lnTo>
                  <a:pt x="34817" y="573404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375"/>
                </a:lnTo>
                <a:lnTo>
                  <a:pt x="4032499" y="17375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04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04"/>
                </a:lnTo>
                <a:lnTo>
                  <a:pt x="3997636" y="573404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375"/>
                </a:moveTo>
                <a:lnTo>
                  <a:pt x="3997636" y="573404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375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04"/>
                </a:lnTo>
                <a:lnTo>
                  <a:pt x="4032499" y="573404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375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375"/>
                </a:lnTo>
                <a:close/>
              </a:path>
              <a:path w="4032885" h="591185">
                <a:moveTo>
                  <a:pt x="3997636" y="17375"/>
                </a:moveTo>
                <a:lnTo>
                  <a:pt x="34817" y="17375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375"/>
                </a:lnTo>
                <a:close/>
              </a:path>
              <a:path w="4032885" h="591185">
                <a:moveTo>
                  <a:pt x="4032499" y="17375"/>
                </a:moveTo>
                <a:lnTo>
                  <a:pt x="3997636" y="17375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3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0" name="object 15"/>
          <p:cNvSpPr>
            <a:spLocks/>
          </p:cNvSpPr>
          <p:nvPr/>
        </p:nvSpPr>
        <p:spPr bwMode="auto">
          <a:xfrm>
            <a:off x="5229225" y="3970338"/>
            <a:ext cx="373063" cy="277812"/>
          </a:xfrm>
          <a:custGeom>
            <a:avLst/>
            <a:gdLst>
              <a:gd name="T0" fmla="*/ 0 w 372110"/>
              <a:gd name="T1" fmla="*/ 278014 h 278129"/>
              <a:gd name="T2" fmla="*/ 371877 w 372110"/>
              <a:gd name="T3" fmla="*/ 278014 h 278129"/>
              <a:gd name="T4" fmla="*/ 371877 w 372110"/>
              <a:gd name="T5" fmla="*/ 0 h 278129"/>
              <a:gd name="T6" fmla="*/ 0 w 372110"/>
              <a:gd name="T7" fmla="*/ 0 h 278129"/>
              <a:gd name="T8" fmla="*/ 0 w 372110"/>
              <a:gd name="T9" fmla="*/ 278014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2110"/>
              <a:gd name="T16" fmla="*/ 0 h 278129"/>
              <a:gd name="T17" fmla="*/ 372110 w 372110"/>
              <a:gd name="T18" fmla="*/ 278129 h 278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2110" h="278129">
                <a:moveTo>
                  <a:pt x="0" y="278014"/>
                </a:moveTo>
                <a:lnTo>
                  <a:pt x="371877" y="278014"/>
                </a:lnTo>
                <a:lnTo>
                  <a:pt x="371877" y="0"/>
                </a:lnTo>
                <a:lnTo>
                  <a:pt x="0" y="0"/>
                </a:lnTo>
                <a:lnTo>
                  <a:pt x="0" y="278014"/>
                </a:lnTo>
                <a:close/>
              </a:path>
            </a:pathLst>
          </a:custGeom>
          <a:noFill/>
          <a:ln w="154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1" name="object 16"/>
          <p:cNvSpPr>
            <a:spLocks/>
          </p:cNvSpPr>
          <p:nvPr/>
        </p:nvSpPr>
        <p:spPr bwMode="auto">
          <a:xfrm>
            <a:off x="4198938" y="4440238"/>
            <a:ext cx="919162" cy="393700"/>
          </a:xfrm>
          <a:custGeom>
            <a:avLst/>
            <a:gdLst>
              <a:gd name="T0" fmla="*/ 0 w 918210"/>
              <a:gd name="T1" fmla="*/ 393853 h 394335"/>
              <a:gd name="T2" fmla="*/ 918072 w 918210"/>
              <a:gd name="T3" fmla="*/ 393853 h 394335"/>
              <a:gd name="T4" fmla="*/ 918072 w 918210"/>
              <a:gd name="T5" fmla="*/ 0 h 394335"/>
              <a:gd name="T6" fmla="*/ 0 w 918210"/>
              <a:gd name="T7" fmla="*/ 0 h 394335"/>
              <a:gd name="T8" fmla="*/ 0 w 918210"/>
              <a:gd name="T9" fmla="*/ 393853 h 3943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8210"/>
              <a:gd name="T16" fmla="*/ 0 h 394335"/>
              <a:gd name="T17" fmla="*/ 918210 w 918210"/>
              <a:gd name="T18" fmla="*/ 394335 h 3943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8210" h="394335">
                <a:moveTo>
                  <a:pt x="0" y="393853"/>
                </a:moveTo>
                <a:lnTo>
                  <a:pt x="918072" y="393853"/>
                </a:lnTo>
                <a:lnTo>
                  <a:pt x="918072" y="0"/>
                </a:lnTo>
                <a:lnTo>
                  <a:pt x="0" y="0"/>
                </a:lnTo>
                <a:lnTo>
                  <a:pt x="0" y="393853"/>
                </a:lnTo>
                <a:close/>
              </a:path>
            </a:pathLst>
          </a:custGeom>
          <a:noFill/>
          <a:ln w="154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2" name="object 17"/>
          <p:cNvSpPr>
            <a:spLocks/>
          </p:cNvSpPr>
          <p:nvPr/>
        </p:nvSpPr>
        <p:spPr bwMode="auto">
          <a:xfrm>
            <a:off x="4462463" y="4487863"/>
            <a:ext cx="317500" cy="287337"/>
          </a:xfrm>
          <a:custGeom>
            <a:avLst/>
            <a:gdLst>
              <a:gd name="T0" fmla="*/ 50668 w 317500"/>
              <a:gd name="T1" fmla="*/ 58691 h 287020"/>
              <a:gd name="T2" fmla="*/ 6662 w 317500"/>
              <a:gd name="T3" fmla="*/ 125106 h 287020"/>
              <a:gd name="T4" fmla="*/ 309 w 317500"/>
              <a:gd name="T5" fmla="*/ 174531 h 287020"/>
              <a:gd name="T6" fmla="*/ 41991 w 317500"/>
              <a:gd name="T7" fmla="*/ 254691 h 287020"/>
              <a:gd name="T8" fmla="*/ 119930 w 317500"/>
              <a:gd name="T9" fmla="*/ 285736 h 287020"/>
              <a:gd name="T10" fmla="*/ 149990 w 317500"/>
              <a:gd name="T11" fmla="*/ 286200 h 287020"/>
              <a:gd name="T12" fmla="*/ 180980 w 317500"/>
              <a:gd name="T13" fmla="*/ 281412 h 287020"/>
              <a:gd name="T14" fmla="*/ 211576 w 317500"/>
              <a:gd name="T15" fmla="*/ 271218 h 287020"/>
              <a:gd name="T16" fmla="*/ 122099 w 317500"/>
              <a:gd name="T17" fmla="*/ 270600 h 287020"/>
              <a:gd name="T18" fmla="*/ 43695 w 317500"/>
              <a:gd name="T19" fmla="*/ 235230 h 287020"/>
              <a:gd name="T20" fmla="*/ 15517 w 317500"/>
              <a:gd name="T21" fmla="*/ 164182 h 287020"/>
              <a:gd name="T22" fmla="*/ 25411 w 317500"/>
              <a:gd name="T23" fmla="*/ 119855 h 287020"/>
              <a:gd name="T24" fmla="*/ 81348 w 317500"/>
              <a:gd name="T25" fmla="*/ 54058 h 287020"/>
              <a:gd name="T26" fmla="*/ 85376 w 317500"/>
              <a:gd name="T27" fmla="*/ 33361 h 287020"/>
              <a:gd name="T28" fmla="*/ 284486 w 317500"/>
              <a:gd name="T29" fmla="*/ 72283 h 287020"/>
              <a:gd name="T30" fmla="*/ 301840 w 317500"/>
              <a:gd name="T31" fmla="*/ 123407 h 287020"/>
              <a:gd name="T32" fmla="*/ 288359 w 317500"/>
              <a:gd name="T33" fmla="*/ 182562 h 287020"/>
              <a:gd name="T34" fmla="*/ 232888 w 317500"/>
              <a:gd name="T35" fmla="*/ 242490 h 287020"/>
              <a:gd name="T36" fmla="*/ 149525 w 317500"/>
              <a:gd name="T37" fmla="*/ 270754 h 287020"/>
              <a:gd name="T38" fmla="*/ 211576 w 317500"/>
              <a:gd name="T39" fmla="*/ 271218 h 287020"/>
              <a:gd name="T40" fmla="*/ 286035 w 317500"/>
              <a:gd name="T41" fmla="*/ 214843 h 287020"/>
              <a:gd name="T42" fmla="*/ 317159 w 317500"/>
              <a:gd name="T43" fmla="*/ 137462 h 287020"/>
              <a:gd name="T44" fmla="*/ 315940 w 317500"/>
              <a:gd name="T45" fmla="*/ 110124 h 287020"/>
              <a:gd name="T46" fmla="*/ 276787 w 317500"/>
              <a:gd name="T47" fmla="*/ 41547 h 287020"/>
              <a:gd name="T48" fmla="*/ 250404 w 317500"/>
              <a:gd name="T49" fmla="*/ 41269 h 287020"/>
              <a:gd name="T50" fmla="*/ 154484 w 317500"/>
              <a:gd name="T51" fmla="*/ 17453 h 287020"/>
              <a:gd name="T52" fmla="*/ 245249 w 317500"/>
              <a:gd name="T53" fmla="*/ 39940 h 287020"/>
              <a:gd name="T54" fmla="*/ 233198 w 317500"/>
              <a:gd name="T55" fmla="*/ 20851 h 287020"/>
              <a:gd name="T56" fmla="*/ 251017 w 317500"/>
              <a:gd name="T57" fmla="*/ 0 h 287020"/>
              <a:gd name="T58" fmla="*/ 250404 w 317500"/>
              <a:gd name="T59" fmla="*/ 41269 h 287020"/>
              <a:gd name="T60" fmla="*/ 249312 w 317500"/>
              <a:gd name="T61" fmla="*/ 40620 h 287020"/>
              <a:gd name="T62" fmla="*/ 249312 w 317500"/>
              <a:gd name="T63" fmla="*/ 40620 h 287020"/>
              <a:gd name="T64" fmla="*/ 276787 w 317500"/>
              <a:gd name="T65" fmla="*/ 41547 h 287020"/>
              <a:gd name="T66" fmla="*/ 247474 w 317500"/>
              <a:gd name="T67" fmla="*/ 24533 h 287020"/>
              <a:gd name="T68" fmla="*/ 250404 w 317500"/>
              <a:gd name="T69" fmla="*/ 41269 h 287020"/>
              <a:gd name="T70" fmla="*/ 275669 w 317500"/>
              <a:gd name="T71" fmla="*/ 40620 h 287020"/>
              <a:gd name="T72" fmla="*/ 257525 w 317500"/>
              <a:gd name="T73" fmla="*/ 27492 h 287020"/>
              <a:gd name="T74" fmla="*/ 255355 w 317500"/>
              <a:gd name="T75" fmla="*/ 26565 h 287020"/>
              <a:gd name="T76" fmla="*/ 233198 w 317500"/>
              <a:gd name="T77" fmla="*/ 20851 h 287020"/>
              <a:gd name="T78" fmla="*/ 245249 w 317500"/>
              <a:gd name="T79" fmla="*/ 39940 h 287020"/>
              <a:gd name="T80" fmla="*/ 233198 w 317500"/>
              <a:gd name="T81" fmla="*/ 20851 h 287020"/>
              <a:gd name="T82" fmla="*/ 233198 w 317500"/>
              <a:gd name="T83" fmla="*/ 20851 h 287020"/>
              <a:gd name="T84" fmla="*/ 248006 w 317500"/>
              <a:gd name="T85" fmla="*/ 20851 h 28702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17500"/>
              <a:gd name="T130" fmla="*/ 0 h 287020"/>
              <a:gd name="T131" fmla="*/ 317500 w 317500"/>
              <a:gd name="T132" fmla="*/ 287020 h 28702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17500" h="287020">
                <a:moveTo>
                  <a:pt x="85376" y="33361"/>
                </a:moveTo>
                <a:lnTo>
                  <a:pt x="50668" y="58691"/>
                </a:lnTo>
                <a:lnTo>
                  <a:pt x="23862" y="90045"/>
                </a:lnTo>
                <a:lnTo>
                  <a:pt x="6662" y="125106"/>
                </a:lnTo>
                <a:lnTo>
                  <a:pt x="0" y="162174"/>
                </a:lnTo>
                <a:lnTo>
                  <a:pt x="309" y="174531"/>
                </a:lnTo>
                <a:lnTo>
                  <a:pt x="15339" y="223338"/>
                </a:lnTo>
                <a:lnTo>
                  <a:pt x="41991" y="254691"/>
                </a:lnTo>
                <a:lnTo>
                  <a:pt x="77784" y="275697"/>
                </a:lnTo>
                <a:lnTo>
                  <a:pt x="119930" y="285736"/>
                </a:lnTo>
                <a:lnTo>
                  <a:pt x="134805" y="286663"/>
                </a:lnTo>
                <a:lnTo>
                  <a:pt x="149990" y="286200"/>
                </a:lnTo>
                <a:lnTo>
                  <a:pt x="165485" y="284501"/>
                </a:lnTo>
                <a:lnTo>
                  <a:pt x="180980" y="281412"/>
                </a:lnTo>
                <a:lnTo>
                  <a:pt x="196630" y="277087"/>
                </a:lnTo>
                <a:lnTo>
                  <a:pt x="211576" y="271218"/>
                </a:lnTo>
                <a:lnTo>
                  <a:pt x="135735" y="271218"/>
                </a:lnTo>
                <a:lnTo>
                  <a:pt x="122099" y="270600"/>
                </a:lnTo>
                <a:lnTo>
                  <a:pt x="84292" y="261642"/>
                </a:lnTo>
                <a:lnTo>
                  <a:pt x="43695" y="235230"/>
                </a:lnTo>
                <a:lnTo>
                  <a:pt x="19833" y="195382"/>
                </a:lnTo>
                <a:lnTo>
                  <a:pt x="15517" y="164182"/>
                </a:lnTo>
                <a:lnTo>
                  <a:pt x="15582" y="162174"/>
                </a:lnTo>
                <a:lnTo>
                  <a:pt x="25411" y="119855"/>
                </a:lnTo>
                <a:lnTo>
                  <a:pt x="51752" y="79542"/>
                </a:lnTo>
                <a:lnTo>
                  <a:pt x="81348" y="54058"/>
                </a:lnTo>
                <a:lnTo>
                  <a:pt x="93589" y="46490"/>
                </a:lnTo>
                <a:lnTo>
                  <a:pt x="85376" y="33361"/>
                </a:lnTo>
                <a:close/>
              </a:path>
              <a:path w="317500" h="287020">
                <a:moveTo>
                  <a:pt x="250404" y="41269"/>
                </a:moveTo>
                <a:lnTo>
                  <a:pt x="284486" y="72283"/>
                </a:lnTo>
                <a:lnTo>
                  <a:pt x="300600" y="111669"/>
                </a:lnTo>
                <a:lnTo>
                  <a:pt x="301840" y="123407"/>
                </a:lnTo>
                <a:lnTo>
                  <a:pt x="301840" y="135300"/>
                </a:lnTo>
                <a:lnTo>
                  <a:pt x="288359" y="182562"/>
                </a:lnTo>
                <a:lnTo>
                  <a:pt x="265427" y="215152"/>
                </a:lnTo>
                <a:lnTo>
                  <a:pt x="232888" y="242490"/>
                </a:lnTo>
                <a:lnTo>
                  <a:pt x="192291" y="262105"/>
                </a:lnTo>
                <a:lnTo>
                  <a:pt x="149525" y="270754"/>
                </a:lnTo>
                <a:lnTo>
                  <a:pt x="135735" y="271218"/>
                </a:lnTo>
                <a:lnTo>
                  <a:pt x="211576" y="271218"/>
                </a:lnTo>
                <a:lnTo>
                  <a:pt x="253651" y="246814"/>
                </a:lnTo>
                <a:lnTo>
                  <a:pt x="286035" y="214843"/>
                </a:lnTo>
                <a:lnTo>
                  <a:pt x="307728" y="177465"/>
                </a:lnTo>
                <a:lnTo>
                  <a:pt x="317159" y="137462"/>
                </a:lnTo>
                <a:lnTo>
                  <a:pt x="317319" y="123407"/>
                </a:lnTo>
                <a:lnTo>
                  <a:pt x="315940" y="110124"/>
                </a:lnTo>
                <a:lnTo>
                  <a:pt x="303390" y="73519"/>
                </a:lnTo>
                <a:lnTo>
                  <a:pt x="276787" y="41547"/>
                </a:lnTo>
                <a:lnTo>
                  <a:pt x="251482" y="41547"/>
                </a:lnTo>
                <a:lnTo>
                  <a:pt x="250404" y="41269"/>
                </a:lnTo>
                <a:close/>
              </a:path>
              <a:path w="317500" h="287020">
                <a:moveTo>
                  <a:pt x="251017" y="0"/>
                </a:moveTo>
                <a:lnTo>
                  <a:pt x="154484" y="17453"/>
                </a:lnTo>
                <a:lnTo>
                  <a:pt x="242185" y="61163"/>
                </a:lnTo>
                <a:lnTo>
                  <a:pt x="245249" y="39940"/>
                </a:lnTo>
                <a:lnTo>
                  <a:pt x="229324" y="35832"/>
                </a:lnTo>
                <a:lnTo>
                  <a:pt x="233198" y="20851"/>
                </a:lnTo>
                <a:lnTo>
                  <a:pt x="248006" y="20851"/>
                </a:lnTo>
                <a:lnTo>
                  <a:pt x="251017" y="0"/>
                </a:lnTo>
                <a:close/>
              </a:path>
              <a:path w="317500" h="287020">
                <a:moveTo>
                  <a:pt x="249312" y="40620"/>
                </a:moveTo>
                <a:lnTo>
                  <a:pt x="250404" y="41269"/>
                </a:lnTo>
                <a:lnTo>
                  <a:pt x="251482" y="41547"/>
                </a:lnTo>
                <a:lnTo>
                  <a:pt x="249312" y="40620"/>
                </a:lnTo>
                <a:close/>
              </a:path>
              <a:path w="317500" h="287020">
                <a:moveTo>
                  <a:pt x="275669" y="40620"/>
                </a:moveTo>
                <a:lnTo>
                  <a:pt x="249312" y="40620"/>
                </a:lnTo>
                <a:lnTo>
                  <a:pt x="251482" y="41547"/>
                </a:lnTo>
                <a:lnTo>
                  <a:pt x="276787" y="41547"/>
                </a:lnTo>
                <a:lnTo>
                  <a:pt x="275669" y="40620"/>
                </a:lnTo>
                <a:close/>
              </a:path>
              <a:path w="317500" h="287020">
                <a:moveTo>
                  <a:pt x="247474" y="24533"/>
                </a:moveTo>
                <a:lnTo>
                  <a:pt x="245249" y="39940"/>
                </a:lnTo>
                <a:lnTo>
                  <a:pt x="250404" y="41269"/>
                </a:lnTo>
                <a:lnTo>
                  <a:pt x="249312" y="40620"/>
                </a:lnTo>
                <a:lnTo>
                  <a:pt x="275669" y="40620"/>
                </a:lnTo>
                <a:lnTo>
                  <a:pt x="267286" y="33670"/>
                </a:lnTo>
                <a:lnTo>
                  <a:pt x="257525" y="27492"/>
                </a:lnTo>
                <a:lnTo>
                  <a:pt x="256905" y="27183"/>
                </a:lnTo>
                <a:lnTo>
                  <a:pt x="255355" y="26565"/>
                </a:lnTo>
                <a:lnTo>
                  <a:pt x="247474" y="24533"/>
                </a:lnTo>
                <a:close/>
              </a:path>
              <a:path w="317500" h="287020">
                <a:moveTo>
                  <a:pt x="233198" y="20851"/>
                </a:moveTo>
                <a:lnTo>
                  <a:pt x="229324" y="35832"/>
                </a:lnTo>
                <a:lnTo>
                  <a:pt x="245249" y="39940"/>
                </a:lnTo>
                <a:lnTo>
                  <a:pt x="247474" y="24533"/>
                </a:lnTo>
                <a:lnTo>
                  <a:pt x="233198" y="20851"/>
                </a:lnTo>
                <a:close/>
              </a:path>
              <a:path w="317500" h="287020">
                <a:moveTo>
                  <a:pt x="248006" y="20851"/>
                </a:moveTo>
                <a:lnTo>
                  <a:pt x="233198" y="20851"/>
                </a:lnTo>
                <a:lnTo>
                  <a:pt x="247474" y="24533"/>
                </a:lnTo>
                <a:lnTo>
                  <a:pt x="248006" y="208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3" name="object 18"/>
          <p:cNvSpPr>
            <a:spLocks/>
          </p:cNvSpPr>
          <p:nvPr/>
        </p:nvSpPr>
        <p:spPr bwMode="auto">
          <a:xfrm>
            <a:off x="5192713" y="4524375"/>
            <a:ext cx="1512887" cy="365125"/>
          </a:xfrm>
          <a:custGeom>
            <a:avLst/>
            <a:gdLst>
              <a:gd name="T0" fmla="*/ 0 w 1513204"/>
              <a:gd name="T1" fmla="*/ 312765 h 365125"/>
              <a:gd name="T2" fmla="*/ 92351 w 1513204"/>
              <a:gd name="T3" fmla="*/ 325926 h 365125"/>
              <a:gd name="T4" fmla="*/ 77784 w 1513204"/>
              <a:gd name="T5" fmla="*/ 309522 h 365125"/>
              <a:gd name="T6" fmla="*/ 95603 w 1513204"/>
              <a:gd name="T7" fmla="*/ 271990 h 365125"/>
              <a:gd name="T8" fmla="*/ 145806 w 1513204"/>
              <a:gd name="T9" fmla="*/ 329137 h 365125"/>
              <a:gd name="T10" fmla="*/ 230409 w 1513204"/>
              <a:gd name="T11" fmla="*/ 331300 h 365125"/>
              <a:gd name="T12" fmla="*/ 316715 w 1513204"/>
              <a:gd name="T13" fmla="*/ 327130 h 365125"/>
              <a:gd name="T14" fmla="*/ 383260 w 1513204"/>
              <a:gd name="T15" fmla="*/ 315855 h 365125"/>
              <a:gd name="T16" fmla="*/ 202053 w 1513204"/>
              <a:gd name="T17" fmla="*/ 315700 h 365125"/>
              <a:gd name="T18" fmla="*/ 120240 w 1513204"/>
              <a:gd name="T19" fmla="*/ 312302 h 365125"/>
              <a:gd name="T20" fmla="*/ 77784 w 1513204"/>
              <a:gd name="T21" fmla="*/ 309522 h 365125"/>
              <a:gd name="T22" fmla="*/ 92351 w 1513204"/>
              <a:gd name="T23" fmla="*/ 325926 h 365125"/>
              <a:gd name="T24" fmla="*/ 77784 w 1513204"/>
              <a:gd name="T25" fmla="*/ 309522 h 365125"/>
              <a:gd name="T26" fmla="*/ 1498666 w 1513204"/>
              <a:gd name="T27" fmla="*/ 308 h 365125"/>
              <a:gd name="T28" fmla="*/ 1385243 w 1513204"/>
              <a:gd name="T29" fmla="*/ 1081 h 365125"/>
              <a:gd name="T30" fmla="*/ 1267792 w 1513204"/>
              <a:gd name="T31" fmla="*/ 4324 h 365125"/>
              <a:gd name="T32" fmla="*/ 1172963 w 1513204"/>
              <a:gd name="T33" fmla="*/ 11583 h 365125"/>
              <a:gd name="T34" fmla="*/ 979742 w 1513204"/>
              <a:gd name="T35" fmla="*/ 33361 h 365125"/>
              <a:gd name="T36" fmla="*/ 879335 w 1513204"/>
              <a:gd name="T37" fmla="*/ 51895 h 365125"/>
              <a:gd name="T38" fmla="*/ 779548 w 1513204"/>
              <a:gd name="T39" fmla="*/ 81550 h 365125"/>
              <a:gd name="T40" fmla="*/ 681465 w 1513204"/>
              <a:gd name="T41" fmla="*/ 131130 h 365125"/>
              <a:gd name="T42" fmla="*/ 584622 w 1513204"/>
              <a:gd name="T43" fmla="*/ 194764 h 365125"/>
              <a:gd name="T44" fmla="*/ 488399 w 1513204"/>
              <a:gd name="T45" fmla="*/ 255773 h 365125"/>
              <a:gd name="T46" fmla="*/ 393260 w 1513204"/>
              <a:gd name="T47" fmla="*/ 297475 h 365125"/>
              <a:gd name="T48" fmla="*/ 287585 w 1513204"/>
              <a:gd name="T49" fmla="*/ 314001 h 365125"/>
              <a:gd name="T50" fmla="*/ 383260 w 1513204"/>
              <a:gd name="T51" fmla="*/ 315855 h 365125"/>
              <a:gd name="T52" fmla="*/ 471354 w 1513204"/>
              <a:gd name="T53" fmla="*/ 282493 h 365125"/>
              <a:gd name="T54" fmla="*/ 593144 w 1513204"/>
              <a:gd name="T55" fmla="*/ 207583 h 365125"/>
              <a:gd name="T56" fmla="*/ 665660 w 1513204"/>
              <a:gd name="T57" fmla="*/ 159394 h 365125"/>
              <a:gd name="T58" fmla="*/ 761574 w 1513204"/>
              <a:gd name="T59" fmla="*/ 105645 h 365125"/>
              <a:gd name="T60" fmla="*/ 858417 w 1513204"/>
              <a:gd name="T61" fmla="*/ 73055 h 365125"/>
              <a:gd name="T62" fmla="*/ 982376 w 1513204"/>
              <a:gd name="T63" fmla="*/ 48652 h 365125"/>
              <a:gd name="T64" fmla="*/ 1174512 w 1513204"/>
              <a:gd name="T65" fmla="*/ 26874 h 365125"/>
              <a:gd name="T66" fmla="*/ 1268876 w 1513204"/>
              <a:gd name="T67" fmla="*/ 19769 h 365125"/>
              <a:gd name="T68" fmla="*/ 1385553 w 1513204"/>
              <a:gd name="T69" fmla="*/ 16526 h 365125"/>
              <a:gd name="T70" fmla="*/ 1483171 w 1513204"/>
              <a:gd name="T71" fmla="*/ 15754 h 365125"/>
              <a:gd name="T72" fmla="*/ 1512921 w 1513204"/>
              <a:gd name="T73" fmla="*/ 15290 h 365125"/>
              <a:gd name="T74" fmla="*/ 93340 w 1513204"/>
              <a:gd name="T75" fmla="*/ 309522 h 365125"/>
              <a:gd name="T76" fmla="*/ 93282 w 1513204"/>
              <a:gd name="T77" fmla="*/ 310487 h 36512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513204"/>
              <a:gd name="T118" fmla="*/ 0 h 365125"/>
              <a:gd name="T119" fmla="*/ 1513204 w 1513204"/>
              <a:gd name="T120" fmla="*/ 365125 h 36512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513204" h="365125">
                <a:moveTo>
                  <a:pt x="95603" y="271990"/>
                </a:moveTo>
                <a:lnTo>
                  <a:pt x="0" y="312765"/>
                </a:lnTo>
                <a:lnTo>
                  <a:pt x="90025" y="364507"/>
                </a:lnTo>
                <a:lnTo>
                  <a:pt x="92351" y="325926"/>
                </a:lnTo>
                <a:lnTo>
                  <a:pt x="76854" y="324967"/>
                </a:lnTo>
                <a:lnTo>
                  <a:pt x="77784" y="309522"/>
                </a:lnTo>
                <a:lnTo>
                  <a:pt x="93340" y="309522"/>
                </a:lnTo>
                <a:lnTo>
                  <a:pt x="95603" y="271990"/>
                </a:lnTo>
                <a:close/>
              </a:path>
              <a:path w="1513204" h="365125">
                <a:moveTo>
                  <a:pt x="93282" y="310487"/>
                </a:moveTo>
                <a:lnTo>
                  <a:pt x="145806" y="329137"/>
                </a:lnTo>
                <a:lnTo>
                  <a:pt x="201588" y="331145"/>
                </a:lnTo>
                <a:lnTo>
                  <a:pt x="230409" y="331300"/>
                </a:lnTo>
                <a:lnTo>
                  <a:pt x="259384" y="330836"/>
                </a:lnTo>
                <a:lnTo>
                  <a:pt x="316715" y="327130"/>
                </a:lnTo>
                <a:lnTo>
                  <a:pt x="371412" y="318789"/>
                </a:lnTo>
                <a:lnTo>
                  <a:pt x="383260" y="315855"/>
                </a:lnTo>
                <a:lnTo>
                  <a:pt x="230409" y="315855"/>
                </a:lnTo>
                <a:lnTo>
                  <a:pt x="202053" y="315700"/>
                </a:lnTo>
                <a:lnTo>
                  <a:pt x="174007" y="314928"/>
                </a:lnTo>
                <a:lnTo>
                  <a:pt x="120240" y="312302"/>
                </a:lnTo>
                <a:lnTo>
                  <a:pt x="93282" y="310487"/>
                </a:lnTo>
                <a:close/>
              </a:path>
              <a:path w="1513204" h="365125">
                <a:moveTo>
                  <a:pt x="77784" y="309522"/>
                </a:moveTo>
                <a:lnTo>
                  <a:pt x="76854" y="324967"/>
                </a:lnTo>
                <a:lnTo>
                  <a:pt x="92351" y="325926"/>
                </a:lnTo>
                <a:lnTo>
                  <a:pt x="93282" y="310487"/>
                </a:lnTo>
                <a:lnTo>
                  <a:pt x="77784" y="309522"/>
                </a:lnTo>
                <a:close/>
              </a:path>
              <a:path w="1513204" h="365125">
                <a:moveTo>
                  <a:pt x="1512456" y="0"/>
                </a:moveTo>
                <a:lnTo>
                  <a:pt x="1498666" y="308"/>
                </a:lnTo>
                <a:lnTo>
                  <a:pt x="1465971" y="617"/>
                </a:lnTo>
                <a:lnTo>
                  <a:pt x="1385243" y="1081"/>
                </a:lnTo>
                <a:lnTo>
                  <a:pt x="1315981" y="2471"/>
                </a:lnTo>
                <a:lnTo>
                  <a:pt x="1267792" y="4324"/>
                </a:lnTo>
                <a:lnTo>
                  <a:pt x="1219758" y="7259"/>
                </a:lnTo>
                <a:lnTo>
                  <a:pt x="1172963" y="11583"/>
                </a:lnTo>
                <a:lnTo>
                  <a:pt x="1029480" y="26874"/>
                </a:lnTo>
                <a:lnTo>
                  <a:pt x="979742" y="33361"/>
                </a:lnTo>
                <a:lnTo>
                  <a:pt x="929693" y="41547"/>
                </a:lnTo>
                <a:lnTo>
                  <a:pt x="879335" y="51895"/>
                </a:lnTo>
                <a:lnTo>
                  <a:pt x="829286" y="65178"/>
                </a:lnTo>
                <a:lnTo>
                  <a:pt x="779548" y="81550"/>
                </a:lnTo>
                <a:lnTo>
                  <a:pt x="730274" y="103637"/>
                </a:lnTo>
                <a:lnTo>
                  <a:pt x="681465" y="131130"/>
                </a:lnTo>
                <a:lnTo>
                  <a:pt x="632811" y="162329"/>
                </a:lnTo>
                <a:lnTo>
                  <a:pt x="584622" y="194764"/>
                </a:lnTo>
                <a:lnTo>
                  <a:pt x="536433" y="226581"/>
                </a:lnTo>
                <a:lnTo>
                  <a:pt x="488399" y="255773"/>
                </a:lnTo>
                <a:lnTo>
                  <a:pt x="440829" y="280022"/>
                </a:lnTo>
                <a:lnTo>
                  <a:pt x="393260" y="297475"/>
                </a:lnTo>
                <a:lnTo>
                  <a:pt x="342592" y="308286"/>
                </a:lnTo>
                <a:lnTo>
                  <a:pt x="287585" y="314001"/>
                </a:lnTo>
                <a:lnTo>
                  <a:pt x="230409" y="315855"/>
                </a:lnTo>
                <a:lnTo>
                  <a:pt x="383260" y="315855"/>
                </a:lnTo>
                <a:lnTo>
                  <a:pt x="421771" y="304271"/>
                </a:lnTo>
                <a:lnTo>
                  <a:pt x="471354" y="282493"/>
                </a:lnTo>
                <a:lnTo>
                  <a:pt x="520318" y="255000"/>
                </a:lnTo>
                <a:lnTo>
                  <a:pt x="593144" y="207583"/>
                </a:lnTo>
                <a:lnTo>
                  <a:pt x="641488" y="174994"/>
                </a:lnTo>
                <a:lnTo>
                  <a:pt x="665660" y="159394"/>
                </a:lnTo>
                <a:lnTo>
                  <a:pt x="713694" y="130203"/>
                </a:lnTo>
                <a:lnTo>
                  <a:pt x="761574" y="105645"/>
                </a:lnTo>
                <a:lnTo>
                  <a:pt x="809608" y="87420"/>
                </a:lnTo>
                <a:lnTo>
                  <a:pt x="858417" y="73055"/>
                </a:lnTo>
                <a:lnTo>
                  <a:pt x="932792" y="56684"/>
                </a:lnTo>
                <a:lnTo>
                  <a:pt x="982376" y="48652"/>
                </a:lnTo>
                <a:lnTo>
                  <a:pt x="1031650" y="42165"/>
                </a:lnTo>
                <a:lnTo>
                  <a:pt x="1174512" y="26874"/>
                </a:lnTo>
                <a:lnTo>
                  <a:pt x="1221152" y="22704"/>
                </a:lnTo>
                <a:lnTo>
                  <a:pt x="1268876" y="19769"/>
                </a:lnTo>
                <a:lnTo>
                  <a:pt x="1316446" y="17916"/>
                </a:lnTo>
                <a:lnTo>
                  <a:pt x="1385553" y="16526"/>
                </a:lnTo>
                <a:lnTo>
                  <a:pt x="1465971" y="16063"/>
                </a:lnTo>
                <a:lnTo>
                  <a:pt x="1483171" y="15754"/>
                </a:lnTo>
                <a:lnTo>
                  <a:pt x="1498821" y="15754"/>
                </a:lnTo>
                <a:lnTo>
                  <a:pt x="1512921" y="15290"/>
                </a:lnTo>
                <a:lnTo>
                  <a:pt x="1512456" y="0"/>
                </a:lnTo>
                <a:close/>
              </a:path>
              <a:path w="1513204" h="365125">
                <a:moveTo>
                  <a:pt x="93340" y="309522"/>
                </a:moveTo>
                <a:lnTo>
                  <a:pt x="77784" y="309522"/>
                </a:lnTo>
                <a:lnTo>
                  <a:pt x="93282" y="310487"/>
                </a:lnTo>
                <a:lnTo>
                  <a:pt x="93340" y="3095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4" name="object 19"/>
          <p:cNvSpPr>
            <a:spLocks/>
          </p:cNvSpPr>
          <p:nvPr/>
        </p:nvSpPr>
        <p:spPr bwMode="auto">
          <a:xfrm>
            <a:off x="3435350" y="3409950"/>
            <a:ext cx="322263" cy="3203575"/>
          </a:xfrm>
          <a:custGeom>
            <a:avLst/>
            <a:gdLst>
              <a:gd name="T0" fmla="*/ 69727 w 321310"/>
              <a:gd name="T1" fmla="*/ 2995525 h 3204209"/>
              <a:gd name="T2" fmla="*/ 0 w 321310"/>
              <a:gd name="T3" fmla="*/ 2995525 h 3204209"/>
              <a:gd name="T4" fmla="*/ 104590 w 321310"/>
              <a:gd name="T5" fmla="*/ 3204037 h 3204209"/>
              <a:gd name="T6" fmla="*/ 191749 w 321310"/>
              <a:gd name="T7" fmla="*/ 3030277 h 3204209"/>
              <a:gd name="T8" fmla="*/ 69727 w 321310"/>
              <a:gd name="T9" fmla="*/ 3030277 h 3204209"/>
              <a:gd name="T10" fmla="*/ 69727 w 321310"/>
              <a:gd name="T11" fmla="*/ 2995525 h 3204209"/>
              <a:gd name="T12" fmla="*/ 260004 w 321310"/>
              <a:gd name="T13" fmla="*/ 0 h 3204209"/>
              <a:gd name="T14" fmla="*/ 71276 w 321310"/>
              <a:gd name="T15" fmla="*/ 347054 h 3204209"/>
              <a:gd name="T16" fmla="*/ 69727 w 321310"/>
              <a:gd name="T17" fmla="*/ 352769 h 3204209"/>
              <a:gd name="T18" fmla="*/ 69727 w 321310"/>
              <a:gd name="T19" fmla="*/ 3030277 h 3204209"/>
              <a:gd name="T20" fmla="*/ 139454 w 321310"/>
              <a:gd name="T21" fmla="*/ 3030277 h 3204209"/>
              <a:gd name="T22" fmla="*/ 139454 w 321310"/>
              <a:gd name="T23" fmla="*/ 375164 h 3204209"/>
              <a:gd name="T24" fmla="*/ 135270 w 321310"/>
              <a:gd name="T25" fmla="*/ 375164 h 3204209"/>
              <a:gd name="T26" fmla="*/ 139454 w 321310"/>
              <a:gd name="T27" fmla="*/ 358638 h 3204209"/>
              <a:gd name="T28" fmla="*/ 144252 w 321310"/>
              <a:gd name="T29" fmla="*/ 358638 h 3204209"/>
              <a:gd name="T30" fmla="*/ 321209 w 321310"/>
              <a:gd name="T31" fmla="*/ 33052 h 3204209"/>
              <a:gd name="T32" fmla="*/ 260004 w 321310"/>
              <a:gd name="T33" fmla="*/ 0 h 3204209"/>
              <a:gd name="T34" fmla="*/ 209181 w 321310"/>
              <a:gd name="T35" fmla="*/ 2995525 h 3204209"/>
              <a:gd name="T36" fmla="*/ 139454 w 321310"/>
              <a:gd name="T37" fmla="*/ 2995525 h 3204209"/>
              <a:gd name="T38" fmla="*/ 139454 w 321310"/>
              <a:gd name="T39" fmla="*/ 3030277 h 3204209"/>
              <a:gd name="T40" fmla="*/ 191749 w 321310"/>
              <a:gd name="T41" fmla="*/ 3030277 h 3204209"/>
              <a:gd name="T42" fmla="*/ 209181 w 321310"/>
              <a:gd name="T43" fmla="*/ 2995525 h 3204209"/>
              <a:gd name="T44" fmla="*/ 139454 w 321310"/>
              <a:gd name="T45" fmla="*/ 358638 h 3204209"/>
              <a:gd name="T46" fmla="*/ 135270 w 321310"/>
              <a:gd name="T47" fmla="*/ 375164 h 3204209"/>
              <a:gd name="T48" fmla="*/ 139454 w 321310"/>
              <a:gd name="T49" fmla="*/ 367467 h 3204209"/>
              <a:gd name="T50" fmla="*/ 139454 w 321310"/>
              <a:gd name="T51" fmla="*/ 358638 h 3204209"/>
              <a:gd name="T52" fmla="*/ 139454 w 321310"/>
              <a:gd name="T53" fmla="*/ 367467 h 3204209"/>
              <a:gd name="T54" fmla="*/ 135270 w 321310"/>
              <a:gd name="T55" fmla="*/ 375164 h 3204209"/>
              <a:gd name="T56" fmla="*/ 139454 w 321310"/>
              <a:gd name="T57" fmla="*/ 375164 h 3204209"/>
              <a:gd name="T58" fmla="*/ 139454 w 321310"/>
              <a:gd name="T59" fmla="*/ 367467 h 3204209"/>
              <a:gd name="T60" fmla="*/ 144252 w 321310"/>
              <a:gd name="T61" fmla="*/ 358638 h 3204209"/>
              <a:gd name="T62" fmla="*/ 139454 w 321310"/>
              <a:gd name="T63" fmla="*/ 358638 h 3204209"/>
              <a:gd name="T64" fmla="*/ 139454 w 321310"/>
              <a:gd name="T65" fmla="*/ 367467 h 3204209"/>
              <a:gd name="T66" fmla="*/ 144252 w 321310"/>
              <a:gd name="T67" fmla="*/ 358638 h 320420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321310"/>
              <a:gd name="T103" fmla="*/ 0 h 3204209"/>
              <a:gd name="T104" fmla="*/ 321310 w 321310"/>
              <a:gd name="T105" fmla="*/ 3204209 h 320420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321310" h="3204209">
                <a:moveTo>
                  <a:pt x="69727" y="2995525"/>
                </a:moveTo>
                <a:lnTo>
                  <a:pt x="0" y="2995525"/>
                </a:lnTo>
                <a:lnTo>
                  <a:pt x="104590" y="3204037"/>
                </a:lnTo>
                <a:lnTo>
                  <a:pt x="191749" y="3030277"/>
                </a:lnTo>
                <a:lnTo>
                  <a:pt x="69727" y="3030277"/>
                </a:lnTo>
                <a:lnTo>
                  <a:pt x="69727" y="2995525"/>
                </a:lnTo>
                <a:close/>
              </a:path>
              <a:path w="321310" h="3204209">
                <a:moveTo>
                  <a:pt x="260004" y="0"/>
                </a:moveTo>
                <a:lnTo>
                  <a:pt x="71276" y="347054"/>
                </a:lnTo>
                <a:lnTo>
                  <a:pt x="69727" y="352769"/>
                </a:lnTo>
                <a:lnTo>
                  <a:pt x="69727" y="3030277"/>
                </a:lnTo>
                <a:lnTo>
                  <a:pt x="139454" y="3030277"/>
                </a:lnTo>
                <a:lnTo>
                  <a:pt x="139454" y="375164"/>
                </a:lnTo>
                <a:lnTo>
                  <a:pt x="135270" y="375164"/>
                </a:lnTo>
                <a:lnTo>
                  <a:pt x="139454" y="358638"/>
                </a:lnTo>
                <a:lnTo>
                  <a:pt x="144252" y="358638"/>
                </a:lnTo>
                <a:lnTo>
                  <a:pt x="321209" y="33052"/>
                </a:lnTo>
                <a:lnTo>
                  <a:pt x="260004" y="0"/>
                </a:lnTo>
                <a:close/>
              </a:path>
              <a:path w="321310" h="3204209">
                <a:moveTo>
                  <a:pt x="209181" y="2995525"/>
                </a:moveTo>
                <a:lnTo>
                  <a:pt x="139454" y="2995525"/>
                </a:lnTo>
                <a:lnTo>
                  <a:pt x="139454" y="3030277"/>
                </a:lnTo>
                <a:lnTo>
                  <a:pt x="191749" y="3030277"/>
                </a:lnTo>
                <a:lnTo>
                  <a:pt x="209181" y="2995525"/>
                </a:lnTo>
                <a:close/>
              </a:path>
              <a:path w="321310" h="3204209">
                <a:moveTo>
                  <a:pt x="139454" y="358638"/>
                </a:moveTo>
                <a:lnTo>
                  <a:pt x="135270" y="375164"/>
                </a:lnTo>
                <a:lnTo>
                  <a:pt x="139454" y="367467"/>
                </a:lnTo>
                <a:lnTo>
                  <a:pt x="139454" y="358638"/>
                </a:lnTo>
                <a:close/>
              </a:path>
              <a:path w="321310" h="3204209">
                <a:moveTo>
                  <a:pt x="139454" y="367467"/>
                </a:moveTo>
                <a:lnTo>
                  <a:pt x="135270" y="375164"/>
                </a:lnTo>
                <a:lnTo>
                  <a:pt x="139454" y="375164"/>
                </a:lnTo>
                <a:lnTo>
                  <a:pt x="139454" y="367467"/>
                </a:lnTo>
                <a:close/>
              </a:path>
              <a:path w="321310" h="3204209">
                <a:moveTo>
                  <a:pt x="144252" y="358638"/>
                </a:moveTo>
                <a:lnTo>
                  <a:pt x="139454" y="358638"/>
                </a:lnTo>
                <a:lnTo>
                  <a:pt x="139454" y="367467"/>
                </a:lnTo>
                <a:lnTo>
                  <a:pt x="144252" y="3586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5" name="object 20"/>
          <p:cNvSpPr>
            <a:spLocks/>
          </p:cNvSpPr>
          <p:nvPr/>
        </p:nvSpPr>
        <p:spPr bwMode="auto">
          <a:xfrm>
            <a:off x="5657850" y="3316288"/>
            <a:ext cx="1000125" cy="790575"/>
          </a:xfrm>
          <a:custGeom>
            <a:avLst/>
            <a:gdLst>
              <a:gd name="T0" fmla="*/ 0 w 1000759"/>
              <a:gd name="T1" fmla="*/ 741371 h 790575"/>
              <a:gd name="T2" fmla="*/ 92756 w 1000759"/>
              <a:gd name="T3" fmla="*/ 751630 h 790575"/>
              <a:gd name="T4" fmla="*/ 77784 w 1000759"/>
              <a:gd name="T5" fmla="*/ 735656 h 790575"/>
              <a:gd name="T6" fmla="*/ 94208 w 1000759"/>
              <a:gd name="T7" fmla="*/ 697352 h 790575"/>
              <a:gd name="T8" fmla="*/ 92756 w 1000759"/>
              <a:gd name="T9" fmla="*/ 751630 h 790575"/>
              <a:gd name="T10" fmla="*/ 133720 w 1000759"/>
              <a:gd name="T11" fmla="*/ 753727 h 790575"/>
              <a:gd name="T12" fmla="*/ 193841 w 1000759"/>
              <a:gd name="T13" fmla="*/ 754962 h 790575"/>
              <a:gd name="T14" fmla="*/ 254890 w 1000759"/>
              <a:gd name="T15" fmla="*/ 751719 h 790575"/>
              <a:gd name="T16" fmla="*/ 312532 w 1000759"/>
              <a:gd name="T17" fmla="*/ 740907 h 790575"/>
              <a:gd name="T18" fmla="*/ 193996 w 1000759"/>
              <a:gd name="T19" fmla="*/ 739672 h 790575"/>
              <a:gd name="T20" fmla="*/ 134495 w 1000759"/>
              <a:gd name="T21" fmla="*/ 738282 h 790575"/>
              <a:gd name="T22" fmla="*/ 77784 w 1000759"/>
              <a:gd name="T23" fmla="*/ 735656 h 790575"/>
              <a:gd name="T24" fmla="*/ 92756 w 1000759"/>
              <a:gd name="T25" fmla="*/ 751630 h 790575"/>
              <a:gd name="T26" fmla="*/ 77784 w 1000759"/>
              <a:gd name="T27" fmla="*/ 735656 h 790575"/>
              <a:gd name="T28" fmla="*/ 805579 w 1000759"/>
              <a:gd name="T29" fmla="*/ 4324 h 790575"/>
              <a:gd name="T30" fmla="*/ 724541 w 1000759"/>
              <a:gd name="T31" fmla="*/ 6023 h 790575"/>
              <a:gd name="T32" fmla="*/ 643657 w 1000759"/>
              <a:gd name="T33" fmla="*/ 12201 h 790575"/>
              <a:gd name="T34" fmla="*/ 550688 w 1000759"/>
              <a:gd name="T35" fmla="*/ 30272 h 790575"/>
              <a:gd name="T36" fmla="*/ 463607 w 1000759"/>
              <a:gd name="T37" fmla="*/ 75218 h 790575"/>
              <a:gd name="T38" fmla="*/ 418362 w 1000759"/>
              <a:gd name="T39" fmla="*/ 158468 h 790575"/>
              <a:gd name="T40" fmla="*/ 407049 w 1000759"/>
              <a:gd name="T41" fmla="*/ 255155 h 790575"/>
              <a:gd name="T42" fmla="*/ 407980 w 1000759"/>
              <a:gd name="T43" fmla="*/ 342111 h 790575"/>
              <a:gd name="T44" fmla="*/ 412319 w 1000759"/>
              <a:gd name="T45" fmla="*/ 431694 h 790575"/>
              <a:gd name="T46" fmla="*/ 415413 w 1000759"/>
              <a:gd name="T47" fmla="*/ 517569 h 790575"/>
              <a:gd name="T48" fmla="*/ 415108 w 1000759"/>
              <a:gd name="T49" fmla="*/ 557418 h 790575"/>
              <a:gd name="T50" fmla="*/ 400078 w 1000759"/>
              <a:gd name="T51" fmla="*/ 653178 h 790575"/>
              <a:gd name="T52" fmla="*/ 333450 w 1000759"/>
              <a:gd name="T53" fmla="*/ 717431 h 790575"/>
              <a:gd name="T54" fmla="*/ 224056 w 1000759"/>
              <a:gd name="T55" fmla="*/ 738745 h 790575"/>
              <a:gd name="T56" fmla="*/ 316526 w 1000759"/>
              <a:gd name="T57" fmla="*/ 739672 h 790575"/>
              <a:gd name="T58" fmla="*/ 393105 w 1000759"/>
              <a:gd name="T59" fmla="*/ 694572 h 790575"/>
              <a:gd name="T60" fmla="*/ 425954 w 1000759"/>
              <a:gd name="T61" fmla="*/ 613175 h 790575"/>
              <a:gd name="T62" fmla="*/ 430912 w 1000759"/>
              <a:gd name="T63" fmla="*/ 538111 h 790575"/>
              <a:gd name="T64" fmla="*/ 429673 w 1000759"/>
              <a:gd name="T65" fmla="*/ 474940 h 790575"/>
              <a:gd name="T66" fmla="*/ 425334 w 1000759"/>
              <a:gd name="T67" fmla="*/ 386130 h 790575"/>
              <a:gd name="T68" fmla="*/ 422235 w 1000759"/>
              <a:gd name="T69" fmla="*/ 297475 h 790575"/>
              <a:gd name="T70" fmla="*/ 423519 w 1000759"/>
              <a:gd name="T71" fmla="*/ 234304 h 790575"/>
              <a:gd name="T72" fmla="*/ 443308 w 1000759"/>
              <a:gd name="T73" fmla="*/ 131130 h 790575"/>
              <a:gd name="T74" fmla="*/ 497231 w 1000759"/>
              <a:gd name="T75" fmla="*/ 69657 h 790575"/>
              <a:gd name="T76" fmla="*/ 608019 w 1000759"/>
              <a:gd name="T77" fmla="*/ 32898 h 790575"/>
              <a:gd name="T78" fmla="*/ 685184 w 1000759"/>
              <a:gd name="T79" fmla="*/ 23785 h 790575"/>
              <a:gd name="T80" fmla="*/ 765757 w 1000759"/>
              <a:gd name="T81" fmla="*/ 20233 h 790575"/>
              <a:gd name="T82" fmla="*/ 924347 w 1000759"/>
              <a:gd name="T83" fmla="*/ 19769 h 790575"/>
              <a:gd name="T84" fmla="*/ 962852 w 1000759"/>
              <a:gd name="T85" fmla="*/ 18688 h 790575"/>
              <a:gd name="T86" fmla="*/ 989039 w 1000759"/>
              <a:gd name="T87" fmla="*/ 16835 h 790575"/>
              <a:gd name="T88" fmla="*/ 999035 w 1000759"/>
              <a:gd name="T89" fmla="*/ 4479 h 790575"/>
              <a:gd name="T90" fmla="*/ 844626 w 1000759"/>
              <a:gd name="T91" fmla="*/ 4324 h 790575"/>
              <a:gd name="T92" fmla="*/ 77784 w 1000759"/>
              <a:gd name="T93" fmla="*/ 735656 h 790575"/>
              <a:gd name="T94" fmla="*/ 93184 w 1000759"/>
              <a:gd name="T95" fmla="*/ 735656 h 790575"/>
              <a:gd name="T96" fmla="*/ 844626 w 1000759"/>
              <a:gd name="T97" fmla="*/ 19769 h 790575"/>
              <a:gd name="T98" fmla="*/ 916368 w 1000759"/>
              <a:gd name="T99" fmla="*/ 19924 h 790575"/>
              <a:gd name="T100" fmla="*/ 998490 w 1000759"/>
              <a:gd name="T101" fmla="*/ 0 h 790575"/>
              <a:gd name="T102" fmla="*/ 916368 w 1000759"/>
              <a:gd name="T103" fmla="*/ 4479 h 790575"/>
              <a:gd name="T104" fmla="*/ 998490 w 1000759"/>
              <a:gd name="T105" fmla="*/ 0 h 79057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000759"/>
              <a:gd name="T160" fmla="*/ 0 h 790575"/>
              <a:gd name="T161" fmla="*/ 1000759 w 1000759"/>
              <a:gd name="T162" fmla="*/ 790575 h 79057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000759" h="790575">
                <a:moveTo>
                  <a:pt x="94208" y="697352"/>
                </a:moveTo>
                <a:lnTo>
                  <a:pt x="0" y="741371"/>
                </a:lnTo>
                <a:lnTo>
                  <a:pt x="91729" y="790023"/>
                </a:lnTo>
                <a:lnTo>
                  <a:pt x="92756" y="751630"/>
                </a:lnTo>
                <a:lnTo>
                  <a:pt x="77164" y="750947"/>
                </a:lnTo>
                <a:lnTo>
                  <a:pt x="77784" y="735656"/>
                </a:lnTo>
                <a:lnTo>
                  <a:pt x="93184" y="735656"/>
                </a:lnTo>
                <a:lnTo>
                  <a:pt x="94208" y="697352"/>
                </a:lnTo>
                <a:close/>
              </a:path>
              <a:path w="1000759" h="790575">
                <a:moveTo>
                  <a:pt x="93166" y="736330"/>
                </a:moveTo>
                <a:lnTo>
                  <a:pt x="92756" y="751630"/>
                </a:lnTo>
                <a:lnTo>
                  <a:pt x="105365" y="752182"/>
                </a:lnTo>
                <a:lnTo>
                  <a:pt x="133720" y="753727"/>
                </a:lnTo>
                <a:lnTo>
                  <a:pt x="163316" y="754808"/>
                </a:lnTo>
                <a:lnTo>
                  <a:pt x="193841" y="754962"/>
                </a:lnTo>
                <a:lnTo>
                  <a:pt x="224521" y="754036"/>
                </a:lnTo>
                <a:lnTo>
                  <a:pt x="254890" y="751719"/>
                </a:lnTo>
                <a:lnTo>
                  <a:pt x="284486" y="747394"/>
                </a:lnTo>
                <a:lnTo>
                  <a:pt x="312532" y="740907"/>
                </a:lnTo>
                <a:lnTo>
                  <a:pt x="316526" y="739672"/>
                </a:lnTo>
                <a:lnTo>
                  <a:pt x="193996" y="739672"/>
                </a:lnTo>
                <a:lnTo>
                  <a:pt x="163935" y="739363"/>
                </a:lnTo>
                <a:lnTo>
                  <a:pt x="134495" y="738282"/>
                </a:lnTo>
                <a:lnTo>
                  <a:pt x="93166" y="736330"/>
                </a:lnTo>
                <a:close/>
              </a:path>
              <a:path w="1000759" h="790575">
                <a:moveTo>
                  <a:pt x="77784" y="735656"/>
                </a:moveTo>
                <a:lnTo>
                  <a:pt x="77164" y="750947"/>
                </a:lnTo>
                <a:lnTo>
                  <a:pt x="92756" y="751630"/>
                </a:lnTo>
                <a:lnTo>
                  <a:pt x="93166" y="736330"/>
                </a:lnTo>
                <a:lnTo>
                  <a:pt x="77784" y="735656"/>
                </a:lnTo>
                <a:close/>
              </a:path>
              <a:path w="1000759" h="790575">
                <a:moveTo>
                  <a:pt x="844626" y="4324"/>
                </a:moveTo>
                <a:lnTo>
                  <a:pt x="805579" y="4324"/>
                </a:lnTo>
                <a:lnTo>
                  <a:pt x="765292" y="4788"/>
                </a:lnTo>
                <a:lnTo>
                  <a:pt x="724541" y="6023"/>
                </a:lnTo>
                <a:lnTo>
                  <a:pt x="683634" y="8340"/>
                </a:lnTo>
                <a:lnTo>
                  <a:pt x="643657" y="12201"/>
                </a:lnTo>
                <a:lnTo>
                  <a:pt x="604765" y="17762"/>
                </a:lnTo>
                <a:lnTo>
                  <a:pt x="550688" y="30272"/>
                </a:lnTo>
                <a:lnTo>
                  <a:pt x="502809" y="48961"/>
                </a:lnTo>
                <a:lnTo>
                  <a:pt x="463607" y="75218"/>
                </a:lnTo>
                <a:lnTo>
                  <a:pt x="435561" y="111360"/>
                </a:lnTo>
                <a:lnTo>
                  <a:pt x="418362" y="158468"/>
                </a:lnTo>
                <a:lnTo>
                  <a:pt x="409530" y="214070"/>
                </a:lnTo>
                <a:lnTo>
                  <a:pt x="407049" y="255155"/>
                </a:lnTo>
                <a:lnTo>
                  <a:pt x="406740" y="297938"/>
                </a:lnTo>
                <a:lnTo>
                  <a:pt x="407980" y="342111"/>
                </a:lnTo>
                <a:lnTo>
                  <a:pt x="409994" y="387057"/>
                </a:lnTo>
                <a:lnTo>
                  <a:pt x="412319" y="431694"/>
                </a:lnTo>
                <a:lnTo>
                  <a:pt x="414178" y="475404"/>
                </a:lnTo>
                <a:lnTo>
                  <a:pt x="415413" y="517569"/>
                </a:lnTo>
                <a:lnTo>
                  <a:pt x="415565" y="538111"/>
                </a:lnTo>
                <a:lnTo>
                  <a:pt x="415108" y="557418"/>
                </a:lnTo>
                <a:lnTo>
                  <a:pt x="410614" y="610395"/>
                </a:lnTo>
                <a:lnTo>
                  <a:pt x="400078" y="653178"/>
                </a:lnTo>
                <a:lnTo>
                  <a:pt x="374046" y="692100"/>
                </a:lnTo>
                <a:lnTo>
                  <a:pt x="333450" y="717431"/>
                </a:lnTo>
                <a:lnTo>
                  <a:pt x="282162" y="732104"/>
                </a:lnTo>
                <a:lnTo>
                  <a:pt x="224056" y="738745"/>
                </a:lnTo>
                <a:lnTo>
                  <a:pt x="193996" y="739672"/>
                </a:lnTo>
                <a:lnTo>
                  <a:pt x="316526" y="739672"/>
                </a:lnTo>
                <a:lnTo>
                  <a:pt x="362890" y="719438"/>
                </a:lnTo>
                <a:lnTo>
                  <a:pt x="393105" y="694572"/>
                </a:lnTo>
                <a:lnTo>
                  <a:pt x="414333" y="659511"/>
                </a:lnTo>
                <a:lnTo>
                  <a:pt x="425954" y="613175"/>
                </a:lnTo>
                <a:lnTo>
                  <a:pt x="430462" y="557418"/>
                </a:lnTo>
                <a:lnTo>
                  <a:pt x="430912" y="538111"/>
                </a:lnTo>
                <a:lnTo>
                  <a:pt x="430912" y="517569"/>
                </a:lnTo>
                <a:lnTo>
                  <a:pt x="429673" y="474940"/>
                </a:lnTo>
                <a:lnTo>
                  <a:pt x="427659" y="430921"/>
                </a:lnTo>
                <a:lnTo>
                  <a:pt x="425334" y="386130"/>
                </a:lnTo>
                <a:lnTo>
                  <a:pt x="423475" y="341494"/>
                </a:lnTo>
                <a:lnTo>
                  <a:pt x="422235" y="297475"/>
                </a:lnTo>
                <a:lnTo>
                  <a:pt x="422552" y="255000"/>
                </a:lnTo>
                <a:lnTo>
                  <a:pt x="423519" y="234304"/>
                </a:lnTo>
                <a:lnTo>
                  <a:pt x="429828" y="178546"/>
                </a:lnTo>
                <a:lnTo>
                  <a:pt x="443308" y="131130"/>
                </a:lnTo>
                <a:lnTo>
                  <a:pt x="465156" y="95451"/>
                </a:lnTo>
                <a:lnTo>
                  <a:pt x="497231" y="69657"/>
                </a:lnTo>
                <a:lnTo>
                  <a:pt x="539532" y="50197"/>
                </a:lnTo>
                <a:lnTo>
                  <a:pt x="608019" y="32898"/>
                </a:lnTo>
                <a:lnTo>
                  <a:pt x="645827" y="27492"/>
                </a:lnTo>
                <a:lnTo>
                  <a:pt x="685184" y="23785"/>
                </a:lnTo>
                <a:lnTo>
                  <a:pt x="725315" y="21468"/>
                </a:lnTo>
                <a:lnTo>
                  <a:pt x="765757" y="20233"/>
                </a:lnTo>
                <a:lnTo>
                  <a:pt x="805734" y="19769"/>
                </a:lnTo>
                <a:lnTo>
                  <a:pt x="924347" y="19769"/>
                </a:lnTo>
                <a:lnTo>
                  <a:pt x="948287" y="19306"/>
                </a:lnTo>
                <a:lnTo>
                  <a:pt x="962852" y="18688"/>
                </a:lnTo>
                <a:lnTo>
                  <a:pt x="976488" y="17916"/>
                </a:lnTo>
                <a:lnTo>
                  <a:pt x="989039" y="16835"/>
                </a:lnTo>
                <a:lnTo>
                  <a:pt x="1000350" y="15290"/>
                </a:lnTo>
                <a:lnTo>
                  <a:pt x="999035" y="4479"/>
                </a:lnTo>
                <a:lnTo>
                  <a:pt x="881814" y="4479"/>
                </a:lnTo>
                <a:lnTo>
                  <a:pt x="844626" y="4324"/>
                </a:lnTo>
                <a:close/>
              </a:path>
              <a:path w="1000759" h="790575">
                <a:moveTo>
                  <a:pt x="93184" y="735656"/>
                </a:moveTo>
                <a:lnTo>
                  <a:pt x="77784" y="735656"/>
                </a:lnTo>
                <a:lnTo>
                  <a:pt x="93166" y="736330"/>
                </a:lnTo>
                <a:lnTo>
                  <a:pt x="93184" y="735656"/>
                </a:lnTo>
                <a:close/>
              </a:path>
              <a:path w="1000759" h="790575">
                <a:moveTo>
                  <a:pt x="924347" y="19769"/>
                </a:moveTo>
                <a:lnTo>
                  <a:pt x="844626" y="19769"/>
                </a:lnTo>
                <a:lnTo>
                  <a:pt x="881814" y="19924"/>
                </a:lnTo>
                <a:lnTo>
                  <a:pt x="916368" y="19924"/>
                </a:lnTo>
                <a:lnTo>
                  <a:pt x="924347" y="19769"/>
                </a:lnTo>
                <a:close/>
              </a:path>
              <a:path w="1000759" h="790575">
                <a:moveTo>
                  <a:pt x="998490" y="0"/>
                </a:moveTo>
                <a:lnTo>
                  <a:pt x="932637" y="4324"/>
                </a:lnTo>
                <a:lnTo>
                  <a:pt x="916368" y="4479"/>
                </a:lnTo>
                <a:lnTo>
                  <a:pt x="999035" y="4479"/>
                </a:lnTo>
                <a:lnTo>
                  <a:pt x="9984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6" name="object 21"/>
          <p:cNvSpPr>
            <a:spLocks noChangeArrowheads="1"/>
          </p:cNvSpPr>
          <p:nvPr/>
        </p:nvSpPr>
        <p:spPr bwMode="auto">
          <a:xfrm>
            <a:off x="1619250" y="2609850"/>
            <a:ext cx="757238" cy="33861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97" name="object 22"/>
          <p:cNvSpPr>
            <a:spLocks/>
          </p:cNvSpPr>
          <p:nvPr/>
        </p:nvSpPr>
        <p:spPr bwMode="auto">
          <a:xfrm>
            <a:off x="1619250" y="2609850"/>
            <a:ext cx="757238" cy="3386138"/>
          </a:xfrm>
          <a:custGeom>
            <a:avLst/>
            <a:gdLst>
              <a:gd name="T0" fmla="*/ 0 w 757555"/>
              <a:gd name="T1" fmla="*/ 3386367 h 3386454"/>
              <a:gd name="T2" fmla="*/ 757312 w 757555"/>
              <a:gd name="T3" fmla="*/ 3386367 h 3386454"/>
              <a:gd name="T4" fmla="*/ 757312 w 757555"/>
              <a:gd name="T5" fmla="*/ 0 h 3386454"/>
              <a:gd name="T6" fmla="*/ 0 w 757555"/>
              <a:gd name="T7" fmla="*/ 0 h 3386454"/>
              <a:gd name="T8" fmla="*/ 0 w 757555"/>
              <a:gd name="T9" fmla="*/ 3386367 h 3386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555"/>
              <a:gd name="T16" fmla="*/ 0 h 3386454"/>
              <a:gd name="T17" fmla="*/ 757555 w 757555"/>
              <a:gd name="T18" fmla="*/ 3386454 h 3386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555" h="3386454">
                <a:moveTo>
                  <a:pt x="0" y="3386367"/>
                </a:moveTo>
                <a:lnTo>
                  <a:pt x="757312" y="3386367"/>
                </a:lnTo>
                <a:lnTo>
                  <a:pt x="757312" y="0"/>
                </a:lnTo>
                <a:lnTo>
                  <a:pt x="0" y="0"/>
                </a:lnTo>
                <a:lnTo>
                  <a:pt x="0" y="3386367"/>
                </a:lnTo>
                <a:close/>
              </a:path>
            </a:pathLst>
          </a:custGeom>
          <a:noFill/>
          <a:ln w="154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8" name="object 23"/>
          <p:cNvSpPr>
            <a:spLocks/>
          </p:cNvSpPr>
          <p:nvPr/>
        </p:nvSpPr>
        <p:spPr bwMode="auto">
          <a:xfrm>
            <a:off x="1593850" y="2593975"/>
            <a:ext cx="755650" cy="1544638"/>
          </a:xfrm>
          <a:custGeom>
            <a:avLst/>
            <a:gdLst>
              <a:gd name="T0" fmla="*/ 755407 w 755650"/>
              <a:gd name="T1" fmla="*/ 0 h 1544954"/>
              <a:gd name="T2" fmla="*/ 30 w 755650"/>
              <a:gd name="T3" fmla="*/ 0 h 1544954"/>
              <a:gd name="T4" fmla="*/ 0 w 755650"/>
              <a:gd name="T5" fmla="*/ 1544523 h 1544954"/>
              <a:gd name="T6" fmla="*/ 61955 w 755650"/>
              <a:gd name="T7" fmla="*/ 1539403 h 1544954"/>
              <a:gd name="T8" fmla="*/ 122530 w 755650"/>
              <a:gd name="T9" fmla="*/ 1524308 h 1544954"/>
              <a:gd name="T10" fmla="*/ 181533 w 755650"/>
              <a:gd name="T11" fmla="*/ 1499636 h 1544954"/>
              <a:gd name="T12" fmla="*/ 238767 w 755650"/>
              <a:gd name="T13" fmla="*/ 1465784 h 1544954"/>
              <a:gd name="T14" fmla="*/ 294038 w 755650"/>
              <a:gd name="T15" fmla="*/ 1423150 h 1544954"/>
              <a:gd name="T16" fmla="*/ 347153 w 755650"/>
              <a:gd name="T17" fmla="*/ 1372130 h 1544954"/>
              <a:gd name="T18" fmla="*/ 372840 w 755650"/>
              <a:gd name="T19" fmla="*/ 1343600 h 1544954"/>
              <a:gd name="T20" fmla="*/ 397916 w 755650"/>
              <a:gd name="T21" fmla="*/ 1313123 h 1544954"/>
              <a:gd name="T22" fmla="*/ 422355 w 755650"/>
              <a:gd name="T23" fmla="*/ 1280749 h 1544954"/>
              <a:gd name="T24" fmla="*/ 446133 w 755650"/>
              <a:gd name="T25" fmla="*/ 1246526 h 1544954"/>
              <a:gd name="T26" fmla="*/ 469226 w 755650"/>
              <a:gd name="T27" fmla="*/ 1210505 h 1544954"/>
              <a:gd name="T28" fmla="*/ 491610 w 755650"/>
              <a:gd name="T29" fmla="*/ 1172736 h 1544954"/>
              <a:gd name="T30" fmla="*/ 513261 w 755650"/>
              <a:gd name="T31" fmla="*/ 1133268 h 1544954"/>
              <a:gd name="T32" fmla="*/ 534153 w 755650"/>
              <a:gd name="T33" fmla="*/ 1092151 h 1544954"/>
              <a:gd name="T34" fmla="*/ 554263 w 755650"/>
              <a:gd name="T35" fmla="*/ 1049435 h 1544954"/>
              <a:gd name="T36" fmla="*/ 573567 w 755650"/>
              <a:gd name="T37" fmla="*/ 1005168 h 1544954"/>
              <a:gd name="T38" fmla="*/ 592039 w 755650"/>
              <a:gd name="T39" fmla="*/ 959402 h 1544954"/>
              <a:gd name="T40" fmla="*/ 609657 w 755650"/>
              <a:gd name="T41" fmla="*/ 912185 h 1544954"/>
              <a:gd name="T42" fmla="*/ 626395 w 755650"/>
              <a:gd name="T43" fmla="*/ 863568 h 1544954"/>
              <a:gd name="T44" fmla="*/ 642229 w 755650"/>
              <a:gd name="T45" fmla="*/ 813599 h 1544954"/>
              <a:gd name="T46" fmla="*/ 657136 w 755650"/>
              <a:gd name="T47" fmla="*/ 762329 h 1544954"/>
              <a:gd name="T48" fmla="*/ 671089 w 755650"/>
              <a:gd name="T49" fmla="*/ 709807 h 1544954"/>
              <a:gd name="T50" fmla="*/ 684067 w 755650"/>
              <a:gd name="T51" fmla="*/ 656084 h 1544954"/>
              <a:gd name="T52" fmla="*/ 696043 w 755650"/>
              <a:gd name="T53" fmla="*/ 601208 h 1544954"/>
              <a:gd name="T54" fmla="*/ 706994 w 755650"/>
              <a:gd name="T55" fmla="*/ 545229 h 1544954"/>
              <a:gd name="T56" fmla="*/ 716895 w 755650"/>
              <a:gd name="T57" fmla="*/ 488197 h 1544954"/>
              <a:gd name="T58" fmla="*/ 725723 w 755650"/>
              <a:gd name="T59" fmla="*/ 430162 h 1544954"/>
              <a:gd name="T60" fmla="*/ 733452 w 755650"/>
              <a:gd name="T61" fmla="*/ 371174 h 1544954"/>
              <a:gd name="T62" fmla="*/ 740059 w 755650"/>
              <a:gd name="T63" fmla="*/ 311282 h 1544954"/>
              <a:gd name="T64" fmla="*/ 745520 w 755650"/>
              <a:gd name="T65" fmla="*/ 250535 h 1544954"/>
              <a:gd name="T66" fmla="*/ 749809 w 755650"/>
              <a:gd name="T67" fmla="*/ 188984 h 1544954"/>
              <a:gd name="T68" fmla="*/ 752902 w 755650"/>
              <a:gd name="T69" fmla="*/ 126678 h 1544954"/>
              <a:gd name="T70" fmla="*/ 754776 w 755650"/>
              <a:gd name="T71" fmla="*/ 63666 h 1544954"/>
              <a:gd name="T72" fmla="*/ 755407 w 755650"/>
              <a:gd name="T73" fmla="*/ 0 h 154495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55650"/>
              <a:gd name="T112" fmla="*/ 0 h 1544954"/>
              <a:gd name="T113" fmla="*/ 755650 w 755650"/>
              <a:gd name="T114" fmla="*/ 1544954 h 154495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55650" h="1544954">
                <a:moveTo>
                  <a:pt x="755407" y="0"/>
                </a:moveTo>
                <a:lnTo>
                  <a:pt x="30" y="0"/>
                </a:lnTo>
                <a:lnTo>
                  <a:pt x="0" y="1544523"/>
                </a:lnTo>
                <a:lnTo>
                  <a:pt x="61955" y="1539403"/>
                </a:lnTo>
                <a:lnTo>
                  <a:pt x="122530" y="1524308"/>
                </a:lnTo>
                <a:lnTo>
                  <a:pt x="181533" y="1499636"/>
                </a:lnTo>
                <a:lnTo>
                  <a:pt x="238767" y="1465784"/>
                </a:lnTo>
                <a:lnTo>
                  <a:pt x="294038" y="1423150"/>
                </a:lnTo>
                <a:lnTo>
                  <a:pt x="347153" y="1372130"/>
                </a:lnTo>
                <a:lnTo>
                  <a:pt x="372840" y="1343600"/>
                </a:lnTo>
                <a:lnTo>
                  <a:pt x="397916" y="1313123"/>
                </a:lnTo>
                <a:lnTo>
                  <a:pt x="422355" y="1280749"/>
                </a:lnTo>
                <a:lnTo>
                  <a:pt x="446133" y="1246526"/>
                </a:lnTo>
                <a:lnTo>
                  <a:pt x="469226" y="1210505"/>
                </a:lnTo>
                <a:lnTo>
                  <a:pt x="491610" y="1172736"/>
                </a:lnTo>
                <a:lnTo>
                  <a:pt x="513261" y="1133268"/>
                </a:lnTo>
                <a:lnTo>
                  <a:pt x="534153" y="1092151"/>
                </a:lnTo>
                <a:lnTo>
                  <a:pt x="554263" y="1049435"/>
                </a:lnTo>
                <a:lnTo>
                  <a:pt x="573567" y="1005168"/>
                </a:lnTo>
                <a:lnTo>
                  <a:pt x="592039" y="959402"/>
                </a:lnTo>
                <a:lnTo>
                  <a:pt x="609657" y="912185"/>
                </a:lnTo>
                <a:lnTo>
                  <a:pt x="626395" y="863568"/>
                </a:lnTo>
                <a:lnTo>
                  <a:pt x="642229" y="813599"/>
                </a:lnTo>
                <a:lnTo>
                  <a:pt x="657136" y="762329"/>
                </a:lnTo>
                <a:lnTo>
                  <a:pt x="671089" y="709807"/>
                </a:lnTo>
                <a:lnTo>
                  <a:pt x="684067" y="656084"/>
                </a:lnTo>
                <a:lnTo>
                  <a:pt x="696043" y="601208"/>
                </a:lnTo>
                <a:lnTo>
                  <a:pt x="706994" y="545229"/>
                </a:lnTo>
                <a:lnTo>
                  <a:pt x="716895" y="488197"/>
                </a:lnTo>
                <a:lnTo>
                  <a:pt x="725723" y="430162"/>
                </a:lnTo>
                <a:lnTo>
                  <a:pt x="733452" y="371174"/>
                </a:lnTo>
                <a:lnTo>
                  <a:pt x="740059" y="311282"/>
                </a:lnTo>
                <a:lnTo>
                  <a:pt x="745520" y="250535"/>
                </a:lnTo>
                <a:lnTo>
                  <a:pt x="749809" y="188984"/>
                </a:lnTo>
                <a:lnTo>
                  <a:pt x="752902" y="126678"/>
                </a:lnTo>
                <a:lnTo>
                  <a:pt x="754776" y="63666"/>
                </a:lnTo>
                <a:lnTo>
                  <a:pt x="75540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99" name="object 24"/>
          <p:cNvSpPr>
            <a:spLocks/>
          </p:cNvSpPr>
          <p:nvPr/>
        </p:nvSpPr>
        <p:spPr bwMode="auto">
          <a:xfrm>
            <a:off x="1593850" y="2593975"/>
            <a:ext cx="755650" cy="1544638"/>
          </a:xfrm>
          <a:custGeom>
            <a:avLst/>
            <a:gdLst>
              <a:gd name="T0" fmla="*/ 0 w 755650"/>
              <a:gd name="T1" fmla="*/ 1544523 h 1544954"/>
              <a:gd name="T2" fmla="*/ 61955 w 755650"/>
              <a:gd name="T3" fmla="*/ 1539403 h 1544954"/>
              <a:gd name="T4" fmla="*/ 122530 w 755650"/>
              <a:gd name="T5" fmla="*/ 1524308 h 1544954"/>
              <a:gd name="T6" fmla="*/ 181533 w 755650"/>
              <a:gd name="T7" fmla="*/ 1499636 h 1544954"/>
              <a:gd name="T8" fmla="*/ 238767 w 755650"/>
              <a:gd name="T9" fmla="*/ 1465784 h 1544954"/>
              <a:gd name="T10" fmla="*/ 294038 w 755650"/>
              <a:gd name="T11" fmla="*/ 1423150 h 1544954"/>
              <a:gd name="T12" fmla="*/ 347153 w 755650"/>
              <a:gd name="T13" fmla="*/ 1372130 h 1544954"/>
              <a:gd name="T14" fmla="*/ 372840 w 755650"/>
              <a:gd name="T15" fmla="*/ 1343600 h 1544954"/>
              <a:gd name="T16" fmla="*/ 397916 w 755650"/>
              <a:gd name="T17" fmla="*/ 1313123 h 1544954"/>
              <a:gd name="T18" fmla="*/ 422355 w 755650"/>
              <a:gd name="T19" fmla="*/ 1280749 h 1544954"/>
              <a:gd name="T20" fmla="*/ 446133 w 755650"/>
              <a:gd name="T21" fmla="*/ 1246526 h 1544954"/>
              <a:gd name="T22" fmla="*/ 469226 w 755650"/>
              <a:gd name="T23" fmla="*/ 1210505 h 1544954"/>
              <a:gd name="T24" fmla="*/ 491610 w 755650"/>
              <a:gd name="T25" fmla="*/ 1172736 h 1544954"/>
              <a:gd name="T26" fmla="*/ 513261 w 755650"/>
              <a:gd name="T27" fmla="*/ 1133268 h 1544954"/>
              <a:gd name="T28" fmla="*/ 534153 w 755650"/>
              <a:gd name="T29" fmla="*/ 1092151 h 1544954"/>
              <a:gd name="T30" fmla="*/ 554263 w 755650"/>
              <a:gd name="T31" fmla="*/ 1049435 h 1544954"/>
              <a:gd name="T32" fmla="*/ 573567 w 755650"/>
              <a:gd name="T33" fmla="*/ 1005168 h 1544954"/>
              <a:gd name="T34" fmla="*/ 592039 w 755650"/>
              <a:gd name="T35" fmla="*/ 959402 h 1544954"/>
              <a:gd name="T36" fmla="*/ 609657 w 755650"/>
              <a:gd name="T37" fmla="*/ 912185 h 1544954"/>
              <a:gd name="T38" fmla="*/ 626395 w 755650"/>
              <a:gd name="T39" fmla="*/ 863568 h 1544954"/>
              <a:gd name="T40" fmla="*/ 642229 w 755650"/>
              <a:gd name="T41" fmla="*/ 813599 h 1544954"/>
              <a:gd name="T42" fmla="*/ 657136 w 755650"/>
              <a:gd name="T43" fmla="*/ 762329 h 1544954"/>
              <a:gd name="T44" fmla="*/ 671089 w 755650"/>
              <a:gd name="T45" fmla="*/ 709807 h 1544954"/>
              <a:gd name="T46" fmla="*/ 684067 w 755650"/>
              <a:gd name="T47" fmla="*/ 656084 h 1544954"/>
              <a:gd name="T48" fmla="*/ 696043 w 755650"/>
              <a:gd name="T49" fmla="*/ 601208 h 1544954"/>
              <a:gd name="T50" fmla="*/ 706994 w 755650"/>
              <a:gd name="T51" fmla="*/ 545229 h 1544954"/>
              <a:gd name="T52" fmla="*/ 716895 w 755650"/>
              <a:gd name="T53" fmla="*/ 488197 h 1544954"/>
              <a:gd name="T54" fmla="*/ 725723 w 755650"/>
              <a:gd name="T55" fmla="*/ 430162 h 1544954"/>
              <a:gd name="T56" fmla="*/ 733452 w 755650"/>
              <a:gd name="T57" fmla="*/ 371174 h 1544954"/>
              <a:gd name="T58" fmla="*/ 740059 w 755650"/>
              <a:gd name="T59" fmla="*/ 311282 h 1544954"/>
              <a:gd name="T60" fmla="*/ 745520 w 755650"/>
              <a:gd name="T61" fmla="*/ 250535 h 1544954"/>
              <a:gd name="T62" fmla="*/ 749809 w 755650"/>
              <a:gd name="T63" fmla="*/ 188984 h 1544954"/>
              <a:gd name="T64" fmla="*/ 752902 w 755650"/>
              <a:gd name="T65" fmla="*/ 126678 h 1544954"/>
              <a:gd name="T66" fmla="*/ 754776 w 755650"/>
              <a:gd name="T67" fmla="*/ 63666 h 1544954"/>
              <a:gd name="T68" fmla="*/ 755407 w 755650"/>
              <a:gd name="T69" fmla="*/ 0 h 154495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55650"/>
              <a:gd name="T106" fmla="*/ 0 h 1544954"/>
              <a:gd name="T107" fmla="*/ 755650 w 755650"/>
              <a:gd name="T108" fmla="*/ 1544954 h 154495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55650" h="1544954">
                <a:moveTo>
                  <a:pt x="0" y="1544523"/>
                </a:moveTo>
                <a:lnTo>
                  <a:pt x="61955" y="1539403"/>
                </a:lnTo>
                <a:lnTo>
                  <a:pt x="122530" y="1524308"/>
                </a:lnTo>
                <a:lnTo>
                  <a:pt x="181533" y="1499636"/>
                </a:lnTo>
                <a:lnTo>
                  <a:pt x="238767" y="1465784"/>
                </a:lnTo>
                <a:lnTo>
                  <a:pt x="294038" y="1423150"/>
                </a:lnTo>
                <a:lnTo>
                  <a:pt x="347153" y="1372130"/>
                </a:lnTo>
                <a:lnTo>
                  <a:pt x="372840" y="1343600"/>
                </a:lnTo>
                <a:lnTo>
                  <a:pt x="397916" y="1313123"/>
                </a:lnTo>
                <a:lnTo>
                  <a:pt x="422355" y="1280749"/>
                </a:lnTo>
                <a:lnTo>
                  <a:pt x="446133" y="1246526"/>
                </a:lnTo>
                <a:lnTo>
                  <a:pt x="469226" y="1210505"/>
                </a:lnTo>
                <a:lnTo>
                  <a:pt x="491610" y="1172736"/>
                </a:lnTo>
                <a:lnTo>
                  <a:pt x="513261" y="1133268"/>
                </a:lnTo>
                <a:lnTo>
                  <a:pt x="534153" y="1092151"/>
                </a:lnTo>
                <a:lnTo>
                  <a:pt x="554263" y="1049435"/>
                </a:lnTo>
                <a:lnTo>
                  <a:pt x="573567" y="1005168"/>
                </a:lnTo>
                <a:lnTo>
                  <a:pt x="592039" y="959402"/>
                </a:lnTo>
                <a:lnTo>
                  <a:pt x="609657" y="912185"/>
                </a:lnTo>
                <a:lnTo>
                  <a:pt x="626395" y="863568"/>
                </a:lnTo>
                <a:lnTo>
                  <a:pt x="642229" y="813599"/>
                </a:lnTo>
                <a:lnTo>
                  <a:pt x="657136" y="762329"/>
                </a:lnTo>
                <a:lnTo>
                  <a:pt x="671089" y="709807"/>
                </a:lnTo>
                <a:lnTo>
                  <a:pt x="684067" y="656084"/>
                </a:lnTo>
                <a:lnTo>
                  <a:pt x="696043" y="601208"/>
                </a:lnTo>
                <a:lnTo>
                  <a:pt x="706994" y="545229"/>
                </a:lnTo>
                <a:lnTo>
                  <a:pt x="716895" y="488197"/>
                </a:lnTo>
                <a:lnTo>
                  <a:pt x="725723" y="430162"/>
                </a:lnTo>
                <a:lnTo>
                  <a:pt x="733452" y="371174"/>
                </a:lnTo>
                <a:lnTo>
                  <a:pt x="740059" y="311282"/>
                </a:lnTo>
                <a:lnTo>
                  <a:pt x="745520" y="250535"/>
                </a:lnTo>
                <a:lnTo>
                  <a:pt x="749809" y="188984"/>
                </a:lnTo>
                <a:lnTo>
                  <a:pt x="752902" y="126678"/>
                </a:lnTo>
                <a:lnTo>
                  <a:pt x="754776" y="63666"/>
                </a:lnTo>
                <a:lnTo>
                  <a:pt x="755407" y="0"/>
                </a:lnTo>
              </a:path>
            </a:pathLst>
          </a:custGeom>
          <a:noFill/>
          <a:ln w="154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0" name="object 25"/>
          <p:cNvSpPr>
            <a:spLocks/>
          </p:cNvSpPr>
          <p:nvPr/>
        </p:nvSpPr>
        <p:spPr bwMode="auto">
          <a:xfrm>
            <a:off x="1514475" y="4498975"/>
            <a:ext cx="849313" cy="1544638"/>
          </a:xfrm>
          <a:custGeom>
            <a:avLst/>
            <a:gdLst>
              <a:gd name="T0" fmla="*/ 0 w 848994"/>
              <a:gd name="T1" fmla="*/ 0 h 1544954"/>
              <a:gd name="T2" fmla="*/ 30 w 848994"/>
              <a:gd name="T3" fmla="*/ 1544523 h 1544954"/>
              <a:gd name="T4" fmla="*/ 848376 w 848994"/>
              <a:gd name="T5" fmla="*/ 1544523 h 1544954"/>
              <a:gd name="T6" fmla="*/ 847734 w 848994"/>
              <a:gd name="T7" fmla="*/ 1483872 h 1544954"/>
              <a:gd name="T8" fmla="*/ 845823 w 848994"/>
              <a:gd name="T9" fmla="*/ 1423814 h 1544954"/>
              <a:gd name="T10" fmla="*/ 842668 w 848994"/>
              <a:gd name="T11" fmla="*/ 1364392 h 1544954"/>
              <a:gd name="T12" fmla="*/ 838292 w 848994"/>
              <a:gd name="T13" fmla="*/ 1305647 h 1544954"/>
              <a:gd name="T14" fmla="*/ 832718 w 848994"/>
              <a:gd name="T15" fmla="*/ 1247624 h 1544954"/>
              <a:gd name="T16" fmla="*/ 825970 w 848994"/>
              <a:gd name="T17" fmla="*/ 1190365 h 1544954"/>
              <a:gd name="T18" fmla="*/ 818071 w 848994"/>
              <a:gd name="T19" fmla="*/ 1133914 h 1544954"/>
              <a:gd name="T20" fmla="*/ 809046 w 848994"/>
              <a:gd name="T21" fmla="*/ 1078312 h 1544954"/>
              <a:gd name="T22" fmla="*/ 798917 w 848994"/>
              <a:gd name="T23" fmla="*/ 1023603 h 1544954"/>
              <a:gd name="T24" fmla="*/ 787709 w 848994"/>
              <a:gd name="T25" fmla="*/ 969830 h 1544954"/>
              <a:gd name="T26" fmla="*/ 775444 w 848994"/>
              <a:gd name="T27" fmla="*/ 917036 h 1544954"/>
              <a:gd name="T28" fmla="*/ 762147 w 848994"/>
              <a:gd name="T29" fmla="*/ 865264 h 1544954"/>
              <a:gd name="T30" fmla="*/ 747840 w 848994"/>
              <a:gd name="T31" fmla="*/ 814555 h 1544954"/>
              <a:gd name="T32" fmla="*/ 732549 w 848994"/>
              <a:gd name="T33" fmla="*/ 764955 h 1544954"/>
              <a:gd name="T34" fmla="*/ 716295 w 848994"/>
              <a:gd name="T35" fmla="*/ 716505 h 1544954"/>
              <a:gd name="T36" fmla="*/ 699103 w 848994"/>
              <a:gd name="T37" fmla="*/ 669248 h 1544954"/>
              <a:gd name="T38" fmla="*/ 680996 w 848994"/>
              <a:gd name="T39" fmla="*/ 623227 h 1544954"/>
              <a:gd name="T40" fmla="*/ 661999 w 848994"/>
              <a:gd name="T41" fmla="*/ 578486 h 1544954"/>
              <a:gd name="T42" fmla="*/ 642133 w 848994"/>
              <a:gd name="T43" fmla="*/ 535066 h 1544954"/>
              <a:gd name="T44" fmla="*/ 621424 w 848994"/>
              <a:gd name="T45" fmla="*/ 493012 h 1544954"/>
              <a:gd name="T46" fmla="*/ 599894 w 848994"/>
              <a:gd name="T47" fmla="*/ 452365 h 1544954"/>
              <a:gd name="T48" fmla="*/ 577567 w 848994"/>
              <a:gd name="T49" fmla="*/ 413169 h 1544954"/>
              <a:gd name="T50" fmla="*/ 554467 w 848994"/>
              <a:gd name="T51" fmla="*/ 375467 h 1544954"/>
              <a:gd name="T52" fmla="*/ 530618 w 848994"/>
              <a:gd name="T53" fmla="*/ 339302 h 1544954"/>
              <a:gd name="T54" fmla="*/ 506042 w 848994"/>
              <a:gd name="T55" fmla="*/ 304716 h 1544954"/>
              <a:gd name="T56" fmla="*/ 480764 w 848994"/>
              <a:gd name="T57" fmla="*/ 271752 h 1544954"/>
              <a:gd name="T58" fmla="*/ 454806 w 848994"/>
              <a:gd name="T59" fmla="*/ 240454 h 1544954"/>
              <a:gd name="T60" fmla="*/ 428193 w 848994"/>
              <a:gd name="T61" fmla="*/ 210864 h 1544954"/>
              <a:gd name="T62" fmla="*/ 400949 w 848994"/>
              <a:gd name="T63" fmla="*/ 183025 h 1544954"/>
              <a:gd name="T64" fmla="*/ 373096 w 848994"/>
              <a:gd name="T65" fmla="*/ 156980 h 1544954"/>
              <a:gd name="T66" fmla="*/ 315660 w 848994"/>
              <a:gd name="T67" fmla="*/ 110444 h 1544954"/>
              <a:gd name="T68" fmla="*/ 256074 w 848994"/>
              <a:gd name="T69" fmla="*/ 71599 h 1544954"/>
              <a:gd name="T70" fmla="*/ 194526 w 848994"/>
              <a:gd name="T71" fmla="*/ 40789 h 1544954"/>
              <a:gd name="T72" fmla="*/ 131205 w 848994"/>
              <a:gd name="T73" fmla="*/ 18357 h 1544954"/>
              <a:gd name="T74" fmla="*/ 66300 w 848994"/>
              <a:gd name="T75" fmla="*/ 4646 h 1544954"/>
              <a:gd name="T76" fmla="*/ 0 w 848994"/>
              <a:gd name="T77" fmla="*/ 0 h 154495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48994"/>
              <a:gd name="T118" fmla="*/ 0 h 1544954"/>
              <a:gd name="T119" fmla="*/ 848994 w 848994"/>
              <a:gd name="T120" fmla="*/ 1544954 h 154495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48994" h="1544954">
                <a:moveTo>
                  <a:pt x="0" y="0"/>
                </a:moveTo>
                <a:lnTo>
                  <a:pt x="30" y="1544523"/>
                </a:lnTo>
                <a:lnTo>
                  <a:pt x="848376" y="1544523"/>
                </a:lnTo>
                <a:lnTo>
                  <a:pt x="847734" y="1483872"/>
                </a:lnTo>
                <a:lnTo>
                  <a:pt x="845823" y="1423814"/>
                </a:lnTo>
                <a:lnTo>
                  <a:pt x="842668" y="1364392"/>
                </a:lnTo>
                <a:lnTo>
                  <a:pt x="838292" y="1305647"/>
                </a:lnTo>
                <a:lnTo>
                  <a:pt x="832718" y="1247624"/>
                </a:lnTo>
                <a:lnTo>
                  <a:pt x="825970" y="1190365"/>
                </a:lnTo>
                <a:lnTo>
                  <a:pt x="818071" y="1133914"/>
                </a:lnTo>
                <a:lnTo>
                  <a:pt x="809046" y="1078312"/>
                </a:lnTo>
                <a:lnTo>
                  <a:pt x="798917" y="1023603"/>
                </a:lnTo>
                <a:lnTo>
                  <a:pt x="787709" y="969830"/>
                </a:lnTo>
                <a:lnTo>
                  <a:pt x="775444" y="917036"/>
                </a:lnTo>
                <a:lnTo>
                  <a:pt x="762147" y="865264"/>
                </a:lnTo>
                <a:lnTo>
                  <a:pt x="747840" y="814555"/>
                </a:lnTo>
                <a:lnTo>
                  <a:pt x="732549" y="764955"/>
                </a:lnTo>
                <a:lnTo>
                  <a:pt x="716295" y="716505"/>
                </a:lnTo>
                <a:lnTo>
                  <a:pt x="699103" y="669248"/>
                </a:lnTo>
                <a:lnTo>
                  <a:pt x="680996" y="623227"/>
                </a:lnTo>
                <a:lnTo>
                  <a:pt x="661999" y="578486"/>
                </a:lnTo>
                <a:lnTo>
                  <a:pt x="642133" y="535066"/>
                </a:lnTo>
                <a:lnTo>
                  <a:pt x="621424" y="493012"/>
                </a:lnTo>
                <a:lnTo>
                  <a:pt x="599894" y="452365"/>
                </a:lnTo>
                <a:lnTo>
                  <a:pt x="577567" y="413169"/>
                </a:lnTo>
                <a:lnTo>
                  <a:pt x="554467" y="375467"/>
                </a:lnTo>
                <a:lnTo>
                  <a:pt x="530618" y="339302"/>
                </a:lnTo>
                <a:lnTo>
                  <a:pt x="506042" y="304716"/>
                </a:lnTo>
                <a:lnTo>
                  <a:pt x="480764" y="271752"/>
                </a:lnTo>
                <a:lnTo>
                  <a:pt x="454806" y="240454"/>
                </a:lnTo>
                <a:lnTo>
                  <a:pt x="428193" y="210864"/>
                </a:lnTo>
                <a:lnTo>
                  <a:pt x="400949" y="183025"/>
                </a:lnTo>
                <a:lnTo>
                  <a:pt x="373096" y="156980"/>
                </a:lnTo>
                <a:lnTo>
                  <a:pt x="315660" y="110444"/>
                </a:lnTo>
                <a:lnTo>
                  <a:pt x="256074" y="71599"/>
                </a:lnTo>
                <a:lnTo>
                  <a:pt x="194526" y="40789"/>
                </a:lnTo>
                <a:lnTo>
                  <a:pt x="131205" y="18357"/>
                </a:lnTo>
                <a:lnTo>
                  <a:pt x="66300" y="4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1" name="object 26"/>
          <p:cNvSpPr>
            <a:spLocks/>
          </p:cNvSpPr>
          <p:nvPr/>
        </p:nvSpPr>
        <p:spPr bwMode="auto">
          <a:xfrm>
            <a:off x="1514475" y="4498975"/>
            <a:ext cx="849313" cy="1544638"/>
          </a:xfrm>
          <a:custGeom>
            <a:avLst/>
            <a:gdLst>
              <a:gd name="T0" fmla="*/ 0 w 848994"/>
              <a:gd name="T1" fmla="*/ 0 h 1544954"/>
              <a:gd name="T2" fmla="*/ 66300 w 848994"/>
              <a:gd name="T3" fmla="*/ 4646 h 1544954"/>
              <a:gd name="T4" fmla="*/ 131205 w 848994"/>
              <a:gd name="T5" fmla="*/ 18357 h 1544954"/>
              <a:gd name="T6" fmla="*/ 194526 w 848994"/>
              <a:gd name="T7" fmla="*/ 40789 h 1544954"/>
              <a:gd name="T8" fmla="*/ 256074 w 848994"/>
              <a:gd name="T9" fmla="*/ 71599 h 1544954"/>
              <a:gd name="T10" fmla="*/ 315660 w 848994"/>
              <a:gd name="T11" fmla="*/ 110444 h 1544954"/>
              <a:gd name="T12" fmla="*/ 373096 w 848994"/>
              <a:gd name="T13" fmla="*/ 156980 h 1544954"/>
              <a:gd name="T14" fmla="*/ 400949 w 848994"/>
              <a:gd name="T15" fmla="*/ 183025 h 1544954"/>
              <a:gd name="T16" fmla="*/ 428193 w 848994"/>
              <a:gd name="T17" fmla="*/ 210864 h 1544954"/>
              <a:gd name="T18" fmla="*/ 454806 w 848994"/>
              <a:gd name="T19" fmla="*/ 240454 h 1544954"/>
              <a:gd name="T20" fmla="*/ 480764 w 848994"/>
              <a:gd name="T21" fmla="*/ 271752 h 1544954"/>
              <a:gd name="T22" fmla="*/ 506042 w 848994"/>
              <a:gd name="T23" fmla="*/ 304716 h 1544954"/>
              <a:gd name="T24" fmla="*/ 530618 w 848994"/>
              <a:gd name="T25" fmla="*/ 339302 h 1544954"/>
              <a:gd name="T26" fmla="*/ 554467 w 848994"/>
              <a:gd name="T27" fmla="*/ 375467 h 1544954"/>
              <a:gd name="T28" fmla="*/ 577567 w 848994"/>
              <a:gd name="T29" fmla="*/ 413169 h 1544954"/>
              <a:gd name="T30" fmla="*/ 599894 w 848994"/>
              <a:gd name="T31" fmla="*/ 452365 h 1544954"/>
              <a:gd name="T32" fmla="*/ 621424 w 848994"/>
              <a:gd name="T33" fmla="*/ 493012 h 1544954"/>
              <a:gd name="T34" fmla="*/ 642133 w 848994"/>
              <a:gd name="T35" fmla="*/ 535066 h 1544954"/>
              <a:gd name="T36" fmla="*/ 661999 w 848994"/>
              <a:gd name="T37" fmla="*/ 578486 h 1544954"/>
              <a:gd name="T38" fmla="*/ 680996 w 848994"/>
              <a:gd name="T39" fmla="*/ 623227 h 1544954"/>
              <a:gd name="T40" fmla="*/ 699103 w 848994"/>
              <a:gd name="T41" fmla="*/ 669248 h 1544954"/>
              <a:gd name="T42" fmla="*/ 716295 w 848994"/>
              <a:gd name="T43" fmla="*/ 716505 h 1544954"/>
              <a:gd name="T44" fmla="*/ 732549 w 848994"/>
              <a:gd name="T45" fmla="*/ 764955 h 1544954"/>
              <a:gd name="T46" fmla="*/ 747840 w 848994"/>
              <a:gd name="T47" fmla="*/ 814555 h 1544954"/>
              <a:gd name="T48" fmla="*/ 762147 w 848994"/>
              <a:gd name="T49" fmla="*/ 865264 h 1544954"/>
              <a:gd name="T50" fmla="*/ 775444 w 848994"/>
              <a:gd name="T51" fmla="*/ 917036 h 1544954"/>
              <a:gd name="T52" fmla="*/ 787709 w 848994"/>
              <a:gd name="T53" fmla="*/ 969830 h 1544954"/>
              <a:gd name="T54" fmla="*/ 798917 w 848994"/>
              <a:gd name="T55" fmla="*/ 1023603 h 1544954"/>
              <a:gd name="T56" fmla="*/ 809046 w 848994"/>
              <a:gd name="T57" fmla="*/ 1078312 h 1544954"/>
              <a:gd name="T58" fmla="*/ 818071 w 848994"/>
              <a:gd name="T59" fmla="*/ 1133914 h 1544954"/>
              <a:gd name="T60" fmla="*/ 825970 w 848994"/>
              <a:gd name="T61" fmla="*/ 1190365 h 1544954"/>
              <a:gd name="T62" fmla="*/ 832718 w 848994"/>
              <a:gd name="T63" fmla="*/ 1247624 h 1544954"/>
              <a:gd name="T64" fmla="*/ 838292 w 848994"/>
              <a:gd name="T65" fmla="*/ 1305647 h 1544954"/>
              <a:gd name="T66" fmla="*/ 842668 w 848994"/>
              <a:gd name="T67" fmla="*/ 1364392 h 1544954"/>
              <a:gd name="T68" fmla="*/ 845823 w 848994"/>
              <a:gd name="T69" fmla="*/ 1423814 h 1544954"/>
              <a:gd name="T70" fmla="*/ 847734 w 848994"/>
              <a:gd name="T71" fmla="*/ 1483872 h 1544954"/>
              <a:gd name="T72" fmla="*/ 848376 w 848994"/>
              <a:gd name="T73" fmla="*/ 1544523 h 154495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48994"/>
              <a:gd name="T112" fmla="*/ 0 h 1544954"/>
              <a:gd name="T113" fmla="*/ 848994 w 848994"/>
              <a:gd name="T114" fmla="*/ 1544954 h 154495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48994" h="1544954">
                <a:moveTo>
                  <a:pt x="0" y="0"/>
                </a:moveTo>
                <a:lnTo>
                  <a:pt x="66300" y="4646"/>
                </a:lnTo>
                <a:lnTo>
                  <a:pt x="131205" y="18357"/>
                </a:lnTo>
                <a:lnTo>
                  <a:pt x="194526" y="40789"/>
                </a:lnTo>
                <a:lnTo>
                  <a:pt x="256074" y="71599"/>
                </a:lnTo>
                <a:lnTo>
                  <a:pt x="315660" y="110444"/>
                </a:lnTo>
                <a:lnTo>
                  <a:pt x="373096" y="156980"/>
                </a:lnTo>
                <a:lnTo>
                  <a:pt x="400949" y="183025"/>
                </a:lnTo>
                <a:lnTo>
                  <a:pt x="428193" y="210864"/>
                </a:lnTo>
                <a:lnTo>
                  <a:pt x="454806" y="240454"/>
                </a:lnTo>
                <a:lnTo>
                  <a:pt x="480764" y="271752"/>
                </a:lnTo>
                <a:lnTo>
                  <a:pt x="506042" y="304716"/>
                </a:lnTo>
                <a:lnTo>
                  <a:pt x="530618" y="339302"/>
                </a:lnTo>
                <a:lnTo>
                  <a:pt x="554467" y="375467"/>
                </a:lnTo>
                <a:lnTo>
                  <a:pt x="577567" y="413169"/>
                </a:lnTo>
                <a:lnTo>
                  <a:pt x="599894" y="452365"/>
                </a:lnTo>
                <a:lnTo>
                  <a:pt x="621424" y="493012"/>
                </a:lnTo>
                <a:lnTo>
                  <a:pt x="642133" y="535066"/>
                </a:lnTo>
                <a:lnTo>
                  <a:pt x="661999" y="578486"/>
                </a:lnTo>
                <a:lnTo>
                  <a:pt x="680996" y="623227"/>
                </a:lnTo>
                <a:lnTo>
                  <a:pt x="699103" y="669248"/>
                </a:lnTo>
                <a:lnTo>
                  <a:pt x="716295" y="716505"/>
                </a:lnTo>
                <a:lnTo>
                  <a:pt x="732549" y="764955"/>
                </a:lnTo>
                <a:lnTo>
                  <a:pt x="747840" y="814555"/>
                </a:lnTo>
                <a:lnTo>
                  <a:pt x="762147" y="865264"/>
                </a:lnTo>
                <a:lnTo>
                  <a:pt x="775444" y="917036"/>
                </a:lnTo>
                <a:lnTo>
                  <a:pt x="787709" y="969830"/>
                </a:lnTo>
                <a:lnTo>
                  <a:pt x="798917" y="1023603"/>
                </a:lnTo>
                <a:lnTo>
                  <a:pt x="809046" y="1078312"/>
                </a:lnTo>
                <a:lnTo>
                  <a:pt x="818071" y="1133914"/>
                </a:lnTo>
                <a:lnTo>
                  <a:pt x="825970" y="1190365"/>
                </a:lnTo>
                <a:lnTo>
                  <a:pt x="832718" y="1247624"/>
                </a:lnTo>
                <a:lnTo>
                  <a:pt x="838292" y="1305647"/>
                </a:lnTo>
                <a:lnTo>
                  <a:pt x="842668" y="1364392"/>
                </a:lnTo>
                <a:lnTo>
                  <a:pt x="845823" y="1423814"/>
                </a:lnTo>
                <a:lnTo>
                  <a:pt x="847734" y="1483872"/>
                </a:lnTo>
                <a:lnTo>
                  <a:pt x="848376" y="1544523"/>
                </a:lnTo>
              </a:path>
            </a:pathLst>
          </a:custGeom>
          <a:noFill/>
          <a:ln w="154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2" name="object 27"/>
          <p:cNvSpPr>
            <a:spLocks/>
          </p:cNvSpPr>
          <p:nvPr/>
        </p:nvSpPr>
        <p:spPr bwMode="auto">
          <a:xfrm>
            <a:off x="835025" y="4781550"/>
            <a:ext cx="981075" cy="6350"/>
          </a:xfrm>
          <a:custGeom>
            <a:avLst/>
            <a:gdLst>
              <a:gd name="T0" fmla="*/ 0 w 980439"/>
              <a:gd name="T1" fmla="*/ 5869 h 6350"/>
              <a:gd name="T2" fmla="*/ 980051 w 980439"/>
              <a:gd name="T3" fmla="*/ 5869 h 6350"/>
              <a:gd name="T4" fmla="*/ 980051 w 980439"/>
              <a:gd name="T5" fmla="*/ 0 h 6350"/>
              <a:gd name="T6" fmla="*/ 0 w 980439"/>
              <a:gd name="T7" fmla="*/ 0 h 6350"/>
              <a:gd name="T8" fmla="*/ 0 w 980439"/>
              <a:gd name="T9" fmla="*/ 5869 h 6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0439"/>
              <a:gd name="T16" fmla="*/ 0 h 6350"/>
              <a:gd name="T17" fmla="*/ 980439 w 980439"/>
              <a:gd name="T18" fmla="*/ 6350 h 6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0439" h="6350">
                <a:moveTo>
                  <a:pt x="0" y="5869"/>
                </a:moveTo>
                <a:lnTo>
                  <a:pt x="980051" y="5869"/>
                </a:lnTo>
                <a:lnTo>
                  <a:pt x="980051" y="0"/>
                </a:lnTo>
                <a:lnTo>
                  <a:pt x="0" y="0"/>
                </a:lnTo>
                <a:lnTo>
                  <a:pt x="0" y="5869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3" name="object 28"/>
          <p:cNvSpPr>
            <a:spLocks/>
          </p:cNvSpPr>
          <p:nvPr/>
        </p:nvSpPr>
        <p:spPr bwMode="auto">
          <a:xfrm>
            <a:off x="835025" y="4953000"/>
            <a:ext cx="981075" cy="6350"/>
          </a:xfrm>
          <a:custGeom>
            <a:avLst/>
            <a:gdLst>
              <a:gd name="T0" fmla="*/ 0 w 980439"/>
              <a:gd name="T1" fmla="*/ 5714 h 5714"/>
              <a:gd name="T2" fmla="*/ 980051 w 980439"/>
              <a:gd name="T3" fmla="*/ 5714 h 5714"/>
              <a:gd name="T4" fmla="*/ 980051 w 980439"/>
              <a:gd name="T5" fmla="*/ 0 h 5714"/>
              <a:gd name="T6" fmla="*/ 0 w 980439"/>
              <a:gd name="T7" fmla="*/ 0 h 5714"/>
              <a:gd name="T8" fmla="*/ 0 w 980439"/>
              <a:gd name="T9" fmla="*/ 5714 h 57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0439"/>
              <a:gd name="T16" fmla="*/ 0 h 5714"/>
              <a:gd name="T17" fmla="*/ 980439 w 980439"/>
              <a:gd name="T18" fmla="*/ 5714 h 57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0439" h="5714">
                <a:moveTo>
                  <a:pt x="0" y="5714"/>
                </a:moveTo>
                <a:lnTo>
                  <a:pt x="980051" y="5714"/>
                </a:lnTo>
                <a:lnTo>
                  <a:pt x="980051" y="0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4" name="object 29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>
              <a:gd name="T0" fmla="*/ 0 w 980439"/>
              <a:gd name="T1" fmla="*/ 177620 h 177800"/>
              <a:gd name="T2" fmla="*/ 980052 w 980439"/>
              <a:gd name="T3" fmla="*/ 177620 h 177800"/>
              <a:gd name="T4" fmla="*/ 980052 w 980439"/>
              <a:gd name="T5" fmla="*/ 0 h 177800"/>
              <a:gd name="T6" fmla="*/ 0 w 980439"/>
              <a:gd name="T7" fmla="*/ 0 h 177800"/>
              <a:gd name="T8" fmla="*/ 0 w 980439"/>
              <a:gd name="T9" fmla="*/ 177620 h 177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0439"/>
              <a:gd name="T16" fmla="*/ 0 h 177800"/>
              <a:gd name="T17" fmla="*/ 980439 w 980439"/>
              <a:gd name="T18" fmla="*/ 177800 h 177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0439" h="177800">
                <a:moveTo>
                  <a:pt x="0" y="177620"/>
                </a:moveTo>
                <a:lnTo>
                  <a:pt x="980052" y="177620"/>
                </a:lnTo>
                <a:lnTo>
                  <a:pt x="980052" y="0"/>
                </a:lnTo>
                <a:lnTo>
                  <a:pt x="0" y="0"/>
                </a:lnTo>
                <a:lnTo>
                  <a:pt x="0" y="177620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5" name="object 30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>
              <a:gd name="T0" fmla="*/ 980046 w 980439"/>
              <a:gd name="T1" fmla="*/ 0 h 177800"/>
              <a:gd name="T2" fmla="*/ 971044 w 980439"/>
              <a:gd name="T3" fmla="*/ 8649 h 177800"/>
              <a:gd name="T4" fmla="*/ 9668 w 980439"/>
              <a:gd name="T5" fmla="*/ 170515 h 177800"/>
              <a:gd name="T6" fmla="*/ 0 w 980439"/>
              <a:gd name="T7" fmla="*/ 177620 h 177800"/>
              <a:gd name="T8" fmla="*/ 980046 w 980439"/>
              <a:gd name="T9" fmla="*/ 177620 h 177800"/>
              <a:gd name="T10" fmla="*/ 980046 w 980439"/>
              <a:gd name="T11" fmla="*/ 0 h 177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0439"/>
              <a:gd name="T19" fmla="*/ 0 h 177800"/>
              <a:gd name="T20" fmla="*/ 980439 w 980439"/>
              <a:gd name="T21" fmla="*/ 177800 h 177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0439" h="177800">
                <a:moveTo>
                  <a:pt x="980046" y="0"/>
                </a:moveTo>
                <a:lnTo>
                  <a:pt x="971044" y="8649"/>
                </a:lnTo>
                <a:lnTo>
                  <a:pt x="9668" y="170515"/>
                </a:lnTo>
                <a:lnTo>
                  <a:pt x="0" y="177620"/>
                </a:lnTo>
                <a:lnTo>
                  <a:pt x="980046" y="177620"/>
                </a:lnTo>
                <a:lnTo>
                  <a:pt x="980046" y="0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6" name="object 31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>
              <a:gd name="T0" fmla="*/ 971044 w 980439"/>
              <a:gd name="T1" fmla="*/ 8649 h 177800"/>
              <a:gd name="T2" fmla="*/ 9668 w 980439"/>
              <a:gd name="T3" fmla="*/ 170515 h 177800"/>
              <a:gd name="T4" fmla="*/ 0 w 980439"/>
              <a:gd name="T5" fmla="*/ 177620 h 177800"/>
              <a:gd name="T6" fmla="*/ 980046 w 980439"/>
              <a:gd name="T7" fmla="*/ 177620 h 177800"/>
              <a:gd name="T8" fmla="*/ 980046 w 980439"/>
              <a:gd name="T9" fmla="*/ 0 h 177800"/>
              <a:gd name="T10" fmla="*/ 971044 w 980439"/>
              <a:gd name="T11" fmla="*/ 8649 h 177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0439"/>
              <a:gd name="T19" fmla="*/ 0 h 177800"/>
              <a:gd name="T20" fmla="*/ 980439 w 980439"/>
              <a:gd name="T21" fmla="*/ 177800 h 177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0439" h="177800">
                <a:moveTo>
                  <a:pt x="971044" y="8649"/>
                </a:moveTo>
                <a:lnTo>
                  <a:pt x="9668" y="170515"/>
                </a:lnTo>
                <a:lnTo>
                  <a:pt x="0" y="177620"/>
                </a:lnTo>
                <a:lnTo>
                  <a:pt x="980046" y="177620"/>
                </a:lnTo>
                <a:lnTo>
                  <a:pt x="980046" y="0"/>
                </a:lnTo>
                <a:lnTo>
                  <a:pt x="971044" y="8649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7" name="object 32"/>
          <p:cNvSpPr>
            <a:spLocks/>
          </p:cNvSpPr>
          <p:nvPr/>
        </p:nvSpPr>
        <p:spPr bwMode="auto">
          <a:xfrm>
            <a:off x="844550" y="4787900"/>
            <a:ext cx="960438" cy="165100"/>
          </a:xfrm>
          <a:custGeom>
            <a:avLst/>
            <a:gdLst>
              <a:gd name="T0" fmla="*/ 0 w 960755"/>
              <a:gd name="T1" fmla="*/ 166036 h 166370"/>
              <a:gd name="T2" fmla="*/ 960683 w 960755"/>
              <a:gd name="T3" fmla="*/ 166036 h 166370"/>
              <a:gd name="T4" fmla="*/ 960683 w 960755"/>
              <a:gd name="T5" fmla="*/ 0 h 166370"/>
              <a:gd name="T6" fmla="*/ 0 w 960755"/>
              <a:gd name="T7" fmla="*/ 0 h 166370"/>
              <a:gd name="T8" fmla="*/ 0 w 960755"/>
              <a:gd name="T9" fmla="*/ 166036 h 166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755"/>
              <a:gd name="T16" fmla="*/ 0 h 166370"/>
              <a:gd name="T17" fmla="*/ 960755 w 960755"/>
              <a:gd name="T18" fmla="*/ 166370 h 166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755" h="166370">
                <a:moveTo>
                  <a:pt x="0" y="166036"/>
                </a:moveTo>
                <a:lnTo>
                  <a:pt x="960683" y="166036"/>
                </a:lnTo>
                <a:lnTo>
                  <a:pt x="960683" y="0"/>
                </a:lnTo>
                <a:lnTo>
                  <a:pt x="0" y="0"/>
                </a:lnTo>
                <a:lnTo>
                  <a:pt x="0" y="166036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8" name="object 33"/>
          <p:cNvSpPr>
            <a:spLocks/>
          </p:cNvSpPr>
          <p:nvPr/>
        </p:nvSpPr>
        <p:spPr bwMode="auto">
          <a:xfrm>
            <a:off x="1100138" y="4695825"/>
            <a:ext cx="465137" cy="0"/>
          </a:xfrm>
          <a:custGeom>
            <a:avLst/>
            <a:gdLst>
              <a:gd name="T0" fmla="*/ 0 w 465455"/>
              <a:gd name="T1" fmla="*/ 464846 w 465455"/>
              <a:gd name="T2" fmla="*/ 0 60000 65536"/>
              <a:gd name="T3" fmla="*/ 0 60000 65536"/>
              <a:gd name="T4" fmla="*/ 0 w 465455"/>
              <a:gd name="T5" fmla="*/ 465455 w 4654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65455">
                <a:moveTo>
                  <a:pt x="0" y="0"/>
                </a:moveTo>
                <a:lnTo>
                  <a:pt x="464846" y="0"/>
                </a:lnTo>
              </a:path>
            </a:pathLst>
          </a:custGeom>
          <a:noFill/>
          <a:ln w="28959">
            <a:solidFill>
              <a:srgbClr val="97979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09" name="object 34"/>
          <p:cNvSpPr>
            <a:spLocks/>
          </p:cNvSpPr>
          <p:nvPr/>
        </p:nvSpPr>
        <p:spPr bwMode="auto">
          <a:xfrm>
            <a:off x="1100138" y="4681538"/>
            <a:ext cx="465137" cy="28575"/>
          </a:xfrm>
          <a:custGeom>
            <a:avLst/>
            <a:gdLst>
              <a:gd name="T0" fmla="*/ 0 w 465455"/>
              <a:gd name="T1" fmla="*/ 28959 h 29210"/>
              <a:gd name="T2" fmla="*/ 464846 w 465455"/>
              <a:gd name="T3" fmla="*/ 28959 h 29210"/>
              <a:gd name="T4" fmla="*/ 464846 w 465455"/>
              <a:gd name="T5" fmla="*/ 0 h 29210"/>
              <a:gd name="T6" fmla="*/ 0 w 465455"/>
              <a:gd name="T7" fmla="*/ 0 h 29210"/>
              <a:gd name="T8" fmla="*/ 0 w 465455"/>
              <a:gd name="T9" fmla="*/ 28959 h 29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455"/>
              <a:gd name="T16" fmla="*/ 0 h 29210"/>
              <a:gd name="T17" fmla="*/ 465455 w 465455"/>
              <a:gd name="T18" fmla="*/ 29210 h 292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455" h="29210">
                <a:moveTo>
                  <a:pt x="0" y="28959"/>
                </a:moveTo>
                <a:lnTo>
                  <a:pt x="464846" y="28959"/>
                </a:lnTo>
                <a:lnTo>
                  <a:pt x="464846" y="0"/>
                </a:lnTo>
                <a:lnTo>
                  <a:pt x="0" y="0"/>
                </a:lnTo>
                <a:lnTo>
                  <a:pt x="0" y="28959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0" name="object 35"/>
          <p:cNvSpPr>
            <a:spLocks/>
          </p:cNvSpPr>
          <p:nvPr/>
        </p:nvSpPr>
        <p:spPr bwMode="auto">
          <a:xfrm>
            <a:off x="1152525" y="4725988"/>
            <a:ext cx="360363" cy="0"/>
          </a:xfrm>
          <a:custGeom>
            <a:avLst/>
            <a:gdLst>
              <a:gd name="T0" fmla="*/ 0 w 360680"/>
              <a:gd name="T1" fmla="*/ 360256 w 360680"/>
              <a:gd name="T2" fmla="*/ 0 60000 65536"/>
              <a:gd name="T3" fmla="*/ 0 60000 65536"/>
              <a:gd name="T4" fmla="*/ 0 w 360680"/>
              <a:gd name="T5" fmla="*/ 360680 w 3606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0680">
                <a:moveTo>
                  <a:pt x="0" y="0"/>
                </a:moveTo>
                <a:lnTo>
                  <a:pt x="360256" y="0"/>
                </a:lnTo>
              </a:path>
            </a:pathLst>
          </a:custGeom>
          <a:noFill/>
          <a:ln w="30890">
            <a:solidFill>
              <a:srgbClr val="97979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1" name="object 36"/>
          <p:cNvSpPr>
            <a:spLocks/>
          </p:cNvSpPr>
          <p:nvPr/>
        </p:nvSpPr>
        <p:spPr bwMode="auto">
          <a:xfrm>
            <a:off x="1152525" y="4710113"/>
            <a:ext cx="360363" cy="30162"/>
          </a:xfrm>
          <a:custGeom>
            <a:avLst/>
            <a:gdLst>
              <a:gd name="T0" fmla="*/ 0 w 360680"/>
              <a:gd name="T1" fmla="*/ 30890 h 31114"/>
              <a:gd name="T2" fmla="*/ 360256 w 360680"/>
              <a:gd name="T3" fmla="*/ 30890 h 31114"/>
              <a:gd name="T4" fmla="*/ 360256 w 360680"/>
              <a:gd name="T5" fmla="*/ 0 h 31114"/>
              <a:gd name="T6" fmla="*/ 0 w 360680"/>
              <a:gd name="T7" fmla="*/ 0 h 31114"/>
              <a:gd name="T8" fmla="*/ 0 w 360680"/>
              <a:gd name="T9" fmla="*/ 30890 h 3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680"/>
              <a:gd name="T16" fmla="*/ 0 h 31114"/>
              <a:gd name="T17" fmla="*/ 360680 w 360680"/>
              <a:gd name="T18" fmla="*/ 31114 h 3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680" h="31114">
                <a:moveTo>
                  <a:pt x="0" y="30890"/>
                </a:moveTo>
                <a:lnTo>
                  <a:pt x="360256" y="30890"/>
                </a:lnTo>
                <a:lnTo>
                  <a:pt x="360256" y="0"/>
                </a:lnTo>
                <a:lnTo>
                  <a:pt x="0" y="0"/>
                </a:lnTo>
                <a:lnTo>
                  <a:pt x="0" y="30890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2" name="object 37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>
              <a:gd name="T0" fmla="*/ 0 w 773430"/>
              <a:gd name="T1" fmla="*/ 90740 h 90804"/>
              <a:gd name="T2" fmla="*/ 772807 w 773430"/>
              <a:gd name="T3" fmla="*/ 90740 h 90804"/>
              <a:gd name="T4" fmla="*/ 772807 w 773430"/>
              <a:gd name="T5" fmla="*/ 0 h 90804"/>
              <a:gd name="T6" fmla="*/ 0 w 773430"/>
              <a:gd name="T7" fmla="*/ 0 h 90804"/>
              <a:gd name="T8" fmla="*/ 0 w 773430"/>
              <a:gd name="T9" fmla="*/ 90740 h 908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3430"/>
              <a:gd name="T16" fmla="*/ 0 h 90804"/>
              <a:gd name="T17" fmla="*/ 773430 w 773430"/>
              <a:gd name="T18" fmla="*/ 90804 h 908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3430" h="90804">
                <a:moveTo>
                  <a:pt x="0" y="90740"/>
                </a:moveTo>
                <a:lnTo>
                  <a:pt x="772807" y="90740"/>
                </a:lnTo>
                <a:lnTo>
                  <a:pt x="772807" y="0"/>
                </a:lnTo>
                <a:lnTo>
                  <a:pt x="0" y="0"/>
                </a:lnTo>
                <a:lnTo>
                  <a:pt x="0" y="90740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3" name="object 38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>
              <a:gd name="T0" fmla="*/ 772803 w 772794"/>
              <a:gd name="T1" fmla="*/ 0 h 90804"/>
              <a:gd name="T2" fmla="*/ 763847 w 772794"/>
              <a:gd name="T3" fmla="*/ 8649 h 90804"/>
              <a:gd name="T4" fmla="*/ 9541 w 772794"/>
              <a:gd name="T5" fmla="*/ 83404 h 90804"/>
              <a:gd name="T6" fmla="*/ 0 w 772794"/>
              <a:gd name="T7" fmla="*/ 90663 h 90804"/>
              <a:gd name="T8" fmla="*/ 772803 w 772794"/>
              <a:gd name="T9" fmla="*/ 90663 h 90804"/>
              <a:gd name="T10" fmla="*/ 772803 w 772794"/>
              <a:gd name="T11" fmla="*/ 0 h 908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72794"/>
              <a:gd name="T19" fmla="*/ 0 h 90804"/>
              <a:gd name="T20" fmla="*/ 772794 w 772794"/>
              <a:gd name="T21" fmla="*/ 90804 h 908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72794" h="90804">
                <a:moveTo>
                  <a:pt x="772803" y="0"/>
                </a:moveTo>
                <a:lnTo>
                  <a:pt x="763847" y="8649"/>
                </a:lnTo>
                <a:lnTo>
                  <a:pt x="9541" y="83404"/>
                </a:lnTo>
                <a:lnTo>
                  <a:pt x="0" y="90663"/>
                </a:lnTo>
                <a:lnTo>
                  <a:pt x="772803" y="90663"/>
                </a:lnTo>
                <a:lnTo>
                  <a:pt x="772803" y="0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4" name="object 39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>
              <a:gd name="T0" fmla="*/ 763847 w 772794"/>
              <a:gd name="T1" fmla="*/ 8649 h 90804"/>
              <a:gd name="T2" fmla="*/ 9541 w 772794"/>
              <a:gd name="T3" fmla="*/ 83404 h 90804"/>
              <a:gd name="T4" fmla="*/ 0 w 772794"/>
              <a:gd name="T5" fmla="*/ 90663 h 90804"/>
              <a:gd name="T6" fmla="*/ 772803 w 772794"/>
              <a:gd name="T7" fmla="*/ 90663 h 90804"/>
              <a:gd name="T8" fmla="*/ 772803 w 772794"/>
              <a:gd name="T9" fmla="*/ 0 h 90804"/>
              <a:gd name="T10" fmla="*/ 763847 w 772794"/>
              <a:gd name="T11" fmla="*/ 8649 h 908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72794"/>
              <a:gd name="T19" fmla="*/ 0 h 90804"/>
              <a:gd name="T20" fmla="*/ 772794 w 772794"/>
              <a:gd name="T21" fmla="*/ 90804 h 908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72794" h="90804">
                <a:moveTo>
                  <a:pt x="763847" y="8649"/>
                </a:moveTo>
                <a:lnTo>
                  <a:pt x="9541" y="83404"/>
                </a:lnTo>
                <a:lnTo>
                  <a:pt x="0" y="90663"/>
                </a:lnTo>
                <a:lnTo>
                  <a:pt x="772803" y="90663"/>
                </a:lnTo>
                <a:lnTo>
                  <a:pt x="772803" y="0"/>
                </a:lnTo>
                <a:lnTo>
                  <a:pt x="763847" y="8649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5" name="object 40"/>
          <p:cNvSpPr>
            <a:spLocks/>
          </p:cNvSpPr>
          <p:nvPr/>
        </p:nvSpPr>
        <p:spPr bwMode="auto">
          <a:xfrm>
            <a:off x="950913" y="4603750"/>
            <a:ext cx="754062" cy="71438"/>
          </a:xfrm>
          <a:custGeom>
            <a:avLst/>
            <a:gdLst>
              <a:gd name="T0" fmla="*/ 0 w 753744"/>
              <a:gd name="T1" fmla="*/ 71434 h 71754"/>
              <a:gd name="T2" fmla="*/ 753439 w 753744"/>
              <a:gd name="T3" fmla="*/ 71434 h 71754"/>
              <a:gd name="T4" fmla="*/ 753439 w 753744"/>
              <a:gd name="T5" fmla="*/ 0 h 71754"/>
              <a:gd name="T6" fmla="*/ 0 w 753744"/>
              <a:gd name="T7" fmla="*/ 0 h 71754"/>
              <a:gd name="T8" fmla="*/ 0 w 753744"/>
              <a:gd name="T9" fmla="*/ 71434 h 71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3744"/>
              <a:gd name="T16" fmla="*/ 0 h 71754"/>
              <a:gd name="T17" fmla="*/ 753744 w 753744"/>
              <a:gd name="T18" fmla="*/ 71754 h 717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3744" h="71754">
                <a:moveTo>
                  <a:pt x="0" y="71434"/>
                </a:moveTo>
                <a:lnTo>
                  <a:pt x="753439" y="71434"/>
                </a:lnTo>
                <a:lnTo>
                  <a:pt x="753439" y="0"/>
                </a:lnTo>
                <a:lnTo>
                  <a:pt x="0" y="0"/>
                </a:lnTo>
                <a:lnTo>
                  <a:pt x="0" y="71434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6" name="object 41"/>
          <p:cNvSpPr>
            <a:spLocks/>
          </p:cNvSpPr>
          <p:nvPr/>
        </p:nvSpPr>
        <p:spPr bwMode="auto">
          <a:xfrm>
            <a:off x="1009650" y="4730750"/>
            <a:ext cx="635000" cy="50800"/>
          </a:xfrm>
          <a:custGeom>
            <a:avLst/>
            <a:gdLst>
              <a:gd name="T0" fmla="*/ 0 w 635635"/>
              <a:gd name="T1" fmla="*/ 50197 h 50800"/>
              <a:gd name="T2" fmla="*/ 635290 w 635635"/>
              <a:gd name="T3" fmla="*/ 50197 h 50800"/>
              <a:gd name="T4" fmla="*/ 635290 w 635635"/>
              <a:gd name="T5" fmla="*/ 0 h 50800"/>
              <a:gd name="T6" fmla="*/ 0 w 635635"/>
              <a:gd name="T7" fmla="*/ 0 h 50800"/>
              <a:gd name="T8" fmla="*/ 0 w 635635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635"/>
              <a:gd name="T16" fmla="*/ 0 h 50800"/>
              <a:gd name="T17" fmla="*/ 635635 w 635635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635" h="50800">
                <a:moveTo>
                  <a:pt x="0" y="50197"/>
                </a:moveTo>
                <a:lnTo>
                  <a:pt x="635290" y="50197"/>
                </a:lnTo>
                <a:lnTo>
                  <a:pt x="635290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7" name="object 42"/>
          <p:cNvSpPr>
            <a:spLocks/>
          </p:cNvSpPr>
          <p:nvPr/>
        </p:nvSpPr>
        <p:spPr bwMode="auto">
          <a:xfrm>
            <a:off x="1009650" y="4730750"/>
            <a:ext cx="635000" cy="50800"/>
          </a:xfrm>
          <a:custGeom>
            <a:avLst/>
            <a:gdLst>
              <a:gd name="T0" fmla="*/ 0 w 635635"/>
              <a:gd name="T1" fmla="*/ 50197 h 50800"/>
              <a:gd name="T2" fmla="*/ 635290 w 635635"/>
              <a:gd name="T3" fmla="*/ 50197 h 50800"/>
              <a:gd name="T4" fmla="*/ 635290 w 635635"/>
              <a:gd name="T5" fmla="*/ 0 h 50800"/>
              <a:gd name="T6" fmla="*/ 0 w 635635"/>
              <a:gd name="T7" fmla="*/ 0 h 50800"/>
              <a:gd name="T8" fmla="*/ 0 w 635635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635"/>
              <a:gd name="T16" fmla="*/ 0 h 50800"/>
              <a:gd name="T17" fmla="*/ 635635 w 635635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635" h="50800">
                <a:moveTo>
                  <a:pt x="0" y="50197"/>
                </a:moveTo>
                <a:lnTo>
                  <a:pt x="635290" y="50197"/>
                </a:lnTo>
                <a:lnTo>
                  <a:pt x="635290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8" name="object 43"/>
          <p:cNvSpPr>
            <a:spLocks/>
          </p:cNvSpPr>
          <p:nvPr/>
        </p:nvSpPr>
        <p:spPr bwMode="auto">
          <a:xfrm>
            <a:off x="1009650" y="4730750"/>
            <a:ext cx="641350" cy="50800"/>
          </a:xfrm>
          <a:custGeom>
            <a:avLst/>
            <a:gdLst>
              <a:gd name="T0" fmla="*/ 0 w 641350"/>
              <a:gd name="T1" fmla="*/ 50197 h 50800"/>
              <a:gd name="T2" fmla="*/ 641101 w 641350"/>
              <a:gd name="T3" fmla="*/ 50197 h 50800"/>
              <a:gd name="T4" fmla="*/ 641101 w 641350"/>
              <a:gd name="T5" fmla="*/ 0 h 50800"/>
              <a:gd name="T6" fmla="*/ 0 w 641350"/>
              <a:gd name="T7" fmla="*/ 0 h 50800"/>
              <a:gd name="T8" fmla="*/ 0 w 641350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1350"/>
              <a:gd name="T16" fmla="*/ 0 h 50800"/>
              <a:gd name="T17" fmla="*/ 641350 w 641350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1350" h="50800">
                <a:moveTo>
                  <a:pt x="0" y="50197"/>
                </a:moveTo>
                <a:lnTo>
                  <a:pt x="641101" y="50197"/>
                </a:lnTo>
                <a:lnTo>
                  <a:pt x="641101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19" name="object 44"/>
          <p:cNvSpPr>
            <a:spLocks/>
          </p:cNvSpPr>
          <p:nvPr/>
        </p:nvSpPr>
        <p:spPr bwMode="auto">
          <a:xfrm>
            <a:off x="1009650" y="4730750"/>
            <a:ext cx="641350" cy="50800"/>
          </a:xfrm>
          <a:custGeom>
            <a:avLst/>
            <a:gdLst>
              <a:gd name="T0" fmla="*/ 632021 w 641350"/>
              <a:gd name="T1" fmla="*/ 9576 h 50800"/>
              <a:gd name="T2" fmla="*/ 9606 w 641350"/>
              <a:gd name="T3" fmla="*/ 42011 h 50800"/>
              <a:gd name="T4" fmla="*/ 0 w 641350"/>
              <a:gd name="T5" fmla="*/ 50197 h 50800"/>
              <a:gd name="T6" fmla="*/ 640434 w 641350"/>
              <a:gd name="T7" fmla="*/ 50197 h 50800"/>
              <a:gd name="T8" fmla="*/ 641101 w 641350"/>
              <a:gd name="T9" fmla="*/ 0 h 50800"/>
              <a:gd name="T10" fmla="*/ 632021 w 641350"/>
              <a:gd name="T11" fmla="*/ 9576 h 50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1350"/>
              <a:gd name="T19" fmla="*/ 0 h 50800"/>
              <a:gd name="T20" fmla="*/ 641350 w 641350"/>
              <a:gd name="T21" fmla="*/ 50800 h 50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1350" h="50800">
                <a:moveTo>
                  <a:pt x="632021" y="9576"/>
                </a:moveTo>
                <a:lnTo>
                  <a:pt x="9606" y="42011"/>
                </a:lnTo>
                <a:lnTo>
                  <a:pt x="0" y="50197"/>
                </a:lnTo>
                <a:lnTo>
                  <a:pt x="640434" y="50197"/>
                </a:lnTo>
                <a:lnTo>
                  <a:pt x="641101" y="0"/>
                </a:lnTo>
                <a:lnTo>
                  <a:pt x="632021" y="9576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0" name="object 45"/>
          <p:cNvSpPr>
            <a:spLocks/>
          </p:cNvSpPr>
          <p:nvPr/>
        </p:nvSpPr>
        <p:spPr bwMode="auto">
          <a:xfrm>
            <a:off x="1020763" y="4756150"/>
            <a:ext cx="620712" cy="0"/>
          </a:xfrm>
          <a:custGeom>
            <a:avLst/>
            <a:gdLst>
              <a:gd name="T0" fmla="*/ 0 w 620394"/>
              <a:gd name="T1" fmla="*/ 619795 w 620394"/>
              <a:gd name="T2" fmla="*/ 0 60000 65536"/>
              <a:gd name="T3" fmla="*/ 0 60000 65536"/>
              <a:gd name="T4" fmla="*/ 0 w 620394"/>
              <a:gd name="T5" fmla="*/ 620394 w 6203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20394">
                <a:moveTo>
                  <a:pt x="0" y="0"/>
                </a:moveTo>
                <a:lnTo>
                  <a:pt x="619795" y="0"/>
                </a:lnTo>
              </a:path>
            </a:pathLst>
          </a:custGeom>
          <a:noFill/>
          <a:ln w="30890">
            <a:solidFill>
              <a:srgbClr val="CCCC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1" name="object 46"/>
          <p:cNvSpPr>
            <a:spLocks/>
          </p:cNvSpPr>
          <p:nvPr/>
        </p:nvSpPr>
        <p:spPr bwMode="auto">
          <a:xfrm>
            <a:off x="1020763" y="4740275"/>
            <a:ext cx="620712" cy="31750"/>
          </a:xfrm>
          <a:custGeom>
            <a:avLst/>
            <a:gdLst>
              <a:gd name="T0" fmla="*/ 0 w 620394"/>
              <a:gd name="T1" fmla="*/ 30890 h 31114"/>
              <a:gd name="T2" fmla="*/ 619795 w 620394"/>
              <a:gd name="T3" fmla="*/ 30890 h 31114"/>
              <a:gd name="T4" fmla="*/ 619795 w 620394"/>
              <a:gd name="T5" fmla="*/ 0 h 31114"/>
              <a:gd name="T6" fmla="*/ 0 w 620394"/>
              <a:gd name="T7" fmla="*/ 0 h 31114"/>
              <a:gd name="T8" fmla="*/ 0 w 620394"/>
              <a:gd name="T9" fmla="*/ 30890 h 3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0394"/>
              <a:gd name="T16" fmla="*/ 0 h 31114"/>
              <a:gd name="T17" fmla="*/ 620394 w 620394"/>
              <a:gd name="T18" fmla="*/ 31114 h 3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0394" h="31114">
                <a:moveTo>
                  <a:pt x="0" y="30890"/>
                </a:moveTo>
                <a:lnTo>
                  <a:pt x="619795" y="30890"/>
                </a:lnTo>
                <a:lnTo>
                  <a:pt x="619795" y="0"/>
                </a:lnTo>
                <a:lnTo>
                  <a:pt x="0" y="0"/>
                </a:lnTo>
                <a:lnTo>
                  <a:pt x="0" y="30890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2" name="object 47"/>
          <p:cNvSpPr>
            <a:spLocks/>
          </p:cNvSpPr>
          <p:nvPr/>
        </p:nvSpPr>
        <p:spPr bwMode="auto">
          <a:xfrm>
            <a:off x="1565275" y="4633913"/>
            <a:ext cx="79375" cy="50800"/>
          </a:xfrm>
          <a:custGeom>
            <a:avLst/>
            <a:gdLst>
              <a:gd name="T0" fmla="*/ 0 w 80010"/>
              <a:gd name="T1" fmla="*/ 50197 h 50800"/>
              <a:gd name="T2" fmla="*/ 79411 w 80010"/>
              <a:gd name="T3" fmla="*/ 50197 h 50800"/>
              <a:gd name="T4" fmla="*/ 79411 w 80010"/>
              <a:gd name="T5" fmla="*/ 0 h 50800"/>
              <a:gd name="T6" fmla="*/ 0 w 80010"/>
              <a:gd name="T7" fmla="*/ 0 h 50800"/>
              <a:gd name="T8" fmla="*/ 0 w 80010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010"/>
              <a:gd name="T16" fmla="*/ 0 h 50800"/>
              <a:gd name="T17" fmla="*/ 80010 w 80010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010" h="50800">
                <a:moveTo>
                  <a:pt x="0" y="50197"/>
                </a:moveTo>
                <a:lnTo>
                  <a:pt x="79411" y="50197"/>
                </a:lnTo>
                <a:lnTo>
                  <a:pt x="79411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3" name="object 48"/>
          <p:cNvSpPr>
            <a:spLocks/>
          </p:cNvSpPr>
          <p:nvPr/>
        </p:nvSpPr>
        <p:spPr bwMode="auto">
          <a:xfrm>
            <a:off x="841375" y="3910013"/>
            <a:ext cx="973138" cy="690562"/>
          </a:xfrm>
          <a:custGeom>
            <a:avLst/>
            <a:gdLst>
              <a:gd name="T0" fmla="*/ 951090 w 974089"/>
              <a:gd name="T1" fmla="*/ 0 h 689610"/>
              <a:gd name="T2" fmla="*/ 22927 w 974089"/>
              <a:gd name="T3" fmla="*/ 0 h 689610"/>
              <a:gd name="T4" fmla="*/ 17930 w 974089"/>
              <a:gd name="T5" fmla="*/ 926 h 689610"/>
              <a:gd name="T6" fmla="*/ 0 w 974089"/>
              <a:gd name="T7" fmla="*/ 20696 h 689610"/>
              <a:gd name="T8" fmla="*/ 0 w 974089"/>
              <a:gd name="T9" fmla="*/ 668315 h 689610"/>
              <a:gd name="T10" fmla="*/ 25574 w 974089"/>
              <a:gd name="T11" fmla="*/ 689166 h 689610"/>
              <a:gd name="T12" fmla="*/ 948518 w 974089"/>
              <a:gd name="T13" fmla="*/ 689166 h 689610"/>
              <a:gd name="T14" fmla="*/ 974023 w 974089"/>
              <a:gd name="T15" fmla="*/ 668315 h 689610"/>
              <a:gd name="T16" fmla="*/ 974023 w 974089"/>
              <a:gd name="T17" fmla="*/ 20696 h 689610"/>
              <a:gd name="T18" fmla="*/ 951090 w 974089"/>
              <a:gd name="T19" fmla="*/ 0 h 6896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74089"/>
              <a:gd name="T31" fmla="*/ 0 h 689610"/>
              <a:gd name="T32" fmla="*/ 974089 w 974089"/>
              <a:gd name="T33" fmla="*/ 689610 h 68961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74089" h="689610">
                <a:moveTo>
                  <a:pt x="951090" y="0"/>
                </a:moveTo>
                <a:lnTo>
                  <a:pt x="22927" y="0"/>
                </a:lnTo>
                <a:lnTo>
                  <a:pt x="17930" y="926"/>
                </a:lnTo>
                <a:lnTo>
                  <a:pt x="0" y="20696"/>
                </a:lnTo>
                <a:lnTo>
                  <a:pt x="0" y="668315"/>
                </a:lnTo>
                <a:lnTo>
                  <a:pt x="25574" y="689166"/>
                </a:lnTo>
                <a:lnTo>
                  <a:pt x="948518" y="689166"/>
                </a:lnTo>
                <a:lnTo>
                  <a:pt x="974023" y="668315"/>
                </a:lnTo>
                <a:lnTo>
                  <a:pt x="974023" y="20696"/>
                </a:lnTo>
                <a:lnTo>
                  <a:pt x="951090" y="0"/>
                </a:lnTo>
                <a:close/>
              </a:path>
            </a:pathLst>
          </a:custGeom>
          <a:solidFill>
            <a:srgbClr val="ECEC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4" name="object 49"/>
          <p:cNvSpPr>
            <a:spLocks/>
          </p:cNvSpPr>
          <p:nvPr/>
        </p:nvSpPr>
        <p:spPr bwMode="auto">
          <a:xfrm>
            <a:off x="841375" y="3910013"/>
            <a:ext cx="974725" cy="690562"/>
          </a:xfrm>
          <a:custGeom>
            <a:avLst/>
            <a:gdLst>
              <a:gd name="T0" fmla="*/ 948592 w 974725"/>
              <a:gd name="T1" fmla="*/ 689166 h 689610"/>
              <a:gd name="T2" fmla="*/ 974236 w 974725"/>
              <a:gd name="T3" fmla="*/ 665998 h 689610"/>
              <a:gd name="T4" fmla="*/ 974236 w 974725"/>
              <a:gd name="T5" fmla="*/ 23013 h 689610"/>
              <a:gd name="T6" fmla="*/ 951164 w 974725"/>
              <a:gd name="T7" fmla="*/ 0 h 689610"/>
              <a:gd name="T8" fmla="*/ 948592 w 974725"/>
              <a:gd name="T9" fmla="*/ 0 h 689610"/>
              <a:gd name="T10" fmla="*/ 25648 w 974725"/>
              <a:gd name="T11" fmla="*/ 0 h 689610"/>
              <a:gd name="T12" fmla="*/ 23001 w 974725"/>
              <a:gd name="T13" fmla="*/ 0 h 689610"/>
              <a:gd name="T14" fmla="*/ 20429 w 974725"/>
              <a:gd name="T15" fmla="*/ 463 h 689610"/>
              <a:gd name="T16" fmla="*/ 0 w 974725"/>
              <a:gd name="T17" fmla="*/ 23013 h 689610"/>
              <a:gd name="T18" fmla="*/ 0 w 974725"/>
              <a:gd name="T19" fmla="*/ 665998 h 689610"/>
              <a:gd name="T20" fmla="*/ 25648 w 974725"/>
              <a:gd name="T21" fmla="*/ 689166 h 689610"/>
              <a:gd name="T22" fmla="*/ 948592 w 974725"/>
              <a:gd name="T23" fmla="*/ 689166 h 6896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4725"/>
              <a:gd name="T37" fmla="*/ 0 h 689610"/>
              <a:gd name="T38" fmla="*/ 974725 w 974725"/>
              <a:gd name="T39" fmla="*/ 689610 h 6896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4725" h="689610">
                <a:moveTo>
                  <a:pt x="948592" y="689166"/>
                </a:moveTo>
                <a:lnTo>
                  <a:pt x="974236" y="665998"/>
                </a:lnTo>
                <a:lnTo>
                  <a:pt x="974236" y="23013"/>
                </a:lnTo>
                <a:lnTo>
                  <a:pt x="951164" y="0"/>
                </a:lnTo>
                <a:lnTo>
                  <a:pt x="948592" y="0"/>
                </a:lnTo>
                <a:lnTo>
                  <a:pt x="25648" y="0"/>
                </a:lnTo>
                <a:lnTo>
                  <a:pt x="23001" y="0"/>
                </a:lnTo>
                <a:lnTo>
                  <a:pt x="20429" y="463"/>
                </a:lnTo>
                <a:lnTo>
                  <a:pt x="0" y="23013"/>
                </a:lnTo>
                <a:lnTo>
                  <a:pt x="0" y="665998"/>
                </a:lnTo>
                <a:lnTo>
                  <a:pt x="25648" y="689166"/>
                </a:lnTo>
                <a:lnTo>
                  <a:pt x="948592" y="689166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5" name="object 50"/>
          <p:cNvSpPr>
            <a:spLocks/>
          </p:cNvSpPr>
          <p:nvPr/>
        </p:nvSpPr>
        <p:spPr bwMode="auto">
          <a:xfrm>
            <a:off x="844550" y="3910013"/>
            <a:ext cx="969963" cy="700087"/>
          </a:xfrm>
          <a:custGeom>
            <a:avLst/>
            <a:gdLst>
              <a:gd name="T0" fmla="*/ 947092 w 970280"/>
              <a:gd name="T1" fmla="*/ 0 h 699135"/>
              <a:gd name="T2" fmla="*/ 23050 w 970280"/>
              <a:gd name="T3" fmla="*/ 0 h 699135"/>
              <a:gd name="T4" fmla="*/ 18025 w 970280"/>
              <a:gd name="T5" fmla="*/ 926 h 699135"/>
              <a:gd name="T6" fmla="*/ 0 w 970280"/>
              <a:gd name="T7" fmla="*/ 21159 h 699135"/>
              <a:gd name="T8" fmla="*/ 0 w 970280"/>
              <a:gd name="T9" fmla="*/ 677427 h 699135"/>
              <a:gd name="T10" fmla="*/ 25709 w 970280"/>
              <a:gd name="T11" fmla="*/ 698896 h 699135"/>
              <a:gd name="T12" fmla="*/ 944505 w 970280"/>
              <a:gd name="T13" fmla="*/ 698896 h 699135"/>
              <a:gd name="T14" fmla="*/ 970149 w 970280"/>
              <a:gd name="T15" fmla="*/ 677427 h 699135"/>
              <a:gd name="T16" fmla="*/ 970149 w 970280"/>
              <a:gd name="T17" fmla="*/ 21159 h 699135"/>
              <a:gd name="T18" fmla="*/ 947092 w 970280"/>
              <a:gd name="T19" fmla="*/ 0 h 699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70280"/>
              <a:gd name="T31" fmla="*/ 0 h 699135"/>
              <a:gd name="T32" fmla="*/ 970280 w 970280"/>
              <a:gd name="T33" fmla="*/ 699135 h 699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70280" h="699135">
                <a:moveTo>
                  <a:pt x="947092" y="0"/>
                </a:moveTo>
                <a:lnTo>
                  <a:pt x="23050" y="0"/>
                </a:lnTo>
                <a:lnTo>
                  <a:pt x="18025" y="926"/>
                </a:lnTo>
                <a:lnTo>
                  <a:pt x="0" y="21159"/>
                </a:lnTo>
                <a:lnTo>
                  <a:pt x="0" y="677427"/>
                </a:lnTo>
                <a:lnTo>
                  <a:pt x="25709" y="698896"/>
                </a:lnTo>
                <a:lnTo>
                  <a:pt x="944505" y="698896"/>
                </a:lnTo>
                <a:lnTo>
                  <a:pt x="970149" y="677427"/>
                </a:lnTo>
                <a:lnTo>
                  <a:pt x="970149" y="21159"/>
                </a:lnTo>
                <a:lnTo>
                  <a:pt x="947092" y="0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6" name="object 51"/>
          <p:cNvSpPr>
            <a:spLocks/>
          </p:cNvSpPr>
          <p:nvPr/>
        </p:nvSpPr>
        <p:spPr bwMode="auto">
          <a:xfrm>
            <a:off x="844550" y="3910013"/>
            <a:ext cx="971550" cy="700087"/>
          </a:xfrm>
          <a:custGeom>
            <a:avLst/>
            <a:gdLst>
              <a:gd name="T0" fmla="*/ 944579 w 970914"/>
              <a:gd name="T1" fmla="*/ 698896 h 699135"/>
              <a:gd name="T2" fmla="*/ 970363 w 970914"/>
              <a:gd name="T3" fmla="*/ 675111 h 699135"/>
              <a:gd name="T4" fmla="*/ 970363 w 970914"/>
              <a:gd name="T5" fmla="*/ 23631 h 699135"/>
              <a:gd name="T6" fmla="*/ 947167 w 970914"/>
              <a:gd name="T7" fmla="*/ 0 h 699135"/>
              <a:gd name="T8" fmla="*/ 944579 w 970914"/>
              <a:gd name="T9" fmla="*/ 0 h 699135"/>
              <a:gd name="T10" fmla="*/ 25783 w 970914"/>
              <a:gd name="T11" fmla="*/ 0 h 699135"/>
              <a:gd name="T12" fmla="*/ 23124 w 970914"/>
              <a:gd name="T13" fmla="*/ 0 h 699135"/>
              <a:gd name="T14" fmla="*/ 20538 w 970914"/>
              <a:gd name="T15" fmla="*/ 463 h 699135"/>
              <a:gd name="T16" fmla="*/ 0 w 970914"/>
              <a:gd name="T17" fmla="*/ 23631 h 699135"/>
              <a:gd name="T18" fmla="*/ 0 w 970914"/>
              <a:gd name="T19" fmla="*/ 675111 h 699135"/>
              <a:gd name="T20" fmla="*/ 25783 w 970914"/>
              <a:gd name="T21" fmla="*/ 698896 h 699135"/>
              <a:gd name="T22" fmla="*/ 944579 w 970914"/>
              <a:gd name="T23" fmla="*/ 698896 h 6991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0914"/>
              <a:gd name="T37" fmla="*/ 0 h 699135"/>
              <a:gd name="T38" fmla="*/ 970914 w 970914"/>
              <a:gd name="T39" fmla="*/ 699135 h 6991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0914" h="699135">
                <a:moveTo>
                  <a:pt x="944579" y="698896"/>
                </a:moveTo>
                <a:lnTo>
                  <a:pt x="970363" y="675111"/>
                </a:lnTo>
                <a:lnTo>
                  <a:pt x="970363" y="23631"/>
                </a:lnTo>
                <a:lnTo>
                  <a:pt x="947167" y="0"/>
                </a:lnTo>
                <a:lnTo>
                  <a:pt x="944579" y="0"/>
                </a:lnTo>
                <a:lnTo>
                  <a:pt x="25783" y="0"/>
                </a:lnTo>
                <a:lnTo>
                  <a:pt x="23124" y="0"/>
                </a:lnTo>
                <a:lnTo>
                  <a:pt x="20538" y="463"/>
                </a:lnTo>
                <a:lnTo>
                  <a:pt x="0" y="23631"/>
                </a:lnTo>
                <a:lnTo>
                  <a:pt x="0" y="675111"/>
                </a:lnTo>
                <a:lnTo>
                  <a:pt x="25783" y="698896"/>
                </a:lnTo>
                <a:lnTo>
                  <a:pt x="944579" y="698896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7" name="object 52"/>
          <p:cNvSpPr>
            <a:spLocks/>
          </p:cNvSpPr>
          <p:nvPr/>
        </p:nvSpPr>
        <p:spPr bwMode="auto">
          <a:xfrm>
            <a:off x="1454150" y="4629150"/>
            <a:ext cx="28575" cy="20638"/>
          </a:xfrm>
          <a:custGeom>
            <a:avLst/>
            <a:gdLst>
              <a:gd name="T0" fmla="*/ 0 w 27305"/>
              <a:gd name="T1" fmla="*/ 21237 h 21589"/>
              <a:gd name="T2" fmla="*/ 27116 w 27305"/>
              <a:gd name="T3" fmla="*/ 21237 h 21589"/>
              <a:gd name="T4" fmla="*/ 27116 w 27305"/>
              <a:gd name="T5" fmla="*/ 0 h 21589"/>
              <a:gd name="T6" fmla="*/ 0 w 27305"/>
              <a:gd name="T7" fmla="*/ 0 h 21589"/>
              <a:gd name="T8" fmla="*/ 0 w 27305"/>
              <a:gd name="T9" fmla="*/ 21237 h 21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05"/>
              <a:gd name="T16" fmla="*/ 0 h 21589"/>
              <a:gd name="T17" fmla="*/ 27305 w 27305"/>
              <a:gd name="T18" fmla="*/ 21589 h 21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05" h="21589">
                <a:moveTo>
                  <a:pt x="0" y="21237"/>
                </a:moveTo>
                <a:lnTo>
                  <a:pt x="27116" y="21237"/>
                </a:lnTo>
                <a:lnTo>
                  <a:pt x="27116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8" name="object 53"/>
          <p:cNvSpPr>
            <a:spLocks/>
          </p:cNvSpPr>
          <p:nvPr/>
        </p:nvSpPr>
        <p:spPr bwMode="auto">
          <a:xfrm>
            <a:off x="1460500" y="4837113"/>
            <a:ext cx="238125" cy="25400"/>
          </a:xfrm>
          <a:custGeom>
            <a:avLst/>
            <a:gdLst>
              <a:gd name="T0" fmla="*/ 0 w 238760"/>
              <a:gd name="T1" fmla="*/ 25098 h 25400"/>
              <a:gd name="T2" fmla="*/ 238233 w 238760"/>
              <a:gd name="T3" fmla="*/ 25098 h 25400"/>
              <a:gd name="T4" fmla="*/ 238233 w 238760"/>
              <a:gd name="T5" fmla="*/ 0 h 25400"/>
              <a:gd name="T6" fmla="*/ 0 w 238760"/>
              <a:gd name="T7" fmla="*/ 0 h 25400"/>
              <a:gd name="T8" fmla="*/ 0 w 238760"/>
              <a:gd name="T9" fmla="*/ 25098 h 25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760"/>
              <a:gd name="T16" fmla="*/ 0 h 25400"/>
              <a:gd name="T17" fmla="*/ 238760 w 238760"/>
              <a:gd name="T18" fmla="*/ 25400 h 25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760" h="25400">
                <a:moveTo>
                  <a:pt x="0" y="25098"/>
                </a:moveTo>
                <a:lnTo>
                  <a:pt x="238233" y="25098"/>
                </a:lnTo>
                <a:lnTo>
                  <a:pt x="238233" y="0"/>
                </a:lnTo>
                <a:lnTo>
                  <a:pt x="0" y="0"/>
                </a:lnTo>
                <a:lnTo>
                  <a:pt x="0" y="25098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29" name="object 54"/>
          <p:cNvSpPr>
            <a:spLocks/>
          </p:cNvSpPr>
          <p:nvPr/>
        </p:nvSpPr>
        <p:spPr bwMode="auto">
          <a:xfrm>
            <a:off x="1460500" y="4837113"/>
            <a:ext cx="233363" cy="22225"/>
          </a:xfrm>
          <a:custGeom>
            <a:avLst/>
            <a:gdLst>
              <a:gd name="T0" fmla="*/ 0 w 233044"/>
              <a:gd name="T1" fmla="*/ 21237 h 21589"/>
              <a:gd name="T2" fmla="*/ 232423 w 233044"/>
              <a:gd name="T3" fmla="*/ 21237 h 21589"/>
              <a:gd name="T4" fmla="*/ 232423 w 233044"/>
              <a:gd name="T5" fmla="*/ 0 h 21589"/>
              <a:gd name="T6" fmla="*/ 0 w 233044"/>
              <a:gd name="T7" fmla="*/ 0 h 21589"/>
              <a:gd name="T8" fmla="*/ 0 w 233044"/>
              <a:gd name="T9" fmla="*/ 21237 h 21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044"/>
              <a:gd name="T16" fmla="*/ 0 h 21589"/>
              <a:gd name="T17" fmla="*/ 233044 w 233044"/>
              <a:gd name="T18" fmla="*/ 21589 h 21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044" h="21589">
                <a:moveTo>
                  <a:pt x="0" y="21237"/>
                </a:moveTo>
                <a:lnTo>
                  <a:pt x="232423" y="21237"/>
                </a:lnTo>
                <a:lnTo>
                  <a:pt x="232423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0" name="object 55"/>
          <p:cNvSpPr>
            <a:spLocks/>
          </p:cNvSpPr>
          <p:nvPr/>
        </p:nvSpPr>
        <p:spPr bwMode="auto">
          <a:xfrm>
            <a:off x="1741488" y="4837113"/>
            <a:ext cx="25400" cy="22225"/>
          </a:xfrm>
          <a:custGeom>
            <a:avLst/>
            <a:gdLst>
              <a:gd name="T0" fmla="*/ 0 w 25400"/>
              <a:gd name="T1" fmla="*/ 21237 h 21589"/>
              <a:gd name="T2" fmla="*/ 25179 w 25400"/>
              <a:gd name="T3" fmla="*/ 21237 h 21589"/>
              <a:gd name="T4" fmla="*/ 25179 w 25400"/>
              <a:gd name="T5" fmla="*/ 0 h 21589"/>
              <a:gd name="T6" fmla="*/ 0 w 25400"/>
              <a:gd name="T7" fmla="*/ 0 h 21589"/>
              <a:gd name="T8" fmla="*/ 0 w 25400"/>
              <a:gd name="T9" fmla="*/ 21237 h 21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400"/>
              <a:gd name="T16" fmla="*/ 0 h 21589"/>
              <a:gd name="T17" fmla="*/ 25400 w 25400"/>
              <a:gd name="T18" fmla="*/ 21589 h 21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400" h="21589">
                <a:moveTo>
                  <a:pt x="0" y="21237"/>
                </a:moveTo>
                <a:lnTo>
                  <a:pt x="25179" y="21237"/>
                </a:lnTo>
                <a:lnTo>
                  <a:pt x="25179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1" name="object 56"/>
          <p:cNvSpPr>
            <a:spLocks noChangeArrowheads="1"/>
          </p:cNvSpPr>
          <p:nvPr/>
        </p:nvSpPr>
        <p:spPr bwMode="auto">
          <a:xfrm>
            <a:off x="908050" y="3970338"/>
            <a:ext cx="833438" cy="573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32" name="object 57"/>
          <p:cNvSpPr>
            <a:spLocks/>
          </p:cNvSpPr>
          <p:nvPr/>
        </p:nvSpPr>
        <p:spPr bwMode="auto">
          <a:xfrm>
            <a:off x="908050" y="3970338"/>
            <a:ext cx="833438" cy="574675"/>
          </a:xfrm>
          <a:custGeom>
            <a:avLst/>
            <a:gdLst>
              <a:gd name="T0" fmla="*/ 57046 w 833119"/>
              <a:gd name="T1" fmla="*/ 0 h 574039"/>
              <a:gd name="T2" fmla="*/ 34841 w 833119"/>
              <a:gd name="T3" fmla="*/ 4471 h 574039"/>
              <a:gd name="T4" fmla="*/ 16708 w 833119"/>
              <a:gd name="T5" fmla="*/ 16661 h 574039"/>
              <a:gd name="T6" fmla="*/ 4482 w 833119"/>
              <a:gd name="T7" fmla="*/ 34730 h 574039"/>
              <a:gd name="T8" fmla="*/ 0 w 833119"/>
              <a:gd name="T9" fmla="*/ 56838 h 574039"/>
              <a:gd name="T10" fmla="*/ 0 w 833119"/>
              <a:gd name="T11" fmla="*/ 516488 h 574039"/>
              <a:gd name="T12" fmla="*/ 4482 w 833119"/>
              <a:gd name="T13" fmla="*/ 538686 h 574039"/>
              <a:gd name="T14" fmla="*/ 16708 w 833119"/>
              <a:gd name="T15" fmla="*/ 556800 h 574039"/>
              <a:gd name="T16" fmla="*/ 34841 w 833119"/>
              <a:gd name="T17" fmla="*/ 569007 h 574039"/>
              <a:gd name="T18" fmla="*/ 57046 w 833119"/>
              <a:gd name="T19" fmla="*/ 573481 h 574039"/>
              <a:gd name="T20" fmla="*/ 775809 w 833119"/>
              <a:gd name="T21" fmla="*/ 573481 h 574039"/>
              <a:gd name="T22" fmla="*/ 798010 w 833119"/>
              <a:gd name="T23" fmla="*/ 569007 h 574039"/>
              <a:gd name="T24" fmla="*/ 816140 w 833119"/>
              <a:gd name="T25" fmla="*/ 556800 h 574039"/>
              <a:gd name="T26" fmla="*/ 828363 w 833119"/>
              <a:gd name="T27" fmla="*/ 538686 h 574039"/>
              <a:gd name="T28" fmla="*/ 832845 w 833119"/>
              <a:gd name="T29" fmla="*/ 516488 h 574039"/>
              <a:gd name="T30" fmla="*/ 832845 w 833119"/>
              <a:gd name="T31" fmla="*/ 56838 h 574039"/>
              <a:gd name="T32" fmla="*/ 828363 w 833119"/>
              <a:gd name="T33" fmla="*/ 34730 h 574039"/>
              <a:gd name="T34" fmla="*/ 816140 w 833119"/>
              <a:gd name="T35" fmla="*/ 16661 h 574039"/>
              <a:gd name="T36" fmla="*/ 798010 w 833119"/>
              <a:gd name="T37" fmla="*/ 4471 h 574039"/>
              <a:gd name="T38" fmla="*/ 775809 w 833119"/>
              <a:gd name="T39" fmla="*/ 0 h 574039"/>
              <a:gd name="T40" fmla="*/ 57046 w 833119"/>
              <a:gd name="T41" fmla="*/ 0 h 5740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33119"/>
              <a:gd name="T64" fmla="*/ 0 h 574039"/>
              <a:gd name="T65" fmla="*/ 833119 w 833119"/>
              <a:gd name="T66" fmla="*/ 574039 h 5740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33119" h="574039">
                <a:moveTo>
                  <a:pt x="57046" y="0"/>
                </a:moveTo>
                <a:lnTo>
                  <a:pt x="34841" y="4471"/>
                </a:lnTo>
                <a:lnTo>
                  <a:pt x="16708" y="16661"/>
                </a:lnTo>
                <a:lnTo>
                  <a:pt x="4482" y="34730"/>
                </a:lnTo>
                <a:lnTo>
                  <a:pt x="0" y="56838"/>
                </a:lnTo>
                <a:lnTo>
                  <a:pt x="0" y="516488"/>
                </a:lnTo>
                <a:lnTo>
                  <a:pt x="4482" y="538686"/>
                </a:lnTo>
                <a:lnTo>
                  <a:pt x="16708" y="556800"/>
                </a:lnTo>
                <a:lnTo>
                  <a:pt x="34841" y="569007"/>
                </a:lnTo>
                <a:lnTo>
                  <a:pt x="57046" y="573481"/>
                </a:lnTo>
                <a:lnTo>
                  <a:pt x="775809" y="573481"/>
                </a:lnTo>
                <a:lnTo>
                  <a:pt x="798010" y="569007"/>
                </a:lnTo>
                <a:lnTo>
                  <a:pt x="816140" y="556800"/>
                </a:lnTo>
                <a:lnTo>
                  <a:pt x="828363" y="538686"/>
                </a:lnTo>
                <a:lnTo>
                  <a:pt x="832845" y="516488"/>
                </a:lnTo>
                <a:lnTo>
                  <a:pt x="832845" y="56838"/>
                </a:lnTo>
                <a:lnTo>
                  <a:pt x="828363" y="34730"/>
                </a:lnTo>
                <a:lnTo>
                  <a:pt x="816140" y="16661"/>
                </a:lnTo>
                <a:lnTo>
                  <a:pt x="798010" y="4471"/>
                </a:lnTo>
                <a:lnTo>
                  <a:pt x="775809" y="0"/>
                </a:lnTo>
                <a:lnTo>
                  <a:pt x="57046" y="0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3" name="object 58"/>
          <p:cNvSpPr>
            <a:spLocks/>
          </p:cNvSpPr>
          <p:nvPr/>
        </p:nvSpPr>
        <p:spPr bwMode="auto">
          <a:xfrm>
            <a:off x="3802063" y="3440113"/>
            <a:ext cx="419100" cy="1390650"/>
          </a:xfrm>
          <a:custGeom>
            <a:avLst/>
            <a:gdLst>
              <a:gd name="T0" fmla="*/ 209181 w 418464"/>
              <a:gd name="T1" fmla="*/ 1181560 h 1390650"/>
              <a:gd name="T2" fmla="*/ 209181 w 418464"/>
              <a:gd name="T3" fmla="*/ 1390070 h 1390650"/>
              <a:gd name="T4" fmla="*/ 348635 w 418464"/>
              <a:gd name="T5" fmla="*/ 1320567 h 1390650"/>
              <a:gd name="T6" fmla="*/ 244044 w 418464"/>
              <a:gd name="T7" fmla="*/ 1320567 h 1390650"/>
              <a:gd name="T8" fmla="*/ 244044 w 418464"/>
              <a:gd name="T9" fmla="*/ 1251063 h 1390650"/>
              <a:gd name="T10" fmla="*/ 348635 w 418464"/>
              <a:gd name="T11" fmla="*/ 1251063 h 1390650"/>
              <a:gd name="T12" fmla="*/ 209181 w 418464"/>
              <a:gd name="T13" fmla="*/ 1181560 h 1390650"/>
              <a:gd name="T14" fmla="*/ 69727 w 418464"/>
              <a:gd name="T15" fmla="*/ 0 h 1390650"/>
              <a:gd name="T16" fmla="*/ 0 w 418464"/>
              <a:gd name="T17" fmla="*/ 0 h 1390650"/>
              <a:gd name="T18" fmla="*/ 0 w 418464"/>
              <a:gd name="T19" fmla="*/ 1285815 h 1390650"/>
              <a:gd name="T20" fmla="*/ 2745 w 418464"/>
              <a:gd name="T21" fmla="*/ 1299325 h 1390650"/>
              <a:gd name="T22" fmla="*/ 10226 w 418464"/>
              <a:gd name="T23" fmla="*/ 1310373 h 1390650"/>
              <a:gd name="T24" fmla="*/ 21310 w 418464"/>
              <a:gd name="T25" fmla="*/ 1317830 h 1390650"/>
              <a:gd name="T26" fmla="*/ 34863 w 418464"/>
              <a:gd name="T27" fmla="*/ 1320567 h 1390650"/>
              <a:gd name="T28" fmla="*/ 209181 w 418464"/>
              <a:gd name="T29" fmla="*/ 1320567 h 1390650"/>
              <a:gd name="T30" fmla="*/ 209181 w 418464"/>
              <a:gd name="T31" fmla="*/ 1285815 h 1390650"/>
              <a:gd name="T32" fmla="*/ 69727 w 418464"/>
              <a:gd name="T33" fmla="*/ 1285815 h 1390650"/>
              <a:gd name="T34" fmla="*/ 34863 w 418464"/>
              <a:gd name="T35" fmla="*/ 1251063 h 1390650"/>
              <a:gd name="T36" fmla="*/ 69727 w 418464"/>
              <a:gd name="T37" fmla="*/ 1251063 h 1390650"/>
              <a:gd name="T38" fmla="*/ 69727 w 418464"/>
              <a:gd name="T39" fmla="*/ 0 h 1390650"/>
              <a:gd name="T40" fmla="*/ 348635 w 418464"/>
              <a:gd name="T41" fmla="*/ 1251063 h 1390650"/>
              <a:gd name="T42" fmla="*/ 244044 w 418464"/>
              <a:gd name="T43" fmla="*/ 1251063 h 1390650"/>
              <a:gd name="T44" fmla="*/ 244044 w 418464"/>
              <a:gd name="T45" fmla="*/ 1320567 h 1390650"/>
              <a:gd name="T46" fmla="*/ 348635 w 418464"/>
              <a:gd name="T47" fmla="*/ 1320567 h 1390650"/>
              <a:gd name="T48" fmla="*/ 418362 w 418464"/>
              <a:gd name="T49" fmla="*/ 1285815 h 1390650"/>
              <a:gd name="T50" fmla="*/ 348635 w 418464"/>
              <a:gd name="T51" fmla="*/ 1251063 h 1390650"/>
              <a:gd name="T52" fmla="*/ 69727 w 418464"/>
              <a:gd name="T53" fmla="*/ 1251063 h 1390650"/>
              <a:gd name="T54" fmla="*/ 34863 w 418464"/>
              <a:gd name="T55" fmla="*/ 1251063 h 1390650"/>
              <a:gd name="T56" fmla="*/ 69727 w 418464"/>
              <a:gd name="T57" fmla="*/ 1285815 h 1390650"/>
              <a:gd name="T58" fmla="*/ 69727 w 418464"/>
              <a:gd name="T59" fmla="*/ 1251063 h 1390650"/>
              <a:gd name="T60" fmla="*/ 209181 w 418464"/>
              <a:gd name="T61" fmla="*/ 1251063 h 1390650"/>
              <a:gd name="T62" fmla="*/ 69727 w 418464"/>
              <a:gd name="T63" fmla="*/ 1251063 h 1390650"/>
              <a:gd name="T64" fmla="*/ 69727 w 418464"/>
              <a:gd name="T65" fmla="*/ 1285815 h 1390650"/>
              <a:gd name="T66" fmla="*/ 209181 w 418464"/>
              <a:gd name="T67" fmla="*/ 1285815 h 1390650"/>
              <a:gd name="T68" fmla="*/ 209181 w 418464"/>
              <a:gd name="T69" fmla="*/ 1251063 h 139065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18464"/>
              <a:gd name="T106" fmla="*/ 0 h 1390650"/>
              <a:gd name="T107" fmla="*/ 418464 w 418464"/>
              <a:gd name="T108" fmla="*/ 1390650 h 139065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18464" h="1390650">
                <a:moveTo>
                  <a:pt x="209181" y="1181560"/>
                </a:moveTo>
                <a:lnTo>
                  <a:pt x="209181" y="1390070"/>
                </a:lnTo>
                <a:lnTo>
                  <a:pt x="348635" y="1320567"/>
                </a:lnTo>
                <a:lnTo>
                  <a:pt x="244044" y="1320567"/>
                </a:lnTo>
                <a:lnTo>
                  <a:pt x="244044" y="1251063"/>
                </a:lnTo>
                <a:lnTo>
                  <a:pt x="348635" y="1251063"/>
                </a:lnTo>
                <a:lnTo>
                  <a:pt x="209181" y="1181560"/>
                </a:lnTo>
                <a:close/>
              </a:path>
              <a:path w="418464" h="1390650">
                <a:moveTo>
                  <a:pt x="69727" y="0"/>
                </a:moveTo>
                <a:lnTo>
                  <a:pt x="0" y="0"/>
                </a:lnTo>
                <a:lnTo>
                  <a:pt x="0" y="1285815"/>
                </a:lnTo>
                <a:lnTo>
                  <a:pt x="2745" y="1299325"/>
                </a:lnTo>
                <a:lnTo>
                  <a:pt x="10226" y="1310373"/>
                </a:lnTo>
                <a:lnTo>
                  <a:pt x="21310" y="1317830"/>
                </a:lnTo>
                <a:lnTo>
                  <a:pt x="34863" y="1320567"/>
                </a:lnTo>
                <a:lnTo>
                  <a:pt x="209181" y="1320567"/>
                </a:lnTo>
                <a:lnTo>
                  <a:pt x="209181" y="1285815"/>
                </a:lnTo>
                <a:lnTo>
                  <a:pt x="69727" y="1285815"/>
                </a:lnTo>
                <a:lnTo>
                  <a:pt x="34863" y="1251063"/>
                </a:lnTo>
                <a:lnTo>
                  <a:pt x="69727" y="1251063"/>
                </a:lnTo>
                <a:lnTo>
                  <a:pt x="69727" y="0"/>
                </a:lnTo>
                <a:close/>
              </a:path>
              <a:path w="418464" h="1390650">
                <a:moveTo>
                  <a:pt x="348635" y="1251063"/>
                </a:moveTo>
                <a:lnTo>
                  <a:pt x="244044" y="1251063"/>
                </a:lnTo>
                <a:lnTo>
                  <a:pt x="244044" y="1320567"/>
                </a:lnTo>
                <a:lnTo>
                  <a:pt x="348635" y="1320567"/>
                </a:lnTo>
                <a:lnTo>
                  <a:pt x="418362" y="1285815"/>
                </a:lnTo>
                <a:lnTo>
                  <a:pt x="348635" y="1251063"/>
                </a:lnTo>
                <a:close/>
              </a:path>
              <a:path w="418464" h="1390650">
                <a:moveTo>
                  <a:pt x="69727" y="1251063"/>
                </a:moveTo>
                <a:lnTo>
                  <a:pt x="34863" y="1251063"/>
                </a:lnTo>
                <a:lnTo>
                  <a:pt x="69727" y="1285815"/>
                </a:lnTo>
                <a:lnTo>
                  <a:pt x="69727" y="1251063"/>
                </a:lnTo>
                <a:close/>
              </a:path>
              <a:path w="418464" h="1390650">
                <a:moveTo>
                  <a:pt x="209181" y="1251063"/>
                </a:moveTo>
                <a:lnTo>
                  <a:pt x="69727" y="1251063"/>
                </a:lnTo>
                <a:lnTo>
                  <a:pt x="69727" y="1285815"/>
                </a:lnTo>
                <a:lnTo>
                  <a:pt x="209181" y="1285815"/>
                </a:lnTo>
                <a:lnTo>
                  <a:pt x="209181" y="12510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4" name="object 59"/>
          <p:cNvSpPr>
            <a:spLocks/>
          </p:cNvSpPr>
          <p:nvPr/>
        </p:nvSpPr>
        <p:spPr bwMode="auto">
          <a:xfrm>
            <a:off x="3662363" y="3959225"/>
            <a:ext cx="373062" cy="277813"/>
          </a:xfrm>
          <a:custGeom>
            <a:avLst/>
            <a:gdLst>
              <a:gd name="T0" fmla="*/ 0 w 372110"/>
              <a:gd name="T1" fmla="*/ 278014 h 278129"/>
              <a:gd name="T2" fmla="*/ 371877 w 372110"/>
              <a:gd name="T3" fmla="*/ 278014 h 278129"/>
              <a:gd name="T4" fmla="*/ 371877 w 372110"/>
              <a:gd name="T5" fmla="*/ 0 h 278129"/>
              <a:gd name="T6" fmla="*/ 0 w 372110"/>
              <a:gd name="T7" fmla="*/ 0 h 278129"/>
              <a:gd name="T8" fmla="*/ 0 w 372110"/>
              <a:gd name="T9" fmla="*/ 278014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2110"/>
              <a:gd name="T16" fmla="*/ 0 h 278129"/>
              <a:gd name="T17" fmla="*/ 372110 w 372110"/>
              <a:gd name="T18" fmla="*/ 278129 h 278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2110" h="278129">
                <a:moveTo>
                  <a:pt x="0" y="278014"/>
                </a:moveTo>
                <a:lnTo>
                  <a:pt x="371877" y="278014"/>
                </a:lnTo>
                <a:lnTo>
                  <a:pt x="371877" y="0"/>
                </a:lnTo>
                <a:lnTo>
                  <a:pt x="0" y="0"/>
                </a:lnTo>
                <a:lnTo>
                  <a:pt x="0" y="278014"/>
                </a:lnTo>
                <a:close/>
              </a:path>
            </a:pathLst>
          </a:custGeom>
          <a:noFill/>
          <a:ln w="154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5" name="object 60"/>
          <p:cNvSpPr>
            <a:spLocks/>
          </p:cNvSpPr>
          <p:nvPr/>
        </p:nvSpPr>
        <p:spPr bwMode="auto">
          <a:xfrm>
            <a:off x="3727450" y="4783138"/>
            <a:ext cx="2957513" cy="506412"/>
          </a:xfrm>
          <a:custGeom>
            <a:avLst/>
            <a:gdLst>
              <a:gd name="T0" fmla="*/ 133800 w 2957195"/>
              <a:gd name="T1" fmla="*/ 62996 h 506095"/>
              <a:gd name="T2" fmla="*/ 95138 w 2957195"/>
              <a:gd name="T3" fmla="*/ 107189 h 506095"/>
              <a:gd name="T4" fmla="*/ 52992 w 2957195"/>
              <a:gd name="T5" fmla="*/ 161866 h 506095"/>
              <a:gd name="T6" fmla="*/ 27735 w 2957195"/>
              <a:gd name="T7" fmla="*/ 201714 h 506095"/>
              <a:gd name="T8" fmla="*/ 9761 w 2957195"/>
              <a:gd name="T9" fmla="*/ 240173 h 506095"/>
              <a:gd name="T10" fmla="*/ 0 w 2957195"/>
              <a:gd name="T11" fmla="*/ 289134 h 506095"/>
              <a:gd name="T12" fmla="*/ 619 w 2957195"/>
              <a:gd name="T13" fmla="*/ 301027 h 506095"/>
              <a:gd name="T14" fmla="*/ 16889 w 2957195"/>
              <a:gd name="T15" fmla="*/ 344830 h 506095"/>
              <a:gd name="T16" fmla="*/ 44780 w 2957195"/>
              <a:gd name="T17" fmla="*/ 372986 h 506095"/>
              <a:gd name="T18" fmla="*/ 86616 w 2957195"/>
              <a:gd name="T19" fmla="*/ 396571 h 506095"/>
              <a:gd name="T20" fmla="*/ 141623 w 2957195"/>
              <a:gd name="T21" fmla="*/ 415662 h 506095"/>
              <a:gd name="T22" fmla="*/ 185163 w 2957195"/>
              <a:gd name="T23" fmla="*/ 426056 h 506095"/>
              <a:gd name="T24" fmla="*/ 233662 w 2957195"/>
              <a:gd name="T25" fmla="*/ 435045 h 506095"/>
              <a:gd name="T26" fmla="*/ 287120 w 2957195"/>
              <a:gd name="T27" fmla="*/ 442614 h 506095"/>
              <a:gd name="T28" fmla="*/ 345226 w 2957195"/>
              <a:gd name="T29" fmla="*/ 448884 h 506095"/>
              <a:gd name="T30" fmla="*/ 440364 w 2957195"/>
              <a:gd name="T31" fmla="*/ 456545 h 506095"/>
              <a:gd name="T32" fmla="*/ 544490 w 2957195"/>
              <a:gd name="T33" fmla="*/ 462461 h 506095"/>
              <a:gd name="T34" fmla="*/ 1212320 w 2957195"/>
              <a:gd name="T35" fmla="*/ 486092 h 506095"/>
              <a:gd name="T36" fmla="*/ 1622315 w 2957195"/>
              <a:gd name="T37" fmla="*/ 496178 h 506095"/>
              <a:gd name="T38" fmla="*/ 2956425 w 2957195"/>
              <a:gd name="T39" fmla="*/ 505785 h 506095"/>
              <a:gd name="T40" fmla="*/ 2956580 w 2957195"/>
              <a:gd name="T41" fmla="*/ 490339 h 506095"/>
              <a:gd name="T42" fmla="*/ 1677787 w 2957195"/>
              <a:gd name="T43" fmla="*/ 481659 h 506095"/>
              <a:gd name="T44" fmla="*/ 1212940 w 2957195"/>
              <a:gd name="T45" fmla="*/ 470662 h 506095"/>
              <a:gd name="T46" fmla="*/ 545265 w 2957195"/>
              <a:gd name="T47" fmla="*/ 447031 h 506095"/>
              <a:gd name="T48" fmla="*/ 441294 w 2957195"/>
              <a:gd name="T49" fmla="*/ 441131 h 506095"/>
              <a:gd name="T50" fmla="*/ 377145 w 2957195"/>
              <a:gd name="T51" fmla="*/ 436281 h 506095"/>
              <a:gd name="T52" fmla="*/ 317180 w 2957195"/>
              <a:gd name="T53" fmla="*/ 430504 h 506095"/>
              <a:gd name="T54" fmla="*/ 261863 w 2957195"/>
              <a:gd name="T55" fmla="*/ 423585 h 506095"/>
              <a:gd name="T56" fmla="*/ 211350 w 2957195"/>
              <a:gd name="T57" fmla="*/ 415507 h 506095"/>
              <a:gd name="T58" fmla="*/ 166105 w 2957195"/>
              <a:gd name="T59" fmla="*/ 405977 h 506095"/>
              <a:gd name="T60" fmla="*/ 126438 w 2957195"/>
              <a:gd name="T61" fmla="*/ 394996 h 506095"/>
              <a:gd name="T62" fmla="*/ 77784 w 2957195"/>
              <a:gd name="T63" fmla="*/ 375257 h 506095"/>
              <a:gd name="T64" fmla="*/ 43850 w 2957195"/>
              <a:gd name="T65" fmla="*/ 352197 h 506095"/>
              <a:gd name="T66" fmla="*/ 20143 w 2957195"/>
              <a:gd name="T67" fmla="*/ 317553 h 506095"/>
              <a:gd name="T68" fmla="*/ 15494 w 2957195"/>
              <a:gd name="T69" fmla="*/ 288516 h 506095"/>
              <a:gd name="T70" fmla="*/ 16269 w 2957195"/>
              <a:gd name="T71" fmla="*/ 278168 h 506095"/>
              <a:gd name="T72" fmla="*/ 29285 w 2957195"/>
              <a:gd name="T73" fmla="*/ 233223 h 506095"/>
              <a:gd name="T74" fmla="*/ 48808 w 2957195"/>
              <a:gd name="T75" fmla="*/ 196308 h 506095"/>
              <a:gd name="T76" fmla="*/ 85376 w 2957195"/>
              <a:gd name="T77" fmla="*/ 143949 h 506095"/>
              <a:gd name="T78" fmla="*/ 130776 w 2957195"/>
              <a:gd name="T79" fmla="*/ 89427 h 506095"/>
              <a:gd name="T80" fmla="*/ 145188 w 2957195"/>
              <a:gd name="T81" fmla="*/ 73446 h 506095"/>
              <a:gd name="T82" fmla="*/ 133800 w 2957195"/>
              <a:gd name="T83" fmla="*/ 62996 h 506095"/>
              <a:gd name="T84" fmla="*/ 187341 w 2957195"/>
              <a:gd name="T85" fmla="*/ 51587 h 506095"/>
              <a:gd name="T86" fmla="*/ 144102 w 2957195"/>
              <a:gd name="T87" fmla="*/ 51587 h 506095"/>
              <a:gd name="T88" fmla="*/ 155568 w 2957195"/>
              <a:gd name="T89" fmla="*/ 61935 h 506095"/>
              <a:gd name="T90" fmla="*/ 145188 w 2957195"/>
              <a:gd name="T91" fmla="*/ 73446 h 506095"/>
              <a:gd name="T92" fmla="*/ 173542 w 2957195"/>
              <a:gd name="T93" fmla="*/ 99467 h 506095"/>
              <a:gd name="T94" fmla="*/ 187341 w 2957195"/>
              <a:gd name="T95" fmla="*/ 51587 h 506095"/>
              <a:gd name="T96" fmla="*/ 144102 w 2957195"/>
              <a:gd name="T97" fmla="*/ 51587 h 506095"/>
              <a:gd name="T98" fmla="*/ 133800 w 2957195"/>
              <a:gd name="T99" fmla="*/ 62996 h 506095"/>
              <a:gd name="T100" fmla="*/ 145188 w 2957195"/>
              <a:gd name="T101" fmla="*/ 73446 h 506095"/>
              <a:gd name="T102" fmla="*/ 155568 w 2957195"/>
              <a:gd name="T103" fmla="*/ 61935 h 506095"/>
              <a:gd name="T104" fmla="*/ 144102 w 2957195"/>
              <a:gd name="T105" fmla="*/ 51587 h 506095"/>
              <a:gd name="T106" fmla="*/ 202208 w 2957195"/>
              <a:gd name="T107" fmla="*/ 0 h 506095"/>
              <a:gd name="T108" fmla="*/ 105210 w 2957195"/>
              <a:gd name="T109" fmla="*/ 36759 h 506095"/>
              <a:gd name="T110" fmla="*/ 133800 w 2957195"/>
              <a:gd name="T111" fmla="*/ 62996 h 506095"/>
              <a:gd name="T112" fmla="*/ 144102 w 2957195"/>
              <a:gd name="T113" fmla="*/ 51587 h 506095"/>
              <a:gd name="T114" fmla="*/ 187341 w 2957195"/>
              <a:gd name="T115" fmla="*/ 51587 h 506095"/>
              <a:gd name="T116" fmla="*/ 202208 w 2957195"/>
              <a:gd name="T117" fmla="*/ 0 h 50609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957195"/>
              <a:gd name="T178" fmla="*/ 0 h 506095"/>
              <a:gd name="T179" fmla="*/ 2957195 w 2957195"/>
              <a:gd name="T180" fmla="*/ 506095 h 50609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957195" h="506095">
                <a:moveTo>
                  <a:pt x="133800" y="62996"/>
                </a:moveTo>
                <a:lnTo>
                  <a:pt x="95138" y="107189"/>
                </a:lnTo>
                <a:lnTo>
                  <a:pt x="52992" y="161866"/>
                </a:lnTo>
                <a:lnTo>
                  <a:pt x="27735" y="201714"/>
                </a:lnTo>
                <a:lnTo>
                  <a:pt x="9761" y="240173"/>
                </a:lnTo>
                <a:lnTo>
                  <a:pt x="0" y="289134"/>
                </a:lnTo>
                <a:lnTo>
                  <a:pt x="619" y="301027"/>
                </a:lnTo>
                <a:lnTo>
                  <a:pt x="16889" y="344830"/>
                </a:lnTo>
                <a:lnTo>
                  <a:pt x="44780" y="372986"/>
                </a:lnTo>
                <a:lnTo>
                  <a:pt x="86616" y="396571"/>
                </a:lnTo>
                <a:lnTo>
                  <a:pt x="141623" y="415662"/>
                </a:lnTo>
                <a:lnTo>
                  <a:pt x="185163" y="426056"/>
                </a:lnTo>
                <a:lnTo>
                  <a:pt x="233662" y="435045"/>
                </a:lnTo>
                <a:lnTo>
                  <a:pt x="287120" y="442614"/>
                </a:lnTo>
                <a:lnTo>
                  <a:pt x="345226" y="448884"/>
                </a:lnTo>
                <a:lnTo>
                  <a:pt x="440364" y="456545"/>
                </a:lnTo>
                <a:lnTo>
                  <a:pt x="544490" y="462461"/>
                </a:lnTo>
                <a:lnTo>
                  <a:pt x="1212320" y="486092"/>
                </a:lnTo>
                <a:lnTo>
                  <a:pt x="1622315" y="496178"/>
                </a:lnTo>
                <a:lnTo>
                  <a:pt x="2956425" y="505785"/>
                </a:lnTo>
                <a:lnTo>
                  <a:pt x="2956580" y="490339"/>
                </a:lnTo>
                <a:lnTo>
                  <a:pt x="1677787" y="481659"/>
                </a:lnTo>
                <a:lnTo>
                  <a:pt x="1212940" y="470662"/>
                </a:lnTo>
                <a:lnTo>
                  <a:pt x="545265" y="447031"/>
                </a:lnTo>
                <a:lnTo>
                  <a:pt x="441294" y="441131"/>
                </a:lnTo>
                <a:lnTo>
                  <a:pt x="377145" y="436281"/>
                </a:lnTo>
                <a:lnTo>
                  <a:pt x="317180" y="430504"/>
                </a:lnTo>
                <a:lnTo>
                  <a:pt x="261863" y="423585"/>
                </a:lnTo>
                <a:lnTo>
                  <a:pt x="211350" y="415507"/>
                </a:lnTo>
                <a:lnTo>
                  <a:pt x="166105" y="405977"/>
                </a:lnTo>
                <a:lnTo>
                  <a:pt x="126438" y="394996"/>
                </a:lnTo>
                <a:lnTo>
                  <a:pt x="77784" y="375257"/>
                </a:lnTo>
                <a:lnTo>
                  <a:pt x="43850" y="352197"/>
                </a:lnTo>
                <a:lnTo>
                  <a:pt x="20143" y="317553"/>
                </a:lnTo>
                <a:lnTo>
                  <a:pt x="15494" y="288516"/>
                </a:lnTo>
                <a:lnTo>
                  <a:pt x="16269" y="278168"/>
                </a:lnTo>
                <a:lnTo>
                  <a:pt x="29285" y="233223"/>
                </a:lnTo>
                <a:lnTo>
                  <a:pt x="48808" y="196308"/>
                </a:lnTo>
                <a:lnTo>
                  <a:pt x="85376" y="143949"/>
                </a:lnTo>
                <a:lnTo>
                  <a:pt x="130776" y="89427"/>
                </a:lnTo>
                <a:lnTo>
                  <a:pt x="145188" y="73446"/>
                </a:lnTo>
                <a:lnTo>
                  <a:pt x="133800" y="62996"/>
                </a:lnTo>
                <a:close/>
              </a:path>
              <a:path w="2957195" h="506095">
                <a:moveTo>
                  <a:pt x="187341" y="51587"/>
                </a:moveTo>
                <a:lnTo>
                  <a:pt x="144102" y="51587"/>
                </a:lnTo>
                <a:lnTo>
                  <a:pt x="155568" y="61935"/>
                </a:lnTo>
                <a:lnTo>
                  <a:pt x="145188" y="73446"/>
                </a:lnTo>
                <a:lnTo>
                  <a:pt x="173542" y="99467"/>
                </a:lnTo>
                <a:lnTo>
                  <a:pt x="187341" y="51587"/>
                </a:lnTo>
                <a:close/>
              </a:path>
              <a:path w="2957195" h="506095">
                <a:moveTo>
                  <a:pt x="144102" y="51587"/>
                </a:moveTo>
                <a:lnTo>
                  <a:pt x="133800" y="62996"/>
                </a:lnTo>
                <a:lnTo>
                  <a:pt x="145188" y="73446"/>
                </a:lnTo>
                <a:lnTo>
                  <a:pt x="155568" y="61935"/>
                </a:lnTo>
                <a:lnTo>
                  <a:pt x="144102" y="51587"/>
                </a:lnTo>
                <a:close/>
              </a:path>
              <a:path w="2957195" h="506095">
                <a:moveTo>
                  <a:pt x="202208" y="0"/>
                </a:moveTo>
                <a:lnTo>
                  <a:pt x="105210" y="36759"/>
                </a:lnTo>
                <a:lnTo>
                  <a:pt x="133800" y="62996"/>
                </a:lnTo>
                <a:lnTo>
                  <a:pt x="144102" y="51587"/>
                </a:lnTo>
                <a:lnTo>
                  <a:pt x="187341" y="51587"/>
                </a:lnTo>
                <a:lnTo>
                  <a:pt x="20220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6" name="object 61"/>
          <p:cNvSpPr>
            <a:spLocks/>
          </p:cNvSpPr>
          <p:nvPr/>
        </p:nvSpPr>
        <p:spPr bwMode="auto">
          <a:xfrm>
            <a:off x="3221038" y="2820988"/>
            <a:ext cx="1392237" cy="649287"/>
          </a:xfrm>
          <a:custGeom>
            <a:avLst/>
            <a:gdLst>
              <a:gd name="T0" fmla="*/ 696340 w 1392554"/>
              <a:gd name="T1" fmla="*/ 0 h 648970"/>
              <a:gd name="T2" fmla="*/ 632958 w 1392554"/>
              <a:gd name="T3" fmla="*/ 1325 h 648970"/>
              <a:gd name="T4" fmla="*/ 571171 w 1392554"/>
              <a:gd name="T5" fmla="*/ 5224 h 648970"/>
              <a:gd name="T6" fmla="*/ 511223 w 1392554"/>
              <a:gd name="T7" fmla="*/ 11583 h 648970"/>
              <a:gd name="T8" fmla="*/ 453362 w 1392554"/>
              <a:gd name="T9" fmla="*/ 20288 h 648970"/>
              <a:gd name="T10" fmla="*/ 397833 w 1392554"/>
              <a:gd name="T11" fmla="*/ 31224 h 648970"/>
              <a:gd name="T12" fmla="*/ 344881 w 1392554"/>
              <a:gd name="T13" fmla="*/ 44276 h 648970"/>
              <a:gd name="T14" fmla="*/ 294753 w 1392554"/>
              <a:gd name="T15" fmla="*/ 59330 h 648970"/>
              <a:gd name="T16" fmla="*/ 247695 w 1392554"/>
              <a:gd name="T17" fmla="*/ 76272 h 648970"/>
              <a:gd name="T18" fmla="*/ 203951 w 1392554"/>
              <a:gd name="T19" fmla="*/ 94988 h 648970"/>
              <a:gd name="T20" fmla="*/ 163768 w 1392554"/>
              <a:gd name="T21" fmla="*/ 115362 h 648970"/>
              <a:gd name="T22" fmla="*/ 127393 w 1392554"/>
              <a:gd name="T23" fmla="*/ 137281 h 648970"/>
              <a:gd name="T24" fmla="*/ 95069 w 1392554"/>
              <a:gd name="T25" fmla="*/ 160630 h 648970"/>
              <a:gd name="T26" fmla="*/ 43564 w 1392554"/>
              <a:gd name="T27" fmla="*/ 211161 h 648970"/>
              <a:gd name="T28" fmla="*/ 11218 w 1392554"/>
              <a:gd name="T29" fmla="*/ 266039 h 648970"/>
              <a:gd name="T30" fmla="*/ 0 w 1392554"/>
              <a:gd name="T31" fmla="*/ 324349 h 648970"/>
              <a:gd name="T32" fmla="*/ 2845 w 1392554"/>
              <a:gd name="T33" fmla="*/ 353854 h 648970"/>
              <a:gd name="T34" fmla="*/ 24873 w 1392554"/>
              <a:gd name="T35" fmla="*/ 410532 h 648970"/>
              <a:gd name="T36" fmla="*/ 67044 w 1392554"/>
              <a:gd name="T37" fmla="*/ 463337 h 648970"/>
              <a:gd name="T38" fmla="*/ 127393 w 1392554"/>
              <a:gd name="T39" fmla="*/ 511351 h 648970"/>
              <a:gd name="T40" fmla="*/ 163768 w 1392554"/>
              <a:gd name="T41" fmla="*/ 533273 h 648970"/>
              <a:gd name="T42" fmla="*/ 203951 w 1392554"/>
              <a:gd name="T43" fmla="*/ 553653 h 648970"/>
              <a:gd name="T44" fmla="*/ 247695 w 1392554"/>
              <a:gd name="T45" fmla="*/ 572376 h 648970"/>
              <a:gd name="T46" fmla="*/ 294753 w 1392554"/>
              <a:gd name="T47" fmla="*/ 589326 h 648970"/>
              <a:gd name="T48" fmla="*/ 344881 w 1392554"/>
              <a:gd name="T49" fmla="*/ 604389 h 648970"/>
              <a:gd name="T50" fmla="*/ 397833 w 1392554"/>
              <a:gd name="T51" fmla="*/ 617449 h 648970"/>
              <a:gd name="T52" fmla="*/ 453362 w 1392554"/>
              <a:gd name="T53" fmla="*/ 628393 h 648970"/>
              <a:gd name="T54" fmla="*/ 511223 w 1392554"/>
              <a:gd name="T55" fmla="*/ 637105 h 648970"/>
              <a:gd name="T56" fmla="*/ 571171 w 1392554"/>
              <a:gd name="T57" fmla="*/ 643470 h 648970"/>
              <a:gd name="T58" fmla="*/ 632958 w 1392554"/>
              <a:gd name="T59" fmla="*/ 647373 h 648970"/>
              <a:gd name="T60" fmla="*/ 696340 w 1392554"/>
              <a:gd name="T61" fmla="*/ 648699 h 648970"/>
              <a:gd name="T62" fmla="*/ 759721 w 1392554"/>
              <a:gd name="T63" fmla="*/ 647373 h 648970"/>
              <a:gd name="T64" fmla="*/ 821504 w 1392554"/>
              <a:gd name="T65" fmla="*/ 643470 h 648970"/>
              <a:gd name="T66" fmla="*/ 881445 w 1392554"/>
              <a:gd name="T67" fmla="*/ 637105 h 648970"/>
              <a:gd name="T68" fmla="*/ 939298 w 1392554"/>
              <a:gd name="T69" fmla="*/ 628393 h 648970"/>
              <a:gd name="T70" fmla="*/ 994818 w 1392554"/>
              <a:gd name="T71" fmla="*/ 617449 h 648970"/>
              <a:gd name="T72" fmla="*/ 1047758 w 1392554"/>
              <a:gd name="T73" fmla="*/ 604389 h 648970"/>
              <a:gd name="T74" fmla="*/ 1097875 w 1392554"/>
              <a:gd name="T75" fmla="*/ 589326 h 648970"/>
              <a:gd name="T76" fmla="*/ 1144921 w 1392554"/>
              <a:gd name="T77" fmla="*/ 572376 h 648970"/>
              <a:gd name="T78" fmla="*/ 1188652 w 1392554"/>
              <a:gd name="T79" fmla="*/ 553653 h 648970"/>
              <a:gd name="T80" fmla="*/ 1228821 w 1392554"/>
              <a:gd name="T81" fmla="*/ 533273 h 648970"/>
              <a:gd name="T82" fmla="*/ 1265185 w 1392554"/>
              <a:gd name="T83" fmla="*/ 511351 h 648970"/>
              <a:gd name="T84" fmla="*/ 1297496 w 1392554"/>
              <a:gd name="T85" fmla="*/ 488000 h 648970"/>
              <a:gd name="T86" fmla="*/ 1348981 w 1392554"/>
              <a:gd name="T87" fmla="*/ 437476 h 648970"/>
              <a:gd name="T88" fmla="*/ 1381312 w 1392554"/>
              <a:gd name="T89" fmla="*/ 382619 h 648970"/>
              <a:gd name="T90" fmla="*/ 1392526 w 1392554"/>
              <a:gd name="T91" fmla="*/ 324349 h 648970"/>
              <a:gd name="T92" fmla="*/ 1389681 w 1392554"/>
              <a:gd name="T93" fmla="*/ 294822 h 648970"/>
              <a:gd name="T94" fmla="*/ 1367663 w 1392554"/>
              <a:gd name="T95" fmla="*/ 238114 h 648970"/>
              <a:gd name="T96" fmla="*/ 1325510 w 1392554"/>
              <a:gd name="T97" fmla="*/ 185295 h 648970"/>
              <a:gd name="T98" fmla="*/ 1265185 w 1392554"/>
              <a:gd name="T99" fmla="*/ 137281 h 648970"/>
              <a:gd name="T100" fmla="*/ 1228821 w 1392554"/>
              <a:gd name="T101" fmla="*/ 115362 h 648970"/>
              <a:gd name="T102" fmla="*/ 1188652 w 1392554"/>
              <a:gd name="T103" fmla="*/ 94988 h 648970"/>
              <a:gd name="T104" fmla="*/ 1144921 w 1392554"/>
              <a:gd name="T105" fmla="*/ 76272 h 648970"/>
              <a:gd name="T106" fmla="*/ 1097875 w 1392554"/>
              <a:gd name="T107" fmla="*/ 59330 h 648970"/>
              <a:gd name="T108" fmla="*/ 1047758 w 1392554"/>
              <a:gd name="T109" fmla="*/ 44276 h 648970"/>
              <a:gd name="T110" fmla="*/ 994818 w 1392554"/>
              <a:gd name="T111" fmla="*/ 31224 h 648970"/>
              <a:gd name="T112" fmla="*/ 939298 w 1392554"/>
              <a:gd name="T113" fmla="*/ 20288 h 648970"/>
              <a:gd name="T114" fmla="*/ 881445 w 1392554"/>
              <a:gd name="T115" fmla="*/ 11583 h 648970"/>
              <a:gd name="T116" fmla="*/ 821504 w 1392554"/>
              <a:gd name="T117" fmla="*/ 5224 h 648970"/>
              <a:gd name="T118" fmla="*/ 759721 w 1392554"/>
              <a:gd name="T119" fmla="*/ 1325 h 648970"/>
              <a:gd name="T120" fmla="*/ 696340 w 1392554"/>
              <a:gd name="T121" fmla="*/ 0 h 6489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92554"/>
              <a:gd name="T184" fmla="*/ 0 h 648970"/>
              <a:gd name="T185" fmla="*/ 1392554 w 1392554"/>
              <a:gd name="T186" fmla="*/ 648970 h 64897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92554" h="648970">
                <a:moveTo>
                  <a:pt x="696340" y="0"/>
                </a:moveTo>
                <a:lnTo>
                  <a:pt x="632958" y="1325"/>
                </a:lnTo>
                <a:lnTo>
                  <a:pt x="571171" y="5224"/>
                </a:lnTo>
                <a:lnTo>
                  <a:pt x="511223" y="11583"/>
                </a:lnTo>
                <a:lnTo>
                  <a:pt x="453362" y="20288"/>
                </a:lnTo>
                <a:lnTo>
                  <a:pt x="397833" y="31224"/>
                </a:lnTo>
                <a:lnTo>
                  <a:pt x="344881" y="44276"/>
                </a:lnTo>
                <a:lnTo>
                  <a:pt x="294753" y="59330"/>
                </a:lnTo>
                <a:lnTo>
                  <a:pt x="247695" y="76272"/>
                </a:lnTo>
                <a:lnTo>
                  <a:pt x="203951" y="94988"/>
                </a:lnTo>
                <a:lnTo>
                  <a:pt x="163768" y="115362"/>
                </a:lnTo>
                <a:lnTo>
                  <a:pt x="127393" y="137281"/>
                </a:lnTo>
                <a:lnTo>
                  <a:pt x="95069" y="160630"/>
                </a:lnTo>
                <a:lnTo>
                  <a:pt x="43564" y="211161"/>
                </a:lnTo>
                <a:lnTo>
                  <a:pt x="11218" y="266039"/>
                </a:lnTo>
                <a:lnTo>
                  <a:pt x="0" y="324349"/>
                </a:lnTo>
                <a:lnTo>
                  <a:pt x="2845" y="353854"/>
                </a:lnTo>
                <a:lnTo>
                  <a:pt x="24873" y="410532"/>
                </a:lnTo>
                <a:lnTo>
                  <a:pt x="67044" y="463337"/>
                </a:lnTo>
                <a:lnTo>
                  <a:pt x="127393" y="511351"/>
                </a:lnTo>
                <a:lnTo>
                  <a:pt x="163768" y="533273"/>
                </a:lnTo>
                <a:lnTo>
                  <a:pt x="203951" y="553653"/>
                </a:lnTo>
                <a:lnTo>
                  <a:pt x="247695" y="572376"/>
                </a:lnTo>
                <a:lnTo>
                  <a:pt x="294753" y="589326"/>
                </a:lnTo>
                <a:lnTo>
                  <a:pt x="344881" y="604389"/>
                </a:lnTo>
                <a:lnTo>
                  <a:pt x="397833" y="617449"/>
                </a:lnTo>
                <a:lnTo>
                  <a:pt x="453362" y="628393"/>
                </a:lnTo>
                <a:lnTo>
                  <a:pt x="511223" y="637105"/>
                </a:lnTo>
                <a:lnTo>
                  <a:pt x="571171" y="643470"/>
                </a:lnTo>
                <a:lnTo>
                  <a:pt x="632958" y="647373"/>
                </a:lnTo>
                <a:lnTo>
                  <a:pt x="696340" y="648699"/>
                </a:lnTo>
                <a:lnTo>
                  <a:pt x="759721" y="647373"/>
                </a:lnTo>
                <a:lnTo>
                  <a:pt x="821504" y="643470"/>
                </a:lnTo>
                <a:lnTo>
                  <a:pt x="881445" y="637105"/>
                </a:lnTo>
                <a:lnTo>
                  <a:pt x="939298" y="628393"/>
                </a:lnTo>
                <a:lnTo>
                  <a:pt x="994818" y="617449"/>
                </a:lnTo>
                <a:lnTo>
                  <a:pt x="1047758" y="604389"/>
                </a:lnTo>
                <a:lnTo>
                  <a:pt x="1097875" y="589326"/>
                </a:lnTo>
                <a:lnTo>
                  <a:pt x="1144921" y="572376"/>
                </a:lnTo>
                <a:lnTo>
                  <a:pt x="1188652" y="553653"/>
                </a:lnTo>
                <a:lnTo>
                  <a:pt x="1228821" y="533273"/>
                </a:lnTo>
                <a:lnTo>
                  <a:pt x="1265185" y="511351"/>
                </a:lnTo>
                <a:lnTo>
                  <a:pt x="1297496" y="488000"/>
                </a:lnTo>
                <a:lnTo>
                  <a:pt x="1348981" y="437476"/>
                </a:lnTo>
                <a:lnTo>
                  <a:pt x="1381312" y="382619"/>
                </a:lnTo>
                <a:lnTo>
                  <a:pt x="1392526" y="324349"/>
                </a:lnTo>
                <a:lnTo>
                  <a:pt x="1389681" y="294822"/>
                </a:lnTo>
                <a:lnTo>
                  <a:pt x="1367663" y="238114"/>
                </a:lnTo>
                <a:lnTo>
                  <a:pt x="1325510" y="185295"/>
                </a:lnTo>
                <a:lnTo>
                  <a:pt x="1265185" y="137281"/>
                </a:lnTo>
                <a:lnTo>
                  <a:pt x="1228821" y="115362"/>
                </a:lnTo>
                <a:lnTo>
                  <a:pt x="1188652" y="94988"/>
                </a:lnTo>
                <a:lnTo>
                  <a:pt x="1144921" y="76272"/>
                </a:lnTo>
                <a:lnTo>
                  <a:pt x="1097875" y="59330"/>
                </a:lnTo>
                <a:lnTo>
                  <a:pt x="1047758" y="44276"/>
                </a:lnTo>
                <a:lnTo>
                  <a:pt x="994818" y="31224"/>
                </a:lnTo>
                <a:lnTo>
                  <a:pt x="939298" y="20288"/>
                </a:lnTo>
                <a:lnTo>
                  <a:pt x="881445" y="11583"/>
                </a:lnTo>
                <a:lnTo>
                  <a:pt x="821504" y="5224"/>
                </a:lnTo>
                <a:lnTo>
                  <a:pt x="759721" y="1325"/>
                </a:lnTo>
                <a:lnTo>
                  <a:pt x="696340" y="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7" name="object 62"/>
          <p:cNvSpPr>
            <a:spLocks/>
          </p:cNvSpPr>
          <p:nvPr/>
        </p:nvSpPr>
        <p:spPr bwMode="auto">
          <a:xfrm>
            <a:off x="3190875" y="2790825"/>
            <a:ext cx="1392238" cy="649288"/>
          </a:xfrm>
          <a:custGeom>
            <a:avLst/>
            <a:gdLst>
              <a:gd name="T0" fmla="*/ 696340 w 1392554"/>
              <a:gd name="T1" fmla="*/ 0 h 648970"/>
              <a:gd name="T2" fmla="*/ 632958 w 1392554"/>
              <a:gd name="T3" fmla="*/ 1325 h 648970"/>
              <a:gd name="T4" fmla="*/ 571171 w 1392554"/>
              <a:gd name="T5" fmla="*/ 5224 h 648970"/>
              <a:gd name="T6" fmla="*/ 511223 w 1392554"/>
              <a:gd name="T7" fmla="*/ 11583 h 648970"/>
              <a:gd name="T8" fmla="*/ 453362 w 1392554"/>
              <a:gd name="T9" fmla="*/ 20288 h 648970"/>
              <a:gd name="T10" fmla="*/ 397833 w 1392554"/>
              <a:gd name="T11" fmla="*/ 31224 h 648970"/>
              <a:gd name="T12" fmla="*/ 344881 w 1392554"/>
              <a:gd name="T13" fmla="*/ 44276 h 648970"/>
              <a:gd name="T14" fmla="*/ 294753 w 1392554"/>
              <a:gd name="T15" fmla="*/ 59330 h 648970"/>
              <a:gd name="T16" fmla="*/ 247695 w 1392554"/>
              <a:gd name="T17" fmla="*/ 76272 h 648970"/>
              <a:gd name="T18" fmla="*/ 203951 w 1392554"/>
              <a:gd name="T19" fmla="*/ 94988 h 648970"/>
              <a:gd name="T20" fmla="*/ 163768 w 1392554"/>
              <a:gd name="T21" fmla="*/ 115362 h 648970"/>
              <a:gd name="T22" fmla="*/ 127393 w 1392554"/>
              <a:gd name="T23" fmla="*/ 137281 h 648970"/>
              <a:gd name="T24" fmla="*/ 95069 w 1392554"/>
              <a:gd name="T25" fmla="*/ 160630 h 648970"/>
              <a:gd name="T26" fmla="*/ 43564 w 1392554"/>
              <a:gd name="T27" fmla="*/ 211161 h 648970"/>
              <a:gd name="T28" fmla="*/ 11218 w 1392554"/>
              <a:gd name="T29" fmla="*/ 266039 h 648970"/>
              <a:gd name="T30" fmla="*/ 0 w 1392554"/>
              <a:gd name="T31" fmla="*/ 324349 h 648970"/>
              <a:gd name="T32" fmla="*/ 2845 w 1392554"/>
              <a:gd name="T33" fmla="*/ 353854 h 648970"/>
              <a:gd name="T34" fmla="*/ 24873 w 1392554"/>
              <a:gd name="T35" fmla="*/ 410532 h 648970"/>
              <a:gd name="T36" fmla="*/ 67044 w 1392554"/>
              <a:gd name="T37" fmla="*/ 463337 h 648970"/>
              <a:gd name="T38" fmla="*/ 127393 w 1392554"/>
              <a:gd name="T39" fmla="*/ 511351 h 648970"/>
              <a:gd name="T40" fmla="*/ 163768 w 1392554"/>
              <a:gd name="T41" fmla="*/ 533273 h 648970"/>
              <a:gd name="T42" fmla="*/ 203951 w 1392554"/>
              <a:gd name="T43" fmla="*/ 553653 h 648970"/>
              <a:gd name="T44" fmla="*/ 247695 w 1392554"/>
              <a:gd name="T45" fmla="*/ 572376 h 648970"/>
              <a:gd name="T46" fmla="*/ 294753 w 1392554"/>
              <a:gd name="T47" fmla="*/ 589326 h 648970"/>
              <a:gd name="T48" fmla="*/ 344881 w 1392554"/>
              <a:gd name="T49" fmla="*/ 604389 h 648970"/>
              <a:gd name="T50" fmla="*/ 397833 w 1392554"/>
              <a:gd name="T51" fmla="*/ 617449 h 648970"/>
              <a:gd name="T52" fmla="*/ 453362 w 1392554"/>
              <a:gd name="T53" fmla="*/ 628393 h 648970"/>
              <a:gd name="T54" fmla="*/ 511223 w 1392554"/>
              <a:gd name="T55" fmla="*/ 637105 h 648970"/>
              <a:gd name="T56" fmla="*/ 571171 w 1392554"/>
              <a:gd name="T57" fmla="*/ 643470 h 648970"/>
              <a:gd name="T58" fmla="*/ 632958 w 1392554"/>
              <a:gd name="T59" fmla="*/ 647373 h 648970"/>
              <a:gd name="T60" fmla="*/ 696340 w 1392554"/>
              <a:gd name="T61" fmla="*/ 648699 h 648970"/>
              <a:gd name="T62" fmla="*/ 759721 w 1392554"/>
              <a:gd name="T63" fmla="*/ 647373 h 648970"/>
              <a:gd name="T64" fmla="*/ 821504 w 1392554"/>
              <a:gd name="T65" fmla="*/ 643470 h 648970"/>
              <a:gd name="T66" fmla="*/ 881445 w 1392554"/>
              <a:gd name="T67" fmla="*/ 637105 h 648970"/>
              <a:gd name="T68" fmla="*/ 939298 w 1392554"/>
              <a:gd name="T69" fmla="*/ 628393 h 648970"/>
              <a:gd name="T70" fmla="*/ 994818 w 1392554"/>
              <a:gd name="T71" fmla="*/ 617449 h 648970"/>
              <a:gd name="T72" fmla="*/ 1047758 w 1392554"/>
              <a:gd name="T73" fmla="*/ 604389 h 648970"/>
              <a:gd name="T74" fmla="*/ 1097875 w 1392554"/>
              <a:gd name="T75" fmla="*/ 589326 h 648970"/>
              <a:gd name="T76" fmla="*/ 1144921 w 1392554"/>
              <a:gd name="T77" fmla="*/ 572376 h 648970"/>
              <a:gd name="T78" fmla="*/ 1188652 w 1392554"/>
              <a:gd name="T79" fmla="*/ 553653 h 648970"/>
              <a:gd name="T80" fmla="*/ 1228821 w 1392554"/>
              <a:gd name="T81" fmla="*/ 533273 h 648970"/>
              <a:gd name="T82" fmla="*/ 1265185 w 1392554"/>
              <a:gd name="T83" fmla="*/ 511351 h 648970"/>
              <a:gd name="T84" fmla="*/ 1297496 w 1392554"/>
              <a:gd name="T85" fmla="*/ 488000 h 648970"/>
              <a:gd name="T86" fmla="*/ 1348981 w 1392554"/>
              <a:gd name="T87" fmla="*/ 437476 h 648970"/>
              <a:gd name="T88" fmla="*/ 1381312 w 1392554"/>
              <a:gd name="T89" fmla="*/ 382619 h 648970"/>
              <a:gd name="T90" fmla="*/ 1392526 w 1392554"/>
              <a:gd name="T91" fmla="*/ 324349 h 648970"/>
              <a:gd name="T92" fmla="*/ 1389681 w 1392554"/>
              <a:gd name="T93" fmla="*/ 294822 h 648970"/>
              <a:gd name="T94" fmla="*/ 1367663 w 1392554"/>
              <a:gd name="T95" fmla="*/ 238114 h 648970"/>
              <a:gd name="T96" fmla="*/ 1325510 w 1392554"/>
              <a:gd name="T97" fmla="*/ 185295 h 648970"/>
              <a:gd name="T98" fmla="*/ 1265185 w 1392554"/>
              <a:gd name="T99" fmla="*/ 137281 h 648970"/>
              <a:gd name="T100" fmla="*/ 1228821 w 1392554"/>
              <a:gd name="T101" fmla="*/ 115362 h 648970"/>
              <a:gd name="T102" fmla="*/ 1188652 w 1392554"/>
              <a:gd name="T103" fmla="*/ 94988 h 648970"/>
              <a:gd name="T104" fmla="*/ 1144921 w 1392554"/>
              <a:gd name="T105" fmla="*/ 76272 h 648970"/>
              <a:gd name="T106" fmla="*/ 1097875 w 1392554"/>
              <a:gd name="T107" fmla="*/ 59330 h 648970"/>
              <a:gd name="T108" fmla="*/ 1047758 w 1392554"/>
              <a:gd name="T109" fmla="*/ 44276 h 648970"/>
              <a:gd name="T110" fmla="*/ 994818 w 1392554"/>
              <a:gd name="T111" fmla="*/ 31224 h 648970"/>
              <a:gd name="T112" fmla="*/ 939298 w 1392554"/>
              <a:gd name="T113" fmla="*/ 20288 h 648970"/>
              <a:gd name="T114" fmla="*/ 881445 w 1392554"/>
              <a:gd name="T115" fmla="*/ 11583 h 648970"/>
              <a:gd name="T116" fmla="*/ 821504 w 1392554"/>
              <a:gd name="T117" fmla="*/ 5224 h 648970"/>
              <a:gd name="T118" fmla="*/ 759721 w 1392554"/>
              <a:gd name="T119" fmla="*/ 1325 h 648970"/>
              <a:gd name="T120" fmla="*/ 696340 w 1392554"/>
              <a:gd name="T121" fmla="*/ 0 h 6489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92554"/>
              <a:gd name="T184" fmla="*/ 0 h 648970"/>
              <a:gd name="T185" fmla="*/ 1392554 w 1392554"/>
              <a:gd name="T186" fmla="*/ 648970 h 64897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92554" h="648970">
                <a:moveTo>
                  <a:pt x="696340" y="0"/>
                </a:moveTo>
                <a:lnTo>
                  <a:pt x="632958" y="1325"/>
                </a:lnTo>
                <a:lnTo>
                  <a:pt x="571171" y="5224"/>
                </a:lnTo>
                <a:lnTo>
                  <a:pt x="511223" y="11583"/>
                </a:lnTo>
                <a:lnTo>
                  <a:pt x="453362" y="20288"/>
                </a:lnTo>
                <a:lnTo>
                  <a:pt x="397833" y="31224"/>
                </a:lnTo>
                <a:lnTo>
                  <a:pt x="344881" y="44276"/>
                </a:lnTo>
                <a:lnTo>
                  <a:pt x="294753" y="59330"/>
                </a:lnTo>
                <a:lnTo>
                  <a:pt x="247695" y="76272"/>
                </a:lnTo>
                <a:lnTo>
                  <a:pt x="203951" y="94988"/>
                </a:lnTo>
                <a:lnTo>
                  <a:pt x="163768" y="115362"/>
                </a:lnTo>
                <a:lnTo>
                  <a:pt x="127393" y="137281"/>
                </a:lnTo>
                <a:lnTo>
                  <a:pt x="95069" y="160630"/>
                </a:lnTo>
                <a:lnTo>
                  <a:pt x="43564" y="211161"/>
                </a:lnTo>
                <a:lnTo>
                  <a:pt x="11218" y="266039"/>
                </a:lnTo>
                <a:lnTo>
                  <a:pt x="0" y="324349"/>
                </a:lnTo>
                <a:lnTo>
                  <a:pt x="2845" y="353854"/>
                </a:lnTo>
                <a:lnTo>
                  <a:pt x="24873" y="410532"/>
                </a:lnTo>
                <a:lnTo>
                  <a:pt x="67044" y="463337"/>
                </a:lnTo>
                <a:lnTo>
                  <a:pt x="127393" y="511351"/>
                </a:lnTo>
                <a:lnTo>
                  <a:pt x="163768" y="533273"/>
                </a:lnTo>
                <a:lnTo>
                  <a:pt x="203951" y="553653"/>
                </a:lnTo>
                <a:lnTo>
                  <a:pt x="247695" y="572376"/>
                </a:lnTo>
                <a:lnTo>
                  <a:pt x="294753" y="589326"/>
                </a:lnTo>
                <a:lnTo>
                  <a:pt x="344881" y="604389"/>
                </a:lnTo>
                <a:lnTo>
                  <a:pt x="397833" y="617449"/>
                </a:lnTo>
                <a:lnTo>
                  <a:pt x="453362" y="628393"/>
                </a:lnTo>
                <a:lnTo>
                  <a:pt x="511223" y="637105"/>
                </a:lnTo>
                <a:lnTo>
                  <a:pt x="571171" y="643470"/>
                </a:lnTo>
                <a:lnTo>
                  <a:pt x="632958" y="647373"/>
                </a:lnTo>
                <a:lnTo>
                  <a:pt x="696340" y="648699"/>
                </a:lnTo>
                <a:lnTo>
                  <a:pt x="759721" y="647373"/>
                </a:lnTo>
                <a:lnTo>
                  <a:pt x="821504" y="643470"/>
                </a:lnTo>
                <a:lnTo>
                  <a:pt x="881445" y="637105"/>
                </a:lnTo>
                <a:lnTo>
                  <a:pt x="939298" y="628393"/>
                </a:lnTo>
                <a:lnTo>
                  <a:pt x="994818" y="617449"/>
                </a:lnTo>
                <a:lnTo>
                  <a:pt x="1047758" y="604389"/>
                </a:lnTo>
                <a:lnTo>
                  <a:pt x="1097875" y="589326"/>
                </a:lnTo>
                <a:lnTo>
                  <a:pt x="1144921" y="572376"/>
                </a:lnTo>
                <a:lnTo>
                  <a:pt x="1188652" y="553653"/>
                </a:lnTo>
                <a:lnTo>
                  <a:pt x="1228821" y="533273"/>
                </a:lnTo>
                <a:lnTo>
                  <a:pt x="1265185" y="511351"/>
                </a:lnTo>
                <a:lnTo>
                  <a:pt x="1297496" y="488000"/>
                </a:lnTo>
                <a:lnTo>
                  <a:pt x="1348981" y="437476"/>
                </a:lnTo>
                <a:lnTo>
                  <a:pt x="1381312" y="382619"/>
                </a:lnTo>
                <a:lnTo>
                  <a:pt x="1392526" y="324349"/>
                </a:lnTo>
                <a:lnTo>
                  <a:pt x="1389681" y="294822"/>
                </a:lnTo>
                <a:lnTo>
                  <a:pt x="1367663" y="238114"/>
                </a:lnTo>
                <a:lnTo>
                  <a:pt x="1325510" y="185295"/>
                </a:lnTo>
                <a:lnTo>
                  <a:pt x="1265185" y="137281"/>
                </a:lnTo>
                <a:lnTo>
                  <a:pt x="1228821" y="115362"/>
                </a:lnTo>
                <a:lnTo>
                  <a:pt x="1188652" y="94988"/>
                </a:lnTo>
                <a:lnTo>
                  <a:pt x="1144921" y="76272"/>
                </a:lnTo>
                <a:lnTo>
                  <a:pt x="1097875" y="59330"/>
                </a:lnTo>
                <a:lnTo>
                  <a:pt x="1047758" y="44276"/>
                </a:lnTo>
                <a:lnTo>
                  <a:pt x="994818" y="31224"/>
                </a:lnTo>
                <a:lnTo>
                  <a:pt x="939298" y="20288"/>
                </a:lnTo>
                <a:lnTo>
                  <a:pt x="881445" y="11583"/>
                </a:lnTo>
                <a:lnTo>
                  <a:pt x="821504" y="5224"/>
                </a:lnTo>
                <a:lnTo>
                  <a:pt x="759721" y="1325"/>
                </a:lnTo>
                <a:lnTo>
                  <a:pt x="69634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38" name="object 63"/>
          <p:cNvSpPr>
            <a:spLocks/>
          </p:cNvSpPr>
          <p:nvPr/>
        </p:nvSpPr>
        <p:spPr bwMode="auto">
          <a:xfrm>
            <a:off x="3190875" y="2790825"/>
            <a:ext cx="1392238" cy="649288"/>
          </a:xfrm>
          <a:custGeom>
            <a:avLst/>
            <a:gdLst>
              <a:gd name="T0" fmla="*/ 696340 w 1392554"/>
              <a:gd name="T1" fmla="*/ 0 h 648970"/>
              <a:gd name="T2" fmla="*/ 632958 w 1392554"/>
              <a:gd name="T3" fmla="*/ 1325 h 648970"/>
              <a:gd name="T4" fmla="*/ 571171 w 1392554"/>
              <a:gd name="T5" fmla="*/ 5224 h 648970"/>
              <a:gd name="T6" fmla="*/ 511223 w 1392554"/>
              <a:gd name="T7" fmla="*/ 11583 h 648970"/>
              <a:gd name="T8" fmla="*/ 453362 w 1392554"/>
              <a:gd name="T9" fmla="*/ 20288 h 648970"/>
              <a:gd name="T10" fmla="*/ 397833 w 1392554"/>
              <a:gd name="T11" fmla="*/ 31224 h 648970"/>
              <a:gd name="T12" fmla="*/ 344881 w 1392554"/>
              <a:gd name="T13" fmla="*/ 44276 h 648970"/>
              <a:gd name="T14" fmla="*/ 294753 w 1392554"/>
              <a:gd name="T15" fmla="*/ 59330 h 648970"/>
              <a:gd name="T16" fmla="*/ 247695 w 1392554"/>
              <a:gd name="T17" fmla="*/ 76272 h 648970"/>
              <a:gd name="T18" fmla="*/ 203951 w 1392554"/>
              <a:gd name="T19" fmla="*/ 94988 h 648970"/>
              <a:gd name="T20" fmla="*/ 163768 w 1392554"/>
              <a:gd name="T21" fmla="*/ 115362 h 648970"/>
              <a:gd name="T22" fmla="*/ 127393 w 1392554"/>
              <a:gd name="T23" fmla="*/ 137281 h 648970"/>
              <a:gd name="T24" fmla="*/ 95069 w 1392554"/>
              <a:gd name="T25" fmla="*/ 160630 h 648970"/>
              <a:gd name="T26" fmla="*/ 43564 w 1392554"/>
              <a:gd name="T27" fmla="*/ 211161 h 648970"/>
              <a:gd name="T28" fmla="*/ 11218 w 1392554"/>
              <a:gd name="T29" fmla="*/ 266039 h 648970"/>
              <a:gd name="T30" fmla="*/ 0 w 1392554"/>
              <a:gd name="T31" fmla="*/ 324349 h 648970"/>
              <a:gd name="T32" fmla="*/ 2845 w 1392554"/>
              <a:gd name="T33" fmla="*/ 353854 h 648970"/>
              <a:gd name="T34" fmla="*/ 24873 w 1392554"/>
              <a:gd name="T35" fmla="*/ 410532 h 648970"/>
              <a:gd name="T36" fmla="*/ 67044 w 1392554"/>
              <a:gd name="T37" fmla="*/ 463337 h 648970"/>
              <a:gd name="T38" fmla="*/ 127393 w 1392554"/>
              <a:gd name="T39" fmla="*/ 511351 h 648970"/>
              <a:gd name="T40" fmla="*/ 163768 w 1392554"/>
              <a:gd name="T41" fmla="*/ 533273 h 648970"/>
              <a:gd name="T42" fmla="*/ 203951 w 1392554"/>
              <a:gd name="T43" fmla="*/ 553653 h 648970"/>
              <a:gd name="T44" fmla="*/ 247695 w 1392554"/>
              <a:gd name="T45" fmla="*/ 572376 h 648970"/>
              <a:gd name="T46" fmla="*/ 294753 w 1392554"/>
              <a:gd name="T47" fmla="*/ 589326 h 648970"/>
              <a:gd name="T48" fmla="*/ 344881 w 1392554"/>
              <a:gd name="T49" fmla="*/ 604389 h 648970"/>
              <a:gd name="T50" fmla="*/ 397833 w 1392554"/>
              <a:gd name="T51" fmla="*/ 617449 h 648970"/>
              <a:gd name="T52" fmla="*/ 453362 w 1392554"/>
              <a:gd name="T53" fmla="*/ 628393 h 648970"/>
              <a:gd name="T54" fmla="*/ 511223 w 1392554"/>
              <a:gd name="T55" fmla="*/ 637105 h 648970"/>
              <a:gd name="T56" fmla="*/ 571171 w 1392554"/>
              <a:gd name="T57" fmla="*/ 643470 h 648970"/>
              <a:gd name="T58" fmla="*/ 632958 w 1392554"/>
              <a:gd name="T59" fmla="*/ 647373 h 648970"/>
              <a:gd name="T60" fmla="*/ 696340 w 1392554"/>
              <a:gd name="T61" fmla="*/ 648699 h 648970"/>
              <a:gd name="T62" fmla="*/ 759721 w 1392554"/>
              <a:gd name="T63" fmla="*/ 647373 h 648970"/>
              <a:gd name="T64" fmla="*/ 821504 w 1392554"/>
              <a:gd name="T65" fmla="*/ 643470 h 648970"/>
              <a:gd name="T66" fmla="*/ 881445 w 1392554"/>
              <a:gd name="T67" fmla="*/ 637105 h 648970"/>
              <a:gd name="T68" fmla="*/ 939298 w 1392554"/>
              <a:gd name="T69" fmla="*/ 628393 h 648970"/>
              <a:gd name="T70" fmla="*/ 994818 w 1392554"/>
              <a:gd name="T71" fmla="*/ 617449 h 648970"/>
              <a:gd name="T72" fmla="*/ 1047758 w 1392554"/>
              <a:gd name="T73" fmla="*/ 604389 h 648970"/>
              <a:gd name="T74" fmla="*/ 1097875 w 1392554"/>
              <a:gd name="T75" fmla="*/ 589326 h 648970"/>
              <a:gd name="T76" fmla="*/ 1144921 w 1392554"/>
              <a:gd name="T77" fmla="*/ 572376 h 648970"/>
              <a:gd name="T78" fmla="*/ 1188652 w 1392554"/>
              <a:gd name="T79" fmla="*/ 553653 h 648970"/>
              <a:gd name="T80" fmla="*/ 1228821 w 1392554"/>
              <a:gd name="T81" fmla="*/ 533273 h 648970"/>
              <a:gd name="T82" fmla="*/ 1265185 w 1392554"/>
              <a:gd name="T83" fmla="*/ 511351 h 648970"/>
              <a:gd name="T84" fmla="*/ 1297496 w 1392554"/>
              <a:gd name="T85" fmla="*/ 488000 h 648970"/>
              <a:gd name="T86" fmla="*/ 1348981 w 1392554"/>
              <a:gd name="T87" fmla="*/ 437476 h 648970"/>
              <a:gd name="T88" fmla="*/ 1381312 w 1392554"/>
              <a:gd name="T89" fmla="*/ 382619 h 648970"/>
              <a:gd name="T90" fmla="*/ 1392526 w 1392554"/>
              <a:gd name="T91" fmla="*/ 324349 h 648970"/>
              <a:gd name="T92" fmla="*/ 1389681 w 1392554"/>
              <a:gd name="T93" fmla="*/ 294822 h 648970"/>
              <a:gd name="T94" fmla="*/ 1367663 w 1392554"/>
              <a:gd name="T95" fmla="*/ 238114 h 648970"/>
              <a:gd name="T96" fmla="*/ 1325510 w 1392554"/>
              <a:gd name="T97" fmla="*/ 185295 h 648970"/>
              <a:gd name="T98" fmla="*/ 1265185 w 1392554"/>
              <a:gd name="T99" fmla="*/ 137281 h 648970"/>
              <a:gd name="T100" fmla="*/ 1228821 w 1392554"/>
              <a:gd name="T101" fmla="*/ 115362 h 648970"/>
              <a:gd name="T102" fmla="*/ 1188652 w 1392554"/>
              <a:gd name="T103" fmla="*/ 94988 h 648970"/>
              <a:gd name="T104" fmla="*/ 1144921 w 1392554"/>
              <a:gd name="T105" fmla="*/ 76272 h 648970"/>
              <a:gd name="T106" fmla="*/ 1097875 w 1392554"/>
              <a:gd name="T107" fmla="*/ 59330 h 648970"/>
              <a:gd name="T108" fmla="*/ 1047758 w 1392554"/>
              <a:gd name="T109" fmla="*/ 44276 h 648970"/>
              <a:gd name="T110" fmla="*/ 994818 w 1392554"/>
              <a:gd name="T111" fmla="*/ 31224 h 648970"/>
              <a:gd name="T112" fmla="*/ 939298 w 1392554"/>
              <a:gd name="T113" fmla="*/ 20288 h 648970"/>
              <a:gd name="T114" fmla="*/ 881445 w 1392554"/>
              <a:gd name="T115" fmla="*/ 11583 h 648970"/>
              <a:gd name="T116" fmla="*/ 821504 w 1392554"/>
              <a:gd name="T117" fmla="*/ 5224 h 648970"/>
              <a:gd name="T118" fmla="*/ 759721 w 1392554"/>
              <a:gd name="T119" fmla="*/ 1325 h 648970"/>
              <a:gd name="T120" fmla="*/ 696340 w 1392554"/>
              <a:gd name="T121" fmla="*/ 0 h 64897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92554"/>
              <a:gd name="T184" fmla="*/ 0 h 648970"/>
              <a:gd name="T185" fmla="*/ 1392554 w 1392554"/>
              <a:gd name="T186" fmla="*/ 648970 h 64897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92554" h="648970">
                <a:moveTo>
                  <a:pt x="696340" y="0"/>
                </a:moveTo>
                <a:lnTo>
                  <a:pt x="632958" y="1325"/>
                </a:lnTo>
                <a:lnTo>
                  <a:pt x="571171" y="5224"/>
                </a:lnTo>
                <a:lnTo>
                  <a:pt x="511223" y="11583"/>
                </a:lnTo>
                <a:lnTo>
                  <a:pt x="453362" y="20288"/>
                </a:lnTo>
                <a:lnTo>
                  <a:pt x="397833" y="31224"/>
                </a:lnTo>
                <a:lnTo>
                  <a:pt x="344881" y="44276"/>
                </a:lnTo>
                <a:lnTo>
                  <a:pt x="294753" y="59330"/>
                </a:lnTo>
                <a:lnTo>
                  <a:pt x="247695" y="76272"/>
                </a:lnTo>
                <a:lnTo>
                  <a:pt x="203951" y="94988"/>
                </a:lnTo>
                <a:lnTo>
                  <a:pt x="163768" y="115362"/>
                </a:lnTo>
                <a:lnTo>
                  <a:pt x="127393" y="137281"/>
                </a:lnTo>
                <a:lnTo>
                  <a:pt x="95069" y="160630"/>
                </a:lnTo>
                <a:lnTo>
                  <a:pt x="43564" y="211161"/>
                </a:lnTo>
                <a:lnTo>
                  <a:pt x="11218" y="266039"/>
                </a:lnTo>
                <a:lnTo>
                  <a:pt x="0" y="324349"/>
                </a:lnTo>
                <a:lnTo>
                  <a:pt x="2845" y="353854"/>
                </a:lnTo>
                <a:lnTo>
                  <a:pt x="24873" y="410532"/>
                </a:lnTo>
                <a:lnTo>
                  <a:pt x="67044" y="463337"/>
                </a:lnTo>
                <a:lnTo>
                  <a:pt x="127393" y="511351"/>
                </a:lnTo>
                <a:lnTo>
                  <a:pt x="163768" y="533273"/>
                </a:lnTo>
                <a:lnTo>
                  <a:pt x="203951" y="553653"/>
                </a:lnTo>
                <a:lnTo>
                  <a:pt x="247695" y="572376"/>
                </a:lnTo>
                <a:lnTo>
                  <a:pt x="294753" y="589326"/>
                </a:lnTo>
                <a:lnTo>
                  <a:pt x="344881" y="604389"/>
                </a:lnTo>
                <a:lnTo>
                  <a:pt x="397833" y="617449"/>
                </a:lnTo>
                <a:lnTo>
                  <a:pt x="453362" y="628393"/>
                </a:lnTo>
                <a:lnTo>
                  <a:pt x="511223" y="637105"/>
                </a:lnTo>
                <a:lnTo>
                  <a:pt x="571171" y="643470"/>
                </a:lnTo>
                <a:lnTo>
                  <a:pt x="632958" y="647373"/>
                </a:lnTo>
                <a:lnTo>
                  <a:pt x="696340" y="648699"/>
                </a:lnTo>
                <a:lnTo>
                  <a:pt x="759721" y="647373"/>
                </a:lnTo>
                <a:lnTo>
                  <a:pt x="821504" y="643470"/>
                </a:lnTo>
                <a:lnTo>
                  <a:pt x="881445" y="637105"/>
                </a:lnTo>
                <a:lnTo>
                  <a:pt x="939298" y="628393"/>
                </a:lnTo>
                <a:lnTo>
                  <a:pt x="994818" y="617449"/>
                </a:lnTo>
                <a:lnTo>
                  <a:pt x="1047758" y="604389"/>
                </a:lnTo>
                <a:lnTo>
                  <a:pt x="1097875" y="589326"/>
                </a:lnTo>
                <a:lnTo>
                  <a:pt x="1144921" y="572376"/>
                </a:lnTo>
                <a:lnTo>
                  <a:pt x="1188652" y="553653"/>
                </a:lnTo>
                <a:lnTo>
                  <a:pt x="1228821" y="533273"/>
                </a:lnTo>
                <a:lnTo>
                  <a:pt x="1265185" y="511351"/>
                </a:lnTo>
                <a:lnTo>
                  <a:pt x="1297496" y="488000"/>
                </a:lnTo>
                <a:lnTo>
                  <a:pt x="1348981" y="437476"/>
                </a:lnTo>
                <a:lnTo>
                  <a:pt x="1381312" y="382619"/>
                </a:lnTo>
                <a:lnTo>
                  <a:pt x="1392526" y="324349"/>
                </a:lnTo>
                <a:lnTo>
                  <a:pt x="1389681" y="294822"/>
                </a:lnTo>
                <a:lnTo>
                  <a:pt x="1367663" y="238114"/>
                </a:lnTo>
                <a:lnTo>
                  <a:pt x="1325510" y="185295"/>
                </a:lnTo>
                <a:lnTo>
                  <a:pt x="1265185" y="137281"/>
                </a:lnTo>
                <a:lnTo>
                  <a:pt x="1228821" y="115362"/>
                </a:lnTo>
                <a:lnTo>
                  <a:pt x="1188652" y="94988"/>
                </a:lnTo>
                <a:lnTo>
                  <a:pt x="1144921" y="76272"/>
                </a:lnTo>
                <a:lnTo>
                  <a:pt x="1097875" y="59330"/>
                </a:lnTo>
                <a:lnTo>
                  <a:pt x="1047758" y="44276"/>
                </a:lnTo>
                <a:lnTo>
                  <a:pt x="994818" y="31224"/>
                </a:lnTo>
                <a:lnTo>
                  <a:pt x="939298" y="20288"/>
                </a:lnTo>
                <a:lnTo>
                  <a:pt x="881445" y="11583"/>
                </a:lnTo>
                <a:lnTo>
                  <a:pt x="821504" y="5224"/>
                </a:lnTo>
                <a:lnTo>
                  <a:pt x="759721" y="1325"/>
                </a:lnTo>
                <a:lnTo>
                  <a:pt x="696340" y="0"/>
                </a:lnTo>
                <a:close/>
              </a:path>
            </a:pathLst>
          </a:custGeom>
          <a:noFill/>
          <a:ln w="154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4" name="object 64"/>
          <p:cNvSpPr txBox="1"/>
          <p:nvPr/>
        </p:nvSpPr>
        <p:spPr>
          <a:xfrm>
            <a:off x="3460750" y="2901950"/>
            <a:ext cx="860425" cy="3635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5" dirty="0">
                <a:latin typeface="BrowalliaUPC"/>
                <a:cs typeface="BrowalliaUPC"/>
              </a:rPr>
              <a:t>โปรเซส</a:t>
            </a:r>
            <a:r>
              <a:rPr sz="2200" spc="-95" dirty="0">
                <a:latin typeface="BrowalliaUPC"/>
                <a:cs typeface="BrowalliaUPC"/>
              </a:rPr>
              <a:t> </a:t>
            </a:r>
            <a:r>
              <a:rPr sz="1950" b="1" spc="10" dirty="0">
                <a:latin typeface="Arial"/>
                <a:cs typeface="Arial"/>
              </a:rPr>
              <a:t>A</a:t>
            </a:r>
            <a:endParaRPr sz="1950">
              <a:latin typeface="Arial"/>
              <a:cs typeface="Arial"/>
            </a:endParaRPr>
          </a:p>
        </p:txBody>
      </p:sp>
      <p:sp>
        <p:nvSpPr>
          <p:cNvPr id="24640" name="object 65"/>
          <p:cNvSpPr>
            <a:spLocks/>
          </p:cNvSpPr>
          <p:nvPr/>
        </p:nvSpPr>
        <p:spPr bwMode="auto">
          <a:xfrm>
            <a:off x="4749800" y="2833688"/>
            <a:ext cx="1354138" cy="641350"/>
          </a:xfrm>
          <a:custGeom>
            <a:avLst/>
            <a:gdLst>
              <a:gd name="T0" fmla="*/ 676971 w 1354454"/>
              <a:gd name="T1" fmla="*/ 0 h 641350"/>
              <a:gd name="T2" fmla="*/ 611773 w 1354454"/>
              <a:gd name="T3" fmla="*/ 1465 h 641350"/>
              <a:gd name="T4" fmla="*/ 548328 w 1354454"/>
              <a:gd name="T5" fmla="*/ 5773 h 641350"/>
              <a:gd name="T6" fmla="*/ 486921 w 1354454"/>
              <a:gd name="T7" fmla="*/ 12789 h 641350"/>
              <a:gd name="T8" fmla="*/ 427835 w 1354454"/>
              <a:gd name="T9" fmla="*/ 22379 h 641350"/>
              <a:gd name="T10" fmla="*/ 371353 w 1354454"/>
              <a:gd name="T11" fmla="*/ 34410 h 641350"/>
              <a:gd name="T12" fmla="*/ 317760 w 1354454"/>
              <a:gd name="T13" fmla="*/ 48748 h 641350"/>
              <a:gd name="T14" fmla="*/ 267339 w 1354454"/>
              <a:gd name="T15" fmla="*/ 65260 h 641350"/>
              <a:gd name="T16" fmla="*/ 220374 w 1354454"/>
              <a:gd name="T17" fmla="*/ 83811 h 641350"/>
              <a:gd name="T18" fmla="*/ 177148 w 1354454"/>
              <a:gd name="T19" fmla="*/ 104268 h 641350"/>
              <a:gd name="T20" fmla="*/ 137946 w 1354454"/>
              <a:gd name="T21" fmla="*/ 126498 h 641350"/>
              <a:gd name="T22" fmla="*/ 103050 w 1354454"/>
              <a:gd name="T23" fmla="*/ 150365 h 641350"/>
              <a:gd name="T24" fmla="*/ 72744 w 1354454"/>
              <a:gd name="T25" fmla="*/ 175738 h 641350"/>
              <a:gd name="T26" fmla="*/ 27038 w 1354454"/>
              <a:gd name="T27" fmla="*/ 230461 h 641350"/>
              <a:gd name="T28" fmla="*/ 3098 w 1354454"/>
              <a:gd name="T29" fmla="*/ 289599 h 641350"/>
              <a:gd name="T30" fmla="*/ 0 w 1354454"/>
              <a:gd name="T31" fmla="*/ 320488 h 641350"/>
              <a:gd name="T32" fmla="*/ 3098 w 1354454"/>
              <a:gd name="T33" fmla="*/ 351353 h 641350"/>
              <a:gd name="T34" fmla="*/ 27038 w 1354454"/>
              <a:gd name="T35" fmla="*/ 410460 h 641350"/>
              <a:gd name="T36" fmla="*/ 72744 w 1354454"/>
              <a:gd name="T37" fmla="*/ 465171 h 641350"/>
              <a:gd name="T38" fmla="*/ 103050 w 1354454"/>
              <a:gd name="T39" fmla="*/ 490542 h 641350"/>
              <a:gd name="T40" fmla="*/ 137946 w 1354454"/>
              <a:gd name="T41" fmla="*/ 514413 h 641350"/>
              <a:gd name="T42" fmla="*/ 177148 w 1354454"/>
              <a:gd name="T43" fmla="*/ 536647 h 641350"/>
              <a:gd name="T44" fmla="*/ 220374 w 1354454"/>
              <a:gd name="T45" fmla="*/ 557111 h 641350"/>
              <a:gd name="T46" fmla="*/ 267339 w 1354454"/>
              <a:gd name="T47" fmla="*/ 575670 h 641350"/>
              <a:gd name="T48" fmla="*/ 317760 w 1354454"/>
              <a:gd name="T49" fmla="*/ 592190 h 641350"/>
              <a:gd name="T50" fmla="*/ 371353 w 1354454"/>
              <a:gd name="T51" fmla="*/ 606538 h 641350"/>
              <a:gd name="T52" fmla="*/ 427835 w 1354454"/>
              <a:gd name="T53" fmla="*/ 618578 h 641350"/>
              <a:gd name="T54" fmla="*/ 486921 w 1354454"/>
              <a:gd name="T55" fmla="*/ 628176 h 641350"/>
              <a:gd name="T56" fmla="*/ 548328 w 1354454"/>
              <a:gd name="T57" fmla="*/ 635198 h 641350"/>
              <a:gd name="T58" fmla="*/ 611773 w 1354454"/>
              <a:gd name="T59" fmla="*/ 639510 h 641350"/>
              <a:gd name="T60" fmla="*/ 676971 w 1354454"/>
              <a:gd name="T61" fmla="*/ 640977 h 641350"/>
              <a:gd name="T62" fmla="*/ 742170 w 1354454"/>
              <a:gd name="T63" fmla="*/ 639510 h 641350"/>
              <a:gd name="T64" fmla="*/ 805615 w 1354454"/>
              <a:gd name="T65" fmla="*/ 635198 h 641350"/>
              <a:gd name="T66" fmla="*/ 867022 w 1354454"/>
              <a:gd name="T67" fmla="*/ 628176 h 641350"/>
              <a:gd name="T68" fmla="*/ 926108 w 1354454"/>
              <a:gd name="T69" fmla="*/ 618578 h 641350"/>
              <a:gd name="T70" fmla="*/ 982590 w 1354454"/>
              <a:gd name="T71" fmla="*/ 606538 h 641350"/>
              <a:gd name="T72" fmla="*/ 1036183 w 1354454"/>
              <a:gd name="T73" fmla="*/ 592190 h 641350"/>
              <a:gd name="T74" fmla="*/ 1086604 w 1354454"/>
              <a:gd name="T75" fmla="*/ 575670 h 641350"/>
              <a:gd name="T76" fmla="*/ 1133569 w 1354454"/>
              <a:gd name="T77" fmla="*/ 557111 h 641350"/>
              <a:gd name="T78" fmla="*/ 1176795 w 1354454"/>
              <a:gd name="T79" fmla="*/ 536647 h 641350"/>
              <a:gd name="T80" fmla="*/ 1215997 w 1354454"/>
              <a:gd name="T81" fmla="*/ 514413 h 641350"/>
              <a:gd name="T82" fmla="*/ 1250893 w 1354454"/>
              <a:gd name="T83" fmla="*/ 490542 h 641350"/>
              <a:gd name="T84" fmla="*/ 1281199 w 1354454"/>
              <a:gd name="T85" fmla="*/ 465171 h 641350"/>
              <a:gd name="T86" fmla="*/ 1326904 w 1354454"/>
              <a:gd name="T87" fmla="*/ 410460 h 641350"/>
              <a:gd name="T88" fmla="*/ 1350844 w 1354454"/>
              <a:gd name="T89" fmla="*/ 351353 h 641350"/>
              <a:gd name="T90" fmla="*/ 1353943 w 1354454"/>
              <a:gd name="T91" fmla="*/ 320488 h 641350"/>
              <a:gd name="T92" fmla="*/ 1350844 w 1354454"/>
              <a:gd name="T93" fmla="*/ 289599 h 641350"/>
              <a:gd name="T94" fmla="*/ 1326904 w 1354454"/>
              <a:gd name="T95" fmla="*/ 230461 h 641350"/>
              <a:gd name="T96" fmla="*/ 1281199 w 1354454"/>
              <a:gd name="T97" fmla="*/ 175738 h 641350"/>
              <a:gd name="T98" fmla="*/ 1250893 w 1354454"/>
              <a:gd name="T99" fmla="*/ 150365 h 641350"/>
              <a:gd name="T100" fmla="*/ 1215997 w 1354454"/>
              <a:gd name="T101" fmla="*/ 126498 h 641350"/>
              <a:gd name="T102" fmla="*/ 1176795 w 1354454"/>
              <a:gd name="T103" fmla="*/ 104268 h 641350"/>
              <a:gd name="T104" fmla="*/ 1133569 w 1354454"/>
              <a:gd name="T105" fmla="*/ 83811 h 641350"/>
              <a:gd name="T106" fmla="*/ 1086604 w 1354454"/>
              <a:gd name="T107" fmla="*/ 65260 h 641350"/>
              <a:gd name="T108" fmla="*/ 1036183 w 1354454"/>
              <a:gd name="T109" fmla="*/ 48748 h 641350"/>
              <a:gd name="T110" fmla="*/ 982590 w 1354454"/>
              <a:gd name="T111" fmla="*/ 34410 h 641350"/>
              <a:gd name="T112" fmla="*/ 926108 w 1354454"/>
              <a:gd name="T113" fmla="*/ 22379 h 641350"/>
              <a:gd name="T114" fmla="*/ 867022 w 1354454"/>
              <a:gd name="T115" fmla="*/ 12789 h 641350"/>
              <a:gd name="T116" fmla="*/ 805615 w 1354454"/>
              <a:gd name="T117" fmla="*/ 5773 h 641350"/>
              <a:gd name="T118" fmla="*/ 742170 w 1354454"/>
              <a:gd name="T119" fmla="*/ 1465 h 641350"/>
              <a:gd name="T120" fmla="*/ 676971 w 1354454"/>
              <a:gd name="T121" fmla="*/ 0 h 64135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54454"/>
              <a:gd name="T184" fmla="*/ 0 h 641350"/>
              <a:gd name="T185" fmla="*/ 1354454 w 1354454"/>
              <a:gd name="T186" fmla="*/ 641350 h 64135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54454" h="641350">
                <a:moveTo>
                  <a:pt x="676971" y="0"/>
                </a:moveTo>
                <a:lnTo>
                  <a:pt x="611773" y="1465"/>
                </a:lnTo>
                <a:lnTo>
                  <a:pt x="548328" y="5773"/>
                </a:lnTo>
                <a:lnTo>
                  <a:pt x="486921" y="12789"/>
                </a:lnTo>
                <a:lnTo>
                  <a:pt x="427835" y="22379"/>
                </a:lnTo>
                <a:lnTo>
                  <a:pt x="371353" y="34410"/>
                </a:lnTo>
                <a:lnTo>
                  <a:pt x="317760" y="48748"/>
                </a:lnTo>
                <a:lnTo>
                  <a:pt x="267339" y="65260"/>
                </a:lnTo>
                <a:lnTo>
                  <a:pt x="220374" y="83811"/>
                </a:lnTo>
                <a:lnTo>
                  <a:pt x="177148" y="104268"/>
                </a:lnTo>
                <a:lnTo>
                  <a:pt x="137946" y="126498"/>
                </a:lnTo>
                <a:lnTo>
                  <a:pt x="103050" y="150365"/>
                </a:lnTo>
                <a:lnTo>
                  <a:pt x="72744" y="175738"/>
                </a:lnTo>
                <a:lnTo>
                  <a:pt x="27038" y="230461"/>
                </a:lnTo>
                <a:lnTo>
                  <a:pt x="3098" y="289599"/>
                </a:lnTo>
                <a:lnTo>
                  <a:pt x="0" y="320488"/>
                </a:lnTo>
                <a:lnTo>
                  <a:pt x="3098" y="351353"/>
                </a:lnTo>
                <a:lnTo>
                  <a:pt x="27038" y="410460"/>
                </a:lnTo>
                <a:lnTo>
                  <a:pt x="72744" y="465171"/>
                </a:lnTo>
                <a:lnTo>
                  <a:pt x="103050" y="490542"/>
                </a:lnTo>
                <a:lnTo>
                  <a:pt x="137946" y="514413"/>
                </a:lnTo>
                <a:lnTo>
                  <a:pt x="177148" y="536647"/>
                </a:lnTo>
                <a:lnTo>
                  <a:pt x="220374" y="557111"/>
                </a:lnTo>
                <a:lnTo>
                  <a:pt x="267339" y="575670"/>
                </a:lnTo>
                <a:lnTo>
                  <a:pt x="317760" y="592190"/>
                </a:lnTo>
                <a:lnTo>
                  <a:pt x="371353" y="606538"/>
                </a:lnTo>
                <a:lnTo>
                  <a:pt x="427835" y="618578"/>
                </a:lnTo>
                <a:lnTo>
                  <a:pt x="486921" y="628176"/>
                </a:lnTo>
                <a:lnTo>
                  <a:pt x="548328" y="635198"/>
                </a:lnTo>
                <a:lnTo>
                  <a:pt x="611773" y="639510"/>
                </a:lnTo>
                <a:lnTo>
                  <a:pt x="676971" y="640977"/>
                </a:lnTo>
                <a:lnTo>
                  <a:pt x="742170" y="639510"/>
                </a:lnTo>
                <a:lnTo>
                  <a:pt x="805615" y="635198"/>
                </a:lnTo>
                <a:lnTo>
                  <a:pt x="867022" y="628176"/>
                </a:lnTo>
                <a:lnTo>
                  <a:pt x="926108" y="618578"/>
                </a:lnTo>
                <a:lnTo>
                  <a:pt x="982590" y="606538"/>
                </a:lnTo>
                <a:lnTo>
                  <a:pt x="1036183" y="592190"/>
                </a:lnTo>
                <a:lnTo>
                  <a:pt x="1086604" y="575670"/>
                </a:lnTo>
                <a:lnTo>
                  <a:pt x="1133569" y="557111"/>
                </a:lnTo>
                <a:lnTo>
                  <a:pt x="1176795" y="536647"/>
                </a:lnTo>
                <a:lnTo>
                  <a:pt x="1215997" y="514413"/>
                </a:lnTo>
                <a:lnTo>
                  <a:pt x="1250893" y="490542"/>
                </a:lnTo>
                <a:lnTo>
                  <a:pt x="1281199" y="465171"/>
                </a:lnTo>
                <a:lnTo>
                  <a:pt x="1326904" y="410460"/>
                </a:lnTo>
                <a:lnTo>
                  <a:pt x="1350844" y="351353"/>
                </a:lnTo>
                <a:lnTo>
                  <a:pt x="1353943" y="320488"/>
                </a:lnTo>
                <a:lnTo>
                  <a:pt x="1350844" y="289599"/>
                </a:lnTo>
                <a:lnTo>
                  <a:pt x="1326904" y="230461"/>
                </a:lnTo>
                <a:lnTo>
                  <a:pt x="1281199" y="175738"/>
                </a:lnTo>
                <a:lnTo>
                  <a:pt x="1250893" y="150365"/>
                </a:lnTo>
                <a:lnTo>
                  <a:pt x="1215997" y="126498"/>
                </a:lnTo>
                <a:lnTo>
                  <a:pt x="1176795" y="104268"/>
                </a:lnTo>
                <a:lnTo>
                  <a:pt x="1133569" y="83811"/>
                </a:lnTo>
                <a:lnTo>
                  <a:pt x="1086604" y="65260"/>
                </a:lnTo>
                <a:lnTo>
                  <a:pt x="1036183" y="48748"/>
                </a:lnTo>
                <a:lnTo>
                  <a:pt x="982590" y="34410"/>
                </a:lnTo>
                <a:lnTo>
                  <a:pt x="926108" y="22379"/>
                </a:lnTo>
                <a:lnTo>
                  <a:pt x="867022" y="12789"/>
                </a:lnTo>
                <a:lnTo>
                  <a:pt x="805615" y="5773"/>
                </a:lnTo>
                <a:lnTo>
                  <a:pt x="742170" y="1465"/>
                </a:lnTo>
                <a:lnTo>
                  <a:pt x="676971" y="0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1" name="object 66"/>
          <p:cNvSpPr>
            <a:spLocks/>
          </p:cNvSpPr>
          <p:nvPr/>
        </p:nvSpPr>
        <p:spPr bwMode="auto">
          <a:xfrm>
            <a:off x="4718050" y="2801938"/>
            <a:ext cx="1354138" cy="641350"/>
          </a:xfrm>
          <a:custGeom>
            <a:avLst/>
            <a:gdLst>
              <a:gd name="T0" fmla="*/ 676971 w 1354454"/>
              <a:gd name="T1" fmla="*/ 0 h 641350"/>
              <a:gd name="T2" fmla="*/ 611773 w 1354454"/>
              <a:gd name="T3" fmla="*/ 1465 h 641350"/>
              <a:gd name="T4" fmla="*/ 548328 w 1354454"/>
              <a:gd name="T5" fmla="*/ 5773 h 641350"/>
              <a:gd name="T6" fmla="*/ 486921 w 1354454"/>
              <a:gd name="T7" fmla="*/ 12789 h 641350"/>
              <a:gd name="T8" fmla="*/ 427835 w 1354454"/>
              <a:gd name="T9" fmla="*/ 22379 h 641350"/>
              <a:gd name="T10" fmla="*/ 371353 w 1354454"/>
              <a:gd name="T11" fmla="*/ 34410 h 641350"/>
              <a:gd name="T12" fmla="*/ 317760 w 1354454"/>
              <a:gd name="T13" fmla="*/ 48748 h 641350"/>
              <a:gd name="T14" fmla="*/ 267339 w 1354454"/>
              <a:gd name="T15" fmla="*/ 65260 h 641350"/>
              <a:gd name="T16" fmla="*/ 220374 w 1354454"/>
              <a:gd name="T17" fmla="*/ 83811 h 641350"/>
              <a:gd name="T18" fmla="*/ 177148 w 1354454"/>
              <a:gd name="T19" fmla="*/ 104268 h 641350"/>
              <a:gd name="T20" fmla="*/ 137946 w 1354454"/>
              <a:gd name="T21" fmla="*/ 126498 h 641350"/>
              <a:gd name="T22" fmla="*/ 103050 w 1354454"/>
              <a:gd name="T23" fmla="*/ 150365 h 641350"/>
              <a:gd name="T24" fmla="*/ 72744 w 1354454"/>
              <a:gd name="T25" fmla="*/ 175738 h 641350"/>
              <a:gd name="T26" fmla="*/ 27038 w 1354454"/>
              <a:gd name="T27" fmla="*/ 230461 h 641350"/>
              <a:gd name="T28" fmla="*/ 3098 w 1354454"/>
              <a:gd name="T29" fmla="*/ 289599 h 641350"/>
              <a:gd name="T30" fmla="*/ 0 w 1354454"/>
              <a:gd name="T31" fmla="*/ 320488 h 641350"/>
              <a:gd name="T32" fmla="*/ 3098 w 1354454"/>
              <a:gd name="T33" fmla="*/ 351353 h 641350"/>
              <a:gd name="T34" fmla="*/ 27038 w 1354454"/>
              <a:gd name="T35" fmla="*/ 410460 h 641350"/>
              <a:gd name="T36" fmla="*/ 72744 w 1354454"/>
              <a:gd name="T37" fmla="*/ 465171 h 641350"/>
              <a:gd name="T38" fmla="*/ 103050 w 1354454"/>
              <a:gd name="T39" fmla="*/ 490542 h 641350"/>
              <a:gd name="T40" fmla="*/ 137946 w 1354454"/>
              <a:gd name="T41" fmla="*/ 514413 h 641350"/>
              <a:gd name="T42" fmla="*/ 177148 w 1354454"/>
              <a:gd name="T43" fmla="*/ 536647 h 641350"/>
              <a:gd name="T44" fmla="*/ 220374 w 1354454"/>
              <a:gd name="T45" fmla="*/ 557111 h 641350"/>
              <a:gd name="T46" fmla="*/ 267339 w 1354454"/>
              <a:gd name="T47" fmla="*/ 575670 h 641350"/>
              <a:gd name="T48" fmla="*/ 317760 w 1354454"/>
              <a:gd name="T49" fmla="*/ 592190 h 641350"/>
              <a:gd name="T50" fmla="*/ 371353 w 1354454"/>
              <a:gd name="T51" fmla="*/ 606538 h 641350"/>
              <a:gd name="T52" fmla="*/ 427835 w 1354454"/>
              <a:gd name="T53" fmla="*/ 618578 h 641350"/>
              <a:gd name="T54" fmla="*/ 486921 w 1354454"/>
              <a:gd name="T55" fmla="*/ 628176 h 641350"/>
              <a:gd name="T56" fmla="*/ 548328 w 1354454"/>
              <a:gd name="T57" fmla="*/ 635198 h 641350"/>
              <a:gd name="T58" fmla="*/ 611773 w 1354454"/>
              <a:gd name="T59" fmla="*/ 639510 h 641350"/>
              <a:gd name="T60" fmla="*/ 676971 w 1354454"/>
              <a:gd name="T61" fmla="*/ 640977 h 641350"/>
              <a:gd name="T62" fmla="*/ 742170 w 1354454"/>
              <a:gd name="T63" fmla="*/ 639510 h 641350"/>
              <a:gd name="T64" fmla="*/ 805615 w 1354454"/>
              <a:gd name="T65" fmla="*/ 635198 h 641350"/>
              <a:gd name="T66" fmla="*/ 867022 w 1354454"/>
              <a:gd name="T67" fmla="*/ 628176 h 641350"/>
              <a:gd name="T68" fmla="*/ 926108 w 1354454"/>
              <a:gd name="T69" fmla="*/ 618578 h 641350"/>
              <a:gd name="T70" fmla="*/ 982590 w 1354454"/>
              <a:gd name="T71" fmla="*/ 606538 h 641350"/>
              <a:gd name="T72" fmla="*/ 1036183 w 1354454"/>
              <a:gd name="T73" fmla="*/ 592190 h 641350"/>
              <a:gd name="T74" fmla="*/ 1086604 w 1354454"/>
              <a:gd name="T75" fmla="*/ 575670 h 641350"/>
              <a:gd name="T76" fmla="*/ 1133569 w 1354454"/>
              <a:gd name="T77" fmla="*/ 557111 h 641350"/>
              <a:gd name="T78" fmla="*/ 1176795 w 1354454"/>
              <a:gd name="T79" fmla="*/ 536647 h 641350"/>
              <a:gd name="T80" fmla="*/ 1215997 w 1354454"/>
              <a:gd name="T81" fmla="*/ 514413 h 641350"/>
              <a:gd name="T82" fmla="*/ 1250893 w 1354454"/>
              <a:gd name="T83" fmla="*/ 490542 h 641350"/>
              <a:gd name="T84" fmla="*/ 1281199 w 1354454"/>
              <a:gd name="T85" fmla="*/ 465171 h 641350"/>
              <a:gd name="T86" fmla="*/ 1326904 w 1354454"/>
              <a:gd name="T87" fmla="*/ 410460 h 641350"/>
              <a:gd name="T88" fmla="*/ 1350844 w 1354454"/>
              <a:gd name="T89" fmla="*/ 351353 h 641350"/>
              <a:gd name="T90" fmla="*/ 1353943 w 1354454"/>
              <a:gd name="T91" fmla="*/ 320488 h 641350"/>
              <a:gd name="T92" fmla="*/ 1350844 w 1354454"/>
              <a:gd name="T93" fmla="*/ 289599 h 641350"/>
              <a:gd name="T94" fmla="*/ 1326904 w 1354454"/>
              <a:gd name="T95" fmla="*/ 230461 h 641350"/>
              <a:gd name="T96" fmla="*/ 1281199 w 1354454"/>
              <a:gd name="T97" fmla="*/ 175738 h 641350"/>
              <a:gd name="T98" fmla="*/ 1250893 w 1354454"/>
              <a:gd name="T99" fmla="*/ 150365 h 641350"/>
              <a:gd name="T100" fmla="*/ 1215997 w 1354454"/>
              <a:gd name="T101" fmla="*/ 126498 h 641350"/>
              <a:gd name="T102" fmla="*/ 1176795 w 1354454"/>
              <a:gd name="T103" fmla="*/ 104268 h 641350"/>
              <a:gd name="T104" fmla="*/ 1133569 w 1354454"/>
              <a:gd name="T105" fmla="*/ 83811 h 641350"/>
              <a:gd name="T106" fmla="*/ 1086604 w 1354454"/>
              <a:gd name="T107" fmla="*/ 65260 h 641350"/>
              <a:gd name="T108" fmla="*/ 1036183 w 1354454"/>
              <a:gd name="T109" fmla="*/ 48748 h 641350"/>
              <a:gd name="T110" fmla="*/ 982590 w 1354454"/>
              <a:gd name="T111" fmla="*/ 34410 h 641350"/>
              <a:gd name="T112" fmla="*/ 926108 w 1354454"/>
              <a:gd name="T113" fmla="*/ 22379 h 641350"/>
              <a:gd name="T114" fmla="*/ 867022 w 1354454"/>
              <a:gd name="T115" fmla="*/ 12789 h 641350"/>
              <a:gd name="T116" fmla="*/ 805615 w 1354454"/>
              <a:gd name="T117" fmla="*/ 5773 h 641350"/>
              <a:gd name="T118" fmla="*/ 742170 w 1354454"/>
              <a:gd name="T119" fmla="*/ 1465 h 641350"/>
              <a:gd name="T120" fmla="*/ 676971 w 1354454"/>
              <a:gd name="T121" fmla="*/ 0 h 64135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54454"/>
              <a:gd name="T184" fmla="*/ 0 h 641350"/>
              <a:gd name="T185" fmla="*/ 1354454 w 1354454"/>
              <a:gd name="T186" fmla="*/ 641350 h 64135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54454" h="641350">
                <a:moveTo>
                  <a:pt x="676971" y="0"/>
                </a:moveTo>
                <a:lnTo>
                  <a:pt x="611773" y="1465"/>
                </a:lnTo>
                <a:lnTo>
                  <a:pt x="548328" y="5773"/>
                </a:lnTo>
                <a:lnTo>
                  <a:pt x="486921" y="12789"/>
                </a:lnTo>
                <a:lnTo>
                  <a:pt x="427835" y="22379"/>
                </a:lnTo>
                <a:lnTo>
                  <a:pt x="371353" y="34410"/>
                </a:lnTo>
                <a:lnTo>
                  <a:pt x="317760" y="48748"/>
                </a:lnTo>
                <a:lnTo>
                  <a:pt x="267339" y="65260"/>
                </a:lnTo>
                <a:lnTo>
                  <a:pt x="220374" y="83811"/>
                </a:lnTo>
                <a:lnTo>
                  <a:pt x="177148" y="104268"/>
                </a:lnTo>
                <a:lnTo>
                  <a:pt x="137946" y="126498"/>
                </a:lnTo>
                <a:lnTo>
                  <a:pt x="103050" y="150365"/>
                </a:lnTo>
                <a:lnTo>
                  <a:pt x="72744" y="175738"/>
                </a:lnTo>
                <a:lnTo>
                  <a:pt x="27038" y="230461"/>
                </a:lnTo>
                <a:lnTo>
                  <a:pt x="3098" y="289599"/>
                </a:lnTo>
                <a:lnTo>
                  <a:pt x="0" y="320488"/>
                </a:lnTo>
                <a:lnTo>
                  <a:pt x="3098" y="351353"/>
                </a:lnTo>
                <a:lnTo>
                  <a:pt x="27038" y="410460"/>
                </a:lnTo>
                <a:lnTo>
                  <a:pt x="72744" y="465171"/>
                </a:lnTo>
                <a:lnTo>
                  <a:pt x="103050" y="490542"/>
                </a:lnTo>
                <a:lnTo>
                  <a:pt x="137946" y="514413"/>
                </a:lnTo>
                <a:lnTo>
                  <a:pt x="177148" y="536647"/>
                </a:lnTo>
                <a:lnTo>
                  <a:pt x="220374" y="557111"/>
                </a:lnTo>
                <a:lnTo>
                  <a:pt x="267339" y="575670"/>
                </a:lnTo>
                <a:lnTo>
                  <a:pt x="317760" y="592190"/>
                </a:lnTo>
                <a:lnTo>
                  <a:pt x="371353" y="606538"/>
                </a:lnTo>
                <a:lnTo>
                  <a:pt x="427835" y="618578"/>
                </a:lnTo>
                <a:lnTo>
                  <a:pt x="486921" y="628176"/>
                </a:lnTo>
                <a:lnTo>
                  <a:pt x="548328" y="635198"/>
                </a:lnTo>
                <a:lnTo>
                  <a:pt x="611773" y="639510"/>
                </a:lnTo>
                <a:lnTo>
                  <a:pt x="676971" y="640977"/>
                </a:lnTo>
                <a:lnTo>
                  <a:pt x="742170" y="639510"/>
                </a:lnTo>
                <a:lnTo>
                  <a:pt x="805615" y="635198"/>
                </a:lnTo>
                <a:lnTo>
                  <a:pt x="867022" y="628176"/>
                </a:lnTo>
                <a:lnTo>
                  <a:pt x="926108" y="618578"/>
                </a:lnTo>
                <a:lnTo>
                  <a:pt x="982590" y="606538"/>
                </a:lnTo>
                <a:lnTo>
                  <a:pt x="1036183" y="592190"/>
                </a:lnTo>
                <a:lnTo>
                  <a:pt x="1086604" y="575670"/>
                </a:lnTo>
                <a:lnTo>
                  <a:pt x="1133569" y="557111"/>
                </a:lnTo>
                <a:lnTo>
                  <a:pt x="1176795" y="536647"/>
                </a:lnTo>
                <a:lnTo>
                  <a:pt x="1215997" y="514413"/>
                </a:lnTo>
                <a:lnTo>
                  <a:pt x="1250893" y="490542"/>
                </a:lnTo>
                <a:lnTo>
                  <a:pt x="1281199" y="465171"/>
                </a:lnTo>
                <a:lnTo>
                  <a:pt x="1326904" y="410460"/>
                </a:lnTo>
                <a:lnTo>
                  <a:pt x="1350844" y="351353"/>
                </a:lnTo>
                <a:lnTo>
                  <a:pt x="1353943" y="320488"/>
                </a:lnTo>
                <a:lnTo>
                  <a:pt x="1350844" y="289599"/>
                </a:lnTo>
                <a:lnTo>
                  <a:pt x="1326904" y="230461"/>
                </a:lnTo>
                <a:lnTo>
                  <a:pt x="1281199" y="175738"/>
                </a:lnTo>
                <a:lnTo>
                  <a:pt x="1250893" y="150365"/>
                </a:lnTo>
                <a:lnTo>
                  <a:pt x="1215997" y="126498"/>
                </a:lnTo>
                <a:lnTo>
                  <a:pt x="1176795" y="104268"/>
                </a:lnTo>
                <a:lnTo>
                  <a:pt x="1133569" y="83811"/>
                </a:lnTo>
                <a:lnTo>
                  <a:pt x="1086604" y="65260"/>
                </a:lnTo>
                <a:lnTo>
                  <a:pt x="1036183" y="48748"/>
                </a:lnTo>
                <a:lnTo>
                  <a:pt x="982590" y="34410"/>
                </a:lnTo>
                <a:lnTo>
                  <a:pt x="926108" y="22379"/>
                </a:lnTo>
                <a:lnTo>
                  <a:pt x="867022" y="12789"/>
                </a:lnTo>
                <a:lnTo>
                  <a:pt x="805615" y="5773"/>
                </a:lnTo>
                <a:lnTo>
                  <a:pt x="742170" y="1465"/>
                </a:lnTo>
                <a:lnTo>
                  <a:pt x="676971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2" name="object 67"/>
          <p:cNvSpPr>
            <a:spLocks/>
          </p:cNvSpPr>
          <p:nvPr/>
        </p:nvSpPr>
        <p:spPr bwMode="auto">
          <a:xfrm>
            <a:off x="4718050" y="2801938"/>
            <a:ext cx="1354138" cy="641350"/>
          </a:xfrm>
          <a:custGeom>
            <a:avLst/>
            <a:gdLst>
              <a:gd name="T0" fmla="*/ 676971 w 1354454"/>
              <a:gd name="T1" fmla="*/ 0 h 641350"/>
              <a:gd name="T2" fmla="*/ 611773 w 1354454"/>
              <a:gd name="T3" fmla="*/ 1465 h 641350"/>
              <a:gd name="T4" fmla="*/ 548328 w 1354454"/>
              <a:gd name="T5" fmla="*/ 5773 h 641350"/>
              <a:gd name="T6" fmla="*/ 486921 w 1354454"/>
              <a:gd name="T7" fmla="*/ 12789 h 641350"/>
              <a:gd name="T8" fmla="*/ 427835 w 1354454"/>
              <a:gd name="T9" fmla="*/ 22379 h 641350"/>
              <a:gd name="T10" fmla="*/ 371353 w 1354454"/>
              <a:gd name="T11" fmla="*/ 34410 h 641350"/>
              <a:gd name="T12" fmla="*/ 317760 w 1354454"/>
              <a:gd name="T13" fmla="*/ 48748 h 641350"/>
              <a:gd name="T14" fmla="*/ 267339 w 1354454"/>
              <a:gd name="T15" fmla="*/ 65260 h 641350"/>
              <a:gd name="T16" fmla="*/ 220374 w 1354454"/>
              <a:gd name="T17" fmla="*/ 83811 h 641350"/>
              <a:gd name="T18" fmla="*/ 177148 w 1354454"/>
              <a:gd name="T19" fmla="*/ 104268 h 641350"/>
              <a:gd name="T20" fmla="*/ 137946 w 1354454"/>
              <a:gd name="T21" fmla="*/ 126498 h 641350"/>
              <a:gd name="T22" fmla="*/ 103050 w 1354454"/>
              <a:gd name="T23" fmla="*/ 150365 h 641350"/>
              <a:gd name="T24" fmla="*/ 72744 w 1354454"/>
              <a:gd name="T25" fmla="*/ 175738 h 641350"/>
              <a:gd name="T26" fmla="*/ 27038 w 1354454"/>
              <a:gd name="T27" fmla="*/ 230461 h 641350"/>
              <a:gd name="T28" fmla="*/ 3098 w 1354454"/>
              <a:gd name="T29" fmla="*/ 289599 h 641350"/>
              <a:gd name="T30" fmla="*/ 0 w 1354454"/>
              <a:gd name="T31" fmla="*/ 320488 h 641350"/>
              <a:gd name="T32" fmla="*/ 3098 w 1354454"/>
              <a:gd name="T33" fmla="*/ 351353 h 641350"/>
              <a:gd name="T34" fmla="*/ 27038 w 1354454"/>
              <a:gd name="T35" fmla="*/ 410460 h 641350"/>
              <a:gd name="T36" fmla="*/ 72744 w 1354454"/>
              <a:gd name="T37" fmla="*/ 465171 h 641350"/>
              <a:gd name="T38" fmla="*/ 103050 w 1354454"/>
              <a:gd name="T39" fmla="*/ 490542 h 641350"/>
              <a:gd name="T40" fmla="*/ 137946 w 1354454"/>
              <a:gd name="T41" fmla="*/ 514413 h 641350"/>
              <a:gd name="T42" fmla="*/ 177148 w 1354454"/>
              <a:gd name="T43" fmla="*/ 536647 h 641350"/>
              <a:gd name="T44" fmla="*/ 220374 w 1354454"/>
              <a:gd name="T45" fmla="*/ 557111 h 641350"/>
              <a:gd name="T46" fmla="*/ 267339 w 1354454"/>
              <a:gd name="T47" fmla="*/ 575670 h 641350"/>
              <a:gd name="T48" fmla="*/ 317760 w 1354454"/>
              <a:gd name="T49" fmla="*/ 592190 h 641350"/>
              <a:gd name="T50" fmla="*/ 371353 w 1354454"/>
              <a:gd name="T51" fmla="*/ 606538 h 641350"/>
              <a:gd name="T52" fmla="*/ 427835 w 1354454"/>
              <a:gd name="T53" fmla="*/ 618578 h 641350"/>
              <a:gd name="T54" fmla="*/ 486921 w 1354454"/>
              <a:gd name="T55" fmla="*/ 628176 h 641350"/>
              <a:gd name="T56" fmla="*/ 548328 w 1354454"/>
              <a:gd name="T57" fmla="*/ 635198 h 641350"/>
              <a:gd name="T58" fmla="*/ 611773 w 1354454"/>
              <a:gd name="T59" fmla="*/ 639510 h 641350"/>
              <a:gd name="T60" fmla="*/ 676971 w 1354454"/>
              <a:gd name="T61" fmla="*/ 640977 h 641350"/>
              <a:gd name="T62" fmla="*/ 742170 w 1354454"/>
              <a:gd name="T63" fmla="*/ 639510 h 641350"/>
              <a:gd name="T64" fmla="*/ 805615 w 1354454"/>
              <a:gd name="T65" fmla="*/ 635198 h 641350"/>
              <a:gd name="T66" fmla="*/ 867022 w 1354454"/>
              <a:gd name="T67" fmla="*/ 628176 h 641350"/>
              <a:gd name="T68" fmla="*/ 926108 w 1354454"/>
              <a:gd name="T69" fmla="*/ 618578 h 641350"/>
              <a:gd name="T70" fmla="*/ 982590 w 1354454"/>
              <a:gd name="T71" fmla="*/ 606538 h 641350"/>
              <a:gd name="T72" fmla="*/ 1036183 w 1354454"/>
              <a:gd name="T73" fmla="*/ 592190 h 641350"/>
              <a:gd name="T74" fmla="*/ 1086604 w 1354454"/>
              <a:gd name="T75" fmla="*/ 575670 h 641350"/>
              <a:gd name="T76" fmla="*/ 1133569 w 1354454"/>
              <a:gd name="T77" fmla="*/ 557111 h 641350"/>
              <a:gd name="T78" fmla="*/ 1176795 w 1354454"/>
              <a:gd name="T79" fmla="*/ 536647 h 641350"/>
              <a:gd name="T80" fmla="*/ 1215997 w 1354454"/>
              <a:gd name="T81" fmla="*/ 514413 h 641350"/>
              <a:gd name="T82" fmla="*/ 1250893 w 1354454"/>
              <a:gd name="T83" fmla="*/ 490542 h 641350"/>
              <a:gd name="T84" fmla="*/ 1281199 w 1354454"/>
              <a:gd name="T85" fmla="*/ 465171 h 641350"/>
              <a:gd name="T86" fmla="*/ 1326904 w 1354454"/>
              <a:gd name="T87" fmla="*/ 410460 h 641350"/>
              <a:gd name="T88" fmla="*/ 1350844 w 1354454"/>
              <a:gd name="T89" fmla="*/ 351353 h 641350"/>
              <a:gd name="T90" fmla="*/ 1353943 w 1354454"/>
              <a:gd name="T91" fmla="*/ 320488 h 641350"/>
              <a:gd name="T92" fmla="*/ 1350844 w 1354454"/>
              <a:gd name="T93" fmla="*/ 289599 h 641350"/>
              <a:gd name="T94" fmla="*/ 1326904 w 1354454"/>
              <a:gd name="T95" fmla="*/ 230461 h 641350"/>
              <a:gd name="T96" fmla="*/ 1281199 w 1354454"/>
              <a:gd name="T97" fmla="*/ 175738 h 641350"/>
              <a:gd name="T98" fmla="*/ 1250893 w 1354454"/>
              <a:gd name="T99" fmla="*/ 150365 h 641350"/>
              <a:gd name="T100" fmla="*/ 1215997 w 1354454"/>
              <a:gd name="T101" fmla="*/ 126498 h 641350"/>
              <a:gd name="T102" fmla="*/ 1176795 w 1354454"/>
              <a:gd name="T103" fmla="*/ 104268 h 641350"/>
              <a:gd name="T104" fmla="*/ 1133569 w 1354454"/>
              <a:gd name="T105" fmla="*/ 83811 h 641350"/>
              <a:gd name="T106" fmla="*/ 1086604 w 1354454"/>
              <a:gd name="T107" fmla="*/ 65260 h 641350"/>
              <a:gd name="T108" fmla="*/ 1036183 w 1354454"/>
              <a:gd name="T109" fmla="*/ 48748 h 641350"/>
              <a:gd name="T110" fmla="*/ 982590 w 1354454"/>
              <a:gd name="T111" fmla="*/ 34410 h 641350"/>
              <a:gd name="T112" fmla="*/ 926108 w 1354454"/>
              <a:gd name="T113" fmla="*/ 22379 h 641350"/>
              <a:gd name="T114" fmla="*/ 867022 w 1354454"/>
              <a:gd name="T115" fmla="*/ 12789 h 641350"/>
              <a:gd name="T116" fmla="*/ 805615 w 1354454"/>
              <a:gd name="T117" fmla="*/ 5773 h 641350"/>
              <a:gd name="T118" fmla="*/ 742170 w 1354454"/>
              <a:gd name="T119" fmla="*/ 1465 h 641350"/>
              <a:gd name="T120" fmla="*/ 676971 w 1354454"/>
              <a:gd name="T121" fmla="*/ 0 h 64135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354454"/>
              <a:gd name="T184" fmla="*/ 0 h 641350"/>
              <a:gd name="T185" fmla="*/ 1354454 w 1354454"/>
              <a:gd name="T186" fmla="*/ 641350 h 641350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354454" h="641350">
                <a:moveTo>
                  <a:pt x="676971" y="0"/>
                </a:moveTo>
                <a:lnTo>
                  <a:pt x="611773" y="1465"/>
                </a:lnTo>
                <a:lnTo>
                  <a:pt x="548328" y="5773"/>
                </a:lnTo>
                <a:lnTo>
                  <a:pt x="486921" y="12789"/>
                </a:lnTo>
                <a:lnTo>
                  <a:pt x="427835" y="22379"/>
                </a:lnTo>
                <a:lnTo>
                  <a:pt x="371353" y="34410"/>
                </a:lnTo>
                <a:lnTo>
                  <a:pt x="317760" y="48748"/>
                </a:lnTo>
                <a:lnTo>
                  <a:pt x="267339" y="65260"/>
                </a:lnTo>
                <a:lnTo>
                  <a:pt x="220374" y="83811"/>
                </a:lnTo>
                <a:lnTo>
                  <a:pt x="177148" y="104268"/>
                </a:lnTo>
                <a:lnTo>
                  <a:pt x="137946" y="126498"/>
                </a:lnTo>
                <a:lnTo>
                  <a:pt x="103050" y="150365"/>
                </a:lnTo>
                <a:lnTo>
                  <a:pt x="72744" y="175738"/>
                </a:lnTo>
                <a:lnTo>
                  <a:pt x="27038" y="230461"/>
                </a:lnTo>
                <a:lnTo>
                  <a:pt x="3098" y="289599"/>
                </a:lnTo>
                <a:lnTo>
                  <a:pt x="0" y="320488"/>
                </a:lnTo>
                <a:lnTo>
                  <a:pt x="3098" y="351353"/>
                </a:lnTo>
                <a:lnTo>
                  <a:pt x="27038" y="410460"/>
                </a:lnTo>
                <a:lnTo>
                  <a:pt x="72744" y="465171"/>
                </a:lnTo>
                <a:lnTo>
                  <a:pt x="103050" y="490542"/>
                </a:lnTo>
                <a:lnTo>
                  <a:pt x="137946" y="514413"/>
                </a:lnTo>
                <a:lnTo>
                  <a:pt x="177148" y="536647"/>
                </a:lnTo>
                <a:lnTo>
                  <a:pt x="220374" y="557111"/>
                </a:lnTo>
                <a:lnTo>
                  <a:pt x="267339" y="575670"/>
                </a:lnTo>
                <a:lnTo>
                  <a:pt x="317760" y="592190"/>
                </a:lnTo>
                <a:lnTo>
                  <a:pt x="371353" y="606538"/>
                </a:lnTo>
                <a:lnTo>
                  <a:pt x="427835" y="618578"/>
                </a:lnTo>
                <a:lnTo>
                  <a:pt x="486921" y="628176"/>
                </a:lnTo>
                <a:lnTo>
                  <a:pt x="548328" y="635198"/>
                </a:lnTo>
                <a:lnTo>
                  <a:pt x="611773" y="639510"/>
                </a:lnTo>
                <a:lnTo>
                  <a:pt x="676971" y="640977"/>
                </a:lnTo>
                <a:lnTo>
                  <a:pt x="742170" y="639510"/>
                </a:lnTo>
                <a:lnTo>
                  <a:pt x="805615" y="635198"/>
                </a:lnTo>
                <a:lnTo>
                  <a:pt x="867022" y="628176"/>
                </a:lnTo>
                <a:lnTo>
                  <a:pt x="926108" y="618578"/>
                </a:lnTo>
                <a:lnTo>
                  <a:pt x="982590" y="606538"/>
                </a:lnTo>
                <a:lnTo>
                  <a:pt x="1036183" y="592190"/>
                </a:lnTo>
                <a:lnTo>
                  <a:pt x="1086604" y="575670"/>
                </a:lnTo>
                <a:lnTo>
                  <a:pt x="1133569" y="557111"/>
                </a:lnTo>
                <a:lnTo>
                  <a:pt x="1176795" y="536647"/>
                </a:lnTo>
                <a:lnTo>
                  <a:pt x="1215997" y="514413"/>
                </a:lnTo>
                <a:lnTo>
                  <a:pt x="1250893" y="490542"/>
                </a:lnTo>
                <a:lnTo>
                  <a:pt x="1281199" y="465171"/>
                </a:lnTo>
                <a:lnTo>
                  <a:pt x="1326904" y="410460"/>
                </a:lnTo>
                <a:lnTo>
                  <a:pt x="1350844" y="351353"/>
                </a:lnTo>
                <a:lnTo>
                  <a:pt x="1353943" y="320488"/>
                </a:lnTo>
                <a:lnTo>
                  <a:pt x="1350844" y="289599"/>
                </a:lnTo>
                <a:lnTo>
                  <a:pt x="1326904" y="230461"/>
                </a:lnTo>
                <a:lnTo>
                  <a:pt x="1281199" y="175738"/>
                </a:lnTo>
                <a:lnTo>
                  <a:pt x="1250893" y="150365"/>
                </a:lnTo>
                <a:lnTo>
                  <a:pt x="1215997" y="126498"/>
                </a:lnTo>
                <a:lnTo>
                  <a:pt x="1176795" y="104268"/>
                </a:lnTo>
                <a:lnTo>
                  <a:pt x="1133569" y="83811"/>
                </a:lnTo>
                <a:lnTo>
                  <a:pt x="1086604" y="65260"/>
                </a:lnTo>
                <a:lnTo>
                  <a:pt x="1036183" y="48748"/>
                </a:lnTo>
                <a:lnTo>
                  <a:pt x="982590" y="34410"/>
                </a:lnTo>
                <a:lnTo>
                  <a:pt x="926108" y="22379"/>
                </a:lnTo>
                <a:lnTo>
                  <a:pt x="867022" y="12789"/>
                </a:lnTo>
                <a:lnTo>
                  <a:pt x="805615" y="5773"/>
                </a:lnTo>
                <a:lnTo>
                  <a:pt x="742170" y="1465"/>
                </a:lnTo>
                <a:lnTo>
                  <a:pt x="676971" y="0"/>
                </a:lnTo>
                <a:close/>
              </a:path>
            </a:pathLst>
          </a:custGeom>
          <a:noFill/>
          <a:ln w="154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8" name="object 68"/>
          <p:cNvSpPr txBox="1"/>
          <p:nvPr/>
        </p:nvSpPr>
        <p:spPr>
          <a:xfrm>
            <a:off x="4970463" y="2906713"/>
            <a:ext cx="860425" cy="363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5" dirty="0">
                <a:latin typeface="BrowalliaUPC"/>
                <a:cs typeface="BrowalliaUPC"/>
              </a:rPr>
              <a:t>โปรเซส</a:t>
            </a:r>
            <a:r>
              <a:rPr sz="2200" spc="-95" dirty="0">
                <a:latin typeface="BrowalliaUPC"/>
                <a:cs typeface="BrowalliaUPC"/>
              </a:rPr>
              <a:t> </a:t>
            </a:r>
            <a:r>
              <a:rPr sz="1950" b="1" spc="10" dirty="0">
                <a:latin typeface="Arial"/>
                <a:cs typeface="Arial"/>
              </a:rPr>
              <a:t>B</a:t>
            </a:r>
            <a:endParaRPr sz="1950">
              <a:latin typeface="Arial"/>
              <a:cs typeface="Arial"/>
            </a:endParaRPr>
          </a:p>
        </p:txBody>
      </p:sp>
      <p:sp>
        <p:nvSpPr>
          <p:cNvPr id="24644" name="object 69"/>
          <p:cNvSpPr>
            <a:spLocks/>
          </p:cNvSpPr>
          <p:nvPr/>
        </p:nvSpPr>
        <p:spPr bwMode="auto">
          <a:xfrm>
            <a:off x="2363788" y="2587625"/>
            <a:ext cx="4032250" cy="1239838"/>
          </a:xfrm>
          <a:custGeom>
            <a:avLst/>
            <a:gdLst>
              <a:gd name="T0" fmla="*/ 4032499 w 4032885"/>
              <a:gd name="T1" fmla="*/ 0 h 1239520"/>
              <a:gd name="T2" fmla="*/ 0 w 4032885"/>
              <a:gd name="T3" fmla="*/ 0 h 1239520"/>
              <a:gd name="T4" fmla="*/ 0 w 4032885"/>
              <a:gd name="T5" fmla="*/ 1239479 h 1239520"/>
              <a:gd name="T6" fmla="*/ 4032499 w 4032885"/>
              <a:gd name="T7" fmla="*/ 1239479 h 1239520"/>
              <a:gd name="T8" fmla="*/ 4032499 w 4032885"/>
              <a:gd name="T9" fmla="*/ 1222181 h 1239520"/>
              <a:gd name="T10" fmla="*/ 34817 w 4032885"/>
              <a:gd name="T11" fmla="*/ 1222181 h 1239520"/>
              <a:gd name="T12" fmla="*/ 17462 w 4032885"/>
              <a:gd name="T13" fmla="*/ 1204728 h 1239520"/>
              <a:gd name="T14" fmla="*/ 34817 w 4032885"/>
              <a:gd name="T15" fmla="*/ 1204728 h 1239520"/>
              <a:gd name="T16" fmla="*/ 34817 w 4032885"/>
              <a:gd name="T17" fmla="*/ 34751 h 1239520"/>
              <a:gd name="T18" fmla="*/ 17462 w 4032885"/>
              <a:gd name="T19" fmla="*/ 34751 h 1239520"/>
              <a:gd name="T20" fmla="*/ 34817 w 4032885"/>
              <a:gd name="T21" fmla="*/ 17453 h 1239520"/>
              <a:gd name="T22" fmla="*/ 4032499 w 4032885"/>
              <a:gd name="T23" fmla="*/ 17453 h 1239520"/>
              <a:gd name="T24" fmla="*/ 4032499 w 4032885"/>
              <a:gd name="T25" fmla="*/ 0 h 1239520"/>
              <a:gd name="T26" fmla="*/ 34817 w 4032885"/>
              <a:gd name="T27" fmla="*/ 1204728 h 1239520"/>
              <a:gd name="T28" fmla="*/ 17462 w 4032885"/>
              <a:gd name="T29" fmla="*/ 1204728 h 1239520"/>
              <a:gd name="T30" fmla="*/ 34817 w 4032885"/>
              <a:gd name="T31" fmla="*/ 1222181 h 1239520"/>
              <a:gd name="T32" fmla="*/ 34817 w 4032885"/>
              <a:gd name="T33" fmla="*/ 1204728 h 1239520"/>
              <a:gd name="T34" fmla="*/ 3997636 w 4032885"/>
              <a:gd name="T35" fmla="*/ 1204728 h 1239520"/>
              <a:gd name="T36" fmla="*/ 34817 w 4032885"/>
              <a:gd name="T37" fmla="*/ 1204728 h 1239520"/>
              <a:gd name="T38" fmla="*/ 34817 w 4032885"/>
              <a:gd name="T39" fmla="*/ 1222181 h 1239520"/>
              <a:gd name="T40" fmla="*/ 3997636 w 4032885"/>
              <a:gd name="T41" fmla="*/ 1222181 h 1239520"/>
              <a:gd name="T42" fmla="*/ 3997636 w 4032885"/>
              <a:gd name="T43" fmla="*/ 1204728 h 1239520"/>
              <a:gd name="T44" fmla="*/ 3997636 w 4032885"/>
              <a:gd name="T45" fmla="*/ 17453 h 1239520"/>
              <a:gd name="T46" fmla="*/ 3997636 w 4032885"/>
              <a:gd name="T47" fmla="*/ 1222181 h 1239520"/>
              <a:gd name="T48" fmla="*/ 4015145 w 4032885"/>
              <a:gd name="T49" fmla="*/ 1204728 h 1239520"/>
              <a:gd name="T50" fmla="*/ 4032499 w 4032885"/>
              <a:gd name="T51" fmla="*/ 1204728 h 1239520"/>
              <a:gd name="T52" fmla="*/ 4032499 w 4032885"/>
              <a:gd name="T53" fmla="*/ 34751 h 1239520"/>
              <a:gd name="T54" fmla="*/ 4015145 w 4032885"/>
              <a:gd name="T55" fmla="*/ 34751 h 1239520"/>
              <a:gd name="T56" fmla="*/ 3997636 w 4032885"/>
              <a:gd name="T57" fmla="*/ 17453 h 1239520"/>
              <a:gd name="T58" fmla="*/ 4032499 w 4032885"/>
              <a:gd name="T59" fmla="*/ 1204728 h 1239520"/>
              <a:gd name="T60" fmla="*/ 4015145 w 4032885"/>
              <a:gd name="T61" fmla="*/ 1204728 h 1239520"/>
              <a:gd name="T62" fmla="*/ 3997636 w 4032885"/>
              <a:gd name="T63" fmla="*/ 1222181 h 1239520"/>
              <a:gd name="T64" fmla="*/ 4032499 w 4032885"/>
              <a:gd name="T65" fmla="*/ 1222181 h 1239520"/>
              <a:gd name="T66" fmla="*/ 4032499 w 4032885"/>
              <a:gd name="T67" fmla="*/ 1204728 h 1239520"/>
              <a:gd name="T68" fmla="*/ 34817 w 4032885"/>
              <a:gd name="T69" fmla="*/ 17453 h 1239520"/>
              <a:gd name="T70" fmla="*/ 17462 w 4032885"/>
              <a:gd name="T71" fmla="*/ 34751 h 1239520"/>
              <a:gd name="T72" fmla="*/ 34817 w 4032885"/>
              <a:gd name="T73" fmla="*/ 34751 h 1239520"/>
              <a:gd name="T74" fmla="*/ 34817 w 4032885"/>
              <a:gd name="T75" fmla="*/ 17453 h 1239520"/>
              <a:gd name="T76" fmla="*/ 3997636 w 4032885"/>
              <a:gd name="T77" fmla="*/ 17453 h 1239520"/>
              <a:gd name="T78" fmla="*/ 34817 w 4032885"/>
              <a:gd name="T79" fmla="*/ 17453 h 1239520"/>
              <a:gd name="T80" fmla="*/ 34817 w 4032885"/>
              <a:gd name="T81" fmla="*/ 34751 h 1239520"/>
              <a:gd name="T82" fmla="*/ 3997636 w 4032885"/>
              <a:gd name="T83" fmla="*/ 34751 h 1239520"/>
              <a:gd name="T84" fmla="*/ 3997636 w 4032885"/>
              <a:gd name="T85" fmla="*/ 17453 h 1239520"/>
              <a:gd name="T86" fmla="*/ 4032499 w 4032885"/>
              <a:gd name="T87" fmla="*/ 17453 h 1239520"/>
              <a:gd name="T88" fmla="*/ 3997636 w 4032885"/>
              <a:gd name="T89" fmla="*/ 17453 h 1239520"/>
              <a:gd name="T90" fmla="*/ 4015145 w 4032885"/>
              <a:gd name="T91" fmla="*/ 34751 h 1239520"/>
              <a:gd name="T92" fmla="*/ 4032499 w 4032885"/>
              <a:gd name="T93" fmla="*/ 34751 h 1239520"/>
              <a:gd name="T94" fmla="*/ 4032499 w 4032885"/>
              <a:gd name="T95" fmla="*/ 17453 h 123952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32885"/>
              <a:gd name="T145" fmla="*/ 0 h 1239520"/>
              <a:gd name="T146" fmla="*/ 4032885 w 4032885"/>
              <a:gd name="T147" fmla="*/ 1239520 h 123952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32885" h="1239520">
                <a:moveTo>
                  <a:pt x="4032499" y="0"/>
                </a:moveTo>
                <a:lnTo>
                  <a:pt x="0" y="0"/>
                </a:lnTo>
                <a:lnTo>
                  <a:pt x="0" y="1239479"/>
                </a:lnTo>
                <a:lnTo>
                  <a:pt x="4032499" y="1239479"/>
                </a:lnTo>
                <a:lnTo>
                  <a:pt x="4032499" y="1222181"/>
                </a:lnTo>
                <a:lnTo>
                  <a:pt x="34817" y="1222181"/>
                </a:lnTo>
                <a:lnTo>
                  <a:pt x="17462" y="1204728"/>
                </a:lnTo>
                <a:lnTo>
                  <a:pt x="34817" y="12047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1239520">
                <a:moveTo>
                  <a:pt x="34817" y="1204728"/>
                </a:moveTo>
                <a:lnTo>
                  <a:pt x="17462" y="1204728"/>
                </a:lnTo>
                <a:lnTo>
                  <a:pt x="34817" y="1222181"/>
                </a:lnTo>
                <a:lnTo>
                  <a:pt x="34817" y="1204728"/>
                </a:lnTo>
                <a:close/>
              </a:path>
              <a:path w="4032885" h="1239520">
                <a:moveTo>
                  <a:pt x="3997636" y="1204728"/>
                </a:moveTo>
                <a:lnTo>
                  <a:pt x="34817" y="1204728"/>
                </a:lnTo>
                <a:lnTo>
                  <a:pt x="34817" y="1222181"/>
                </a:lnTo>
                <a:lnTo>
                  <a:pt x="3997636" y="1222181"/>
                </a:lnTo>
                <a:lnTo>
                  <a:pt x="3997636" y="1204728"/>
                </a:lnTo>
                <a:close/>
              </a:path>
              <a:path w="4032885" h="1239520">
                <a:moveTo>
                  <a:pt x="3997636" y="17453"/>
                </a:moveTo>
                <a:lnTo>
                  <a:pt x="3997636" y="1222181"/>
                </a:lnTo>
                <a:lnTo>
                  <a:pt x="4015145" y="1204728"/>
                </a:lnTo>
                <a:lnTo>
                  <a:pt x="4032499" y="12047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1239520">
                <a:moveTo>
                  <a:pt x="4032499" y="1204728"/>
                </a:moveTo>
                <a:lnTo>
                  <a:pt x="4015145" y="1204728"/>
                </a:lnTo>
                <a:lnTo>
                  <a:pt x="3997636" y="1222181"/>
                </a:lnTo>
                <a:lnTo>
                  <a:pt x="4032499" y="1222181"/>
                </a:lnTo>
                <a:lnTo>
                  <a:pt x="4032499" y="1204728"/>
                </a:lnTo>
                <a:close/>
              </a:path>
              <a:path w="4032885" h="1239520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1239520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1239520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5" name="object 70"/>
          <p:cNvSpPr>
            <a:spLocks/>
          </p:cNvSpPr>
          <p:nvPr/>
        </p:nvSpPr>
        <p:spPr bwMode="auto">
          <a:xfrm>
            <a:off x="2363788" y="3792538"/>
            <a:ext cx="4032250" cy="592137"/>
          </a:xfrm>
          <a:custGeom>
            <a:avLst/>
            <a:gdLst>
              <a:gd name="T0" fmla="*/ 4032499 w 4032885"/>
              <a:gd name="T1" fmla="*/ 0 h 591185"/>
              <a:gd name="T2" fmla="*/ 0 w 4032885"/>
              <a:gd name="T3" fmla="*/ 0 h 591185"/>
              <a:gd name="T4" fmla="*/ 0 w 4032885"/>
              <a:gd name="T5" fmla="*/ 590780 h 591185"/>
              <a:gd name="T6" fmla="*/ 4032499 w 4032885"/>
              <a:gd name="T7" fmla="*/ 590780 h 591185"/>
              <a:gd name="T8" fmla="*/ 4032499 w 4032885"/>
              <a:gd name="T9" fmla="*/ 573481 h 591185"/>
              <a:gd name="T10" fmla="*/ 34817 w 4032885"/>
              <a:gd name="T11" fmla="*/ 573481 h 591185"/>
              <a:gd name="T12" fmla="*/ 17462 w 4032885"/>
              <a:gd name="T13" fmla="*/ 556028 h 591185"/>
              <a:gd name="T14" fmla="*/ 34817 w 4032885"/>
              <a:gd name="T15" fmla="*/ 556028 h 591185"/>
              <a:gd name="T16" fmla="*/ 34817 w 4032885"/>
              <a:gd name="T17" fmla="*/ 34751 h 591185"/>
              <a:gd name="T18" fmla="*/ 17462 w 4032885"/>
              <a:gd name="T19" fmla="*/ 34751 h 591185"/>
              <a:gd name="T20" fmla="*/ 34817 w 4032885"/>
              <a:gd name="T21" fmla="*/ 17453 h 591185"/>
              <a:gd name="T22" fmla="*/ 4032499 w 4032885"/>
              <a:gd name="T23" fmla="*/ 17453 h 591185"/>
              <a:gd name="T24" fmla="*/ 4032499 w 4032885"/>
              <a:gd name="T25" fmla="*/ 0 h 591185"/>
              <a:gd name="T26" fmla="*/ 34817 w 4032885"/>
              <a:gd name="T27" fmla="*/ 556028 h 591185"/>
              <a:gd name="T28" fmla="*/ 17462 w 4032885"/>
              <a:gd name="T29" fmla="*/ 556028 h 591185"/>
              <a:gd name="T30" fmla="*/ 34817 w 4032885"/>
              <a:gd name="T31" fmla="*/ 573481 h 591185"/>
              <a:gd name="T32" fmla="*/ 34817 w 4032885"/>
              <a:gd name="T33" fmla="*/ 556028 h 591185"/>
              <a:gd name="T34" fmla="*/ 3997636 w 4032885"/>
              <a:gd name="T35" fmla="*/ 556028 h 591185"/>
              <a:gd name="T36" fmla="*/ 34817 w 4032885"/>
              <a:gd name="T37" fmla="*/ 556028 h 591185"/>
              <a:gd name="T38" fmla="*/ 34817 w 4032885"/>
              <a:gd name="T39" fmla="*/ 573481 h 591185"/>
              <a:gd name="T40" fmla="*/ 3997636 w 4032885"/>
              <a:gd name="T41" fmla="*/ 573481 h 591185"/>
              <a:gd name="T42" fmla="*/ 3997636 w 4032885"/>
              <a:gd name="T43" fmla="*/ 556028 h 591185"/>
              <a:gd name="T44" fmla="*/ 3997636 w 4032885"/>
              <a:gd name="T45" fmla="*/ 17453 h 591185"/>
              <a:gd name="T46" fmla="*/ 3997636 w 4032885"/>
              <a:gd name="T47" fmla="*/ 573481 h 591185"/>
              <a:gd name="T48" fmla="*/ 4015145 w 4032885"/>
              <a:gd name="T49" fmla="*/ 556028 h 591185"/>
              <a:gd name="T50" fmla="*/ 4032499 w 4032885"/>
              <a:gd name="T51" fmla="*/ 556028 h 591185"/>
              <a:gd name="T52" fmla="*/ 4032499 w 4032885"/>
              <a:gd name="T53" fmla="*/ 34751 h 591185"/>
              <a:gd name="T54" fmla="*/ 4015145 w 4032885"/>
              <a:gd name="T55" fmla="*/ 34751 h 591185"/>
              <a:gd name="T56" fmla="*/ 3997636 w 4032885"/>
              <a:gd name="T57" fmla="*/ 17453 h 591185"/>
              <a:gd name="T58" fmla="*/ 4032499 w 4032885"/>
              <a:gd name="T59" fmla="*/ 556028 h 591185"/>
              <a:gd name="T60" fmla="*/ 4015145 w 4032885"/>
              <a:gd name="T61" fmla="*/ 556028 h 591185"/>
              <a:gd name="T62" fmla="*/ 3997636 w 4032885"/>
              <a:gd name="T63" fmla="*/ 573481 h 591185"/>
              <a:gd name="T64" fmla="*/ 4032499 w 4032885"/>
              <a:gd name="T65" fmla="*/ 573481 h 591185"/>
              <a:gd name="T66" fmla="*/ 4032499 w 4032885"/>
              <a:gd name="T67" fmla="*/ 556028 h 591185"/>
              <a:gd name="T68" fmla="*/ 34817 w 4032885"/>
              <a:gd name="T69" fmla="*/ 17453 h 591185"/>
              <a:gd name="T70" fmla="*/ 17462 w 4032885"/>
              <a:gd name="T71" fmla="*/ 34751 h 591185"/>
              <a:gd name="T72" fmla="*/ 34817 w 4032885"/>
              <a:gd name="T73" fmla="*/ 34751 h 591185"/>
              <a:gd name="T74" fmla="*/ 34817 w 4032885"/>
              <a:gd name="T75" fmla="*/ 17453 h 591185"/>
              <a:gd name="T76" fmla="*/ 3997636 w 4032885"/>
              <a:gd name="T77" fmla="*/ 17453 h 591185"/>
              <a:gd name="T78" fmla="*/ 34817 w 4032885"/>
              <a:gd name="T79" fmla="*/ 17453 h 591185"/>
              <a:gd name="T80" fmla="*/ 34817 w 4032885"/>
              <a:gd name="T81" fmla="*/ 34751 h 591185"/>
              <a:gd name="T82" fmla="*/ 3997636 w 4032885"/>
              <a:gd name="T83" fmla="*/ 34751 h 591185"/>
              <a:gd name="T84" fmla="*/ 3997636 w 4032885"/>
              <a:gd name="T85" fmla="*/ 17453 h 591185"/>
              <a:gd name="T86" fmla="*/ 4032499 w 4032885"/>
              <a:gd name="T87" fmla="*/ 17453 h 591185"/>
              <a:gd name="T88" fmla="*/ 3997636 w 4032885"/>
              <a:gd name="T89" fmla="*/ 17453 h 591185"/>
              <a:gd name="T90" fmla="*/ 4015145 w 4032885"/>
              <a:gd name="T91" fmla="*/ 34751 h 591185"/>
              <a:gd name="T92" fmla="*/ 4032499 w 4032885"/>
              <a:gd name="T93" fmla="*/ 34751 h 591185"/>
              <a:gd name="T94" fmla="*/ 4032499 w 4032885"/>
              <a:gd name="T95" fmla="*/ 17453 h 5911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32885"/>
              <a:gd name="T145" fmla="*/ 0 h 591185"/>
              <a:gd name="T146" fmla="*/ 4032885 w 4032885"/>
              <a:gd name="T147" fmla="*/ 591185 h 5911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81"/>
                </a:lnTo>
                <a:lnTo>
                  <a:pt x="34817" y="573481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81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81"/>
                </a:lnTo>
                <a:lnTo>
                  <a:pt x="3997636" y="573481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997636" y="573481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81"/>
                </a:lnTo>
                <a:lnTo>
                  <a:pt x="4032499" y="573481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6" name="object 71"/>
          <p:cNvSpPr>
            <a:spLocks/>
          </p:cNvSpPr>
          <p:nvPr/>
        </p:nvSpPr>
        <p:spPr bwMode="auto">
          <a:xfrm>
            <a:off x="2363788" y="4348163"/>
            <a:ext cx="4032250" cy="592137"/>
          </a:xfrm>
          <a:custGeom>
            <a:avLst/>
            <a:gdLst>
              <a:gd name="T0" fmla="*/ 4032499 w 4032885"/>
              <a:gd name="T1" fmla="*/ 0 h 591185"/>
              <a:gd name="T2" fmla="*/ 0 w 4032885"/>
              <a:gd name="T3" fmla="*/ 0 h 591185"/>
              <a:gd name="T4" fmla="*/ 0 w 4032885"/>
              <a:gd name="T5" fmla="*/ 590780 h 591185"/>
              <a:gd name="T6" fmla="*/ 4032499 w 4032885"/>
              <a:gd name="T7" fmla="*/ 590780 h 591185"/>
              <a:gd name="T8" fmla="*/ 4032499 w 4032885"/>
              <a:gd name="T9" fmla="*/ 573481 h 591185"/>
              <a:gd name="T10" fmla="*/ 34817 w 4032885"/>
              <a:gd name="T11" fmla="*/ 573481 h 591185"/>
              <a:gd name="T12" fmla="*/ 17462 w 4032885"/>
              <a:gd name="T13" fmla="*/ 556028 h 591185"/>
              <a:gd name="T14" fmla="*/ 34817 w 4032885"/>
              <a:gd name="T15" fmla="*/ 556028 h 591185"/>
              <a:gd name="T16" fmla="*/ 34817 w 4032885"/>
              <a:gd name="T17" fmla="*/ 34751 h 591185"/>
              <a:gd name="T18" fmla="*/ 17462 w 4032885"/>
              <a:gd name="T19" fmla="*/ 34751 h 591185"/>
              <a:gd name="T20" fmla="*/ 34817 w 4032885"/>
              <a:gd name="T21" fmla="*/ 17453 h 591185"/>
              <a:gd name="T22" fmla="*/ 4032499 w 4032885"/>
              <a:gd name="T23" fmla="*/ 17453 h 591185"/>
              <a:gd name="T24" fmla="*/ 4032499 w 4032885"/>
              <a:gd name="T25" fmla="*/ 0 h 591185"/>
              <a:gd name="T26" fmla="*/ 34817 w 4032885"/>
              <a:gd name="T27" fmla="*/ 556028 h 591185"/>
              <a:gd name="T28" fmla="*/ 17462 w 4032885"/>
              <a:gd name="T29" fmla="*/ 556028 h 591185"/>
              <a:gd name="T30" fmla="*/ 34817 w 4032885"/>
              <a:gd name="T31" fmla="*/ 573481 h 591185"/>
              <a:gd name="T32" fmla="*/ 34817 w 4032885"/>
              <a:gd name="T33" fmla="*/ 556028 h 591185"/>
              <a:gd name="T34" fmla="*/ 3997636 w 4032885"/>
              <a:gd name="T35" fmla="*/ 556028 h 591185"/>
              <a:gd name="T36" fmla="*/ 34817 w 4032885"/>
              <a:gd name="T37" fmla="*/ 556028 h 591185"/>
              <a:gd name="T38" fmla="*/ 34817 w 4032885"/>
              <a:gd name="T39" fmla="*/ 573481 h 591185"/>
              <a:gd name="T40" fmla="*/ 3997636 w 4032885"/>
              <a:gd name="T41" fmla="*/ 573481 h 591185"/>
              <a:gd name="T42" fmla="*/ 3997636 w 4032885"/>
              <a:gd name="T43" fmla="*/ 556028 h 591185"/>
              <a:gd name="T44" fmla="*/ 3997636 w 4032885"/>
              <a:gd name="T45" fmla="*/ 17453 h 591185"/>
              <a:gd name="T46" fmla="*/ 3997636 w 4032885"/>
              <a:gd name="T47" fmla="*/ 573481 h 591185"/>
              <a:gd name="T48" fmla="*/ 4015145 w 4032885"/>
              <a:gd name="T49" fmla="*/ 556028 h 591185"/>
              <a:gd name="T50" fmla="*/ 4032499 w 4032885"/>
              <a:gd name="T51" fmla="*/ 556028 h 591185"/>
              <a:gd name="T52" fmla="*/ 4032499 w 4032885"/>
              <a:gd name="T53" fmla="*/ 34751 h 591185"/>
              <a:gd name="T54" fmla="*/ 4015145 w 4032885"/>
              <a:gd name="T55" fmla="*/ 34751 h 591185"/>
              <a:gd name="T56" fmla="*/ 3997636 w 4032885"/>
              <a:gd name="T57" fmla="*/ 17453 h 591185"/>
              <a:gd name="T58" fmla="*/ 4032499 w 4032885"/>
              <a:gd name="T59" fmla="*/ 556028 h 591185"/>
              <a:gd name="T60" fmla="*/ 4015145 w 4032885"/>
              <a:gd name="T61" fmla="*/ 556028 h 591185"/>
              <a:gd name="T62" fmla="*/ 3997636 w 4032885"/>
              <a:gd name="T63" fmla="*/ 573481 h 591185"/>
              <a:gd name="T64" fmla="*/ 4032499 w 4032885"/>
              <a:gd name="T65" fmla="*/ 573481 h 591185"/>
              <a:gd name="T66" fmla="*/ 4032499 w 4032885"/>
              <a:gd name="T67" fmla="*/ 556028 h 591185"/>
              <a:gd name="T68" fmla="*/ 34817 w 4032885"/>
              <a:gd name="T69" fmla="*/ 17453 h 591185"/>
              <a:gd name="T70" fmla="*/ 17462 w 4032885"/>
              <a:gd name="T71" fmla="*/ 34751 h 591185"/>
              <a:gd name="T72" fmla="*/ 34817 w 4032885"/>
              <a:gd name="T73" fmla="*/ 34751 h 591185"/>
              <a:gd name="T74" fmla="*/ 34817 w 4032885"/>
              <a:gd name="T75" fmla="*/ 17453 h 591185"/>
              <a:gd name="T76" fmla="*/ 3997636 w 4032885"/>
              <a:gd name="T77" fmla="*/ 17453 h 591185"/>
              <a:gd name="T78" fmla="*/ 34817 w 4032885"/>
              <a:gd name="T79" fmla="*/ 17453 h 591185"/>
              <a:gd name="T80" fmla="*/ 34817 w 4032885"/>
              <a:gd name="T81" fmla="*/ 34751 h 591185"/>
              <a:gd name="T82" fmla="*/ 3997636 w 4032885"/>
              <a:gd name="T83" fmla="*/ 34751 h 591185"/>
              <a:gd name="T84" fmla="*/ 3997636 w 4032885"/>
              <a:gd name="T85" fmla="*/ 17453 h 591185"/>
              <a:gd name="T86" fmla="*/ 4032499 w 4032885"/>
              <a:gd name="T87" fmla="*/ 17453 h 591185"/>
              <a:gd name="T88" fmla="*/ 3997636 w 4032885"/>
              <a:gd name="T89" fmla="*/ 17453 h 591185"/>
              <a:gd name="T90" fmla="*/ 4015145 w 4032885"/>
              <a:gd name="T91" fmla="*/ 34751 h 591185"/>
              <a:gd name="T92" fmla="*/ 4032499 w 4032885"/>
              <a:gd name="T93" fmla="*/ 34751 h 591185"/>
              <a:gd name="T94" fmla="*/ 4032499 w 4032885"/>
              <a:gd name="T95" fmla="*/ 17453 h 5911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32885"/>
              <a:gd name="T145" fmla="*/ 0 h 591185"/>
              <a:gd name="T146" fmla="*/ 4032885 w 4032885"/>
              <a:gd name="T147" fmla="*/ 591185 h 5911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81"/>
                </a:lnTo>
                <a:lnTo>
                  <a:pt x="34817" y="573481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81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81"/>
                </a:lnTo>
                <a:lnTo>
                  <a:pt x="3997636" y="573481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997636" y="573481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81"/>
                </a:lnTo>
                <a:lnTo>
                  <a:pt x="4032499" y="573481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2" name="object 72"/>
          <p:cNvSpPr txBox="1"/>
          <p:nvPr/>
        </p:nvSpPr>
        <p:spPr>
          <a:xfrm>
            <a:off x="2514600" y="4419600"/>
            <a:ext cx="361950" cy="334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n-US" sz="2200">
                <a:latin typeface="BrowalliaUPC" pitchFamily="34" charset="-34"/>
                <a:cs typeface="BrowalliaUPC" pitchFamily="34" charset="-34"/>
              </a:rPr>
              <a:t>IP</a:t>
            </a:r>
            <a:endParaRPr lang="th-TH" sz="220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4648" name="object 73"/>
          <p:cNvSpPr>
            <a:spLocks/>
          </p:cNvSpPr>
          <p:nvPr/>
        </p:nvSpPr>
        <p:spPr bwMode="auto">
          <a:xfrm>
            <a:off x="2363788" y="4905375"/>
            <a:ext cx="4032250" cy="590550"/>
          </a:xfrm>
          <a:custGeom>
            <a:avLst/>
            <a:gdLst>
              <a:gd name="T0" fmla="*/ 4032499 w 4032885"/>
              <a:gd name="T1" fmla="*/ 0 h 591185"/>
              <a:gd name="T2" fmla="*/ 0 w 4032885"/>
              <a:gd name="T3" fmla="*/ 0 h 591185"/>
              <a:gd name="T4" fmla="*/ 0 w 4032885"/>
              <a:gd name="T5" fmla="*/ 590780 h 591185"/>
              <a:gd name="T6" fmla="*/ 4032499 w 4032885"/>
              <a:gd name="T7" fmla="*/ 590780 h 591185"/>
              <a:gd name="T8" fmla="*/ 4032499 w 4032885"/>
              <a:gd name="T9" fmla="*/ 573404 h 591185"/>
              <a:gd name="T10" fmla="*/ 34817 w 4032885"/>
              <a:gd name="T11" fmla="*/ 573404 h 591185"/>
              <a:gd name="T12" fmla="*/ 17462 w 4032885"/>
              <a:gd name="T13" fmla="*/ 556028 h 591185"/>
              <a:gd name="T14" fmla="*/ 34817 w 4032885"/>
              <a:gd name="T15" fmla="*/ 556028 h 591185"/>
              <a:gd name="T16" fmla="*/ 34817 w 4032885"/>
              <a:gd name="T17" fmla="*/ 34751 h 591185"/>
              <a:gd name="T18" fmla="*/ 17462 w 4032885"/>
              <a:gd name="T19" fmla="*/ 34751 h 591185"/>
              <a:gd name="T20" fmla="*/ 34817 w 4032885"/>
              <a:gd name="T21" fmla="*/ 17453 h 591185"/>
              <a:gd name="T22" fmla="*/ 4032499 w 4032885"/>
              <a:gd name="T23" fmla="*/ 17453 h 591185"/>
              <a:gd name="T24" fmla="*/ 4032499 w 4032885"/>
              <a:gd name="T25" fmla="*/ 0 h 591185"/>
              <a:gd name="T26" fmla="*/ 34817 w 4032885"/>
              <a:gd name="T27" fmla="*/ 556028 h 591185"/>
              <a:gd name="T28" fmla="*/ 17462 w 4032885"/>
              <a:gd name="T29" fmla="*/ 556028 h 591185"/>
              <a:gd name="T30" fmla="*/ 34817 w 4032885"/>
              <a:gd name="T31" fmla="*/ 573404 h 591185"/>
              <a:gd name="T32" fmla="*/ 34817 w 4032885"/>
              <a:gd name="T33" fmla="*/ 556028 h 591185"/>
              <a:gd name="T34" fmla="*/ 3997636 w 4032885"/>
              <a:gd name="T35" fmla="*/ 556028 h 591185"/>
              <a:gd name="T36" fmla="*/ 34817 w 4032885"/>
              <a:gd name="T37" fmla="*/ 556028 h 591185"/>
              <a:gd name="T38" fmla="*/ 34817 w 4032885"/>
              <a:gd name="T39" fmla="*/ 573404 h 591185"/>
              <a:gd name="T40" fmla="*/ 3997636 w 4032885"/>
              <a:gd name="T41" fmla="*/ 573404 h 591185"/>
              <a:gd name="T42" fmla="*/ 3997636 w 4032885"/>
              <a:gd name="T43" fmla="*/ 556028 h 591185"/>
              <a:gd name="T44" fmla="*/ 3997636 w 4032885"/>
              <a:gd name="T45" fmla="*/ 17453 h 591185"/>
              <a:gd name="T46" fmla="*/ 3997636 w 4032885"/>
              <a:gd name="T47" fmla="*/ 573404 h 591185"/>
              <a:gd name="T48" fmla="*/ 4015145 w 4032885"/>
              <a:gd name="T49" fmla="*/ 556028 h 591185"/>
              <a:gd name="T50" fmla="*/ 4032499 w 4032885"/>
              <a:gd name="T51" fmla="*/ 556028 h 591185"/>
              <a:gd name="T52" fmla="*/ 4032499 w 4032885"/>
              <a:gd name="T53" fmla="*/ 34751 h 591185"/>
              <a:gd name="T54" fmla="*/ 4015145 w 4032885"/>
              <a:gd name="T55" fmla="*/ 34751 h 591185"/>
              <a:gd name="T56" fmla="*/ 3997636 w 4032885"/>
              <a:gd name="T57" fmla="*/ 17453 h 591185"/>
              <a:gd name="T58" fmla="*/ 4032499 w 4032885"/>
              <a:gd name="T59" fmla="*/ 556028 h 591185"/>
              <a:gd name="T60" fmla="*/ 4015145 w 4032885"/>
              <a:gd name="T61" fmla="*/ 556028 h 591185"/>
              <a:gd name="T62" fmla="*/ 3997636 w 4032885"/>
              <a:gd name="T63" fmla="*/ 573404 h 591185"/>
              <a:gd name="T64" fmla="*/ 4032499 w 4032885"/>
              <a:gd name="T65" fmla="*/ 573404 h 591185"/>
              <a:gd name="T66" fmla="*/ 4032499 w 4032885"/>
              <a:gd name="T67" fmla="*/ 556028 h 591185"/>
              <a:gd name="T68" fmla="*/ 34817 w 4032885"/>
              <a:gd name="T69" fmla="*/ 17453 h 591185"/>
              <a:gd name="T70" fmla="*/ 17462 w 4032885"/>
              <a:gd name="T71" fmla="*/ 34751 h 591185"/>
              <a:gd name="T72" fmla="*/ 34817 w 4032885"/>
              <a:gd name="T73" fmla="*/ 34751 h 591185"/>
              <a:gd name="T74" fmla="*/ 34817 w 4032885"/>
              <a:gd name="T75" fmla="*/ 17453 h 591185"/>
              <a:gd name="T76" fmla="*/ 3997636 w 4032885"/>
              <a:gd name="T77" fmla="*/ 17453 h 591185"/>
              <a:gd name="T78" fmla="*/ 34817 w 4032885"/>
              <a:gd name="T79" fmla="*/ 17453 h 591185"/>
              <a:gd name="T80" fmla="*/ 34817 w 4032885"/>
              <a:gd name="T81" fmla="*/ 34751 h 591185"/>
              <a:gd name="T82" fmla="*/ 3997636 w 4032885"/>
              <a:gd name="T83" fmla="*/ 34751 h 591185"/>
              <a:gd name="T84" fmla="*/ 3997636 w 4032885"/>
              <a:gd name="T85" fmla="*/ 17453 h 591185"/>
              <a:gd name="T86" fmla="*/ 4032499 w 4032885"/>
              <a:gd name="T87" fmla="*/ 17453 h 591185"/>
              <a:gd name="T88" fmla="*/ 3997636 w 4032885"/>
              <a:gd name="T89" fmla="*/ 17453 h 591185"/>
              <a:gd name="T90" fmla="*/ 4015145 w 4032885"/>
              <a:gd name="T91" fmla="*/ 34751 h 591185"/>
              <a:gd name="T92" fmla="*/ 4032499 w 4032885"/>
              <a:gd name="T93" fmla="*/ 34751 h 591185"/>
              <a:gd name="T94" fmla="*/ 4032499 w 4032885"/>
              <a:gd name="T95" fmla="*/ 17453 h 5911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32885"/>
              <a:gd name="T145" fmla="*/ 0 h 591185"/>
              <a:gd name="T146" fmla="*/ 4032885 w 4032885"/>
              <a:gd name="T147" fmla="*/ 591185 h 5911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04"/>
                </a:lnTo>
                <a:lnTo>
                  <a:pt x="34817" y="573404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453"/>
                </a:lnTo>
                <a:lnTo>
                  <a:pt x="4032499" y="17453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04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04"/>
                </a:lnTo>
                <a:lnTo>
                  <a:pt x="3997636" y="573404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997636" y="573404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04"/>
                </a:lnTo>
                <a:lnTo>
                  <a:pt x="4032499" y="573404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453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453"/>
                </a:lnTo>
                <a:close/>
              </a:path>
              <a:path w="4032885" h="591185">
                <a:moveTo>
                  <a:pt x="3997636" y="17453"/>
                </a:moveTo>
                <a:lnTo>
                  <a:pt x="34817" y="17453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453"/>
                </a:lnTo>
                <a:close/>
              </a:path>
              <a:path w="4032885" h="591185">
                <a:moveTo>
                  <a:pt x="4032499" y="17453"/>
                </a:moveTo>
                <a:lnTo>
                  <a:pt x="3997636" y="17453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4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49" name="object 74"/>
          <p:cNvSpPr>
            <a:spLocks/>
          </p:cNvSpPr>
          <p:nvPr/>
        </p:nvSpPr>
        <p:spPr bwMode="auto">
          <a:xfrm>
            <a:off x="4789488" y="3436938"/>
            <a:ext cx="730250" cy="1335087"/>
          </a:xfrm>
          <a:custGeom>
            <a:avLst/>
            <a:gdLst>
              <a:gd name="T0" fmla="*/ 590665 w 730250"/>
              <a:gd name="T1" fmla="*/ 1264655 h 1334770"/>
              <a:gd name="T2" fmla="*/ 0 w 730250"/>
              <a:gd name="T3" fmla="*/ 1264655 h 1334770"/>
              <a:gd name="T4" fmla="*/ 0 w 730250"/>
              <a:gd name="T5" fmla="*/ 1334159 h 1334770"/>
              <a:gd name="T6" fmla="*/ 625528 w 730250"/>
              <a:gd name="T7" fmla="*/ 1334159 h 1334770"/>
              <a:gd name="T8" fmla="*/ 639147 w 730250"/>
              <a:gd name="T9" fmla="*/ 1331422 h 1334770"/>
              <a:gd name="T10" fmla="*/ 650223 w 730250"/>
              <a:gd name="T11" fmla="*/ 1323965 h 1334770"/>
              <a:gd name="T12" fmla="*/ 657668 w 730250"/>
              <a:gd name="T13" fmla="*/ 1312917 h 1334770"/>
              <a:gd name="T14" fmla="*/ 660392 w 730250"/>
              <a:gd name="T15" fmla="*/ 1299407 h 1334770"/>
              <a:gd name="T16" fmla="*/ 590665 w 730250"/>
              <a:gd name="T17" fmla="*/ 1299407 h 1334770"/>
              <a:gd name="T18" fmla="*/ 590665 w 730250"/>
              <a:gd name="T19" fmla="*/ 1264655 h 1334770"/>
              <a:gd name="T20" fmla="*/ 660392 w 730250"/>
              <a:gd name="T21" fmla="*/ 173758 h 1334770"/>
              <a:gd name="T22" fmla="*/ 590665 w 730250"/>
              <a:gd name="T23" fmla="*/ 173758 h 1334770"/>
              <a:gd name="T24" fmla="*/ 590665 w 730250"/>
              <a:gd name="T25" fmla="*/ 1299407 h 1334770"/>
              <a:gd name="T26" fmla="*/ 625528 w 730250"/>
              <a:gd name="T27" fmla="*/ 1264655 h 1334770"/>
              <a:gd name="T28" fmla="*/ 660392 w 730250"/>
              <a:gd name="T29" fmla="*/ 1264655 h 1334770"/>
              <a:gd name="T30" fmla="*/ 660392 w 730250"/>
              <a:gd name="T31" fmla="*/ 173758 h 1334770"/>
              <a:gd name="T32" fmla="*/ 660392 w 730250"/>
              <a:gd name="T33" fmla="*/ 1264655 h 1334770"/>
              <a:gd name="T34" fmla="*/ 625528 w 730250"/>
              <a:gd name="T35" fmla="*/ 1264655 h 1334770"/>
              <a:gd name="T36" fmla="*/ 590665 w 730250"/>
              <a:gd name="T37" fmla="*/ 1299407 h 1334770"/>
              <a:gd name="T38" fmla="*/ 660392 w 730250"/>
              <a:gd name="T39" fmla="*/ 1299407 h 1334770"/>
              <a:gd name="T40" fmla="*/ 660392 w 730250"/>
              <a:gd name="T41" fmla="*/ 1264655 h 1334770"/>
              <a:gd name="T42" fmla="*/ 625528 w 730250"/>
              <a:gd name="T43" fmla="*/ 0 h 1334770"/>
              <a:gd name="T44" fmla="*/ 520938 w 730250"/>
              <a:gd name="T45" fmla="*/ 208510 h 1334770"/>
              <a:gd name="T46" fmla="*/ 590665 w 730250"/>
              <a:gd name="T47" fmla="*/ 208510 h 1334770"/>
              <a:gd name="T48" fmla="*/ 590665 w 730250"/>
              <a:gd name="T49" fmla="*/ 173758 h 1334770"/>
              <a:gd name="T50" fmla="*/ 712687 w 730250"/>
              <a:gd name="T51" fmla="*/ 173758 h 1334770"/>
              <a:gd name="T52" fmla="*/ 625528 w 730250"/>
              <a:gd name="T53" fmla="*/ 0 h 1334770"/>
              <a:gd name="T54" fmla="*/ 712687 w 730250"/>
              <a:gd name="T55" fmla="*/ 173758 h 1334770"/>
              <a:gd name="T56" fmla="*/ 660392 w 730250"/>
              <a:gd name="T57" fmla="*/ 173758 h 1334770"/>
              <a:gd name="T58" fmla="*/ 660392 w 730250"/>
              <a:gd name="T59" fmla="*/ 208510 h 1334770"/>
              <a:gd name="T60" fmla="*/ 730119 w 730250"/>
              <a:gd name="T61" fmla="*/ 208510 h 1334770"/>
              <a:gd name="T62" fmla="*/ 712687 w 730250"/>
              <a:gd name="T63" fmla="*/ 173758 h 133477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730250"/>
              <a:gd name="T97" fmla="*/ 0 h 1334770"/>
              <a:gd name="T98" fmla="*/ 730250 w 730250"/>
              <a:gd name="T99" fmla="*/ 1334770 h 133477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730250" h="1334770">
                <a:moveTo>
                  <a:pt x="590665" y="1264655"/>
                </a:moveTo>
                <a:lnTo>
                  <a:pt x="0" y="1264655"/>
                </a:lnTo>
                <a:lnTo>
                  <a:pt x="0" y="1334159"/>
                </a:lnTo>
                <a:lnTo>
                  <a:pt x="625528" y="1334159"/>
                </a:lnTo>
                <a:lnTo>
                  <a:pt x="639147" y="1331422"/>
                </a:lnTo>
                <a:lnTo>
                  <a:pt x="650223" y="1323965"/>
                </a:lnTo>
                <a:lnTo>
                  <a:pt x="657668" y="1312917"/>
                </a:lnTo>
                <a:lnTo>
                  <a:pt x="660392" y="1299407"/>
                </a:lnTo>
                <a:lnTo>
                  <a:pt x="590665" y="1299407"/>
                </a:lnTo>
                <a:lnTo>
                  <a:pt x="590665" y="1264655"/>
                </a:lnTo>
                <a:close/>
              </a:path>
              <a:path w="730250" h="1334770">
                <a:moveTo>
                  <a:pt x="660392" y="173758"/>
                </a:moveTo>
                <a:lnTo>
                  <a:pt x="590665" y="173758"/>
                </a:lnTo>
                <a:lnTo>
                  <a:pt x="590665" y="1299407"/>
                </a:lnTo>
                <a:lnTo>
                  <a:pt x="625528" y="1264655"/>
                </a:lnTo>
                <a:lnTo>
                  <a:pt x="660392" y="1264655"/>
                </a:lnTo>
                <a:lnTo>
                  <a:pt x="660392" y="173758"/>
                </a:lnTo>
                <a:close/>
              </a:path>
              <a:path w="730250" h="1334770">
                <a:moveTo>
                  <a:pt x="660392" y="1264655"/>
                </a:moveTo>
                <a:lnTo>
                  <a:pt x="625528" y="1264655"/>
                </a:lnTo>
                <a:lnTo>
                  <a:pt x="590665" y="1299407"/>
                </a:lnTo>
                <a:lnTo>
                  <a:pt x="660392" y="1299407"/>
                </a:lnTo>
                <a:lnTo>
                  <a:pt x="660392" y="1264655"/>
                </a:lnTo>
                <a:close/>
              </a:path>
              <a:path w="730250" h="1334770">
                <a:moveTo>
                  <a:pt x="625528" y="0"/>
                </a:moveTo>
                <a:lnTo>
                  <a:pt x="520938" y="208510"/>
                </a:lnTo>
                <a:lnTo>
                  <a:pt x="590665" y="208510"/>
                </a:lnTo>
                <a:lnTo>
                  <a:pt x="590665" y="173758"/>
                </a:lnTo>
                <a:lnTo>
                  <a:pt x="712687" y="173758"/>
                </a:lnTo>
                <a:lnTo>
                  <a:pt x="625528" y="0"/>
                </a:lnTo>
                <a:close/>
              </a:path>
              <a:path w="730250" h="1334770">
                <a:moveTo>
                  <a:pt x="712687" y="173758"/>
                </a:moveTo>
                <a:lnTo>
                  <a:pt x="660392" y="173758"/>
                </a:lnTo>
                <a:lnTo>
                  <a:pt x="660392" y="208510"/>
                </a:lnTo>
                <a:lnTo>
                  <a:pt x="730119" y="208510"/>
                </a:lnTo>
                <a:lnTo>
                  <a:pt x="712687" y="1737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0" name="object 75"/>
          <p:cNvSpPr>
            <a:spLocks/>
          </p:cNvSpPr>
          <p:nvPr/>
        </p:nvSpPr>
        <p:spPr bwMode="auto">
          <a:xfrm>
            <a:off x="2363788" y="5461000"/>
            <a:ext cx="4032250" cy="590550"/>
          </a:xfrm>
          <a:custGeom>
            <a:avLst/>
            <a:gdLst>
              <a:gd name="T0" fmla="*/ 4032499 w 4032885"/>
              <a:gd name="T1" fmla="*/ 0 h 591185"/>
              <a:gd name="T2" fmla="*/ 0 w 4032885"/>
              <a:gd name="T3" fmla="*/ 0 h 591185"/>
              <a:gd name="T4" fmla="*/ 0 w 4032885"/>
              <a:gd name="T5" fmla="*/ 590780 h 591185"/>
              <a:gd name="T6" fmla="*/ 4032499 w 4032885"/>
              <a:gd name="T7" fmla="*/ 590780 h 591185"/>
              <a:gd name="T8" fmla="*/ 4032499 w 4032885"/>
              <a:gd name="T9" fmla="*/ 573404 h 591185"/>
              <a:gd name="T10" fmla="*/ 34817 w 4032885"/>
              <a:gd name="T11" fmla="*/ 573404 h 591185"/>
              <a:gd name="T12" fmla="*/ 17462 w 4032885"/>
              <a:gd name="T13" fmla="*/ 556028 h 591185"/>
              <a:gd name="T14" fmla="*/ 34817 w 4032885"/>
              <a:gd name="T15" fmla="*/ 556028 h 591185"/>
              <a:gd name="T16" fmla="*/ 34817 w 4032885"/>
              <a:gd name="T17" fmla="*/ 34751 h 591185"/>
              <a:gd name="T18" fmla="*/ 17462 w 4032885"/>
              <a:gd name="T19" fmla="*/ 34751 h 591185"/>
              <a:gd name="T20" fmla="*/ 34817 w 4032885"/>
              <a:gd name="T21" fmla="*/ 17375 h 591185"/>
              <a:gd name="T22" fmla="*/ 4032499 w 4032885"/>
              <a:gd name="T23" fmla="*/ 17375 h 591185"/>
              <a:gd name="T24" fmla="*/ 4032499 w 4032885"/>
              <a:gd name="T25" fmla="*/ 0 h 591185"/>
              <a:gd name="T26" fmla="*/ 34817 w 4032885"/>
              <a:gd name="T27" fmla="*/ 556028 h 591185"/>
              <a:gd name="T28" fmla="*/ 17462 w 4032885"/>
              <a:gd name="T29" fmla="*/ 556028 h 591185"/>
              <a:gd name="T30" fmla="*/ 34817 w 4032885"/>
              <a:gd name="T31" fmla="*/ 573404 h 591185"/>
              <a:gd name="T32" fmla="*/ 34817 w 4032885"/>
              <a:gd name="T33" fmla="*/ 556028 h 591185"/>
              <a:gd name="T34" fmla="*/ 3997636 w 4032885"/>
              <a:gd name="T35" fmla="*/ 556028 h 591185"/>
              <a:gd name="T36" fmla="*/ 34817 w 4032885"/>
              <a:gd name="T37" fmla="*/ 556028 h 591185"/>
              <a:gd name="T38" fmla="*/ 34817 w 4032885"/>
              <a:gd name="T39" fmla="*/ 573404 h 591185"/>
              <a:gd name="T40" fmla="*/ 3997636 w 4032885"/>
              <a:gd name="T41" fmla="*/ 573404 h 591185"/>
              <a:gd name="T42" fmla="*/ 3997636 w 4032885"/>
              <a:gd name="T43" fmla="*/ 556028 h 591185"/>
              <a:gd name="T44" fmla="*/ 3997636 w 4032885"/>
              <a:gd name="T45" fmla="*/ 17375 h 591185"/>
              <a:gd name="T46" fmla="*/ 3997636 w 4032885"/>
              <a:gd name="T47" fmla="*/ 573404 h 591185"/>
              <a:gd name="T48" fmla="*/ 4015145 w 4032885"/>
              <a:gd name="T49" fmla="*/ 556028 h 591185"/>
              <a:gd name="T50" fmla="*/ 4032499 w 4032885"/>
              <a:gd name="T51" fmla="*/ 556028 h 591185"/>
              <a:gd name="T52" fmla="*/ 4032499 w 4032885"/>
              <a:gd name="T53" fmla="*/ 34751 h 591185"/>
              <a:gd name="T54" fmla="*/ 4015145 w 4032885"/>
              <a:gd name="T55" fmla="*/ 34751 h 591185"/>
              <a:gd name="T56" fmla="*/ 3997636 w 4032885"/>
              <a:gd name="T57" fmla="*/ 17375 h 591185"/>
              <a:gd name="T58" fmla="*/ 4032499 w 4032885"/>
              <a:gd name="T59" fmla="*/ 556028 h 591185"/>
              <a:gd name="T60" fmla="*/ 4015145 w 4032885"/>
              <a:gd name="T61" fmla="*/ 556028 h 591185"/>
              <a:gd name="T62" fmla="*/ 3997636 w 4032885"/>
              <a:gd name="T63" fmla="*/ 573404 h 591185"/>
              <a:gd name="T64" fmla="*/ 4032499 w 4032885"/>
              <a:gd name="T65" fmla="*/ 573404 h 591185"/>
              <a:gd name="T66" fmla="*/ 4032499 w 4032885"/>
              <a:gd name="T67" fmla="*/ 556028 h 591185"/>
              <a:gd name="T68" fmla="*/ 34817 w 4032885"/>
              <a:gd name="T69" fmla="*/ 17375 h 591185"/>
              <a:gd name="T70" fmla="*/ 17462 w 4032885"/>
              <a:gd name="T71" fmla="*/ 34751 h 591185"/>
              <a:gd name="T72" fmla="*/ 34817 w 4032885"/>
              <a:gd name="T73" fmla="*/ 34751 h 591185"/>
              <a:gd name="T74" fmla="*/ 34817 w 4032885"/>
              <a:gd name="T75" fmla="*/ 17375 h 591185"/>
              <a:gd name="T76" fmla="*/ 3997636 w 4032885"/>
              <a:gd name="T77" fmla="*/ 17375 h 591185"/>
              <a:gd name="T78" fmla="*/ 34817 w 4032885"/>
              <a:gd name="T79" fmla="*/ 17375 h 591185"/>
              <a:gd name="T80" fmla="*/ 34817 w 4032885"/>
              <a:gd name="T81" fmla="*/ 34751 h 591185"/>
              <a:gd name="T82" fmla="*/ 3997636 w 4032885"/>
              <a:gd name="T83" fmla="*/ 34751 h 591185"/>
              <a:gd name="T84" fmla="*/ 3997636 w 4032885"/>
              <a:gd name="T85" fmla="*/ 17375 h 591185"/>
              <a:gd name="T86" fmla="*/ 4032499 w 4032885"/>
              <a:gd name="T87" fmla="*/ 17375 h 591185"/>
              <a:gd name="T88" fmla="*/ 3997636 w 4032885"/>
              <a:gd name="T89" fmla="*/ 17375 h 591185"/>
              <a:gd name="T90" fmla="*/ 4015145 w 4032885"/>
              <a:gd name="T91" fmla="*/ 34751 h 591185"/>
              <a:gd name="T92" fmla="*/ 4032499 w 4032885"/>
              <a:gd name="T93" fmla="*/ 34751 h 591185"/>
              <a:gd name="T94" fmla="*/ 4032499 w 4032885"/>
              <a:gd name="T95" fmla="*/ 17375 h 59118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4032885"/>
              <a:gd name="T145" fmla="*/ 0 h 591185"/>
              <a:gd name="T146" fmla="*/ 4032885 w 4032885"/>
              <a:gd name="T147" fmla="*/ 591185 h 59118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4032885" h="591185">
                <a:moveTo>
                  <a:pt x="4032499" y="0"/>
                </a:moveTo>
                <a:lnTo>
                  <a:pt x="0" y="0"/>
                </a:lnTo>
                <a:lnTo>
                  <a:pt x="0" y="590780"/>
                </a:lnTo>
                <a:lnTo>
                  <a:pt x="4032499" y="590780"/>
                </a:lnTo>
                <a:lnTo>
                  <a:pt x="4032499" y="573404"/>
                </a:lnTo>
                <a:lnTo>
                  <a:pt x="34817" y="573404"/>
                </a:lnTo>
                <a:lnTo>
                  <a:pt x="17462" y="556028"/>
                </a:lnTo>
                <a:lnTo>
                  <a:pt x="34817" y="556028"/>
                </a:lnTo>
                <a:lnTo>
                  <a:pt x="34817" y="34751"/>
                </a:lnTo>
                <a:lnTo>
                  <a:pt x="17462" y="34751"/>
                </a:lnTo>
                <a:lnTo>
                  <a:pt x="34817" y="17375"/>
                </a:lnTo>
                <a:lnTo>
                  <a:pt x="4032499" y="17375"/>
                </a:lnTo>
                <a:lnTo>
                  <a:pt x="4032499" y="0"/>
                </a:lnTo>
                <a:close/>
              </a:path>
              <a:path w="4032885" h="591185">
                <a:moveTo>
                  <a:pt x="34817" y="556028"/>
                </a:moveTo>
                <a:lnTo>
                  <a:pt x="17462" y="556028"/>
                </a:lnTo>
                <a:lnTo>
                  <a:pt x="34817" y="573404"/>
                </a:lnTo>
                <a:lnTo>
                  <a:pt x="34817" y="556028"/>
                </a:lnTo>
                <a:close/>
              </a:path>
              <a:path w="4032885" h="591185">
                <a:moveTo>
                  <a:pt x="3997636" y="556028"/>
                </a:moveTo>
                <a:lnTo>
                  <a:pt x="34817" y="556028"/>
                </a:lnTo>
                <a:lnTo>
                  <a:pt x="34817" y="573404"/>
                </a:lnTo>
                <a:lnTo>
                  <a:pt x="3997636" y="573404"/>
                </a:lnTo>
                <a:lnTo>
                  <a:pt x="3997636" y="556028"/>
                </a:lnTo>
                <a:close/>
              </a:path>
              <a:path w="4032885" h="591185">
                <a:moveTo>
                  <a:pt x="3997636" y="17375"/>
                </a:moveTo>
                <a:lnTo>
                  <a:pt x="3997636" y="573404"/>
                </a:lnTo>
                <a:lnTo>
                  <a:pt x="4015145" y="556028"/>
                </a:lnTo>
                <a:lnTo>
                  <a:pt x="4032499" y="556028"/>
                </a:lnTo>
                <a:lnTo>
                  <a:pt x="4032499" y="34751"/>
                </a:lnTo>
                <a:lnTo>
                  <a:pt x="4015145" y="34751"/>
                </a:lnTo>
                <a:lnTo>
                  <a:pt x="3997636" y="17375"/>
                </a:lnTo>
                <a:close/>
              </a:path>
              <a:path w="4032885" h="591185">
                <a:moveTo>
                  <a:pt x="4032499" y="556028"/>
                </a:moveTo>
                <a:lnTo>
                  <a:pt x="4015145" y="556028"/>
                </a:lnTo>
                <a:lnTo>
                  <a:pt x="3997636" y="573404"/>
                </a:lnTo>
                <a:lnTo>
                  <a:pt x="4032499" y="573404"/>
                </a:lnTo>
                <a:lnTo>
                  <a:pt x="4032499" y="556028"/>
                </a:lnTo>
                <a:close/>
              </a:path>
              <a:path w="4032885" h="591185">
                <a:moveTo>
                  <a:pt x="34817" y="17375"/>
                </a:moveTo>
                <a:lnTo>
                  <a:pt x="17462" y="34751"/>
                </a:lnTo>
                <a:lnTo>
                  <a:pt x="34817" y="34751"/>
                </a:lnTo>
                <a:lnTo>
                  <a:pt x="34817" y="17375"/>
                </a:lnTo>
                <a:close/>
              </a:path>
              <a:path w="4032885" h="591185">
                <a:moveTo>
                  <a:pt x="3997636" y="17375"/>
                </a:moveTo>
                <a:lnTo>
                  <a:pt x="34817" y="17375"/>
                </a:lnTo>
                <a:lnTo>
                  <a:pt x="34817" y="34751"/>
                </a:lnTo>
                <a:lnTo>
                  <a:pt x="3997636" y="34751"/>
                </a:lnTo>
                <a:lnTo>
                  <a:pt x="3997636" y="17375"/>
                </a:lnTo>
                <a:close/>
              </a:path>
              <a:path w="4032885" h="591185">
                <a:moveTo>
                  <a:pt x="4032499" y="17375"/>
                </a:moveTo>
                <a:lnTo>
                  <a:pt x="3997636" y="17375"/>
                </a:lnTo>
                <a:lnTo>
                  <a:pt x="4015145" y="34751"/>
                </a:lnTo>
                <a:lnTo>
                  <a:pt x="4032499" y="34751"/>
                </a:lnTo>
                <a:lnTo>
                  <a:pt x="4032499" y="1737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1" name="object 76"/>
          <p:cNvSpPr txBox="1">
            <a:spLocks noChangeArrowheads="1"/>
          </p:cNvSpPr>
          <p:nvPr/>
        </p:nvSpPr>
        <p:spPr bwMode="auto">
          <a:xfrm>
            <a:off x="2514600" y="4800600"/>
            <a:ext cx="747713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4375"/>
              </a:lnSpc>
            </a:pPr>
            <a:r>
              <a:rPr lang="en-US" sz="2200">
                <a:latin typeface="BrowalliaUPC" pitchFamily="34" charset="-34"/>
                <a:cs typeface="BrowalliaUPC" pitchFamily="34" charset="-34"/>
              </a:rPr>
              <a:t>Datalink</a:t>
            </a:r>
          </a:p>
          <a:p>
            <a:pPr marL="12700">
              <a:lnSpc>
                <a:spcPts val="4375"/>
              </a:lnSpc>
            </a:pPr>
            <a:r>
              <a:rPr lang="en-US" sz="2200">
                <a:latin typeface="BrowalliaUPC" pitchFamily="34" charset="-34"/>
                <a:cs typeface="BrowalliaUPC" pitchFamily="34" charset="-34"/>
              </a:rPr>
              <a:t>Physical</a:t>
            </a:r>
            <a:endParaRPr lang="th-TH" sz="220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4652" name="object 77"/>
          <p:cNvSpPr>
            <a:spLocks/>
          </p:cNvSpPr>
          <p:nvPr/>
        </p:nvSpPr>
        <p:spPr bwMode="auto">
          <a:xfrm>
            <a:off x="5229225" y="3970338"/>
            <a:ext cx="373063" cy="277812"/>
          </a:xfrm>
          <a:custGeom>
            <a:avLst/>
            <a:gdLst>
              <a:gd name="T0" fmla="*/ 0 w 372110"/>
              <a:gd name="T1" fmla="*/ 278014 h 278129"/>
              <a:gd name="T2" fmla="*/ 371877 w 372110"/>
              <a:gd name="T3" fmla="*/ 278014 h 278129"/>
              <a:gd name="T4" fmla="*/ 371877 w 372110"/>
              <a:gd name="T5" fmla="*/ 0 h 278129"/>
              <a:gd name="T6" fmla="*/ 0 w 372110"/>
              <a:gd name="T7" fmla="*/ 0 h 278129"/>
              <a:gd name="T8" fmla="*/ 0 w 372110"/>
              <a:gd name="T9" fmla="*/ 278014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2110"/>
              <a:gd name="T16" fmla="*/ 0 h 278129"/>
              <a:gd name="T17" fmla="*/ 372110 w 372110"/>
              <a:gd name="T18" fmla="*/ 278129 h 278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2110" h="278129">
                <a:moveTo>
                  <a:pt x="0" y="278014"/>
                </a:moveTo>
                <a:lnTo>
                  <a:pt x="371877" y="278014"/>
                </a:lnTo>
                <a:lnTo>
                  <a:pt x="371877" y="0"/>
                </a:lnTo>
                <a:lnTo>
                  <a:pt x="0" y="0"/>
                </a:lnTo>
                <a:lnTo>
                  <a:pt x="0" y="278014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3" name="object 78"/>
          <p:cNvSpPr>
            <a:spLocks/>
          </p:cNvSpPr>
          <p:nvPr/>
        </p:nvSpPr>
        <p:spPr bwMode="auto">
          <a:xfrm>
            <a:off x="5229225" y="3970338"/>
            <a:ext cx="373063" cy="277812"/>
          </a:xfrm>
          <a:custGeom>
            <a:avLst/>
            <a:gdLst>
              <a:gd name="T0" fmla="*/ 0 w 372110"/>
              <a:gd name="T1" fmla="*/ 278014 h 278129"/>
              <a:gd name="T2" fmla="*/ 371877 w 372110"/>
              <a:gd name="T3" fmla="*/ 278014 h 278129"/>
              <a:gd name="T4" fmla="*/ 371877 w 372110"/>
              <a:gd name="T5" fmla="*/ 0 h 278129"/>
              <a:gd name="T6" fmla="*/ 0 w 372110"/>
              <a:gd name="T7" fmla="*/ 0 h 278129"/>
              <a:gd name="T8" fmla="*/ 0 w 372110"/>
              <a:gd name="T9" fmla="*/ 278014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2110"/>
              <a:gd name="T16" fmla="*/ 0 h 278129"/>
              <a:gd name="T17" fmla="*/ 372110 w 372110"/>
              <a:gd name="T18" fmla="*/ 278129 h 278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2110" h="278129">
                <a:moveTo>
                  <a:pt x="0" y="278014"/>
                </a:moveTo>
                <a:lnTo>
                  <a:pt x="371877" y="278014"/>
                </a:lnTo>
                <a:lnTo>
                  <a:pt x="371877" y="0"/>
                </a:lnTo>
                <a:lnTo>
                  <a:pt x="0" y="0"/>
                </a:lnTo>
                <a:lnTo>
                  <a:pt x="0" y="278014"/>
                </a:lnTo>
                <a:close/>
              </a:path>
            </a:pathLst>
          </a:custGeom>
          <a:noFill/>
          <a:ln w="154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9" name="object 79"/>
          <p:cNvSpPr txBox="1"/>
          <p:nvPr/>
        </p:nvSpPr>
        <p:spPr>
          <a:xfrm>
            <a:off x="6858000" y="4419600"/>
            <a:ext cx="5435600" cy="334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3892550" algn="l"/>
              </a:tabLst>
            </a:pPr>
            <a:r>
              <a:rPr lang="th-TH" sz="2200">
                <a:solidFill>
                  <a:srgbClr val="003399"/>
                </a:solidFill>
                <a:latin typeface="BrowalliaUPC" pitchFamily="34" charset="-34"/>
                <a:cs typeface="BrowalliaUPC" pitchFamily="34" charset="-34"/>
              </a:rPr>
              <a:t>ลูปแบ้กอินเตอเฟส</a:t>
            </a:r>
            <a:endParaRPr lang="th-TH" sz="220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4655" name="object 80"/>
          <p:cNvSpPr>
            <a:spLocks/>
          </p:cNvSpPr>
          <p:nvPr/>
        </p:nvSpPr>
        <p:spPr bwMode="auto">
          <a:xfrm>
            <a:off x="4230688" y="4470400"/>
            <a:ext cx="917575" cy="393700"/>
          </a:xfrm>
          <a:custGeom>
            <a:avLst/>
            <a:gdLst>
              <a:gd name="T0" fmla="*/ 0 w 918210"/>
              <a:gd name="T1" fmla="*/ 393853 h 394335"/>
              <a:gd name="T2" fmla="*/ 918072 w 918210"/>
              <a:gd name="T3" fmla="*/ 393853 h 394335"/>
              <a:gd name="T4" fmla="*/ 918072 w 918210"/>
              <a:gd name="T5" fmla="*/ 0 h 394335"/>
              <a:gd name="T6" fmla="*/ 0 w 918210"/>
              <a:gd name="T7" fmla="*/ 0 h 394335"/>
              <a:gd name="T8" fmla="*/ 0 w 918210"/>
              <a:gd name="T9" fmla="*/ 393853 h 3943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8210"/>
              <a:gd name="T16" fmla="*/ 0 h 394335"/>
              <a:gd name="T17" fmla="*/ 918210 w 918210"/>
              <a:gd name="T18" fmla="*/ 394335 h 3943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8210" h="394335">
                <a:moveTo>
                  <a:pt x="0" y="393853"/>
                </a:moveTo>
                <a:lnTo>
                  <a:pt x="918072" y="393853"/>
                </a:lnTo>
                <a:lnTo>
                  <a:pt x="918072" y="0"/>
                </a:lnTo>
                <a:lnTo>
                  <a:pt x="0" y="0"/>
                </a:lnTo>
                <a:lnTo>
                  <a:pt x="0" y="393853"/>
                </a:lnTo>
                <a:close/>
              </a:path>
            </a:pathLst>
          </a:custGeom>
          <a:solidFill>
            <a:srgbClr val="959595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6" name="object 81"/>
          <p:cNvSpPr>
            <a:spLocks/>
          </p:cNvSpPr>
          <p:nvPr/>
        </p:nvSpPr>
        <p:spPr bwMode="auto">
          <a:xfrm>
            <a:off x="4198938" y="4440238"/>
            <a:ext cx="919162" cy="393700"/>
          </a:xfrm>
          <a:custGeom>
            <a:avLst/>
            <a:gdLst>
              <a:gd name="T0" fmla="*/ 0 w 918210"/>
              <a:gd name="T1" fmla="*/ 393853 h 394335"/>
              <a:gd name="T2" fmla="*/ 918072 w 918210"/>
              <a:gd name="T3" fmla="*/ 393853 h 394335"/>
              <a:gd name="T4" fmla="*/ 918072 w 918210"/>
              <a:gd name="T5" fmla="*/ 0 h 394335"/>
              <a:gd name="T6" fmla="*/ 0 w 918210"/>
              <a:gd name="T7" fmla="*/ 0 h 394335"/>
              <a:gd name="T8" fmla="*/ 0 w 918210"/>
              <a:gd name="T9" fmla="*/ 393853 h 3943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8210"/>
              <a:gd name="T16" fmla="*/ 0 h 394335"/>
              <a:gd name="T17" fmla="*/ 918210 w 918210"/>
              <a:gd name="T18" fmla="*/ 394335 h 3943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8210" h="394335">
                <a:moveTo>
                  <a:pt x="0" y="393853"/>
                </a:moveTo>
                <a:lnTo>
                  <a:pt x="918072" y="393853"/>
                </a:lnTo>
                <a:lnTo>
                  <a:pt x="918072" y="0"/>
                </a:lnTo>
                <a:lnTo>
                  <a:pt x="0" y="0"/>
                </a:lnTo>
                <a:lnTo>
                  <a:pt x="0" y="39385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7" name="object 82"/>
          <p:cNvSpPr>
            <a:spLocks/>
          </p:cNvSpPr>
          <p:nvPr/>
        </p:nvSpPr>
        <p:spPr bwMode="auto">
          <a:xfrm>
            <a:off x="4191000" y="4419600"/>
            <a:ext cx="919163" cy="393700"/>
          </a:xfrm>
          <a:custGeom>
            <a:avLst/>
            <a:gdLst>
              <a:gd name="T0" fmla="*/ 0 w 918210"/>
              <a:gd name="T1" fmla="*/ 393853 h 394335"/>
              <a:gd name="T2" fmla="*/ 918072 w 918210"/>
              <a:gd name="T3" fmla="*/ 393853 h 394335"/>
              <a:gd name="T4" fmla="*/ 918072 w 918210"/>
              <a:gd name="T5" fmla="*/ 0 h 394335"/>
              <a:gd name="T6" fmla="*/ 0 w 918210"/>
              <a:gd name="T7" fmla="*/ 0 h 394335"/>
              <a:gd name="T8" fmla="*/ 0 w 918210"/>
              <a:gd name="T9" fmla="*/ 393853 h 3943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8210"/>
              <a:gd name="T16" fmla="*/ 0 h 394335"/>
              <a:gd name="T17" fmla="*/ 918210 w 918210"/>
              <a:gd name="T18" fmla="*/ 394335 h 3943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8210" h="394335">
                <a:moveTo>
                  <a:pt x="0" y="393853"/>
                </a:moveTo>
                <a:lnTo>
                  <a:pt x="918072" y="393853"/>
                </a:lnTo>
                <a:lnTo>
                  <a:pt x="918072" y="0"/>
                </a:lnTo>
                <a:lnTo>
                  <a:pt x="0" y="0"/>
                </a:lnTo>
                <a:lnTo>
                  <a:pt x="0" y="393853"/>
                </a:lnTo>
                <a:close/>
              </a:path>
            </a:pathLst>
          </a:custGeom>
          <a:noFill/>
          <a:ln w="154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8" name="object 83"/>
          <p:cNvSpPr>
            <a:spLocks/>
          </p:cNvSpPr>
          <p:nvPr/>
        </p:nvSpPr>
        <p:spPr bwMode="auto">
          <a:xfrm>
            <a:off x="4462463" y="4487863"/>
            <a:ext cx="317500" cy="287337"/>
          </a:xfrm>
          <a:custGeom>
            <a:avLst/>
            <a:gdLst>
              <a:gd name="T0" fmla="*/ 50668 w 317500"/>
              <a:gd name="T1" fmla="*/ 58691 h 287020"/>
              <a:gd name="T2" fmla="*/ 6662 w 317500"/>
              <a:gd name="T3" fmla="*/ 125106 h 287020"/>
              <a:gd name="T4" fmla="*/ 309 w 317500"/>
              <a:gd name="T5" fmla="*/ 174531 h 287020"/>
              <a:gd name="T6" fmla="*/ 41991 w 317500"/>
              <a:gd name="T7" fmla="*/ 254691 h 287020"/>
              <a:gd name="T8" fmla="*/ 119930 w 317500"/>
              <a:gd name="T9" fmla="*/ 285736 h 287020"/>
              <a:gd name="T10" fmla="*/ 149990 w 317500"/>
              <a:gd name="T11" fmla="*/ 286200 h 287020"/>
              <a:gd name="T12" fmla="*/ 180980 w 317500"/>
              <a:gd name="T13" fmla="*/ 281412 h 287020"/>
              <a:gd name="T14" fmla="*/ 211576 w 317500"/>
              <a:gd name="T15" fmla="*/ 271218 h 287020"/>
              <a:gd name="T16" fmla="*/ 122099 w 317500"/>
              <a:gd name="T17" fmla="*/ 270600 h 287020"/>
              <a:gd name="T18" fmla="*/ 43695 w 317500"/>
              <a:gd name="T19" fmla="*/ 235230 h 287020"/>
              <a:gd name="T20" fmla="*/ 15517 w 317500"/>
              <a:gd name="T21" fmla="*/ 164182 h 287020"/>
              <a:gd name="T22" fmla="*/ 25411 w 317500"/>
              <a:gd name="T23" fmla="*/ 119855 h 287020"/>
              <a:gd name="T24" fmla="*/ 81348 w 317500"/>
              <a:gd name="T25" fmla="*/ 54058 h 287020"/>
              <a:gd name="T26" fmla="*/ 85376 w 317500"/>
              <a:gd name="T27" fmla="*/ 33361 h 287020"/>
              <a:gd name="T28" fmla="*/ 284486 w 317500"/>
              <a:gd name="T29" fmla="*/ 72283 h 287020"/>
              <a:gd name="T30" fmla="*/ 301840 w 317500"/>
              <a:gd name="T31" fmla="*/ 123407 h 287020"/>
              <a:gd name="T32" fmla="*/ 288359 w 317500"/>
              <a:gd name="T33" fmla="*/ 182562 h 287020"/>
              <a:gd name="T34" fmla="*/ 232888 w 317500"/>
              <a:gd name="T35" fmla="*/ 242490 h 287020"/>
              <a:gd name="T36" fmla="*/ 149525 w 317500"/>
              <a:gd name="T37" fmla="*/ 270754 h 287020"/>
              <a:gd name="T38" fmla="*/ 211576 w 317500"/>
              <a:gd name="T39" fmla="*/ 271218 h 287020"/>
              <a:gd name="T40" fmla="*/ 286035 w 317500"/>
              <a:gd name="T41" fmla="*/ 214843 h 287020"/>
              <a:gd name="T42" fmla="*/ 317159 w 317500"/>
              <a:gd name="T43" fmla="*/ 137462 h 287020"/>
              <a:gd name="T44" fmla="*/ 315940 w 317500"/>
              <a:gd name="T45" fmla="*/ 110124 h 287020"/>
              <a:gd name="T46" fmla="*/ 276787 w 317500"/>
              <a:gd name="T47" fmla="*/ 41547 h 287020"/>
              <a:gd name="T48" fmla="*/ 250404 w 317500"/>
              <a:gd name="T49" fmla="*/ 41269 h 287020"/>
              <a:gd name="T50" fmla="*/ 154484 w 317500"/>
              <a:gd name="T51" fmla="*/ 17453 h 287020"/>
              <a:gd name="T52" fmla="*/ 245249 w 317500"/>
              <a:gd name="T53" fmla="*/ 39940 h 287020"/>
              <a:gd name="T54" fmla="*/ 233198 w 317500"/>
              <a:gd name="T55" fmla="*/ 20851 h 287020"/>
              <a:gd name="T56" fmla="*/ 251017 w 317500"/>
              <a:gd name="T57" fmla="*/ 0 h 287020"/>
              <a:gd name="T58" fmla="*/ 250404 w 317500"/>
              <a:gd name="T59" fmla="*/ 41269 h 287020"/>
              <a:gd name="T60" fmla="*/ 249312 w 317500"/>
              <a:gd name="T61" fmla="*/ 40620 h 287020"/>
              <a:gd name="T62" fmla="*/ 249312 w 317500"/>
              <a:gd name="T63" fmla="*/ 40620 h 287020"/>
              <a:gd name="T64" fmla="*/ 276787 w 317500"/>
              <a:gd name="T65" fmla="*/ 41547 h 287020"/>
              <a:gd name="T66" fmla="*/ 247474 w 317500"/>
              <a:gd name="T67" fmla="*/ 24533 h 287020"/>
              <a:gd name="T68" fmla="*/ 250404 w 317500"/>
              <a:gd name="T69" fmla="*/ 41269 h 287020"/>
              <a:gd name="T70" fmla="*/ 275669 w 317500"/>
              <a:gd name="T71" fmla="*/ 40620 h 287020"/>
              <a:gd name="T72" fmla="*/ 257525 w 317500"/>
              <a:gd name="T73" fmla="*/ 27492 h 287020"/>
              <a:gd name="T74" fmla="*/ 255355 w 317500"/>
              <a:gd name="T75" fmla="*/ 26565 h 287020"/>
              <a:gd name="T76" fmla="*/ 233198 w 317500"/>
              <a:gd name="T77" fmla="*/ 20851 h 287020"/>
              <a:gd name="T78" fmla="*/ 245249 w 317500"/>
              <a:gd name="T79" fmla="*/ 39940 h 287020"/>
              <a:gd name="T80" fmla="*/ 233198 w 317500"/>
              <a:gd name="T81" fmla="*/ 20851 h 287020"/>
              <a:gd name="T82" fmla="*/ 233198 w 317500"/>
              <a:gd name="T83" fmla="*/ 20851 h 287020"/>
              <a:gd name="T84" fmla="*/ 248006 w 317500"/>
              <a:gd name="T85" fmla="*/ 20851 h 28702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17500"/>
              <a:gd name="T130" fmla="*/ 0 h 287020"/>
              <a:gd name="T131" fmla="*/ 317500 w 317500"/>
              <a:gd name="T132" fmla="*/ 287020 h 28702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17500" h="287020">
                <a:moveTo>
                  <a:pt x="85376" y="33361"/>
                </a:moveTo>
                <a:lnTo>
                  <a:pt x="50668" y="58691"/>
                </a:lnTo>
                <a:lnTo>
                  <a:pt x="23862" y="90045"/>
                </a:lnTo>
                <a:lnTo>
                  <a:pt x="6662" y="125106"/>
                </a:lnTo>
                <a:lnTo>
                  <a:pt x="0" y="162174"/>
                </a:lnTo>
                <a:lnTo>
                  <a:pt x="309" y="174531"/>
                </a:lnTo>
                <a:lnTo>
                  <a:pt x="15339" y="223338"/>
                </a:lnTo>
                <a:lnTo>
                  <a:pt x="41991" y="254691"/>
                </a:lnTo>
                <a:lnTo>
                  <a:pt x="77784" y="275697"/>
                </a:lnTo>
                <a:lnTo>
                  <a:pt x="119930" y="285736"/>
                </a:lnTo>
                <a:lnTo>
                  <a:pt x="134805" y="286663"/>
                </a:lnTo>
                <a:lnTo>
                  <a:pt x="149990" y="286200"/>
                </a:lnTo>
                <a:lnTo>
                  <a:pt x="165485" y="284501"/>
                </a:lnTo>
                <a:lnTo>
                  <a:pt x="180980" y="281412"/>
                </a:lnTo>
                <a:lnTo>
                  <a:pt x="196630" y="277087"/>
                </a:lnTo>
                <a:lnTo>
                  <a:pt x="211576" y="271218"/>
                </a:lnTo>
                <a:lnTo>
                  <a:pt x="135735" y="271218"/>
                </a:lnTo>
                <a:lnTo>
                  <a:pt x="122099" y="270600"/>
                </a:lnTo>
                <a:lnTo>
                  <a:pt x="84292" y="261642"/>
                </a:lnTo>
                <a:lnTo>
                  <a:pt x="43695" y="235230"/>
                </a:lnTo>
                <a:lnTo>
                  <a:pt x="19833" y="195382"/>
                </a:lnTo>
                <a:lnTo>
                  <a:pt x="15517" y="164182"/>
                </a:lnTo>
                <a:lnTo>
                  <a:pt x="15582" y="162174"/>
                </a:lnTo>
                <a:lnTo>
                  <a:pt x="25411" y="119855"/>
                </a:lnTo>
                <a:lnTo>
                  <a:pt x="51752" y="79542"/>
                </a:lnTo>
                <a:lnTo>
                  <a:pt x="81348" y="54058"/>
                </a:lnTo>
                <a:lnTo>
                  <a:pt x="93589" y="46490"/>
                </a:lnTo>
                <a:lnTo>
                  <a:pt x="85376" y="33361"/>
                </a:lnTo>
                <a:close/>
              </a:path>
              <a:path w="317500" h="287020">
                <a:moveTo>
                  <a:pt x="250404" y="41269"/>
                </a:moveTo>
                <a:lnTo>
                  <a:pt x="284486" y="72283"/>
                </a:lnTo>
                <a:lnTo>
                  <a:pt x="300600" y="111669"/>
                </a:lnTo>
                <a:lnTo>
                  <a:pt x="301840" y="123407"/>
                </a:lnTo>
                <a:lnTo>
                  <a:pt x="301840" y="135300"/>
                </a:lnTo>
                <a:lnTo>
                  <a:pt x="288359" y="182562"/>
                </a:lnTo>
                <a:lnTo>
                  <a:pt x="265427" y="215152"/>
                </a:lnTo>
                <a:lnTo>
                  <a:pt x="232888" y="242490"/>
                </a:lnTo>
                <a:lnTo>
                  <a:pt x="192291" y="262105"/>
                </a:lnTo>
                <a:lnTo>
                  <a:pt x="149525" y="270754"/>
                </a:lnTo>
                <a:lnTo>
                  <a:pt x="135735" y="271218"/>
                </a:lnTo>
                <a:lnTo>
                  <a:pt x="211576" y="271218"/>
                </a:lnTo>
                <a:lnTo>
                  <a:pt x="253651" y="246814"/>
                </a:lnTo>
                <a:lnTo>
                  <a:pt x="286035" y="214843"/>
                </a:lnTo>
                <a:lnTo>
                  <a:pt x="307728" y="177465"/>
                </a:lnTo>
                <a:lnTo>
                  <a:pt x="317159" y="137462"/>
                </a:lnTo>
                <a:lnTo>
                  <a:pt x="317319" y="123407"/>
                </a:lnTo>
                <a:lnTo>
                  <a:pt x="315940" y="110124"/>
                </a:lnTo>
                <a:lnTo>
                  <a:pt x="303390" y="73519"/>
                </a:lnTo>
                <a:lnTo>
                  <a:pt x="276787" y="41547"/>
                </a:lnTo>
                <a:lnTo>
                  <a:pt x="251482" y="41547"/>
                </a:lnTo>
                <a:lnTo>
                  <a:pt x="250404" y="41269"/>
                </a:lnTo>
                <a:close/>
              </a:path>
              <a:path w="317500" h="287020">
                <a:moveTo>
                  <a:pt x="251017" y="0"/>
                </a:moveTo>
                <a:lnTo>
                  <a:pt x="154484" y="17453"/>
                </a:lnTo>
                <a:lnTo>
                  <a:pt x="242185" y="61163"/>
                </a:lnTo>
                <a:lnTo>
                  <a:pt x="245249" y="39940"/>
                </a:lnTo>
                <a:lnTo>
                  <a:pt x="229324" y="35832"/>
                </a:lnTo>
                <a:lnTo>
                  <a:pt x="233198" y="20851"/>
                </a:lnTo>
                <a:lnTo>
                  <a:pt x="248006" y="20851"/>
                </a:lnTo>
                <a:lnTo>
                  <a:pt x="251017" y="0"/>
                </a:lnTo>
                <a:close/>
              </a:path>
              <a:path w="317500" h="287020">
                <a:moveTo>
                  <a:pt x="249312" y="40620"/>
                </a:moveTo>
                <a:lnTo>
                  <a:pt x="250404" y="41269"/>
                </a:lnTo>
                <a:lnTo>
                  <a:pt x="251482" y="41547"/>
                </a:lnTo>
                <a:lnTo>
                  <a:pt x="249312" y="40620"/>
                </a:lnTo>
                <a:close/>
              </a:path>
              <a:path w="317500" h="287020">
                <a:moveTo>
                  <a:pt x="275669" y="40620"/>
                </a:moveTo>
                <a:lnTo>
                  <a:pt x="249312" y="40620"/>
                </a:lnTo>
                <a:lnTo>
                  <a:pt x="251482" y="41547"/>
                </a:lnTo>
                <a:lnTo>
                  <a:pt x="276787" y="41547"/>
                </a:lnTo>
                <a:lnTo>
                  <a:pt x="275669" y="40620"/>
                </a:lnTo>
                <a:close/>
              </a:path>
              <a:path w="317500" h="287020">
                <a:moveTo>
                  <a:pt x="247474" y="24533"/>
                </a:moveTo>
                <a:lnTo>
                  <a:pt x="245249" y="39940"/>
                </a:lnTo>
                <a:lnTo>
                  <a:pt x="250404" y="41269"/>
                </a:lnTo>
                <a:lnTo>
                  <a:pt x="249312" y="40620"/>
                </a:lnTo>
                <a:lnTo>
                  <a:pt x="275669" y="40620"/>
                </a:lnTo>
                <a:lnTo>
                  <a:pt x="267286" y="33670"/>
                </a:lnTo>
                <a:lnTo>
                  <a:pt x="257525" y="27492"/>
                </a:lnTo>
                <a:lnTo>
                  <a:pt x="256905" y="27183"/>
                </a:lnTo>
                <a:lnTo>
                  <a:pt x="255355" y="26565"/>
                </a:lnTo>
                <a:lnTo>
                  <a:pt x="247474" y="24533"/>
                </a:lnTo>
                <a:close/>
              </a:path>
              <a:path w="317500" h="287020">
                <a:moveTo>
                  <a:pt x="233198" y="20851"/>
                </a:moveTo>
                <a:lnTo>
                  <a:pt x="229324" y="35832"/>
                </a:lnTo>
                <a:lnTo>
                  <a:pt x="245249" y="39940"/>
                </a:lnTo>
                <a:lnTo>
                  <a:pt x="247474" y="24533"/>
                </a:lnTo>
                <a:lnTo>
                  <a:pt x="233198" y="20851"/>
                </a:lnTo>
                <a:close/>
              </a:path>
              <a:path w="317500" h="287020">
                <a:moveTo>
                  <a:pt x="248006" y="20851"/>
                </a:moveTo>
                <a:lnTo>
                  <a:pt x="233198" y="20851"/>
                </a:lnTo>
                <a:lnTo>
                  <a:pt x="247474" y="24533"/>
                </a:lnTo>
                <a:lnTo>
                  <a:pt x="248006" y="2085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59" name="object 84"/>
          <p:cNvSpPr>
            <a:spLocks/>
          </p:cNvSpPr>
          <p:nvPr/>
        </p:nvSpPr>
        <p:spPr bwMode="auto">
          <a:xfrm>
            <a:off x="5192713" y="4524375"/>
            <a:ext cx="1512887" cy="365125"/>
          </a:xfrm>
          <a:custGeom>
            <a:avLst/>
            <a:gdLst>
              <a:gd name="T0" fmla="*/ 0 w 1513204"/>
              <a:gd name="T1" fmla="*/ 312765 h 365125"/>
              <a:gd name="T2" fmla="*/ 92351 w 1513204"/>
              <a:gd name="T3" fmla="*/ 325926 h 365125"/>
              <a:gd name="T4" fmla="*/ 77784 w 1513204"/>
              <a:gd name="T5" fmla="*/ 309522 h 365125"/>
              <a:gd name="T6" fmla="*/ 95603 w 1513204"/>
              <a:gd name="T7" fmla="*/ 271990 h 365125"/>
              <a:gd name="T8" fmla="*/ 145806 w 1513204"/>
              <a:gd name="T9" fmla="*/ 329137 h 365125"/>
              <a:gd name="T10" fmla="*/ 230409 w 1513204"/>
              <a:gd name="T11" fmla="*/ 331300 h 365125"/>
              <a:gd name="T12" fmla="*/ 316715 w 1513204"/>
              <a:gd name="T13" fmla="*/ 327130 h 365125"/>
              <a:gd name="T14" fmla="*/ 383260 w 1513204"/>
              <a:gd name="T15" fmla="*/ 315855 h 365125"/>
              <a:gd name="T16" fmla="*/ 202053 w 1513204"/>
              <a:gd name="T17" fmla="*/ 315700 h 365125"/>
              <a:gd name="T18" fmla="*/ 120240 w 1513204"/>
              <a:gd name="T19" fmla="*/ 312302 h 365125"/>
              <a:gd name="T20" fmla="*/ 77784 w 1513204"/>
              <a:gd name="T21" fmla="*/ 309522 h 365125"/>
              <a:gd name="T22" fmla="*/ 92351 w 1513204"/>
              <a:gd name="T23" fmla="*/ 325926 h 365125"/>
              <a:gd name="T24" fmla="*/ 77784 w 1513204"/>
              <a:gd name="T25" fmla="*/ 309522 h 365125"/>
              <a:gd name="T26" fmla="*/ 1498666 w 1513204"/>
              <a:gd name="T27" fmla="*/ 308 h 365125"/>
              <a:gd name="T28" fmla="*/ 1385243 w 1513204"/>
              <a:gd name="T29" fmla="*/ 1081 h 365125"/>
              <a:gd name="T30" fmla="*/ 1267792 w 1513204"/>
              <a:gd name="T31" fmla="*/ 4324 h 365125"/>
              <a:gd name="T32" fmla="*/ 1172963 w 1513204"/>
              <a:gd name="T33" fmla="*/ 11583 h 365125"/>
              <a:gd name="T34" fmla="*/ 979742 w 1513204"/>
              <a:gd name="T35" fmla="*/ 33361 h 365125"/>
              <a:gd name="T36" fmla="*/ 879335 w 1513204"/>
              <a:gd name="T37" fmla="*/ 51895 h 365125"/>
              <a:gd name="T38" fmla="*/ 779548 w 1513204"/>
              <a:gd name="T39" fmla="*/ 81550 h 365125"/>
              <a:gd name="T40" fmla="*/ 681465 w 1513204"/>
              <a:gd name="T41" fmla="*/ 131130 h 365125"/>
              <a:gd name="T42" fmla="*/ 584622 w 1513204"/>
              <a:gd name="T43" fmla="*/ 194764 h 365125"/>
              <a:gd name="T44" fmla="*/ 488399 w 1513204"/>
              <a:gd name="T45" fmla="*/ 255773 h 365125"/>
              <a:gd name="T46" fmla="*/ 393260 w 1513204"/>
              <a:gd name="T47" fmla="*/ 297475 h 365125"/>
              <a:gd name="T48" fmla="*/ 287585 w 1513204"/>
              <a:gd name="T49" fmla="*/ 314001 h 365125"/>
              <a:gd name="T50" fmla="*/ 383260 w 1513204"/>
              <a:gd name="T51" fmla="*/ 315855 h 365125"/>
              <a:gd name="T52" fmla="*/ 471354 w 1513204"/>
              <a:gd name="T53" fmla="*/ 282493 h 365125"/>
              <a:gd name="T54" fmla="*/ 593144 w 1513204"/>
              <a:gd name="T55" fmla="*/ 207583 h 365125"/>
              <a:gd name="T56" fmla="*/ 665660 w 1513204"/>
              <a:gd name="T57" fmla="*/ 159394 h 365125"/>
              <a:gd name="T58" fmla="*/ 761574 w 1513204"/>
              <a:gd name="T59" fmla="*/ 105645 h 365125"/>
              <a:gd name="T60" fmla="*/ 858417 w 1513204"/>
              <a:gd name="T61" fmla="*/ 73055 h 365125"/>
              <a:gd name="T62" fmla="*/ 982376 w 1513204"/>
              <a:gd name="T63" fmla="*/ 48652 h 365125"/>
              <a:gd name="T64" fmla="*/ 1174512 w 1513204"/>
              <a:gd name="T65" fmla="*/ 26874 h 365125"/>
              <a:gd name="T66" fmla="*/ 1268876 w 1513204"/>
              <a:gd name="T67" fmla="*/ 19769 h 365125"/>
              <a:gd name="T68" fmla="*/ 1385553 w 1513204"/>
              <a:gd name="T69" fmla="*/ 16526 h 365125"/>
              <a:gd name="T70" fmla="*/ 1483171 w 1513204"/>
              <a:gd name="T71" fmla="*/ 15754 h 365125"/>
              <a:gd name="T72" fmla="*/ 1512921 w 1513204"/>
              <a:gd name="T73" fmla="*/ 15290 h 365125"/>
              <a:gd name="T74" fmla="*/ 93340 w 1513204"/>
              <a:gd name="T75" fmla="*/ 309522 h 365125"/>
              <a:gd name="T76" fmla="*/ 93282 w 1513204"/>
              <a:gd name="T77" fmla="*/ 310487 h 36512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513204"/>
              <a:gd name="T118" fmla="*/ 0 h 365125"/>
              <a:gd name="T119" fmla="*/ 1513204 w 1513204"/>
              <a:gd name="T120" fmla="*/ 365125 h 36512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513204" h="365125">
                <a:moveTo>
                  <a:pt x="95603" y="271990"/>
                </a:moveTo>
                <a:lnTo>
                  <a:pt x="0" y="312765"/>
                </a:lnTo>
                <a:lnTo>
                  <a:pt x="90025" y="364507"/>
                </a:lnTo>
                <a:lnTo>
                  <a:pt x="92351" y="325926"/>
                </a:lnTo>
                <a:lnTo>
                  <a:pt x="76854" y="324967"/>
                </a:lnTo>
                <a:lnTo>
                  <a:pt x="77784" y="309522"/>
                </a:lnTo>
                <a:lnTo>
                  <a:pt x="93340" y="309522"/>
                </a:lnTo>
                <a:lnTo>
                  <a:pt x="95603" y="271990"/>
                </a:lnTo>
                <a:close/>
              </a:path>
              <a:path w="1513204" h="365125">
                <a:moveTo>
                  <a:pt x="93282" y="310487"/>
                </a:moveTo>
                <a:lnTo>
                  <a:pt x="145806" y="329137"/>
                </a:lnTo>
                <a:lnTo>
                  <a:pt x="201588" y="331145"/>
                </a:lnTo>
                <a:lnTo>
                  <a:pt x="230409" y="331300"/>
                </a:lnTo>
                <a:lnTo>
                  <a:pt x="259384" y="330836"/>
                </a:lnTo>
                <a:lnTo>
                  <a:pt x="316715" y="327130"/>
                </a:lnTo>
                <a:lnTo>
                  <a:pt x="371412" y="318789"/>
                </a:lnTo>
                <a:lnTo>
                  <a:pt x="383260" y="315855"/>
                </a:lnTo>
                <a:lnTo>
                  <a:pt x="230409" y="315855"/>
                </a:lnTo>
                <a:lnTo>
                  <a:pt x="202053" y="315700"/>
                </a:lnTo>
                <a:lnTo>
                  <a:pt x="174007" y="314928"/>
                </a:lnTo>
                <a:lnTo>
                  <a:pt x="120240" y="312302"/>
                </a:lnTo>
                <a:lnTo>
                  <a:pt x="93282" y="310487"/>
                </a:lnTo>
                <a:close/>
              </a:path>
              <a:path w="1513204" h="365125">
                <a:moveTo>
                  <a:pt x="77784" y="309522"/>
                </a:moveTo>
                <a:lnTo>
                  <a:pt x="76854" y="324967"/>
                </a:lnTo>
                <a:lnTo>
                  <a:pt x="92351" y="325926"/>
                </a:lnTo>
                <a:lnTo>
                  <a:pt x="93282" y="310487"/>
                </a:lnTo>
                <a:lnTo>
                  <a:pt x="77784" y="309522"/>
                </a:lnTo>
                <a:close/>
              </a:path>
              <a:path w="1513204" h="365125">
                <a:moveTo>
                  <a:pt x="1512456" y="0"/>
                </a:moveTo>
                <a:lnTo>
                  <a:pt x="1498666" y="308"/>
                </a:lnTo>
                <a:lnTo>
                  <a:pt x="1465971" y="617"/>
                </a:lnTo>
                <a:lnTo>
                  <a:pt x="1385243" y="1081"/>
                </a:lnTo>
                <a:lnTo>
                  <a:pt x="1315981" y="2471"/>
                </a:lnTo>
                <a:lnTo>
                  <a:pt x="1267792" y="4324"/>
                </a:lnTo>
                <a:lnTo>
                  <a:pt x="1219758" y="7259"/>
                </a:lnTo>
                <a:lnTo>
                  <a:pt x="1172963" y="11583"/>
                </a:lnTo>
                <a:lnTo>
                  <a:pt x="1029480" y="26874"/>
                </a:lnTo>
                <a:lnTo>
                  <a:pt x="979742" y="33361"/>
                </a:lnTo>
                <a:lnTo>
                  <a:pt x="929693" y="41547"/>
                </a:lnTo>
                <a:lnTo>
                  <a:pt x="879335" y="51895"/>
                </a:lnTo>
                <a:lnTo>
                  <a:pt x="829286" y="65178"/>
                </a:lnTo>
                <a:lnTo>
                  <a:pt x="779548" y="81550"/>
                </a:lnTo>
                <a:lnTo>
                  <a:pt x="730274" y="103637"/>
                </a:lnTo>
                <a:lnTo>
                  <a:pt x="681465" y="131130"/>
                </a:lnTo>
                <a:lnTo>
                  <a:pt x="632811" y="162329"/>
                </a:lnTo>
                <a:lnTo>
                  <a:pt x="584622" y="194764"/>
                </a:lnTo>
                <a:lnTo>
                  <a:pt x="536433" y="226581"/>
                </a:lnTo>
                <a:lnTo>
                  <a:pt x="488399" y="255773"/>
                </a:lnTo>
                <a:lnTo>
                  <a:pt x="440829" y="280022"/>
                </a:lnTo>
                <a:lnTo>
                  <a:pt x="393260" y="297475"/>
                </a:lnTo>
                <a:lnTo>
                  <a:pt x="342592" y="308286"/>
                </a:lnTo>
                <a:lnTo>
                  <a:pt x="287585" y="314001"/>
                </a:lnTo>
                <a:lnTo>
                  <a:pt x="230409" y="315855"/>
                </a:lnTo>
                <a:lnTo>
                  <a:pt x="383260" y="315855"/>
                </a:lnTo>
                <a:lnTo>
                  <a:pt x="421771" y="304271"/>
                </a:lnTo>
                <a:lnTo>
                  <a:pt x="471354" y="282493"/>
                </a:lnTo>
                <a:lnTo>
                  <a:pt x="520318" y="255000"/>
                </a:lnTo>
                <a:lnTo>
                  <a:pt x="593144" y="207583"/>
                </a:lnTo>
                <a:lnTo>
                  <a:pt x="641488" y="174994"/>
                </a:lnTo>
                <a:lnTo>
                  <a:pt x="665660" y="159394"/>
                </a:lnTo>
                <a:lnTo>
                  <a:pt x="713694" y="130203"/>
                </a:lnTo>
                <a:lnTo>
                  <a:pt x="761574" y="105645"/>
                </a:lnTo>
                <a:lnTo>
                  <a:pt x="809608" y="87420"/>
                </a:lnTo>
                <a:lnTo>
                  <a:pt x="858417" y="73055"/>
                </a:lnTo>
                <a:lnTo>
                  <a:pt x="932792" y="56684"/>
                </a:lnTo>
                <a:lnTo>
                  <a:pt x="982376" y="48652"/>
                </a:lnTo>
                <a:lnTo>
                  <a:pt x="1031650" y="42165"/>
                </a:lnTo>
                <a:lnTo>
                  <a:pt x="1174512" y="26874"/>
                </a:lnTo>
                <a:lnTo>
                  <a:pt x="1221152" y="22704"/>
                </a:lnTo>
                <a:lnTo>
                  <a:pt x="1268876" y="19769"/>
                </a:lnTo>
                <a:lnTo>
                  <a:pt x="1316446" y="17916"/>
                </a:lnTo>
                <a:lnTo>
                  <a:pt x="1385553" y="16526"/>
                </a:lnTo>
                <a:lnTo>
                  <a:pt x="1465971" y="16063"/>
                </a:lnTo>
                <a:lnTo>
                  <a:pt x="1483171" y="15754"/>
                </a:lnTo>
                <a:lnTo>
                  <a:pt x="1498821" y="15754"/>
                </a:lnTo>
                <a:lnTo>
                  <a:pt x="1512921" y="15290"/>
                </a:lnTo>
                <a:lnTo>
                  <a:pt x="1512456" y="0"/>
                </a:lnTo>
                <a:close/>
              </a:path>
              <a:path w="1513204" h="365125">
                <a:moveTo>
                  <a:pt x="93340" y="309522"/>
                </a:moveTo>
                <a:lnTo>
                  <a:pt x="77784" y="309522"/>
                </a:lnTo>
                <a:lnTo>
                  <a:pt x="93282" y="310487"/>
                </a:lnTo>
                <a:lnTo>
                  <a:pt x="93340" y="30952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5" name="object 85"/>
          <p:cNvSpPr txBox="1"/>
          <p:nvPr/>
        </p:nvSpPr>
        <p:spPr>
          <a:xfrm>
            <a:off x="2497138" y="3878263"/>
            <a:ext cx="2416175" cy="2127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tabLst>
                <a:tab pos="403225" algn="l"/>
                <a:tab pos="830263" algn="l"/>
                <a:tab pos="1625600" algn="l"/>
              </a:tabLst>
            </a:pPr>
            <a:r>
              <a:rPr lang="en-US" sz="2100" b="1" baseline="2000">
                <a:cs typeface="Arial" charset="0"/>
              </a:rPr>
              <a:t>TCP/UDP</a:t>
            </a:r>
            <a:r>
              <a:rPr lang="th-TH" sz="2100" b="1" baseline="2000">
                <a:cs typeface="Arial" charset="0"/>
              </a:rPr>
              <a:t> 	127.0.0.1</a:t>
            </a:r>
            <a:endParaRPr lang="th-TH" sz="2100" baseline="2000">
              <a:cs typeface="Arial" charset="0"/>
            </a:endParaRPr>
          </a:p>
        </p:txBody>
      </p:sp>
      <p:sp>
        <p:nvSpPr>
          <p:cNvPr id="24661" name="object 86"/>
          <p:cNvSpPr>
            <a:spLocks/>
          </p:cNvSpPr>
          <p:nvPr/>
        </p:nvSpPr>
        <p:spPr bwMode="auto">
          <a:xfrm>
            <a:off x="3435350" y="3409950"/>
            <a:ext cx="322263" cy="3203575"/>
          </a:xfrm>
          <a:custGeom>
            <a:avLst/>
            <a:gdLst>
              <a:gd name="T0" fmla="*/ 69727 w 321310"/>
              <a:gd name="T1" fmla="*/ 2995525 h 3204209"/>
              <a:gd name="T2" fmla="*/ 0 w 321310"/>
              <a:gd name="T3" fmla="*/ 2995525 h 3204209"/>
              <a:gd name="T4" fmla="*/ 104590 w 321310"/>
              <a:gd name="T5" fmla="*/ 3204037 h 3204209"/>
              <a:gd name="T6" fmla="*/ 191749 w 321310"/>
              <a:gd name="T7" fmla="*/ 3030277 h 3204209"/>
              <a:gd name="T8" fmla="*/ 69727 w 321310"/>
              <a:gd name="T9" fmla="*/ 3030277 h 3204209"/>
              <a:gd name="T10" fmla="*/ 69727 w 321310"/>
              <a:gd name="T11" fmla="*/ 2995525 h 3204209"/>
              <a:gd name="T12" fmla="*/ 260004 w 321310"/>
              <a:gd name="T13" fmla="*/ 0 h 3204209"/>
              <a:gd name="T14" fmla="*/ 71276 w 321310"/>
              <a:gd name="T15" fmla="*/ 347054 h 3204209"/>
              <a:gd name="T16" fmla="*/ 69727 w 321310"/>
              <a:gd name="T17" fmla="*/ 352769 h 3204209"/>
              <a:gd name="T18" fmla="*/ 69727 w 321310"/>
              <a:gd name="T19" fmla="*/ 3030277 h 3204209"/>
              <a:gd name="T20" fmla="*/ 139454 w 321310"/>
              <a:gd name="T21" fmla="*/ 3030277 h 3204209"/>
              <a:gd name="T22" fmla="*/ 139454 w 321310"/>
              <a:gd name="T23" fmla="*/ 375164 h 3204209"/>
              <a:gd name="T24" fmla="*/ 135270 w 321310"/>
              <a:gd name="T25" fmla="*/ 375164 h 3204209"/>
              <a:gd name="T26" fmla="*/ 139454 w 321310"/>
              <a:gd name="T27" fmla="*/ 358638 h 3204209"/>
              <a:gd name="T28" fmla="*/ 144252 w 321310"/>
              <a:gd name="T29" fmla="*/ 358638 h 3204209"/>
              <a:gd name="T30" fmla="*/ 321209 w 321310"/>
              <a:gd name="T31" fmla="*/ 33052 h 3204209"/>
              <a:gd name="T32" fmla="*/ 260004 w 321310"/>
              <a:gd name="T33" fmla="*/ 0 h 3204209"/>
              <a:gd name="T34" fmla="*/ 209181 w 321310"/>
              <a:gd name="T35" fmla="*/ 2995525 h 3204209"/>
              <a:gd name="T36" fmla="*/ 139454 w 321310"/>
              <a:gd name="T37" fmla="*/ 2995525 h 3204209"/>
              <a:gd name="T38" fmla="*/ 139454 w 321310"/>
              <a:gd name="T39" fmla="*/ 3030277 h 3204209"/>
              <a:gd name="T40" fmla="*/ 191749 w 321310"/>
              <a:gd name="T41" fmla="*/ 3030277 h 3204209"/>
              <a:gd name="T42" fmla="*/ 209181 w 321310"/>
              <a:gd name="T43" fmla="*/ 2995525 h 3204209"/>
              <a:gd name="T44" fmla="*/ 139454 w 321310"/>
              <a:gd name="T45" fmla="*/ 358638 h 3204209"/>
              <a:gd name="T46" fmla="*/ 135270 w 321310"/>
              <a:gd name="T47" fmla="*/ 375164 h 3204209"/>
              <a:gd name="T48" fmla="*/ 139454 w 321310"/>
              <a:gd name="T49" fmla="*/ 367467 h 3204209"/>
              <a:gd name="T50" fmla="*/ 139454 w 321310"/>
              <a:gd name="T51" fmla="*/ 358638 h 3204209"/>
              <a:gd name="T52" fmla="*/ 139454 w 321310"/>
              <a:gd name="T53" fmla="*/ 367467 h 3204209"/>
              <a:gd name="T54" fmla="*/ 135270 w 321310"/>
              <a:gd name="T55" fmla="*/ 375164 h 3204209"/>
              <a:gd name="T56" fmla="*/ 139454 w 321310"/>
              <a:gd name="T57" fmla="*/ 375164 h 3204209"/>
              <a:gd name="T58" fmla="*/ 139454 w 321310"/>
              <a:gd name="T59" fmla="*/ 367467 h 3204209"/>
              <a:gd name="T60" fmla="*/ 144252 w 321310"/>
              <a:gd name="T61" fmla="*/ 358638 h 3204209"/>
              <a:gd name="T62" fmla="*/ 139454 w 321310"/>
              <a:gd name="T63" fmla="*/ 358638 h 3204209"/>
              <a:gd name="T64" fmla="*/ 139454 w 321310"/>
              <a:gd name="T65" fmla="*/ 367467 h 3204209"/>
              <a:gd name="T66" fmla="*/ 144252 w 321310"/>
              <a:gd name="T67" fmla="*/ 358638 h 320420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321310"/>
              <a:gd name="T103" fmla="*/ 0 h 3204209"/>
              <a:gd name="T104" fmla="*/ 321310 w 321310"/>
              <a:gd name="T105" fmla="*/ 3204209 h 3204209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321310" h="3204209">
                <a:moveTo>
                  <a:pt x="69727" y="2995525"/>
                </a:moveTo>
                <a:lnTo>
                  <a:pt x="0" y="2995525"/>
                </a:lnTo>
                <a:lnTo>
                  <a:pt x="104590" y="3204037"/>
                </a:lnTo>
                <a:lnTo>
                  <a:pt x="191749" y="3030277"/>
                </a:lnTo>
                <a:lnTo>
                  <a:pt x="69727" y="3030277"/>
                </a:lnTo>
                <a:lnTo>
                  <a:pt x="69727" y="2995525"/>
                </a:lnTo>
                <a:close/>
              </a:path>
              <a:path w="321310" h="3204209">
                <a:moveTo>
                  <a:pt x="260004" y="0"/>
                </a:moveTo>
                <a:lnTo>
                  <a:pt x="71276" y="347054"/>
                </a:lnTo>
                <a:lnTo>
                  <a:pt x="69727" y="352769"/>
                </a:lnTo>
                <a:lnTo>
                  <a:pt x="69727" y="3030277"/>
                </a:lnTo>
                <a:lnTo>
                  <a:pt x="139454" y="3030277"/>
                </a:lnTo>
                <a:lnTo>
                  <a:pt x="139454" y="375164"/>
                </a:lnTo>
                <a:lnTo>
                  <a:pt x="135270" y="375164"/>
                </a:lnTo>
                <a:lnTo>
                  <a:pt x="139454" y="358638"/>
                </a:lnTo>
                <a:lnTo>
                  <a:pt x="144252" y="358638"/>
                </a:lnTo>
                <a:lnTo>
                  <a:pt x="321209" y="33052"/>
                </a:lnTo>
                <a:lnTo>
                  <a:pt x="260004" y="0"/>
                </a:lnTo>
                <a:close/>
              </a:path>
              <a:path w="321310" h="3204209">
                <a:moveTo>
                  <a:pt x="209181" y="2995525"/>
                </a:moveTo>
                <a:lnTo>
                  <a:pt x="139454" y="2995525"/>
                </a:lnTo>
                <a:lnTo>
                  <a:pt x="139454" y="3030277"/>
                </a:lnTo>
                <a:lnTo>
                  <a:pt x="191749" y="3030277"/>
                </a:lnTo>
                <a:lnTo>
                  <a:pt x="209181" y="2995525"/>
                </a:lnTo>
                <a:close/>
              </a:path>
              <a:path w="321310" h="3204209">
                <a:moveTo>
                  <a:pt x="139454" y="358638"/>
                </a:moveTo>
                <a:lnTo>
                  <a:pt x="135270" y="375164"/>
                </a:lnTo>
                <a:lnTo>
                  <a:pt x="139454" y="367467"/>
                </a:lnTo>
                <a:lnTo>
                  <a:pt x="139454" y="358638"/>
                </a:lnTo>
                <a:close/>
              </a:path>
              <a:path w="321310" h="3204209">
                <a:moveTo>
                  <a:pt x="139454" y="367467"/>
                </a:moveTo>
                <a:lnTo>
                  <a:pt x="135270" y="375164"/>
                </a:lnTo>
                <a:lnTo>
                  <a:pt x="139454" y="375164"/>
                </a:lnTo>
                <a:lnTo>
                  <a:pt x="139454" y="367467"/>
                </a:lnTo>
                <a:close/>
              </a:path>
              <a:path w="321310" h="3204209">
                <a:moveTo>
                  <a:pt x="144252" y="358638"/>
                </a:moveTo>
                <a:lnTo>
                  <a:pt x="139454" y="358638"/>
                </a:lnTo>
                <a:lnTo>
                  <a:pt x="139454" y="367467"/>
                </a:lnTo>
                <a:lnTo>
                  <a:pt x="144252" y="3586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7" name="object 87"/>
          <p:cNvSpPr txBox="1"/>
          <p:nvPr/>
        </p:nvSpPr>
        <p:spPr>
          <a:xfrm>
            <a:off x="3713163" y="6170613"/>
            <a:ext cx="1114425" cy="334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en-US" sz="2200">
                <a:latin typeface="BrowalliaUPC" pitchFamily="34" charset="-34"/>
                <a:cs typeface="BrowalliaUPC" pitchFamily="34" charset="-34"/>
              </a:rPr>
              <a:t>Address</a:t>
            </a:r>
            <a:r>
              <a:rPr lang="th-TH" sz="2200">
                <a:latin typeface="BrowalliaUPC" pitchFamily="34" charset="-34"/>
                <a:cs typeface="BrowalliaUPC" pitchFamily="34" charset="-34"/>
              </a:rPr>
              <a:t>อื่นๆ</a:t>
            </a:r>
          </a:p>
        </p:txBody>
      </p:sp>
      <p:sp>
        <p:nvSpPr>
          <p:cNvPr id="24663" name="object 88"/>
          <p:cNvSpPr txBox="1">
            <a:spLocks noChangeArrowheads="1"/>
          </p:cNvSpPr>
          <p:nvPr/>
        </p:nvSpPr>
        <p:spPr bwMode="auto">
          <a:xfrm>
            <a:off x="6684963" y="3095625"/>
            <a:ext cx="1570037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2638"/>
              </a:lnSpc>
            </a:pPr>
            <a:r>
              <a:rPr lang="th-TH" sz="2200">
                <a:solidFill>
                  <a:srgbClr val="003399"/>
                </a:solidFill>
                <a:latin typeface="BrowalliaUPC" pitchFamily="34" charset="-34"/>
                <a:cs typeface="BrowalliaUPC" pitchFamily="34" charset="-34"/>
              </a:rPr>
              <a:t>แพ็กเก็ตผ่านลูปแบคอินเตอเฟสเข้าสู่อีกโปรเซสนึง</a:t>
            </a:r>
            <a:endParaRPr lang="th-TH" sz="220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4664" name="object 89"/>
          <p:cNvSpPr>
            <a:spLocks/>
          </p:cNvSpPr>
          <p:nvPr/>
        </p:nvSpPr>
        <p:spPr bwMode="auto">
          <a:xfrm>
            <a:off x="5657850" y="3316288"/>
            <a:ext cx="1000125" cy="790575"/>
          </a:xfrm>
          <a:custGeom>
            <a:avLst/>
            <a:gdLst>
              <a:gd name="T0" fmla="*/ 0 w 1000759"/>
              <a:gd name="T1" fmla="*/ 741371 h 790575"/>
              <a:gd name="T2" fmla="*/ 92756 w 1000759"/>
              <a:gd name="T3" fmla="*/ 751630 h 790575"/>
              <a:gd name="T4" fmla="*/ 77784 w 1000759"/>
              <a:gd name="T5" fmla="*/ 735656 h 790575"/>
              <a:gd name="T6" fmla="*/ 94208 w 1000759"/>
              <a:gd name="T7" fmla="*/ 697352 h 790575"/>
              <a:gd name="T8" fmla="*/ 92756 w 1000759"/>
              <a:gd name="T9" fmla="*/ 751630 h 790575"/>
              <a:gd name="T10" fmla="*/ 133720 w 1000759"/>
              <a:gd name="T11" fmla="*/ 753727 h 790575"/>
              <a:gd name="T12" fmla="*/ 193841 w 1000759"/>
              <a:gd name="T13" fmla="*/ 754962 h 790575"/>
              <a:gd name="T14" fmla="*/ 254890 w 1000759"/>
              <a:gd name="T15" fmla="*/ 751719 h 790575"/>
              <a:gd name="T16" fmla="*/ 312532 w 1000759"/>
              <a:gd name="T17" fmla="*/ 740907 h 790575"/>
              <a:gd name="T18" fmla="*/ 193996 w 1000759"/>
              <a:gd name="T19" fmla="*/ 739672 h 790575"/>
              <a:gd name="T20" fmla="*/ 134495 w 1000759"/>
              <a:gd name="T21" fmla="*/ 738282 h 790575"/>
              <a:gd name="T22" fmla="*/ 77784 w 1000759"/>
              <a:gd name="T23" fmla="*/ 735656 h 790575"/>
              <a:gd name="T24" fmla="*/ 92756 w 1000759"/>
              <a:gd name="T25" fmla="*/ 751630 h 790575"/>
              <a:gd name="T26" fmla="*/ 77784 w 1000759"/>
              <a:gd name="T27" fmla="*/ 735656 h 790575"/>
              <a:gd name="T28" fmla="*/ 805579 w 1000759"/>
              <a:gd name="T29" fmla="*/ 4324 h 790575"/>
              <a:gd name="T30" fmla="*/ 724541 w 1000759"/>
              <a:gd name="T31" fmla="*/ 6023 h 790575"/>
              <a:gd name="T32" fmla="*/ 643657 w 1000759"/>
              <a:gd name="T33" fmla="*/ 12201 h 790575"/>
              <a:gd name="T34" fmla="*/ 550688 w 1000759"/>
              <a:gd name="T35" fmla="*/ 30272 h 790575"/>
              <a:gd name="T36" fmla="*/ 463607 w 1000759"/>
              <a:gd name="T37" fmla="*/ 75218 h 790575"/>
              <a:gd name="T38" fmla="*/ 418362 w 1000759"/>
              <a:gd name="T39" fmla="*/ 158468 h 790575"/>
              <a:gd name="T40" fmla="*/ 407049 w 1000759"/>
              <a:gd name="T41" fmla="*/ 255155 h 790575"/>
              <a:gd name="T42" fmla="*/ 407980 w 1000759"/>
              <a:gd name="T43" fmla="*/ 342111 h 790575"/>
              <a:gd name="T44" fmla="*/ 412319 w 1000759"/>
              <a:gd name="T45" fmla="*/ 431694 h 790575"/>
              <a:gd name="T46" fmla="*/ 415413 w 1000759"/>
              <a:gd name="T47" fmla="*/ 517569 h 790575"/>
              <a:gd name="T48" fmla="*/ 415108 w 1000759"/>
              <a:gd name="T49" fmla="*/ 557418 h 790575"/>
              <a:gd name="T50" fmla="*/ 400078 w 1000759"/>
              <a:gd name="T51" fmla="*/ 653178 h 790575"/>
              <a:gd name="T52" fmla="*/ 333450 w 1000759"/>
              <a:gd name="T53" fmla="*/ 717431 h 790575"/>
              <a:gd name="T54" fmla="*/ 224056 w 1000759"/>
              <a:gd name="T55" fmla="*/ 738745 h 790575"/>
              <a:gd name="T56" fmla="*/ 316526 w 1000759"/>
              <a:gd name="T57" fmla="*/ 739672 h 790575"/>
              <a:gd name="T58" fmla="*/ 393105 w 1000759"/>
              <a:gd name="T59" fmla="*/ 694572 h 790575"/>
              <a:gd name="T60" fmla="*/ 425954 w 1000759"/>
              <a:gd name="T61" fmla="*/ 613175 h 790575"/>
              <a:gd name="T62" fmla="*/ 430912 w 1000759"/>
              <a:gd name="T63" fmla="*/ 538111 h 790575"/>
              <a:gd name="T64" fmla="*/ 429673 w 1000759"/>
              <a:gd name="T65" fmla="*/ 474940 h 790575"/>
              <a:gd name="T66" fmla="*/ 425334 w 1000759"/>
              <a:gd name="T67" fmla="*/ 386130 h 790575"/>
              <a:gd name="T68" fmla="*/ 422235 w 1000759"/>
              <a:gd name="T69" fmla="*/ 297475 h 790575"/>
              <a:gd name="T70" fmla="*/ 423519 w 1000759"/>
              <a:gd name="T71" fmla="*/ 234304 h 790575"/>
              <a:gd name="T72" fmla="*/ 443308 w 1000759"/>
              <a:gd name="T73" fmla="*/ 131130 h 790575"/>
              <a:gd name="T74" fmla="*/ 497231 w 1000759"/>
              <a:gd name="T75" fmla="*/ 69657 h 790575"/>
              <a:gd name="T76" fmla="*/ 608019 w 1000759"/>
              <a:gd name="T77" fmla="*/ 32898 h 790575"/>
              <a:gd name="T78" fmla="*/ 685184 w 1000759"/>
              <a:gd name="T79" fmla="*/ 23785 h 790575"/>
              <a:gd name="T80" fmla="*/ 765757 w 1000759"/>
              <a:gd name="T81" fmla="*/ 20233 h 790575"/>
              <a:gd name="T82" fmla="*/ 924347 w 1000759"/>
              <a:gd name="T83" fmla="*/ 19769 h 790575"/>
              <a:gd name="T84" fmla="*/ 962852 w 1000759"/>
              <a:gd name="T85" fmla="*/ 18688 h 790575"/>
              <a:gd name="T86" fmla="*/ 989039 w 1000759"/>
              <a:gd name="T87" fmla="*/ 16835 h 790575"/>
              <a:gd name="T88" fmla="*/ 999035 w 1000759"/>
              <a:gd name="T89" fmla="*/ 4479 h 790575"/>
              <a:gd name="T90" fmla="*/ 844626 w 1000759"/>
              <a:gd name="T91" fmla="*/ 4324 h 790575"/>
              <a:gd name="T92" fmla="*/ 77784 w 1000759"/>
              <a:gd name="T93" fmla="*/ 735656 h 790575"/>
              <a:gd name="T94" fmla="*/ 93184 w 1000759"/>
              <a:gd name="T95" fmla="*/ 735656 h 790575"/>
              <a:gd name="T96" fmla="*/ 844626 w 1000759"/>
              <a:gd name="T97" fmla="*/ 19769 h 790575"/>
              <a:gd name="T98" fmla="*/ 916368 w 1000759"/>
              <a:gd name="T99" fmla="*/ 19924 h 790575"/>
              <a:gd name="T100" fmla="*/ 998490 w 1000759"/>
              <a:gd name="T101" fmla="*/ 0 h 790575"/>
              <a:gd name="T102" fmla="*/ 916368 w 1000759"/>
              <a:gd name="T103" fmla="*/ 4479 h 790575"/>
              <a:gd name="T104" fmla="*/ 998490 w 1000759"/>
              <a:gd name="T105" fmla="*/ 0 h 79057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000759"/>
              <a:gd name="T160" fmla="*/ 0 h 790575"/>
              <a:gd name="T161" fmla="*/ 1000759 w 1000759"/>
              <a:gd name="T162" fmla="*/ 790575 h 79057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000759" h="790575">
                <a:moveTo>
                  <a:pt x="94208" y="697352"/>
                </a:moveTo>
                <a:lnTo>
                  <a:pt x="0" y="741371"/>
                </a:lnTo>
                <a:lnTo>
                  <a:pt x="91729" y="790023"/>
                </a:lnTo>
                <a:lnTo>
                  <a:pt x="92756" y="751630"/>
                </a:lnTo>
                <a:lnTo>
                  <a:pt x="77164" y="750947"/>
                </a:lnTo>
                <a:lnTo>
                  <a:pt x="77784" y="735656"/>
                </a:lnTo>
                <a:lnTo>
                  <a:pt x="93184" y="735656"/>
                </a:lnTo>
                <a:lnTo>
                  <a:pt x="94208" y="697352"/>
                </a:lnTo>
                <a:close/>
              </a:path>
              <a:path w="1000759" h="790575">
                <a:moveTo>
                  <a:pt x="93166" y="736330"/>
                </a:moveTo>
                <a:lnTo>
                  <a:pt x="92756" y="751630"/>
                </a:lnTo>
                <a:lnTo>
                  <a:pt x="105365" y="752182"/>
                </a:lnTo>
                <a:lnTo>
                  <a:pt x="133720" y="753727"/>
                </a:lnTo>
                <a:lnTo>
                  <a:pt x="163316" y="754808"/>
                </a:lnTo>
                <a:lnTo>
                  <a:pt x="193841" y="754962"/>
                </a:lnTo>
                <a:lnTo>
                  <a:pt x="224521" y="754036"/>
                </a:lnTo>
                <a:lnTo>
                  <a:pt x="254890" y="751719"/>
                </a:lnTo>
                <a:lnTo>
                  <a:pt x="284486" y="747394"/>
                </a:lnTo>
                <a:lnTo>
                  <a:pt x="312532" y="740907"/>
                </a:lnTo>
                <a:lnTo>
                  <a:pt x="316526" y="739672"/>
                </a:lnTo>
                <a:lnTo>
                  <a:pt x="193996" y="739672"/>
                </a:lnTo>
                <a:lnTo>
                  <a:pt x="163935" y="739363"/>
                </a:lnTo>
                <a:lnTo>
                  <a:pt x="134495" y="738282"/>
                </a:lnTo>
                <a:lnTo>
                  <a:pt x="93166" y="736330"/>
                </a:lnTo>
                <a:close/>
              </a:path>
              <a:path w="1000759" h="790575">
                <a:moveTo>
                  <a:pt x="77784" y="735656"/>
                </a:moveTo>
                <a:lnTo>
                  <a:pt x="77164" y="750947"/>
                </a:lnTo>
                <a:lnTo>
                  <a:pt x="92756" y="751630"/>
                </a:lnTo>
                <a:lnTo>
                  <a:pt x="93166" y="736330"/>
                </a:lnTo>
                <a:lnTo>
                  <a:pt x="77784" y="735656"/>
                </a:lnTo>
                <a:close/>
              </a:path>
              <a:path w="1000759" h="790575">
                <a:moveTo>
                  <a:pt x="844626" y="4324"/>
                </a:moveTo>
                <a:lnTo>
                  <a:pt x="805579" y="4324"/>
                </a:lnTo>
                <a:lnTo>
                  <a:pt x="765292" y="4788"/>
                </a:lnTo>
                <a:lnTo>
                  <a:pt x="724541" y="6023"/>
                </a:lnTo>
                <a:lnTo>
                  <a:pt x="683634" y="8340"/>
                </a:lnTo>
                <a:lnTo>
                  <a:pt x="643657" y="12201"/>
                </a:lnTo>
                <a:lnTo>
                  <a:pt x="604765" y="17762"/>
                </a:lnTo>
                <a:lnTo>
                  <a:pt x="550688" y="30272"/>
                </a:lnTo>
                <a:lnTo>
                  <a:pt x="502809" y="48961"/>
                </a:lnTo>
                <a:lnTo>
                  <a:pt x="463607" y="75218"/>
                </a:lnTo>
                <a:lnTo>
                  <a:pt x="435561" y="111360"/>
                </a:lnTo>
                <a:lnTo>
                  <a:pt x="418362" y="158468"/>
                </a:lnTo>
                <a:lnTo>
                  <a:pt x="409530" y="214070"/>
                </a:lnTo>
                <a:lnTo>
                  <a:pt x="407049" y="255155"/>
                </a:lnTo>
                <a:lnTo>
                  <a:pt x="406740" y="297938"/>
                </a:lnTo>
                <a:lnTo>
                  <a:pt x="407980" y="342111"/>
                </a:lnTo>
                <a:lnTo>
                  <a:pt x="409994" y="387057"/>
                </a:lnTo>
                <a:lnTo>
                  <a:pt x="412319" y="431694"/>
                </a:lnTo>
                <a:lnTo>
                  <a:pt x="414178" y="475404"/>
                </a:lnTo>
                <a:lnTo>
                  <a:pt x="415413" y="517569"/>
                </a:lnTo>
                <a:lnTo>
                  <a:pt x="415565" y="538111"/>
                </a:lnTo>
                <a:lnTo>
                  <a:pt x="415108" y="557418"/>
                </a:lnTo>
                <a:lnTo>
                  <a:pt x="410614" y="610395"/>
                </a:lnTo>
                <a:lnTo>
                  <a:pt x="400078" y="653178"/>
                </a:lnTo>
                <a:lnTo>
                  <a:pt x="374046" y="692100"/>
                </a:lnTo>
                <a:lnTo>
                  <a:pt x="333450" y="717431"/>
                </a:lnTo>
                <a:lnTo>
                  <a:pt x="282162" y="732104"/>
                </a:lnTo>
                <a:lnTo>
                  <a:pt x="224056" y="738745"/>
                </a:lnTo>
                <a:lnTo>
                  <a:pt x="193996" y="739672"/>
                </a:lnTo>
                <a:lnTo>
                  <a:pt x="316526" y="739672"/>
                </a:lnTo>
                <a:lnTo>
                  <a:pt x="362890" y="719438"/>
                </a:lnTo>
                <a:lnTo>
                  <a:pt x="393105" y="694572"/>
                </a:lnTo>
                <a:lnTo>
                  <a:pt x="414333" y="659511"/>
                </a:lnTo>
                <a:lnTo>
                  <a:pt x="425954" y="613175"/>
                </a:lnTo>
                <a:lnTo>
                  <a:pt x="430462" y="557418"/>
                </a:lnTo>
                <a:lnTo>
                  <a:pt x="430912" y="538111"/>
                </a:lnTo>
                <a:lnTo>
                  <a:pt x="430912" y="517569"/>
                </a:lnTo>
                <a:lnTo>
                  <a:pt x="429673" y="474940"/>
                </a:lnTo>
                <a:lnTo>
                  <a:pt x="427659" y="430921"/>
                </a:lnTo>
                <a:lnTo>
                  <a:pt x="425334" y="386130"/>
                </a:lnTo>
                <a:lnTo>
                  <a:pt x="423475" y="341494"/>
                </a:lnTo>
                <a:lnTo>
                  <a:pt x="422235" y="297475"/>
                </a:lnTo>
                <a:lnTo>
                  <a:pt x="422552" y="255000"/>
                </a:lnTo>
                <a:lnTo>
                  <a:pt x="423519" y="234304"/>
                </a:lnTo>
                <a:lnTo>
                  <a:pt x="429828" y="178546"/>
                </a:lnTo>
                <a:lnTo>
                  <a:pt x="443308" y="131130"/>
                </a:lnTo>
                <a:lnTo>
                  <a:pt x="465156" y="95451"/>
                </a:lnTo>
                <a:lnTo>
                  <a:pt x="497231" y="69657"/>
                </a:lnTo>
                <a:lnTo>
                  <a:pt x="539532" y="50197"/>
                </a:lnTo>
                <a:lnTo>
                  <a:pt x="608019" y="32898"/>
                </a:lnTo>
                <a:lnTo>
                  <a:pt x="645827" y="27492"/>
                </a:lnTo>
                <a:lnTo>
                  <a:pt x="685184" y="23785"/>
                </a:lnTo>
                <a:lnTo>
                  <a:pt x="725315" y="21468"/>
                </a:lnTo>
                <a:lnTo>
                  <a:pt x="765757" y="20233"/>
                </a:lnTo>
                <a:lnTo>
                  <a:pt x="805734" y="19769"/>
                </a:lnTo>
                <a:lnTo>
                  <a:pt x="924347" y="19769"/>
                </a:lnTo>
                <a:lnTo>
                  <a:pt x="948287" y="19306"/>
                </a:lnTo>
                <a:lnTo>
                  <a:pt x="962852" y="18688"/>
                </a:lnTo>
                <a:lnTo>
                  <a:pt x="976488" y="17916"/>
                </a:lnTo>
                <a:lnTo>
                  <a:pt x="989039" y="16835"/>
                </a:lnTo>
                <a:lnTo>
                  <a:pt x="1000350" y="15290"/>
                </a:lnTo>
                <a:lnTo>
                  <a:pt x="999035" y="4479"/>
                </a:lnTo>
                <a:lnTo>
                  <a:pt x="881814" y="4479"/>
                </a:lnTo>
                <a:lnTo>
                  <a:pt x="844626" y="4324"/>
                </a:lnTo>
                <a:close/>
              </a:path>
              <a:path w="1000759" h="790575">
                <a:moveTo>
                  <a:pt x="93184" y="735656"/>
                </a:moveTo>
                <a:lnTo>
                  <a:pt x="77784" y="735656"/>
                </a:lnTo>
                <a:lnTo>
                  <a:pt x="93166" y="736330"/>
                </a:lnTo>
                <a:lnTo>
                  <a:pt x="93184" y="735656"/>
                </a:lnTo>
                <a:close/>
              </a:path>
              <a:path w="1000759" h="790575">
                <a:moveTo>
                  <a:pt x="924347" y="19769"/>
                </a:moveTo>
                <a:lnTo>
                  <a:pt x="844626" y="19769"/>
                </a:lnTo>
                <a:lnTo>
                  <a:pt x="881814" y="19924"/>
                </a:lnTo>
                <a:lnTo>
                  <a:pt x="916368" y="19924"/>
                </a:lnTo>
                <a:lnTo>
                  <a:pt x="924347" y="19769"/>
                </a:lnTo>
                <a:close/>
              </a:path>
              <a:path w="1000759" h="790575">
                <a:moveTo>
                  <a:pt x="998490" y="0"/>
                </a:moveTo>
                <a:lnTo>
                  <a:pt x="932637" y="4324"/>
                </a:lnTo>
                <a:lnTo>
                  <a:pt x="916368" y="4479"/>
                </a:lnTo>
                <a:lnTo>
                  <a:pt x="999035" y="4479"/>
                </a:lnTo>
                <a:lnTo>
                  <a:pt x="99849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5" name="object 90"/>
          <p:cNvSpPr>
            <a:spLocks noChangeArrowheads="1"/>
          </p:cNvSpPr>
          <p:nvPr/>
        </p:nvSpPr>
        <p:spPr bwMode="auto">
          <a:xfrm>
            <a:off x="1619250" y="2609850"/>
            <a:ext cx="757238" cy="33861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666" name="object 91"/>
          <p:cNvSpPr>
            <a:spLocks/>
          </p:cNvSpPr>
          <p:nvPr/>
        </p:nvSpPr>
        <p:spPr bwMode="auto">
          <a:xfrm>
            <a:off x="1619250" y="2609850"/>
            <a:ext cx="757238" cy="3386138"/>
          </a:xfrm>
          <a:custGeom>
            <a:avLst/>
            <a:gdLst>
              <a:gd name="T0" fmla="*/ 0 w 757555"/>
              <a:gd name="T1" fmla="*/ 3386367 h 3386454"/>
              <a:gd name="T2" fmla="*/ 757312 w 757555"/>
              <a:gd name="T3" fmla="*/ 3386367 h 3386454"/>
              <a:gd name="T4" fmla="*/ 757312 w 757555"/>
              <a:gd name="T5" fmla="*/ 0 h 3386454"/>
              <a:gd name="T6" fmla="*/ 0 w 757555"/>
              <a:gd name="T7" fmla="*/ 0 h 3386454"/>
              <a:gd name="T8" fmla="*/ 0 w 757555"/>
              <a:gd name="T9" fmla="*/ 3386367 h 3386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555"/>
              <a:gd name="T16" fmla="*/ 0 h 3386454"/>
              <a:gd name="T17" fmla="*/ 757555 w 757555"/>
              <a:gd name="T18" fmla="*/ 3386454 h 3386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555" h="3386454">
                <a:moveTo>
                  <a:pt x="0" y="3386367"/>
                </a:moveTo>
                <a:lnTo>
                  <a:pt x="757312" y="3386367"/>
                </a:lnTo>
                <a:lnTo>
                  <a:pt x="757312" y="0"/>
                </a:lnTo>
                <a:lnTo>
                  <a:pt x="0" y="0"/>
                </a:lnTo>
                <a:lnTo>
                  <a:pt x="0" y="3386367"/>
                </a:lnTo>
                <a:close/>
              </a:path>
            </a:pathLst>
          </a:custGeom>
          <a:noFill/>
          <a:ln w="1549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7" name="object 92"/>
          <p:cNvSpPr>
            <a:spLocks/>
          </p:cNvSpPr>
          <p:nvPr/>
        </p:nvSpPr>
        <p:spPr bwMode="auto">
          <a:xfrm>
            <a:off x="1593850" y="2593975"/>
            <a:ext cx="755650" cy="1544638"/>
          </a:xfrm>
          <a:custGeom>
            <a:avLst/>
            <a:gdLst>
              <a:gd name="T0" fmla="*/ 755407 w 755650"/>
              <a:gd name="T1" fmla="*/ 0 h 1544954"/>
              <a:gd name="T2" fmla="*/ 30 w 755650"/>
              <a:gd name="T3" fmla="*/ 0 h 1544954"/>
              <a:gd name="T4" fmla="*/ 0 w 755650"/>
              <a:gd name="T5" fmla="*/ 1544523 h 1544954"/>
              <a:gd name="T6" fmla="*/ 61955 w 755650"/>
              <a:gd name="T7" fmla="*/ 1539403 h 1544954"/>
              <a:gd name="T8" fmla="*/ 122530 w 755650"/>
              <a:gd name="T9" fmla="*/ 1524308 h 1544954"/>
              <a:gd name="T10" fmla="*/ 181533 w 755650"/>
              <a:gd name="T11" fmla="*/ 1499636 h 1544954"/>
              <a:gd name="T12" fmla="*/ 238767 w 755650"/>
              <a:gd name="T13" fmla="*/ 1465784 h 1544954"/>
              <a:gd name="T14" fmla="*/ 294038 w 755650"/>
              <a:gd name="T15" fmla="*/ 1423150 h 1544954"/>
              <a:gd name="T16" fmla="*/ 347153 w 755650"/>
              <a:gd name="T17" fmla="*/ 1372130 h 1544954"/>
              <a:gd name="T18" fmla="*/ 372840 w 755650"/>
              <a:gd name="T19" fmla="*/ 1343600 h 1544954"/>
              <a:gd name="T20" fmla="*/ 397916 w 755650"/>
              <a:gd name="T21" fmla="*/ 1313123 h 1544954"/>
              <a:gd name="T22" fmla="*/ 422355 w 755650"/>
              <a:gd name="T23" fmla="*/ 1280749 h 1544954"/>
              <a:gd name="T24" fmla="*/ 446133 w 755650"/>
              <a:gd name="T25" fmla="*/ 1246526 h 1544954"/>
              <a:gd name="T26" fmla="*/ 469226 w 755650"/>
              <a:gd name="T27" fmla="*/ 1210505 h 1544954"/>
              <a:gd name="T28" fmla="*/ 491610 w 755650"/>
              <a:gd name="T29" fmla="*/ 1172736 h 1544954"/>
              <a:gd name="T30" fmla="*/ 513261 w 755650"/>
              <a:gd name="T31" fmla="*/ 1133268 h 1544954"/>
              <a:gd name="T32" fmla="*/ 534153 w 755650"/>
              <a:gd name="T33" fmla="*/ 1092151 h 1544954"/>
              <a:gd name="T34" fmla="*/ 554263 w 755650"/>
              <a:gd name="T35" fmla="*/ 1049435 h 1544954"/>
              <a:gd name="T36" fmla="*/ 573567 w 755650"/>
              <a:gd name="T37" fmla="*/ 1005168 h 1544954"/>
              <a:gd name="T38" fmla="*/ 592039 w 755650"/>
              <a:gd name="T39" fmla="*/ 959402 h 1544954"/>
              <a:gd name="T40" fmla="*/ 609657 w 755650"/>
              <a:gd name="T41" fmla="*/ 912185 h 1544954"/>
              <a:gd name="T42" fmla="*/ 626395 w 755650"/>
              <a:gd name="T43" fmla="*/ 863568 h 1544954"/>
              <a:gd name="T44" fmla="*/ 642229 w 755650"/>
              <a:gd name="T45" fmla="*/ 813599 h 1544954"/>
              <a:gd name="T46" fmla="*/ 657136 w 755650"/>
              <a:gd name="T47" fmla="*/ 762329 h 1544954"/>
              <a:gd name="T48" fmla="*/ 671089 w 755650"/>
              <a:gd name="T49" fmla="*/ 709807 h 1544954"/>
              <a:gd name="T50" fmla="*/ 684067 w 755650"/>
              <a:gd name="T51" fmla="*/ 656084 h 1544954"/>
              <a:gd name="T52" fmla="*/ 696043 w 755650"/>
              <a:gd name="T53" fmla="*/ 601208 h 1544954"/>
              <a:gd name="T54" fmla="*/ 706994 w 755650"/>
              <a:gd name="T55" fmla="*/ 545229 h 1544954"/>
              <a:gd name="T56" fmla="*/ 716895 w 755650"/>
              <a:gd name="T57" fmla="*/ 488197 h 1544954"/>
              <a:gd name="T58" fmla="*/ 725723 w 755650"/>
              <a:gd name="T59" fmla="*/ 430162 h 1544954"/>
              <a:gd name="T60" fmla="*/ 733452 w 755650"/>
              <a:gd name="T61" fmla="*/ 371174 h 1544954"/>
              <a:gd name="T62" fmla="*/ 740059 w 755650"/>
              <a:gd name="T63" fmla="*/ 311282 h 1544954"/>
              <a:gd name="T64" fmla="*/ 745520 w 755650"/>
              <a:gd name="T65" fmla="*/ 250535 h 1544954"/>
              <a:gd name="T66" fmla="*/ 749809 w 755650"/>
              <a:gd name="T67" fmla="*/ 188984 h 1544954"/>
              <a:gd name="T68" fmla="*/ 752902 w 755650"/>
              <a:gd name="T69" fmla="*/ 126678 h 1544954"/>
              <a:gd name="T70" fmla="*/ 754776 w 755650"/>
              <a:gd name="T71" fmla="*/ 63666 h 1544954"/>
              <a:gd name="T72" fmla="*/ 755407 w 755650"/>
              <a:gd name="T73" fmla="*/ 0 h 154495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755650"/>
              <a:gd name="T112" fmla="*/ 0 h 1544954"/>
              <a:gd name="T113" fmla="*/ 755650 w 755650"/>
              <a:gd name="T114" fmla="*/ 1544954 h 154495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755650" h="1544954">
                <a:moveTo>
                  <a:pt x="755407" y="0"/>
                </a:moveTo>
                <a:lnTo>
                  <a:pt x="30" y="0"/>
                </a:lnTo>
                <a:lnTo>
                  <a:pt x="0" y="1544523"/>
                </a:lnTo>
                <a:lnTo>
                  <a:pt x="61955" y="1539403"/>
                </a:lnTo>
                <a:lnTo>
                  <a:pt x="122530" y="1524308"/>
                </a:lnTo>
                <a:lnTo>
                  <a:pt x="181533" y="1499636"/>
                </a:lnTo>
                <a:lnTo>
                  <a:pt x="238767" y="1465784"/>
                </a:lnTo>
                <a:lnTo>
                  <a:pt x="294038" y="1423150"/>
                </a:lnTo>
                <a:lnTo>
                  <a:pt x="347153" y="1372130"/>
                </a:lnTo>
                <a:lnTo>
                  <a:pt x="372840" y="1343600"/>
                </a:lnTo>
                <a:lnTo>
                  <a:pt x="397916" y="1313123"/>
                </a:lnTo>
                <a:lnTo>
                  <a:pt x="422355" y="1280749"/>
                </a:lnTo>
                <a:lnTo>
                  <a:pt x="446133" y="1246526"/>
                </a:lnTo>
                <a:lnTo>
                  <a:pt x="469226" y="1210505"/>
                </a:lnTo>
                <a:lnTo>
                  <a:pt x="491610" y="1172736"/>
                </a:lnTo>
                <a:lnTo>
                  <a:pt x="513261" y="1133268"/>
                </a:lnTo>
                <a:lnTo>
                  <a:pt x="534153" y="1092151"/>
                </a:lnTo>
                <a:lnTo>
                  <a:pt x="554263" y="1049435"/>
                </a:lnTo>
                <a:lnTo>
                  <a:pt x="573567" y="1005168"/>
                </a:lnTo>
                <a:lnTo>
                  <a:pt x="592039" y="959402"/>
                </a:lnTo>
                <a:lnTo>
                  <a:pt x="609657" y="912185"/>
                </a:lnTo>
                <a:lnTo>
                  <a:pt x="626395" y="863568"/>
                </a:lnTo>
                <a:lnTo>
                  <a:pt x="642229" y="813599"/>
                </a:lnTo>
                <a:lnTo>
                  <a:pt x="657136" y="762329"/>
                </a:lnTo>
                <a:lnTo>
                  <a:pt x="671089" y="709807"/>
                </a:lnTo>
                <a:lnTo>
                  <a:pt x="684067" y="656084"/>
                </a:lnTo>
                <a:lnTo>
                  <a:pt x="696043" y="601208"/>
                </a:lnTo>
                <a:lnTo>
                  <a:pt x="706994" y="545229"/>
                </a:lnTo>
                <a:lnTo>
                  <a:pt x="716895" y="488197"/>
                </a:lnTo>
                <a:lnTo>
                  <a:pt x="725723" y="430162"/>
                </a:lnTo>
                <a:lnTo>
                  <a:pt x="733452" y="371174"/>
                </a:lnTo>
                <a:lnTo>
                  <a:pt x="740059" y="311282"/>
                </a:lnTo>
                <a:lnTo>
                  <a:pt x="745520" y="250535"/>
                </a:lnTo>
                <a:lnTo>
                  <a:pt x="749809" y="188984"/>
                </a:lnTo>
                <a:lnTo>
                  <a:pt x="752902" y="126678"/>
                </a:lnTo>
                <a:lnTo>
                  <a:pt x="754776" y="63666"/>
                </a:lnTo>
                <a:lnTo>
                  <a:pt x="755407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8" name="object 93"/>
          <p:cNvSpPr>
            <a:spLocks/>
          </p:cNvSpPr>
          <p:nvPr/>
        </p:nvSpPr>
        <p:spPr bwMode="auto">
          <a:xfrm>
            <a:off x="1593850" y="2593975"/>
            <a:ext cx="755650" cy="1544638"/>
          </a:xfrm>
          <a:custGeom>
            <a:avLst/>
            <a:gdLst>
              <a:gd name="T0" fmla="*/ 0 w 755650"/>
              <a:gd name="T1" fmla="*/ 1544523 h 1544954"/>
              <a:gd name="T2" fmla="*/ 61955 w 755650"/>
              <a:gd name="T3" fmla="*/ 1539403 h 1544954"/>
              <a:gd name="T4" fmla="*/ 122530 w 755650"/>
              <a:gd name="T5" fmla="*/ 1524308 h 1544954"/>
              <a:gd name="T6" fmla="*/ 181533 w 755650"/>
              <a:gd name="T7" fmla="*/ 1499636 h 1544954"/>
              <a:gd name="T8" fmla="*/ 238767 w 755650"/>
              <a:gd name="T9" fmla="*/ 1465784 h 1544954"/>
              <a:gd name="T10" fmla="*/ 294038 w 755650"/>
              <a:gd name="T11" fmla="*/ 1423150 h 1544954"/>
              <a:gd name="T12" fmla="*/ 347153 w 755650"/>
              <a:gd name="T13" fmla="*/ 1372130 h 1544954"/>
              <a:gd name="T14" fmla="*/ 372840 w 755650"/>
              <a:gd name="T15" fmla="*/ 1343600 h 1544954"/>
              <a:gd name="T16" fmla="*/ 397916 w 755650"/>
              <a:gd name="T17" fmla="*/ 1313123 h 1544954"/>
              <a:gd name="T18" fmla="*/ 422355 w 755650"/>
              <a:gd name="T19" fmla="*/ 1280749 h 1544954"/>
              <a:gd name="T20" fmla="*/ 446133 w 755650"/>
              <a:gd name="T21" fmla="*/ 1246526 h 1544954"/>
              <a:gd name="T22" fmla="*/ 469226 w 755650"/>
              <a:gd name="T23" fmla="*/ 1210505 h 1544954"/>
              <a:gd name="T24" fmla="*/ 491610 w 755650"/>
              <a:gd name="T25" fmla="*/ 1172736 h 1544954"/>
              <a:gd name="T26" fmla="*/ 513261 w 755650"/>
              <a:gd name="T27" fmla="*/ 1133268 h 1544954"/>
              <a:gd name="T28" fmla="*/ 534153 w 755650"/>
              <a:gd name="T29" fmla="*/ 1092151 h 1544954"/>
              <a:gd name="T30" fmla="*/ 554263 w 755650"/>
              <a:gd name="T31" fmla="*/ 1049435 h 1544954"/>
              <a:gd name="T32" fmla="*/ 573567 w 755650"/>
              <a:gd name="T33" fmla="*/ 1005168 h 1544954"/>
              <a:gd name="T34" fmla="*/ 592039 w 755650"/>
              <a:gd name="T35" fmla="*/ 959402 h 1544954"/>
              <a:gd name="T36" fmla="*/ 609657 w 755650"/>
              <a:gd name="T37" fmla="*/ 912185 h 1544954"/>
              <a:gd name="T38" fmla="*/ 626395 w 755650"/>
              <a:gd name="T39" fmla="*/ 863568 h 1544954"/>
              <a:gd name="T40" fmla="*/ 642229 w 755650"/>
              <a:gd name="T41" fmla="*/ 813599 h 1544954"/>
              <a:gd name="T42" fmla="*/ 657136 w 755650"/>
              <a:gd name="T43" fmla="*/ 762329 h 1544954"/>
              <a:gd name="T44" fmla="*/ 671089 w 755650"/>
              <a:gd name="T45" fmla="*/ 709807 h 1544954"/>
              <a:gd name="T46" fmla="*/ 684067 w 755650"/>
              <a:gd name="T47" fmla="*/ 656084 h 1544954"/>
              <a:gd name="T48" fmla="*/ 696043 w 755650"/>
              <a:gd name="T49" fmla="*/ 601208 h 1544954"/>
              <a:gd name="T50" fmla="*/ 706994 w 755650"/>
              <a:gd name="T51" fmla="*/ 545229 h 1544954"/>
              <a:gd name="T52" fmla="*/ 716895 w 755650"/>
              <a:gd name="T53" fmla="*/ 488197 h 1544954"/>
              <a:gd name="T54" fmla="*/ 725723 w 755650"/>
              <a:gd name="T55" fmla="*/ 430162 h 1544954"/>
              <a:gd name="T56" fmla="*/ 733452 w 755650"/>
              <a:gd name="T57" fmla="*/ 371174 h 1544954"/>
              <a:gd name="T58" fmla="*/ 740059 w 755650"/>
              <a:gd name="T59" fmla="*/ 311282 h 1544954"/>
              <a:gd name="T60" fmla="*/ 745520 w 755650"/>
              <a:gd name="T61" fmla="*/ 250535 h 1544954"/>
              <a:gd name="T62" fmla="*/ 749809 w 755650"/>
              <a:gd name="T63" fmla="*/ 188984 h 1544954"/>
              <a:gd name="T64" fmla="*/ 752902 w 755650"/>
              <a:gd name="T65" fmla="*/ 126678 h 1544954"/>
              <a:gd name="T66" fmla="*/ 754776 w 755650"/>
              <a:gd name="T67" fmla="*/ 63666 h 1544954"/>
              <a:gd name="T68" fmla="*/ 755407 w 755650"/>
              <a:gd name="T69" fmla="*/ 0 h 154495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55650"/>
              <a:gd name="T106" fmla="*/ 0 h 1544954"/>
              <a:gd name="T107" fmla="*/ 755650 w 755650"/>
              <a:gd name="T108" fmla="*/ 1544954 h 154495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55650" h="1544954">
                <a:moveTo>
                  <a:pt x="0" y="1544523"/>
                </a:moveTo>
                <a:lnTo>
                  <a:pt x="61955" y="1539403"/>
                </a:lnTo>
                <a:lnTo>
                  <a:pt x="122530" y="1524308"/>
                </a:lnTo>
                <a:lnTo>
                  <a:pt x="181533" y="1499636"/>
                </a:lnTo>
                <a:lnTo>
                  <a:pt x="238767" y="1465784"/>
                </a:lnTo>
                <a:lnTo>
                  <a:pt x="294038" y="1423150"/>
                </a:lnTo>
                <a:lnTo>
                  <a:pt x="347153" y="1372130"/>
                </a:lnTo>
                <a:lnTo>
                  <a:pt x="372840" y="1343600"/>
                </a:lnTo>
                <a:lnTo>
                  <a:pt x="397916" y="1313123"/>
                </a:lnTo>
                <a:lnTo>
                  <a:pt x="422355" y="1280749"/>
                </a:lnTo>
                <a:lnTo>
                  <a:pt x="446133" y="1246526"/>
                </a:lnTo>
                <a:lnTo>
                  <a:pt x="469226" y="1210505"/>
                </a:lnTo>
                <a:lnTo>
                  <a:pt x="491610" y="1172736"/>
                </a:lnTo>
                <a:lnTo>
                  <a:pt x="513261" y="1133268"/>
                </a:lnTo>
                <a:lnTo>
                  <a:pt x="534153" y="1092151"/>
                </a:lnTo>
                <a:lnTo>
                  <a:pt x="554263" y="1049435"/>
                </a:lnTo>
                <a:lnTo>
                  <a:pt x="573567" y="1005168"/>
                </a:lnTo>
                <a:lnTo>
                  <a:pt x="592039" y="959402"/>
                </a:lnTo>
                <a:lnTo>
                  <a:pt x="609657" y="912185"/>
                </a:lnTo>
                <a:lnTo>
                  <a:pt x="626395" y="863568"/>
                </a:lnTo>
                <a:lnTo>
                  <a:pt x="642229" y="813599"/>
                </a:lnTo>
                <a:lnTo>
                  <a:pt x="657136" y="762329"/>
                </a:lnTo>
                <a:lnTo>
                  <a:pt x="671089" y="709807"/>
                </a:lnTo>
                <a:lnTo>
                  <a:pt x="684067" y="656084"/>
                </a:lnTo>
                <a:lnTo>
                  <a:pt x="696043" y="601208"/>
                </a:lnTo>
                <a:lnTo>
                  <a:pt x="706994" y="545229"/>
                </a:lnTo>
                <a:lnTo>
                  <a:pt x="716895" y="488197"/>
                </a:lnTo>
                <a:lnTo>
                  <a:pt x="725723" y="430162"/>
                </a:lnTo>
                <a:lnTo>
                  <a:pt x="733452" y="371174"/>
                </a:lnTo>
                <a:lnTo>
                  <a:pt x="740059" y="311282"/>
                </a:lnTo>
                <a:lnTo>
                  <a:pt x="745520" y="250535"/>
                </a:lnTo>
                <a:lnTo>
                  <a:pt x="749809" y="188984"/>
                </a:lnTo>
                <a:lnTo>
                  <a:pt x="752902" y="126678"/>
                </a:lnTo>
                <a:lnTo>
                  <a:pt x="754776" y="63666"/>
                </a:lnTo>
                <a:lnTo>
                  <a:pt x="755407" y="0"/>
                </a:lnTo>
              </a:path>
            </a:pathLst>
          </a:custGeom>
          <a:noFill/>
          <a:ln w="1548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69" name="object 94"/>
          <p:cNvSpPr>
            <a:spLocks/>
          </p:cNvSpPr>
          <p:nvPr/>
        </p:nvSpPr>
        <p:spPr bwMode="auto">
          <a:xfrm>
            <a:off x="1514475" y="4498975"/>
            <a:ext cx="849313" cy="1544638"/>
          </a:xfrm>
          <a:custGeom>
            <a:avLst/>
            <a:gdLst>
              <a:gd name="T0" fmla="*/ 0 w 848994"/>
              <a:gd name="T1" fmla="*/ 0 h 1544954"/>
              <a:gd name="T2" fmla="*/ 30 w 848994"/>
              <a:gd name="T3" fmla="*/ 1544523 h 1544954"/>
              <a:gd name="T4" fmla="*/ 848376 w 848994"/>
              <a:gd name="T5" fmla="*/ 1544523 h 1544954"/>
              <a:gd name="T6" fmla="*/ 847734 w 848994"/>
              <a:gd name="T7" fmla="*/ 1483872 h 1544954"/>
              <a:gd name="T8" fmla="*/ 845823 w 848994"/>
              <a:gd name="T9" fmla="*/ 1423814 h 1544954"/>
              <a:gd name="T10" fmla="*/ 842668 w 848994"/>
              <a:gd name="T11" fmla="*/ 1364392 h 1544954"/>
              <a:gd name="T12" fmla="*/ 838292 w 848994"/>
              <a:gd name="T13" fmla="*/ 1305647 h 1544954"/>
              <a:gd name="T14" fmla="*/ 832718 w 848994"/>
              <a:gd name="T15" fmla="*/ 1247624 h 1544954"/>
              <a:gd name="T16" fmla="*/ 825970 w 848994"/>
              <a:gd name="T17" fmla="*/ 1190365 h 1544954"/>
              <a:gd name="T18" fmla="*/ 818071 w 848994"/>
              <a:gd name="T19" fmla="*/ 1133914 h 1544954"/>
              <a:gd name="T20" fmla="*/ 809046 w 848994"/>
              <a:gd name="T21" fmla="*/ 1078312 h 1544954"/>
              <a:gd name="T22" fmla="*/ 798917 w 848994"/>
              <a:gd name="T23" fmla="*/ 1023603 h 1544954"/>
              <a:gd name="T24" fmla="*/ 787709 w 848994"/>
              <a:gd name="T25" fmla="*/ 969830 h 1544954"/>
              <a:gd name="T26" fmla="*/ 775444 w 848994"/>
              <a:gd name="T27" fmla="*/ 917036 h 1544954"/>
              <a:gd name="T28" fmla="*/ 762147 w 848994"/>
              <a:gd name="T29" fmla="*/ 865264 h 1544954"/>
              <a:gd name="T30" fmla="*/ 747840 w 848994"/>
              <a:gd name="T31" fmla="*/ 814555 h 1544954"/>
              <a:gd name="T32" fmla="*/ 732549 w 848994"/>
              <a:gd name="T33" fmla="*/ 764955 h 1544954"/>
              <a:gd name="T34" fmla="*/ 716295 w 848994"/>
              <a:gd name="T35" fmla="*/ 716505 h 1544954"/>
              <a:gd name="T36" fmla="*/ 699103 w 848994"/>
              <a:gd name="T37" fmla="*/ 669248 h 1544954"/>
              <a:gd name="T38" fmla="*/ 680996 w 848994"/>
              <a:gd name="T39" fmla="*/ 623227 h 1544954"/>
              <a:gd name="T40" fmla="*/ 661999 w 848994"/>
              <a:gd name="T41" fmla="*/ 578486 h 1544954"/>
              <a:gd name="T42" fmla="*/ 642133 w 848994"/>
              <a:gd name="T43" fmla="*/ 535066 h 1544954"/>
              <a:gd name="T44" fmla="*/ 621424 w 848994"/>
              <a:gd name="T45" fmla="*/ 493012 h 1544954"/>
              <a:gd name="T46" fmla="*/ 599894 w 848994"/>
              <a:gd name="T47" fmla="*/ 452365 h 1544954"/>
              <a:gd name="T48" fmla="*/ 577567 w 848994"/>
              <a:gd name="T49" fmla="*/ 413169 h 1544954"/>
              <a:gd name="T50" fmla="*/ 554467 w 848994"/>
              <a:gd name="T51" fmla="*/ 375467 h 1544954"/>
              <a:gd name="T52" fmla="*/ 530618 w 848994"/>
              <a:gd name="T53" fmla="*/ 339302 h 1544954"/>
              <a:gd name="T54" fmla="*/ 506042 w 848994"/>
              <a:gd name="T55" fmla="*/ 304716 h 1544954"/>
              <a:gd name="T56" fmla="*/ 480764 w 848994"/>
              <a:gd name="T57" fmla="*/ 271752 h 1544954"/>
              <a:gd name="T58" fmla="*/ 454806 w 848994"/>
              <a:gd name="T59" fmla="*/ 240454 h 1544954"/>
              <a:gd name="T60" fmla="*/ 428193 w 848994"/>
              <a:gd name="T61" fmla="*/ 210864 h 1544954"/>
              <a:gd name="T62" fmla="*/ 400949 w 848994"/>
              <a:gd name="T63" fmla="*/ 183025 h 1544954"/>
              <a:gd name="T64" fmla="*/ 373096 w 848994"/>
              <a:gd name="T65" fmla="*/ 156980 h 1544954"/>
              <a:gd name="T66" fmla="*/ 315660 w 848994"/>
              <a:gd name="T67" fmla="*/ 110444 h 1544954"/>
              <a:gd name="T68" fmla="*/ 256074 w 848994"/>
              <a:gd name="T69" fmla="*/ 71599 h 1544954"/>
              <a:gd name="T70" fmla="*/ 194526 w 848994"/>
              <a:gd name="T71" fmla="*/ 40789 h 1544954"/>
              <a:gd name="T72" fmla="*/ 131205 w 848994"/>
              <a:gd name="T73" fmla="*/ 18357 h 1544954"/>
              <a:gd name="T74" fmla="*/ 66300 w 848994"/>
              <a:gd name="T75" fmla="*/ 4646 h 1544954"/>
              <a:gd name="T76" fmla="*/ 0 w 848994"/>
              <a:gd name="T77" fmla="*/ 0 h 154495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48994"/>
              <a:gd name="T118" fmla="*/ 0 h 1544954"/>
              <a:gd name="T119" fmla="*/ 848994 w 848994"/>
              <a:gd name="T120" fmla="*/ 1544954 h 154495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48994" h="1544954">
                <a:moveTo>
                  <a:pt x="0" y="0"/>
                </a:moveTo>
                <a:lnTo>
                  <a:pt x="30" y="1544523"/>
                </a:lnTo>
                <a:lnTo>
                  <a:pt x="848376" y="1544523"/>
                </a:lnTo>
                <a:lnTo>
                  <a:pt x="847734" y="1483872"/>
                </a:lnTo>
                <a:lnTo>
                  <a:pt x="845823" y="1423814"/>
                </a:lnTo>
                <a:lnTo>
                  <a:pt x="842668" y="1364392"/>
                </a:lnTo>
                <a:lnTo>
                  <a:pt x="838292" y="1305647"/>
                </a:lnTo>
                <a:lnTo>
                  <a:pt x="832718" y="1247624"/>
                </a:lnTo>
                <a:lnTo>
                  <a:pt x="825970" y="1190365"/>
                </a:lnTo>
                <a:lnTo>
                  <a:pt x="818071" y="1133914"/>
                </a:lnTo>
                <a:lnTo>
                  <a:pt x="809046" y="1078312"/>
                </a:lnTo>
                <a:lnTo>
                  <a:pt x="798917" y="1023603"/>
                </a:lnTo>
                <a:lnTo>
                  <a:pt x="787709" y="969830"/>
                </a:lnTo>
                <a:lnTo>
                  <a:pt x="775444" y="917036"/>
                </a:lnTo>
                <a:lnTo>
                  <a:pt x="762147" y="865264"/>
                </a:lnTo>
                <a:lnTo>
                  <a:pt x="747840" y="814555"/>
                </a:lnTo>
                <a:lnTo>
                  <a:pt x="732549" y="764955"/>
                </a:lnTo>
                <a:lnTo>
                  <a:pt x="716295" y="716505"/>
                </a:lnTo>
                <a:lnTo>
                  <a:pt x="699103" y="669248"/>
                </a:lnTo>
                <a:lnTo>
                  <a:pt x="680996" y="623227"/>
                </a:lnTo>
                <a:lnTo>
                  <a:pt x="661999" y="578486"/>
                </a:lnTo>
                <a:lnTo>
                  <a:pt x="642133" y="535066"/>
                </a:lnTo>
                <a:lnTo>
                  <a:pt x="621424" y="493012"/>
                </a:lnTo>
                <a:lnTo>
                  <a:pt x="599894" y="452365"/>
                </a:lnTo>
                <a:lnTo>
                  <a:pt x="577567" y="413169"/>
                </a:lnTo>
                <a:lnTo>
                  <a:pt x="554467" y="375467"/>
                </a:lnTo>
                <a:lnTo>
                  <a:pt x="530618" y="339302"/>
                </a:lnTo>
                <a:lnTo>
                  <a:pt x="506042" y="304716"/>
                </a:lnTo>
                <a:lnTo>
                  <a:pt x="480764" y="271752"/>
                </a:lnTo>
                <a:lnTo>
                  <a:pt x="454806" y="240454"/>
                </a:lnTo>
                <a:lnTo>
                  <a:pt x="428193" y="210864"/>
                </a:lnTo>
                <a:lnTo>
                  <a:pt x="400949" y="183025"/>
                </a:lnTo>
                <a:lnTo>
                  <a:pt x="373096" y="156980"/>
                </a:lnTo>
                <a:lnTo>
                  <a:pt x="315660" y="110444"/>
                </a:lnTo>
                <a:lnTo>
                  <a:pt x="256074" y="71599"/>
                </a:lnTo>
                <a:lnTo>
                  <a:pt x="194526" y="40789"/>
                </a:lnTo>
                <a:lnTo>
                  <a:pt x="131205" y="18357"/>
                </a:lnTo>
                <a:lnTo>
                  <a:pt x="66300" y="4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0" name="object 95"/>
          <p:cNvSpPr>
            <a:spLocks/>
          </p:cNvSpPr>
          <p:nvPr/>
        </p:nvSpPr>
        <p:spPr bwMode="auto">
          <a:xfrm>
            <a:off x="1514475" y="4498975"/>
            <a:ext cx="849313" cy="1544638"/>
          </a:xfrm>
          <a:custGeom>
            <a:avLst/>
            <a:gdLst>
              <a:gd name="T0" fmla="*/ 0 w 848994"/>
              <a:gd name="T1" fmla="*/ 0 h 1544954"/>
              <a:gd name="T2" fmla="*/ 66300 w 848994"/>
              <a:gd name="T3" fmla="*/ 4646 h 1544954"/>
              <a:gd name="T4" fmla="*/ 131205 w 848994"/>
              <a:gd name="T5" fmla="*/ 18357 h 1544954"/>
              <a:gd name="T6" fmla="*/ 194526 w 848994"/>
              <a:gd name="T7" fmla="*/ 40789 h 1544954"/>
              <a:gd name="T8" fmla="*/ 256074 w 848994"/>
              <a:gd name="T9" fmla="*/ 71599 h 1544954"/>
              <a:gd name="T10" fmla="*/ 315660 w 848994"/>
              <a:gd name="T11" fmla="*/ 110444 h 1544954"/>
              <a:gd name="T12" fmla="*/ 373096 w 848994"/>
              <a:gd name="T13" fmla="*/ 156980 h 1544954"/>
              <a:gd name="T14" fmla="*/ 400949 w 848994"/>
              <a:gd name="T15" fmla="*/ 183025 h 1544954"/>
              <a:gd name="T16" fmla="*/ 428193 w 848994"/>
              <a:gd name="T17" fmla="*/ 210864 h 1544954"/>
              <a:gd name="T18" fmla="*/ 454806 w 848994"/>
              <a:gd name="T19" fmla="*/ 240454 h 1544954"/>
              <a:gd name="T20" fmla="*/ 480764 w 848994"/>
              <a:gd name="T21" fmla="*/ 271752 h 1544954"/>
              <a:gd name="T22" fmla="*/ 506042 w 848994"/>
              <a:gd name="T23" fmla="*/ 304716 h 1544954"/>
              <a:gd name="T24" fmla="*/ 530618 w 848994"/>
              <a:gd name="T25" fmla="*/ 339302 h 1544954"/>
              <a:gd name="T26" fmla="*/ 554467 w 848994"/>
              <a:gd name="T27" fmla="*/ 375467 h 1544954"/>
              <a:gd name="T28" fmla="*/ 577567 w 848994"/>
              <a:gd name="T29" fmla="*/ 413169 h 1544954"/>
              <a:gd name="T30" fmla="*/ 599894 w 848994"/>
              <a:gd name="T31" fmla="*/ 452365 h 1544954"/>
              <a:gd name="T32" fmla="*/ 621424 w 848994"/>
              <a:gd name="T33" fmla="*/ 493012 h 1544954"/>
              <a:gd name="T34" fmla="*/ 642133 w 848994"/>
              <a:gd name="T35" fmla="*/ 535066 h 1544954"/>
              <a:gd name="T36" fmla="*/ 661999 w 848994"/>
              <a:gd name="T37" fmla="*/ 578486 h 1544954"/>
              <a:gd name="T38" fmla="*/ 680996 w 848994"/>
              <a:gd name="T39" fmla="*/ 623227 h 1544954"/>
              <a:gd name="T40" fmla="*/ 699103 w 848994"/>
              <a:gd name="T41" fmla="*/ 669248 h 1544954"/>
              <a:gd name="T42" fmla="*/ 716295 w 848994"/>
              <a:gd name="T43" fmla="*/ 716505 h 1544954"/>
              <a:gd name="T44" fmla="*/ 732549 w 848994"/>
              <a:gd name="T45" fmla="*/ 764955 h 1544954"/>
              <a:gd name="T46" fmla="*/ 747840 w 848994"/>
              <a:gd name="T47" fmla="*/ 814555 h 1544954"/>
              <a:gd name="T48" fmla="*/ 762147 w 848994"/>
              <a:gd name="T49" fmla="*/ 865264 h 1544954"/>
              <a:gd name="T50" fmla="*/ 775444 w 848994"/>
              <a:gd name="T51" fmla="*/ 917036 h 1544954"/>
              <a:gd name="T52" fmla="*/ 787709 w 848994"/>
              <a:gd name="T53" fmla="*/ 969830 h 1544954"/>
              <a:gd name="T54" fmla="*/ 798917 w 848994"/>
              <a:gd name="T55" fmla="*/ 1023603 h 1544954"/>
              <a:gd name="T56" fmla="*/ 809046 w 848994"/>
              <a:gd name="T57" fmla="*/ 1078312 h 1544954"/>
              <a:gd name="T58" fmla="*/ 818071 w 848994"/>
              <a:gd name="T59" fmla="*/ 1133914 h 1544954"/>
              <a:gd name="T60" fmla="*/ 825970 w 848994"/>
              <a:gd name="T61" fmla="*/ 1190365 h 1544954"/>
              <a:gd name="T62" fmla="*/ 832718 w 848994"/>
              <a:gd name="T63" fmla="*/ 1247624 h 1544954"/>
              <a:gd name="T64" fmla="*/ 838292 w 848994"/>
              <a:gd name="T65" fmla="*/ 1305647 h 1544954"/>
              <a:gd name="T66" fmla="*/ 842668 w 848994"/>
              <a:gd name="T67" fmla="*/ 1364392 h 1544954"/>
              <a:gd name="T68" fmla="*/ 845823 w 848994"/>
              <a:gd name="T69" fmla="*/ 1423814 h 1544954"/>
              <a:gd name="T70" fmla="*/ 847734 w 848994"/>
              <a:gd name="T71" fmla="*/ 1483872 h 1544954"/>
              <a:gd name="T72" fmla="*/ 848376 w 848994"/>
              <a:gd name="T73" fmla="*/ 1544523 h 154495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48994"/>
              <a:gd name="T112" fmla="*/ 0 h 1544954"/>
              <a:gd name="T113" fmla="*/ 848994 w 848994"/>
              <a:gd name="T114" fmla="*/ 1544954 h 154495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48994" h="1544954">
                <a:moveTo>
                  <a:pt x="0" y="0"/>
                </a:moveTo>
                <a:lnTo>
                  <a:pt x="66300" y="4646"/>
                </a:lnTo>
                <a:lnTo>
                  <a:pt x="131205" y="18357"/>
                </a:lnTo>
                <a:lnTo>
                  <a:pt x="194526" y="40789"/>
                </a:lnTo>
                <a:lnTo>
                  <a:pt x="256074" y="71599"/>
                </a:lnTo>
                <a:lnTo>
                  <a:pt x="315660" y="110444"/>
                </a:lnTo>
                <a:lnTo>
                  <a:pt x="373096" y="156980"/>
                </a:lnTo>
                <a:lnTo>
                  <a:pt x="400949" y="183025"/>
                </a:lnTo>
                <a:lnTo>
                  <a:pt x="428193" y="210864"/>
                </a:lnTo>
                <a:lnTo>
                  <a:pt x="454806" y="240454"/>
                </a:lnTo>
                <a:lnTo>
                  <a:pt x="480764" y="271752"/>
                </a:lnTo>
                <a:lnTo>
                  <a:pt x="506042" y="304716"/>
                </a:lnTo>
                <a:lnTo>
                  <a:pt x="530618" y="339302"/>
                </a:lnTo>
                <a:lnTo>
                  <a:pt x="554467" y="375467"/>
                </a:lnTo>
                <a:lnTo>
                  <a:pt x="577567" y="413169"/>
                </a:lnTo>
                <a:lnTo>
                  <a:pt x="599894" y="452365"/>
                </a:lnTo>
                <a:lnTo>
                  <a:pt x="621424" y="493012"/>
                </a:lnTo>
                <a:lnTo>
                  <a:pt x="642133" y="535066"/>
                </a:lnTo>
                <a:lnTo>
                  <a:pt x="661999" y="578486"/>
                </a:lnTo>
                <a:lnTo>
                  <a:pt x="680996" y="623227"/>
                </a:lnTo>
                <a:lnTo>
                  <a:pt x="699103" y="669248"/>
                </a:lnTo>
                <a:lnTo>
                  <a:pt x="716295" y="716505"/>
                </a:lnTo>
                <a:lnTo>
                  <a:pt x="732549" y="764955"/>
                </a:lnTo>
                <a:lnTo>
                  <a:pt x="747840" y="814555"/>
                </a:lnTo>
                <a:lnTo>
                  <a:pt x="762147" y="865264"/>
                </a:lnTo>
                <a:lnTo>
                  <a:pt x="775444" y="917036"/>
                </a:lnTo>
                <a:lnTo>
                  <a:pt x="787709" y="969830"/>
                </a:lnTo>
                <a:lnTo>
                  <a:pt x="798917" y="1023603"/>
                </a:lnTo>
                <a:lnTo>
                  <a:pt x="809046" y="1078312"/>
                </a:lnTo>
                <a:lnTo>
                  <a:pt x="818071" y="1133914"/>
                </a:lnTo>
                <a:lnTo>
                  <a:pt x="825970" y="1190365"/>
                </a:lnTo>
                <a:lnTo>
                  <a:pt x="832718" y="1247624"/>
                </a:lnTo>
                <a:lnTo>
                  <a:pt x="838292" y="1305647"/>
                </a:lnTo>
                <a:lnTo>
                  <a:pt x="842668" y="1364392"/>
                </a:lnTo>
                <a:lnTo>
                  <a:pt x="845823" y="1423814"/>
                </a:lnTo>
                <a:lnTo>
                  <a:pt x="847734" y="1483872"/>
                </a:lnTo>
                <a:lnTo>
                  <a:pt x="848376" y="1544523"/>
                </a:lnTo>
              </a:path>
            </a:pathLst>
          </a:custGeom>
          <a:noFill/>
          <a:ln w="154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1" name="object 96"/>
          <p:cNvSpPr>
            <a:spLocks/>
          </p:cNvSpPr>
          <p:nvPr/>
        </p:nvSpPr>
        <p:spPr bwMode="auto">
          <a:xfrm>
            <a:off x="835025" y="4781550"/>
            <a:ext cx="981075" cy="6350"/>
          </a:xfrm>
          <a:custGeom>
            <a:avLst/>
            <a:gdLst>
              <a:gd name="T0" fmla="*/ 0 w 980439"/>
              <a:gd name="T1" fmla="*/ 5869 h 6350"/>
              <a:gd name="T2" fmla="*/ 980051 w 980439"/>
              <a:gd name="T3" fmla="*/ 5869 h 6350"/>
              <a:gd name="T4" fmla="*/ 980051 w 980439"/>
              <a:gd name="T5" fmla="*/ 0 h 6350"/>
              <a:gd name="T6" fmla="*/ 0 w 980439"/>
              <a:gd name="T7" fmla="*/ 0 h 6350"/>
              <a:gd name="T8" fmla="*/ 0 w 980439"/>
              <a:gd name="T9" fmla="*/ 5869 h 6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0439"/>
              <a:gd name="T16" fmla="*/ 0 h 6350"/>
              <a:gd name="T17" fmla="*/ 980439 w 980439"/>
              <a:gd name="T18" fmla="*/ 6350 h 6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0439" h="6350">
                <a:moveTo>
                  <a:pt x="0" y="5869"/>
                </a:moveTo>
                <a:lnTo>
                  <a:pt x="980051" y="5869"/>
                </a:lnTo>
                <a:lnTo>
                  <a:pt x="980051" y="0"/>
                </a:lnTo>
                <a:lnTo>
                  <a:pt x="0" y="0"/>
                </a:lnTo>
                <a:lnTo>
                  <a:pt x="0" y="5869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2" name="object 97"/>
          <p:cNvSpPr>
            <a:spLocks/>
          </p:cNvSpPr>
          <p:nvPr/>
        </p:nvSpPr>
        <p:spPr bwMode="auto">
          <a:xfrm>
            <a:off x="835025" y="4953000"/>
            <a:ext cx="981075" cy="6350"/>
          </a:xfrm>
          <a:custGeom>
            <a:avLst/>
            <a:gdLst>
              <a:gd name="T0" fmla="*/ 0 w 980439"/>
              <a:gd name="T1" fmla="*/ 5714 h 5714"/>
              <a:gd name="T2" fmla="*/ 980051 w 980439"/>
              <a:gd name="T3" fmla="*/ 5714 h 5714"/>
              <a:gd name="T4" fmla="*/ 980051 w 980439"/>
              <a:gd name="T5" fmla="*/ 0 h 5714"/>
              <a:gd name="T6" fmla="*/ 0 w 980439"/>
              <a:gd name="T7" fmla="*/ 0 h 5714"/>
              <a:gd name="T8" fmla="*/ 0 w 980439"/>
              <a:gd name="T9" fmla="*/ 5714 h 57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0439"/>
              <a:gd name="T16" fmla="*/ 0 h 5714"/>
              <a:gd name="T17" fmla="*/ 980439 w 980439"/>
              <a:gd name="T18" fmla="*/ 5714 h 57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0439" h="5714">
                <a:moveTo>
                  <a:pt x="0" y="5714"/>
                </a:moveTo>
                <a:lnTo>
                  <a:pt x="980051" y="5714"/>
                </a:lnTo>
                <a:lnTo>
                  <a:pt x="980051" y="0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3" name="object 98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>
              <a:gd name="T0" fmla="*/ 0 w 980439"/>
              <a:gd name="T1" fmla="*/ 177620 h 177800"/>
              <a:gd name="T2" fmla="*/ 980052 w 980439"/>
              <a:gd name="T3" fmla="*/ 177620 h 177800"/>
              <a:gd name="T4" fmla="*/ 980052 w 980439"/>
              <a:gd name="T5" fmla="*/ 0 h 177800"/>
              <a:gd name="T6" fmla="*/ 0 w 980439"/>
              <a:gd name="T7" fmla="*/ 0 h 177800"/>
              <a:gd name="T8" fmla="*/ 0 w 980439"/>
              <a:gd name="T9" fmla="*/ 177620 h 177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0439"/>
              <a:gd name="T16" fmla="*/ 0 h 177800"/>
              <a:gd name="T17" fmla="*/ 980439 w 980439"/>
              <a:gd name="T18" fmla="*/ 177800 h 177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0439" h="177800">
                <a:moveTo>
                  <a:pt x="0" y="177620"/>
                </a:moveTo>
                <a:lnTo>
                  <a:pt x="980052" y="177620"/>
                </a:lnTo>
                <a:lnTo>
                  <a:pt x="980052" y="0"/>
                </a:lnTo>
                <a:lnTo>
                  <a:pt x="0" y="0"/>
                </a:lnTo>
                <a:lnTo>
                  <a:pt x="0" y="177620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4" name="object 99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>
              <a:gd name="T0" fmla="*/ 980046 w 980439"/>
              <a:gd name="T1" fmla="*/ 0 h 177800"/>
              <a:gd name="T2" fmla="*/ 971044 w 980439"/>
              <a:gd name="T3" fmla="*/ 8649 h 177800"/>
              <a:gd name="T4" fmla="*/ 9668 w 980439"/>
              <a:gd name="T5" fmla="*/ 170515 h 177800"/>
              <a:gd name="T6" fmla="*/ 0 w 980439"/>
              <a:gd name="T7" fmla="*/ 177620 h 177800"/>
              <a:gd name="T8" fmla="*/ 980046 w 980439"/>
              <a:gd name="T9" fmla="*/ 177620 h 177800"/>
              <a:gd name="T10" fmla="*/ 980046 w 980439"/>
              <a:gd name="T11" fmla="*/ 0 h 177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0439"/>
              <a:gd name="T19" fmla="*/ 0 h 177800"/>
              <a:gd name="T20" fmla="*/ 980439 w 980439"/>
              <a:gd name="T21" fmla="*/ 177800 h 177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0439" h="177800">
                <a:moveTo>
                  <a:pt x="980046" y="0"/>
                </a:moveTo>
                <a:lnTo>
                  <a:pt x="971044" y="8649"/>
                </a:lnTo>
                <a:lnTo>
                  <a:pt x="9668" y="170515"/>
                </a:lnTo>
                <a:lnTo>
                  <a:pt x="0" y="177620"/>
                </a:lnTo>
                <a:lnTo>
                  <a:pt x="980046" y="177620"/>
                </a:lnTo>
                <a:lnTo>
                  <a:pt x="980046" y="0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5" name="object 100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>
              <a:gd name="T0" fmla="*/ 971044 w 980439"/>
              <a:gd name="T1" fmla="*/ 8649 h 177800"/>
              <a:gd name="T2" fmla="*/ 9668 w 980439"/>
              <a:gd name="T3" fmla="*/ 170515 h 177800"/>
              <a:gd name="T4" fmla="*/ 0 w 980439"/>
              <a:gd name="T5" fmla="*/ 177620 h 177800"/>
              <a:gd name="T6" fmla="*/ 980046 w 980439"/>
              <a:gd name="T7" fmla="*/ 177620 h 177800"/>
              <a:gd name="T8" fmla="*/ 980046 w 980439"/>
              <a:gd name="T9" fmla="*/ 0 h 177800"/>
              <a:gd name="T10" fmla="*/ 971044 w 980439"/>
              <a:gd name="T11" fmla="*/ 8649 h 177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0439"/>
              <a:gd name="T19" fmla="*/ 0 h 177800"/>
              <a:gd name="T20" fmla="*/ 980439 w 980439"/>
              <a:gd name="T21" fmla="*/ 177800 h 177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0439" h="177800">
                <a:moveTo>
                  <a:pt x="971044" y="8649"/>
                </a:moveTo>
                <a:lnTo>
                  <a:pt x="9668" y="170515"/>
                </a:lnTo>
                <a:lnTo>
                  <a:pt x="0" y="177620"/>
                </a:lnTo>
                <a:lnTo>
                  <a:pt x="980046" y="177620"/>
                </a:lnTo>
                <a:lnTo>
                  <a:pt x="980046" y="0"/>
                </a:lnTo>
                <a:lnTo>
                  <a:pt x="971044" y="8649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6" name="object 101"/>
          <p:cNvSpPr>
            <a:spLocks/>
          </p:cNvSpPr>
          <p:nvPr/>
        </p:nvSpPr>
        <p:spPr bwMode="auto">
          <a:xfrm>
            <a:off x="844550" y="4787900"/>
            <a:ext cx="960438" cy="165100"/>
          </a:xfrm>
          <a:custGeom>
            <a:avLst/>
            <a:gdLst>
              <a:gd name="T0" fmla="*/ 0 w 960755"/>
              <a:gd name="T1" fmla="*/ 166036 h 166370"/>
              <a:gd name="T2" fmla="*/ 960683 w 960755"/>
              <a:gd name="T3" fmla="*/ 166036 h 166370"/>
              <a:gd name="T4" fmla="*/ 960683 w 960755"/>
              <a:gd name="T5" fmla="*/ 0 h 166370"/>
              <a:gd name="T6" fmla="*/ 0 w 960755"/>
              <a:gd name="T7" fmla="*/ 0 h 166370"/>
              <a:gd name="T8" fmla="*/ 0 w 960755"/>
              <a:gd name="T9" fmla="*/ 166036 h 166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755"/>
              <a:gd name="T16" fmla="*/ 0 h 166370"/>
              <a:gd name="T17" fmla="*/ 960755 w 960755"/>
              <a:gd name="T18" fmla="*/ 166370 h 166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755" h="166370">
                <a:moveTo>
                  <a:pt x="0" y="166036"/>
                </a:moveTo>
                <a:lnTo>
                  <a:pt x="960683" y="166036"/>
                </a:lnTo>
                <a:lnTo>
                  <a:pt x="960683" y="0"/>
                </a:lnTo>
                <a:lnTo>
                  <a:pt x="0" y="0"/>
                </a:lnTo>
                <a:lnTo>
                  <a:pt x="0" y="166036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7" name="object 102"/>
          <p:cNvSpPr>
            <a:spLocks/>
          </p:cNvSpPr>
          <p:nvPr/>
        </p:nvSpPr>
        <p:spPr bwMode="auto">
          <a:xfrm>
            <a:off x="1100138" y="4681538"/>
            <a:ext cx="465137" cy="28575"/>
          </a:xfrm>
          <a:custGeom>
            <a:avLst/>
            <a:gdLst>
              <a:gd name="T0" fmla="*/ 0 w 465455"/>
              <a:gd name="T1" fmla="*/ 28959 h 29210"/>
              <a:gd name="T2" fmla="*/ 464846 w 465455"/>
              <a:gd name="T3" fmla="*/ 28959 h 29210"/>
              <a:gd name="T4" fmla="*/ 464846 w 465455"/>
              <a:gd name="T5" fmla="*/ 0 h 29210"/>
              <a:gd name="T6" fmla="*/ 0 w 465455"/>
              <a:gd name="T7" fmla="*/ 0 h 29210"/>
              <a:gd name="T8" fmla="*/ 0 w 465455"/>
              <a:gd name="T9" fmla="*/ 28959 h 29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455"/>
              <a:gd name="T16" fmla="*/ 0 h 29210"/>
              <a:gd name="T17" fmla="*/ 465455 w 465455"/>
              <a:gd name="T18" fmla="*/ 29210 h 292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455" h="29210">
                <a:moveTo>
                  <a:pt x="0" y="28959"/>
                </a:moveTo>
                <a:lnTo>
                  <a:pt x="464846" y="28959"/>
                </a:lnTo>
                <a:lnTo>
                  <a:pt x="464846" y="0"/>
                </a:lnTo>
                <a:lnTo>
                  <a:pt x="0" y="0"/>
                </a:lnTo>
                <a:lnTo>
                  <a:pt x="0" y="28959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8" name="object 103"/>
          <p:cNvSpPr>
            <a:spLocks/>
          </p:cNvSpPr>
          <p:nvPr/>
        </p:nvSpPr>
        <p:spPr bwMode="auto">
          <a:xfrm>
            <a:off x="1100138" y="4681538"/>
            <a:ext cx="465137" cy="28575"/>
          </a:xfrm>
          <a:custGeom>
            <a:avLst/>
            <a:gdLst>
              <a:gd name="T0" fmla="*/ 0 w 465455"/>
              <a:gd name="T1" fmla="*/ 28959 h 29210"/>
              <a:gd name="T2" fmla="*/ 464846 w 465455"/>
              <a:gd name="T3" fmla="*/ 28959 h 29210"/>
              <a:gd name="T4" fmla="*/ 464846 w 465455"/>
              <a:gd name="T5" fmla="*/ 0 h 29210"/>
              <a:gd name="T6" fmla="*/ 0 w 465455"/>
              <a:gd name="T7" fmla="*/ 0 h 29210"/>
              <a:gd name="T8" fmla="*/ 0 w 465455"/>
              <a:gd name="T9" fmla="*/ 28959 h 29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455"/>
              <a:gd name="T16" fmla="*/ 0 h 29210"/>
              <a:gd name="T17" fmla="*/ 465455 w 465455"/>
              <a:gd name="T18" fmla="*/ 29210 h 292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455" h="29210">
                <a:moveTo>
                  <a:pt x="0" y="28959"/>
                </a:moveTo>
                <a:lnTo>
                  <a:pt x="464846" y="28959"/>
                </a:lnTo>
                <a:lnTo>
                  <a:pt x="464846" y="0"/>
                </a:lnTo>
                <a:lnTo>
                  <a:pt x="0" y="0"/>
                </a:lnTo>
                <a:lnTo>
                  <a:pt x="0" y="28959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79" name="object 104"/>
          <p:cNvSpPr>
            <a:spLocks/>
          </p:cNvSpPr>
          <p:nvPr/>
        </p:nvSpPr>
        <p:spPr bwMode="auto">
          <a:xfrm>
            <a:off x="1152525" y="4725988"/>
            <a:ext cx="360363" cy="0"/>
          </a:xfrm>
          <a:custGeom>
            <a:avLst/>
            <a:gdLst>
              <a:gd name="T0" fmla="*/ 0 w 360680"/>
              <a:gd name="T1" fmla="*/ 360256 w 360680"/>
              <a:gd name="T2" fmla="*/ 0 60000 65536"/>
              <a:gd name="T3" fmla="*/ 0 60000 65536"/>
              <a:gd name="T4" fmla="*/ 0 w 360680"/>
              <a:gd name="T5" fmla="*/ 360680 w 3606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0680">
                <a:moveTo>
                  <a:pt x="0" y="0"/>
                </a:moveTo>
                <a:lnTo>
                  <a:pt x="360256" y="0"/>
                </a:lnTo>
              </a:path>
            </a:pathLst>
          </a:custGeom>
          <a:noFill/>
          <a:ln w="30890">
            <a:solidFill>
              <a:srgbClr val="97979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0" name="object 105"/>
          <p:cNvSpPr>
            <a:spLocks/>
          </p:cNvSpPr>
          <p:nvPr/>
        </p:nvSpPr>
        <p:spPr bwMode="auto">
          <a:xfrm>
            <a:off x="1152525" y="4710113"/>
            <a:ext cx="360363" cy="30162"/>
          </a:xfrm>
          <a:custGeom>
            <a:avLst/>
            <a:gdLst>
              <a:gd name="T0" fmla="*/ 0 w 360680"/>
              <a:gd name="T1" fmla="*/ 30890 h 31114"/>
              <a:gd name="T2" fmla="*/ 360256 w 360680"/>
              <a:gd name="T3" fmla="*/ 30890 h 31114"/>
              <a:gd name="T4" fmla="*/ 360256 w 360680"/>
              <a:gd name="T5" fmla="*/ 0 h 31114"/>
              <a:gd name="T6" fmla="*/ 0 w 360680"/>
              <a:gd name="T7" fmla="*/ 0 h 31114"/>
              <a:gd name="T8" fmla="*/ 0 w 360680"/>
              <a:gd name="T9" fmla="*/ 30890 h 3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680"/>
              <a:gd name="T16" fmla="*/ 0 h 31114"/>
              <a:gd name="T17" fmla="*/ 360680 w 360680"/>
              <a:gd name="T18" fmla="*/ 31114 h 3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680" h="31114">
                <a:moveTo>
                  <a:pt x="0" y="30890"/>
                </a:moveTo>
                <a:lnTo>
                  <a:pt x="360256" y="30890"/>
                </a:lnTo>
                <a:lnTo>
                  <a:pt x="360256" y="0"/>
                </a:lnTo>
                <a:lnTo>
                  <a:pt x="0" y="0"/>
                </a:lnTo>
                <a:lnTo>
                  <a:pt x="0" y="30890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1" name="object 106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>
              <a:gd name="T0" fmla="*/ 0 w 773430"/>
              <a:gd name="T1" fmla="*/ 90740 h 90804"/>
              <a:gd name="T2" fmla="*/ 772807 w 773430"/>
              <a:gd name="T3" fmla="*/ 90740 h 90804"/>
              <a:gd name="T4" fmla="*/ 772807 w 773430"/>
              <a:gd name="T5" fmla="*/ 0 h 90804"/>
              <a:gd name="T6" fmla="*/ 0 w 773430"/>
              <a:gd name="T7" fmla="*/ 0 h 90804"/>
              <a:gd name="T8" fmla="*/ 0 w 773430"/>
              <a:gd name="T9" fmla="*/ 90740 h 908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3430"/>
              <a:gd name="T16" fmla="*/ 0 h 90804"/>
              <a:gd name="T17" fmla="*/ 773430 w 773430"/>
              <a:gd name="T18" fmla="*/ 90804 h 908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3430" h="90804">
                <a:moveTo>
                  <a:pt x="0" y="90740"/>
                </a:moveTo>
                <a:lnTo>
                  <a:pt x="772807" y="90740"/>
                </a:lnTo>
                <a:lnTo>
                  <a:pt x="772807" y="0"/>
                </a:lnTo>
                <a:lnTo>
                  <a:pt x="0" y="0"/>
                </a:lnTo>
                <a:lnTo>
                  <a:pt x="0" y="90740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2" name="object 107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>
              <a:gd name="T0" fmla="*/ 772803 w 772794"/>
              <a:gd name="T1" fmla="*/ 0 h 90804"/>
              <a:gd name="T2" fmla="*/ 763847 w 772794"/>
              <a:gd name="T3" fmla="*/ 8649 h 90804"/>
              <a:gd name="T4" fmla="*/ 9541 w 772794"/>
              <a:gd name="T5" fmla="*/ 83404 h 90804"/>
              <a:gd name="T6" fmla="*/ 0 w 772794"/>
              <a:gd name="T7" fmla="*/ 90663 h 90804"/>
              <a:gd name="T8" fmla="*/ 772803 w 772794"/>
              <a:gd name="T9" fmla="*/ 90663 h 90804"/>
              <a:gd name="T10" fmla="*/ 772803 w 772794"/>
              <a:gd name="T11" fmla="*/ 0 h 908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72794"/>
              <a:gd name="T19" fmla="*/ 0 h 90804"/>
              <a:gd name="T20" fmla="*/ 772794 w 772794"/>
              <a:gd name="T21" fmla="*/ 90804 h 908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72794" h="90804">
                <a:moveTo>
                  <a:pt x="772803" y="0"/>
                </a:moveTo>
                <a:lnTo>
                  <a:pt x="763847" y="8649"/>
                </a:lnTo>
                <a:lnTo>
                  <a:pt x="9541" y="83404"/>
                </a:lnTo>
                <a:lnTo>
                  <a:pt x="0" y="90663"/>
                </a:lnTo>
                <a:lnTo>
                  <a:pt x="772803" y="90663"/>
                </a:lnTo>
                <a:lnTo>
                  <a:pt x="772803" y="0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3" name="object 108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>
              <a:gd name="T0" fmla="*/ 763847 w 772794"/>
              <a:gd name="T1" fmla="*/ 8649 h 90804"/>
              <a:gd name="T2" fmla="*/ 9541 w 772794"/>
              <a:gd name="T3" fmla="*/ 83404 h 90804"/>
              <a:gd name="T4" fmla="*/ 0 w 772794"/>
              <a:gd name="T5" fmla="*/ 90663 h 90804"/>
              <a:gd name="T6" fmla="*/ 772803 w 772794"/>
              <a:gd name="T7" fmla="*/ 90663 h 90804"/>
              <a:gd name="T8" fmla="*/ 772803 w 772794"/>
              <a:gd name="T9" fmla="*/ 0 h 90804"/>
              <a:gd name="T10" fmla="*/ 763847 w 772794"/>
              <a:gd name="T11" fmla="*/ 8649 h 908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72794"/>
              <a:gd name="T19" fmla="*/ 0 h 90804"/>
              <a:gd name="T20" fmla="*/ 772794 w 772794"/>
              <a:gd name="T21" fmla="*/ 90804 h 908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72794" h="90804">
                <a:moveTo>
                  <a:pt x="763847" y="8649"/>
                </a:moveTo>
                <a:lnTo>
                  <a:pt x="9541" y="83404"/>
                </a:lnTo>
                <a:lnTo>
                  <a:pt x="0" y="90663"/>
                </a:lnTo>
                <a:lnTo>
                  <a:pt x="772803" y="90663"/>
                </a:lnTo>
                <a:lnTo>
                  <a:pt x="772803" y="0"/>
                </a:lnTo>
                <a:lnTo>
                  <a:pt x="763847" y="8649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4" name="object 109"/>
          <p:cNvSpPr>
            <a:spLocks/>
          </p:cNvSpPr>
          <p:nvPr/>
        </p:nvSpPr>
        <p:spPr bwMode="auto">
          <a:xfrm>
            <a:off x="950913" y="4603750"/>
            <a:ext cx="754062" cy="71438"/>
          </a:xfrm>
          <a:custGeom>
            <a:avLst/>
            <a:gdLst>
              <a:gd name="T0" fmla="*/ 0 w 753744"/>
              <a:gd name="T1" fmla="*/ 71434 h 71754"/>
              <a:gd name="T2" fmla="*/ 753439 w 753744"/>
              <a:gd name="T3" fmla="*/ 71434 h 71754"/>
              <a:gd name="T4" fmla="*/ 753439 w 753744"/>
              <a:gd name="T5" fmla="*/ 0 h 71754"/>
              <a:gd name="T6" fmla="*/ 0 w 753744"/>
              <a:gd name="T7" fmla="*/ 0 h 71754"/>
              <a:gd name="T8" fmla="*/ 0 w 753744"/>
              <a:gd name="T9" fmla="*/ 71434 h 71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3744"/>
              <a:gd name="T16" fmla="*/ 0 h 71754"/>
              <a:gd name="T17" fmla="*/ 753744 w 753744"/>
              <a:gd name="T18" fmla="*/ 71754 h 717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3744" h="71754">
                <a:moveTo>
                  <a:pt x="0" y="71434"/>
                </a:moveTo>
                <a:lnTo>
                  <a:pt x="753439" y="71434"/>
                </a:lnTo>
                <a:lnTo>
                  <a:pt x="753439" y="0"/>
                </a:lnTo>
                <a:lnTo>
                  <a:pt x="0" y="0"/>
                </a:lnTo>
                <a:lnTo>
                  <a:pt x="0" y="71434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5" name="object 110"/>
          <p:cNvSpPr>
            <a:spLocks/>
          </p:cNvSpPr>
          <p:nvPr/>
        </p:nvSpPr>
        <p:spPr bwMode="auto">
          <a:xfrm>
            <a:off x="1009650" y="4730750"/>
            <a:ext cx="635000" cy="50800"/>
          </a:xfrm>
          <a:custGeom>
            <a:avLst/>
            <a:gdLst>
              <a:gd name="T0" fmla="*/ 0 w 635635"/>
              <a:gd name="T1" fmla="*/ 50197 h 50800"/>
              <a:gd name="T2" fmla="*/ 635290 w 635635"/>
              <a:gd name="T3" fmla="*/ 50197 h 50800"/>
              <a:gd name="T4" fmla="*/ 635290 w 635635"/>
              <a:gd name="T5" fmla="*/ 0 h 50800"/>
              <a:gd name="T6" fmla="*/ 0 w 635635"/>
              <a:gd name="T7" fmla="*/ 0 h 50800"/>
              <a:gd name="T8" fmla="*/ 0 w 635635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635"/>
              <a:gd name="T16" fmla="*/ 0 h 50800"/>
              <a:gd name="T17" fmla="*/ 635635 w 635635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635" h="50800">
                <a:moveTo>
                  <a:pt x="0" y="50197"/>
                </a:moveTo>
                <a:lnTo>
                  <a:pt x="635290" y="50197"/>
                </a:lnTo>
                <a:lnTo>
                  <a:pt x="635290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6" name="object 111"/>
          <p:cNvSpPr>
            <a:spLocks/>
          </p:cNvSpPr>
          <p:nvPr/>
        </p:nvSpPr>
        <p:spPr bwMode="auto">
          <a:xfrm>
            <a:off x="1009650" y="4730750"/>
            <a:ext cx="635000" cy="50800"/>
          </a:xfrm>
          <a:custGeom>
            <a:avLst/>
            <a:gdLst>
              <a:gd name="T0" fmla="*/ 0 w 635635"/>
              <a:gd name="T1" fmla="*/ 50197 h 50800"/>
              <a:gd name="T2" fmla="*/ 635290 w 635635"/>
              <a:gd name="T3" fmla="*/ 50197 h 50800"/>
              <a:gd name="T4" fmla="*/ 635290 w 635635"/>
              <a:gd name="T5" fmla="*/ 0 h 50800"/>
              <a:gd name="T6" fmla="*/ 0 w 635635"/>
              <a:gd name="T7" fmla="*/ 0 h 50800"/>
              <a:gd name="T8" fmla="*/ 0 w 635635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635"/>
              <a:gd name="T16" fmla="*/ 0 h 50800"/>
              <a:gd name="T17" fmla="*/ 635635 w 635635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635" h="50800">
                <a:moveTo>
                  <a:pt x="0" y="50197"/>
                </a:moveTo>
                <a:lnTo>
                  <a:pt x="635290" y="50197"/>
                </a:lnTo>
                <a:lnTo>
                  <a:pt x="635290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7" name="object 112"/>
          <p:cNvSpPr>
            <a:spLocks/>
          </p:cNvSpPr>
          <p:nvPr/>
        </p:nvSpPr>
        <p:spPr bwMode="auto">
          <a:xfrm>
            <a:off x="1009650" y="4730750"/>
            <a:ext cx="641350" cy="50800"/>
          </a:xfrm>
          <a:custGeom>
            <a:avLst/>
            <a:gdLst>
              <a:gd name="T0" fmla="*/ 0 w 641350"/>
              <a:gd name="T1" fmla="*/ 50197 h 50800"/>
              <a:gd name="T2" fmla="*/ 641101 w 641350"/>
              <a:gd name="T3" fmla="*/ 50197 h 50800"/>
              <a:gd name="T4" fmla="*/ 641101 w 641350"/>
              <a:gd name="T5" fmla="*/ 0 h 50800"/>
              <a:gd name="T6" fmla="*/ 0 w 641350"/>
              <a:gd name="T7" fmla="*/ 0 h 50800"/>
              <a:gd name="T8" fmla="*/ 0 w 641350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1350"/>
              <a:gd name="T16" fmla="*/ 0 h 50800"/>
              <a:gd name="T17" fmla="*/ 641350 w 641350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1350" h="50800">
                <a:moveTo>
                  <a:pt x="0" y="50197"/>
                </a:moveTo>
                <a:lnTo>
                  <a:pt x="641101" y="50197"/>
                </a:lnTo>
                <a:lnTo>
                  <a:pt x="641101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8" name="object 113"/>
          <p:cNvSpPr>
            <a:spLocks/>
          </p:cNvSpPr>
          <p:nvPr/>
        </p:nvSpPr>
        <p:spPr bwMode="auto">
          <a:xfrm>
            <a:off x="1009650" y="4730750"/>
            <a:ext cx="641350" cy="50800"/>
          </a:xfrm>
          <a:custGeom>
            <a:avLst/>
            <a:gdLst>
              <a:gd name="T0" fmla="*/ 632021 w 641350"/>
              <a:gd name="T1" fmla="*/ 9576 h 50800"/>
              <a:gd name="T2" fmla="*/ 9606 w 641350"/>
              <a:gd name="T3" fmla="*/ 42011 h 50800"/>
              <a:gd name="T4" fmla="*/ 0 w 641350"/>
              <a:gd name="T5" fmla="*/ 50197 h 50800"/>
              <a:gd name="T6" fmla="*/ 640434 w 641350"/>
              <a:gd name="T7" fmla="*/ 50197 h 50800"/>
              <a:gd name="T8" fmla="*/ 641101 w 641350"/>
              <a:gd name="T9" fmla="*/ 0 h 50800"/>
              <a:gd name="T10" fmla="*/ 632021 w 641350"/>
              <a:gd name="T11" fmla="*/ 9576 h 50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1350"/>
              <a:gd name="T19" fmla="*/ 0 h 50800"/>
              <a:gd name="T20" fmla="*/ 641350 w 641350"/>
              <a:gd name="T21" fmla="*/ 50800 h 50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1350" h="50800">
                <a:moveTo>
                  <a:pt x="632021" y="9576"/>
                </a:moveTo>
                <a:lnTo>
                  <a:pt x="9606" y="42011"/>
                </a:lnTo>
                <a:lnTo>
                  <a:pt x="0" y="50197"/>
                </a:lnTo>
                <a:lnTo>
                  <a:pt x="640434" y="50197"/>
                </a:lnTo>
                <a:lnTo>
                  <a:pt x="641101" y="0"/>
                </a:lnTo>
                <a:lnTo>
                  <a:pt x="632021" y="9576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89" name="object 114"/>
          <p:cNvSpPr>
            <a:spLocks/>
          </p:cNvSpPr>
          <p:nvPr/>
        </p:nvSpPr>
        <p:spPr bwMode="auto">
          <a:xfrm>
            <a:off x="1020763" y="4756150"/>
            <a:ext cx="620712" cy="0"/>
          </a:xfrm>
          <a:custGeom>
            <a:avLst/>
            <a:gdLst>
              <a:gd name="T0" fmla="*/ 0 w 620394"/>
              <a:gd name="T1" fmla="*/ 619795 w 620394"/>
              <a:gd name="T2" fmla="*/ 0 60000 65536"/>
              <a:gd name="T3" fmla="*/ 0 60000 65536"/>
              <a:gd name="T4" fmla="*/ 0 w 620394"/>
              <a:gd name="T5" fmla="*/ 620394 w 6203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20394">
                <a:moveTo>
                  <a:pt x="0" y="0"/>
                </a:moveTo>
                <a:lnTo>
                  <a:pt x="619795" y="0"/>
                </a:lnTo>
              </a:path>
            </a:pathLst>
          </a:custGeom>
          <a:noFill/>
          <a:ln w="30890">
            <a:solidFill>
              <a:srgbClr val="CCCC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90" name="object 115"/>
          <p:cNvSpPr>
            <a:spLocks/>
          </p:cNvSpPr>
          <p:nvPr/>
        </p:nvSpPr>
        <p:spPr bwMode="auto">
          <a:xfrm>
            <a:off x="1020763" y="4740275"/>
            <a:ext cx="620712" cy="31750"/>
          </a:xfrm>
          <a:custGeom>
            <a:avLst/>
            <a:gdLst>
              <a:gd name="T0" fmla="*/ 0 w 620394"/>
              <a:gd name="T1" fmla="*/ 30890 h 31114"/>
              <a:gd name="T2" fmla="*/ 619795 w 620394"/>
              <a:gd name="T3" fmla="*/ 30890 h 31114"/>
              <a:gd name="T4" fmla="*/ 619795 w 620394"/>
              <a:gd name="T5" fmla="*/ 0 h 31114"/>
              <a:gd name="T6" fmla="*/ 0 w 620394"/>
              <a:gd name="T7" fmla="*/ 0 h 31114"/>
              <a:gd name="T8" fmla="*/ 0 w 620394"/>
              <a:gd name="T9" fmla="*/ 30890 h 3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0394"/>
              <a:gd name="T16" fmla="*/ 0 h 31114"/>
              <a:gd name="T17" fmla="*/ 620394 w 620394"/>
              <a:gd name="T18" fmla="*/ 31114 h 3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0394" h="31114">
                <a:moveTo>
                  <a:pt x="0" y="30890"/>
                </a:moveTo>
                <a:lnTo>
                  <a:pt x="619795" y="30890"/>
                </a:lnTo>
                <a:lnTo>
                  <a:pt x="619795" y="0"/>
                </a:lnTo>
                <a:lnTo>
                  <a:pt x="0" y="0"/>
                </a:lnTo>
                <a:lnTo>
                  <a:pt x="0" y="30890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91" name="object 116"/>
          <p:cNvSpPr>
            <a:spLocks/>
          </p:cNvSpPr>
          <p:nvPr/>
        </p:nvSpPr>
        <p:spPr bwMode="auto">
          <a:xfrm>
            <a:off x="1565275" y="4633913"/>
            <a:ext cx="79375" cy="50800"/>
          </a:xfrm>
          <a:custGeom>
            <a:avLst/>
            <a:gdLst>
              <a:gd name="T0" fmla="*/ 0 w 80010"/>
              <a:gd name="T1" fmla="*/ 50197 h 50800"/>
              <a:gd name="T2" fmla="*/ 79411 w 80010"/>
              <a:gd name="T3" fmla="*/ 50197 h 50800"/>
              <a:gd name="T4" fmla="*/ 79411 w 80010"/>
              <a:gd name="T5" fmla="*/ 0 h 50800"/>
              <a:gd name="T6" fmla="*/ 0 w 80010"/>
              <a:gd name="T7" fmla="*/ 0 h 50800"/>
              <a:gd name="T8" fmla="*/ 0 w 80010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010"/>
              <a:gd name="T16" fmla="*/ 0 h 50800"/>
              <a:gd name="T17" fmla="*/ 80010 w 80010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010" h="50800">
                <a:moveTo>
                  <a:pt x="0" y="50197"/>
                </a:moveTo>
                <a:lnTo>
                  <a:pt x="79411" y="50197"/>
                </a:lnTo>
                <a:lnTo>
                  <a:pt x="79411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92" name="object 117"/>
          <p:cNvSpPr>
            <a:spLocks/>
          </p:cNvSpPr>
          <p:nvPr/>
        </p:nvSpPr>
        <p:spPr bwMode="auto">
          <a:xfrm>
            <a:off x="841375" y="3910013"/>
            <a:ext cx="973138" cy="690562"/>
          </a:xfrm>
          <a:custGeom>
            <a:avLst/>
            <a:gdLst>
              <a:gd name="T0" fmla="*/ 951090 w 974089"/>
              <a:gd name="T1" fmla="*/ 0 h 689610"/>
              <a:gd name="T2" fmla="*/ 22927 w 974089"/>
              <a:gd name="T3" fmla="*/ 0 h 689610"/>
              <a:gd name="T4" fmla="*/ 17930 w 974089"/>
              <a:gd name="T5" fmla="*/ 926 h 689610"/>
              <a:gd name="T6" fmla="*/ 0 w 974089"/>
              <a:gd name="T7" fmla="*/ 20696 h 689610"/>
              <a:gd name="T8" fmla="*/ 0 w 974089"/>
              <a:gd name="T9" fmla="*/ 668315 h 689610"/>
              <a:gd name="T10" fmla="*/ 25574 w 974089"/>
              <a:gd name="T11" fmla="*/ 689166 h 689610"/>
              <a:gd name="T12" fmla="*/ 948518 w 974089"/>
              <a:gd name="T13" fmla="*/ 689166 h 689610"/>
              <a:gd name="T14" fmla="*/ 974023 w 974089"/>
              <a:gd name="T15" fmla="*/ 668315 h 689610"/>
              <a:gd name="T16" fmla="*/ 974023 w 974089"/>
              <a:gd name="T17" fmla="*/ 20696 h 689610"/>
              <a:gd name="T18" fmla="*/ 951090 w 974089"/>
              <a:gd name="T19" fmla="*/ 0 h 6896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74089"/>
              <a:gd name="T31" fmla="*/ 0 h 689610"/>
              <a:gd name="T32" fmla="*/ 974089 w 974089"/>
              <a:gd name="T33" fmla="*/ 689610 h 68961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74089" h="689610">
                <a:moveTo>
                  <a:pt x="951090" y="0"/>
                </a:moveTo>
                <a:lnTo>
                  <a:pt x="22927" y="0"/>
                </a:lnTo>
                <a:lnTo>
                  <a:pt x="17930" y="926"/>
                </a:lnTo>
                <a:lnTo>
                  <a:pt x="0" y="20696"/>
                </a:lnTo>
                <a:lnTo>
                  <a:pt x="0" y="668315"/>
                </a:lnTo>
                <a:lnTo>
                  <a:pt x="25574" y="689166"/>
                </a:lnTo>
                <a:lnTo>
                  <a:pt x="948518" y="689166"/>
                </a:lnTo>
                <a:lnTo>
                  <a:pt x="974023" y="668315"/>
                </a:lnTo>
                <a:lnTo>
                  <a:pt x="974023" y="20696"/>
                </a:lnTo>
                <a:lnTo>
                  <a:pt x="951090" y="0"/>
                </a:lnTo>
                <a:close/>
              </a:path>
            </a:pathLst>
          </a:custGeom>
          <a:solidFill>
            <a:srgbClr val="ECEC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93" name="object 118"/>
          <p:cNvSpPr>
            <a:spLocks/>
          </p:cNvSpPr>
          <p:nvPr/>
        </p:nvSpPr>
        <p:spPr bwMode="auto">
          <a:xfrm>
            <a:off x="841375" y="3910013"/>
            <a:ext cx="974725" cy="690562"/>
          </a:xfrm>
          <a:custGeom>
            <a:avLst/>
            <a:gdLst>
              <a:gd name="T0" fmla="*/ 948592 w 974725"/>
              <a:gd name="T1" fmla="*/ 689166 h 689610"/>
              <a:gd name="T2" fmla="*/ 974236 w 974725"/>
              <a:gd name="T3" fmla="*/ 665998 h 689610"/>
              <a:gd name="T4" fmla="*/ 974236 w 974725"/>
              <a:gd name="T5" fmla="*/ 23013 h 689610"/>
              <a:gd name="T6" fmla="*/ 951164 w 974725"/>
              <a:gd name="T7" fmla="*/ 0 h 689610"/>
              <a:gd name="T8" fmla="*/ 948592 w 974725"/>
              <a:gd name="T9" fmla="*/ 0 h 689610"/>
              <a:gd name="T10" fmla="*/ 25648 w 974725"/>
              <a:gd name="T11" fmla="*/ 0 h 689610"/>
              <a:gd name="T12" fmla="*/ 23001 w 974725"/>
              <a:gd name="T13" fmla="*/ 0 h 689610"/>
              <a:gd name="T14" fmla="*/ 20429 w 974725"/>
              <a:gd name="T15" fmla="*/ 463 h 689610"/>
              <a:gd name="T16" fmla="*/ 0 w 974725"/>
              <a:gd name="T17" fmla="*/ 23013 h 689610"/>
              <a:gd name="T18" fmla="*/ 0 w 974725"/>
              <a:gd name="T19" fmla="*/ 665998 h 689610"/>
              <a:gd name="T20" fmla="*/ 25648 w 974725"/>
              <a:gd name="T21" fmla="*/ 689166 h 689610"/>
              <a:gd name="T22" fmla="*/ 948592 w 974725"/>
              <a:gd name="T23" fmla="*/ 689166 h 6896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4725"/>
              <a:gd name="T37" fmla="*/ 0 h 689610"/>
              <a:gd name="T38" fmla="*/ 974725 w 974725"/>
              <a:gd name="T39" fmla="*/ 689610 h 6896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4725" h="689610">
                <a:moveTo>
                  <a:pt x="948592" y="689166"/>
                </a:moveTo>
                <a:lnTo>
                  <a:pt x="974236" y="665998"/>
                </a:lnTo>
                <a:lnTo>
                  <a:pt x="974236" y="23013"/>
                </a:lnTo>
                <a:lnTo>
                  <a:pt x="951164" y="0"/>
                </a:lnTo>
                <a:lnTo>
                  <a:pt x="948592" y="0"/>
                </a:lnTo>
                <a:lnTo>
                  <a:pt x="25648" y="0"/>
                </a:lnTo>
                <a:lnTo>
                  <a:pt x="23001" y="0"/>
                </a:lnTo>
                <a:lnTo>
                  <a:pt x="20429" y="463"/>
                </a:lnTo>
                <a:lnTo>
                  <a:pt x="0" y="23013"/>
                </a:lnTo>
                <a:lnTo>
                  <a:pt x="0" y="665998"/>
                </a:lnTo>
                <a:lnTo>
                  <a:pt x="25648" y="689166"/>
                </a:lnTo>
                <a:lnTo>
                  <a:pt x="948592" y="689166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94" name="object 119"/>
          <p:cNvSpPr>
            <a:spLocks/>
          </p:cNvSpPr>
          <p:nvPr/>
        </p:nvSpPr>
        <p:spPr bwMode="auto">
          <a:xfrm>
            <a:off x="844550" y="3910013"/>
            <a:ext cx="969963" cy="700087"/>
          </a:xfrm>
          <a:custGeom>
            <a:avLst/>
            <a:gdLst>
              <a:gd name="T0" fmla="*/ 947092 w 970280"/>
              <a:gd name="T1" fmla="*/ 0 h 699135"/>
              <a:gd name="T2" fmla="*/ 23050 w 970280"/>
              <a:gd name="T3" fmla="*/ 0 h 699135"/>
              <a:gd name="T4" fmla="*/ 18025 w 970280"/>
              <a:gd name="T5" fmla="*/ 926 h 699135"/>
              <a:gd name="T6" fmla="*/ 0 w 970280"/>
              <a:gd name="T7" fmla="*/ 21159 h 699135"/>
              <a:gd name="T8" fmla="*/ 0 w 970280"/>
              <a:gd name="T9" fmla="*/ 677427 h 699135"/>
              <a:gd name="T10" fmla="*/ 25709 w 970280"/>
              <a:gd name="T11" fmla="*/ 698896 h 699135"/>
              <a:gd name="T12" fmla="*/ 944505 w 970280"/>
              <a:gd name="T13" fmla="*/ 698896 h 699135"/>
              <a:gd name="T14" fmla="*/ 970149 w 970280"/>
              <a:gd name="T15" fmla="*/ 677427 h 699135"/>
              <a:gd name="T16" fmla="*/ 970149 w 970280"/>
              <a:gd name="T17" fmla="*/ 21159 h 699135"/>
              <a:gd name="T18" fmla="*/ 947092 w 970280"/>
              <a:gd name="T19" fmla="*/ 0 h 699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70280"/>
              <a:gd name="T31" fmla="*/ 0 h 699135"/>
              <a:gd name="T32" fmla="*/ 970280 w 970280"/>
              <a:gd name="T33" fmla="*/ 699135 h 699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70280" h="699135">
                <a:moveTo>
                  <a:pt x="947092" y="0"/>
                </a:moveTo>
                <a:lnTo>
                  <a:pt x="23050" y="0"/>
                </a:lnTo>
                <a:lnTo>
                  <a:pt x="18025" y="926"/>
                </a:lnTo>
                <a:lnTo>
                  <a:pt x="0" y="21159"/>
                </a:lnTo>
                <a:lnTo>
                  <a:pt x="0" y="677427"/>
                </a:lnTo>
                <a:lnTo>
                  <a:pt x="25709" y="698896"/>
                </a:lnTo>
                <a:lnTo>
                  <a:pt x="944505" y="698896"/>
                </a:lnTo>
                <a:lnTo>
                  <a:pt x="970149" y="677427"/>
                </a:lnTo>
                <a:lnTo>
                  <a:pt x="970149" y="21159"/>
                </a:lnTo>
                <a:lnTo>
                  <a:pt x="947092" y="0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95" name="object 120"/>
          <p:cNvSpPr>
            <a:spLocks/>
          </p:cNvSpPr>
          <p:nvPr/>
        </p:nvSpPr>
        <p:spPr bwMode="auto">
          <a:xfrm>
            <a:off x="844550" y="3910013"/>
            <a:ext cx="971550" cy="700087"/>
          </a:xfrm>
          <a:custGeom>
            <a:avLst/>
            <a:gdLst>
              <a:gd name="T0" fmla="*/ 944579 w 970914"/>
              <a:gd name="T1" fmla="*/ 698896 h 699135"/>
              <a:gd name="T2" fmla="*/ 970363 w 970914"/>
              <a:gd name="T3" fmla="*/ 675111 h 699135"/>
              <a:gd name="T4" fmla="*/ 970363 w 970914"/>
              <a:gd name="T5" fmla="*/ 23631 h 699135"/>
              <a:gd name="T6" fmla="*/ 947167 w 970914"/>
              <a:gd name="T7" fmla="*/ 0 h 699135"/>
              <a:gd name="T8" fmla="*/ 944579 w 970914"/>
              <a:gd name="T9" fmla="*/ 0 h 699135"/>
              <a:gd name="T10" fmla="*/ 25783 w 970914"/>
              <a:gd name="T11" fmla="*/ 0 h 699135"/>
              <a:gd name="T12" fmla="*/ 23124 w 970914"/>
              <a:gd name="T13" fmla="*/ 0 h 699135"/>
              <a:gd name="T14" fmla="*/ 20538 w 970914"/>
              <a:gd name="T15" fmla="*/ 463 h 699135"/>
              <a:gd name="T16" fmla="*/ 0 w 970914"/>
              <a:gd name="T17" fmla="*/ 23631 h 699135"/>
              <a:gd name="T18" fmla="*/ 0 w 970914"/>
              <a:gd name="T19" fmla="*/ 675111 h 699135"/>
              <a:gd name="T20" fmla="*/ 25783 w 970914"/>
              <a:gd name="T21" fmla="*/ 698896 h 699135"/>
              <a:gd name="T22" fmla="*/ 944579 w 970914"/>
              <a:gd name="T23" fmla="*/ 698896 h 6991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0914"/>
              <a:gd name="T37" fmla="*/ 0 h 699135"/>
              <a:gd name="T38" fmla="*/ 970914 w 970914"/>
              <a:gd name="T39" fmla="*/ 699135 h 6991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0914" h="699135">
                <a:moveTo>
                  <a:pt x="944579" y="698896"/>
                </a:moveTo>
                <a:lnTo>
                  <a:pt x="970363" y="675111"/>
                </a:lnTo>
                <a:lnTo>
                  <a:pt x="970363" y="23631"/>
                </a:lnTo>
                <a:lnTo>
                  <a:pt x="947167" y="0"/>
                </a:lnTo>
                <a:lnTo>
                  <a:pt x="944579" y="0"/>
                </a:lnTo>
                <a:lnTo>
                  <a:pt x="25783" y="0"/>
                </a:lnTo>
                <a:lnTo>
                  <a:pt x="23124" y="0"/>
                </a:lnTo>
                <a:lnTo>
                  <a:pt x="20538" y="463"/>
                </a:lnTo>
                <a:lnTo>
                  <a:pt x="0" y="23631"/>
                </a:lnTo>
                <a:lnTo>
                  <a:pt x="0" y="675111"/>
                </a:lnTo>
                <a:lnTo>
                  <a:pt x="25783" y="698896"/>
                </a:lnTo>
                <a:lnTo>
                  <a:pt x="944579" y="698896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96" name="object 121"/>
          <p:cNvSpPr>
            <a:spLocks/>
          </p:cNvSpPr>
          <p:nvPr/>
        </p:nvSpPr>
        <p:spPr bwMode="auto">
          <a:xfrm>
            <a:off x="1454150" y="4629150"/>
            <a:ext cx="28575" cy="20638"/>
          </a:xfrm>
          <a:custGeom>
            <a:avLst/>
            <a:gdLst>
              <a:gd name="T0" fmla="*/ 0 w 27305"/>
              <a:gd name="T1" fmla="*/ 21237 h 21589"/>
              <a:gd name="T2" fmla="*/ 27116 w 27305"/>
              <a:gd name="T3" fmla="*/ 21237 h 21589"/>
              <a:gd name="T4" fmla="*/ 27116 w 27305"/>
              <a:gd name="T5" fmla="*/ 0 h 21589"/>
              <a:gd name="T6" fmla="*/ 0 w 27305"/>
              <a:gd name="T7" fmla="*/ 0 h 21589"/>
              <a:gd name="T8" fmla="*/ 0 w 27305"/>
              <a:gd name="T9" fmla="*/ 21237 h 21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05"/>
              <a:gd name="T16" fmla="*/ 0 h 21589"/>
              <a:gd name="T17" fmla="*/ 27305 w 27305"/>
              <a:gd name="T18" fmla="*/ 21589 h 21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05" h="21589">
                <a:moveTo>
                  <a:pt x="0" y="21237"/>
                </a:moveTo>
                <a:lnTo>
                  <a:pt x="27116" y="21237"/>
                </a:lnTo>
                <a:lnTo>
                  <a:pt x="27116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97" name="object 122"/>
          <p:cNvSpPr>
            <a:spLocks/>
          </p:cNvSpPr>
          <p:nvPr/>
        </p:nvSpPr>
        <p:spPr bwMode="auto">
          <a:xfrm>
            <a:off x="1460500" y="4837113"/>
            <a:ext cx="238125" cy="25400"/>
          </a:xfrm>
          <a:custGeom>
            <a:avLst/>
            <a:gdLst>
              <a:gd name="T0" fmla="*/ 0 w 238760"/>
              <a:gd name="T1" fmla="*/ 25098 h 25400"/>
              <a:gd name="T2" fmla="*/ 238233 w 238760"/>
              <a:gd name="T3" fmla="*/ 25098 h 25400"/>
              <a:gd name="T4" fmla="*/ 238233 w 238760"/>
              <a:gd name="T5" fmla="*/ 0 h 25400"/>
              <a:gd name="T6" fmla="*/ 0 w 238760"/>
              <a:gd name="T7" fmla="*/ 0 h 25400"/>
              <a:gd name="T8" fmla="*/ 0 w 238760"/>
              <a:gd name="T9" fmla="*/ 25098 h 25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760"/>
              <a:gd name="T16" fmla="*/ 0 h 25400"/>
              <a:gd name="T17" fmla="*/ 238760 w 238760"/>
              <a:gd name="T18" fmla="*/ 25400 h 25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760" h="25400">
                <a:moveTo>
                  <a:pt x="0" y="25098"/>
                </a:moveTo>
                <a:lnTo>
                  <a:pt x="238233" y="25098"/>
                </a:lnTo>
                <a:lnTo>
                  <a:pt x="238233" y="0"/>
                </a:lnTo>
                <a:lnTo>
                  <a:pt x="0" y="0"/>
                </a:lnTo>
                <a:lnTo>
                  <a:pt x="0" y="25098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98" name="object 123"/>
          <p:cNvSpPr>
            <a:spLocks/>
          </p:cNvSpPr>
          <p:nvPr/>
        </p:nvSpPr>
        <p:spPr bwMode="auto">
          <a:xfrm>
            <a:off x="1460500" y="4837113"/>
            <a:ext cx="233363" cy="22225"/>
          </a:xfrm>
          <a:custGeom>
            <a:avLst/>
            <a:gdLst>
              <a:gd name="T0" fmla="*/ 0 w 233044"/>
              <a:gd name="T1" fmla="*/ 21237 h 21589"/>
              <a:gd name="T2" fmla="*/ 232423 w 233044"/>
              <a:gd name="T3" fmla="*/ 21237 h 21589"/>
              <a:gd name="T4" fmla="*/ 232423 w 233044"/>
              <a:gd name="T5" fmla="*/ 0 h 21589"/>
              <a:gd name="T6" fmla="*/ 0 w 233044"/>
              <a:gd name="T7" fmla="*/ 0 h 21589"/>
              <a:gd name="T8" fmla="*/ 0 w 233044"/>
              <a:gd name="T9" fmla="*/ 21237 h 21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044"/>
              <a:gd name="T16" fmla="*/ 0 h 21589"/>
              <a:gd name="T17" fmla="*/ 233044 w 233044"/>
              <a:gd name="T18" fmla="*/ 21589 h 21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044" h="21589">
                <a:moveTo>
                  <a:pt x="0" y="21237"/>
                </a:moveTo>
                <a:lnTo>
                  <a:pt x="232423" y="21237"/>
                </a:lnTo>
                <a:lnTo>
                  <a:pt x="232423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699" name="object 124"/>
          <p:cNvSpPr>
            <a:spLocks/>
          </p:cNvSpPr>
          <p:nvPr/>
        </p:nvSpPr>
        <p:spPr bwMode="auto">
          <a:xfrm>
            <a:off x="1741488" y="4837113"/>
            <a:ext cx="25400" cy="22225"/>
          </a:xfrm>
          <a:custGeom>
            <a:avLst/>
            <a:gdLst>
              <a:gd name="T0" fmla="*/ 0 w 25400"/>
              <a:gd name="T1" fmla="*/ 21237 h 21589"/>
              <a:gd name="T2" fmla="*/ 25179 w 25400"/>
              <a:gd name="T3" fmla="*/ 21237 h 21589"/>
              <a:gd name="T4" fmla="*/ 25179 w 25400"/>
              <a:gd name="T5" fmla="*/ 0 h 21589"/>
              <a:gd name="T6" fmla="*/ 0 w 25400"/>
              <a:gd name="T7" fmla="*/ 0 h 21589"/>
              <a:gd name="T8" fmla="*/ 0 w 25400"/>
              <a:gd name="T9" fmla="*/ 21237 h 21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400"/>
              <a:gd name="T16" fmla="*/ 0 h 21589"/>
              <a:gd name="T17" fmla="*/ 25400 w 25400"/>
              <a:gd name="T18" fmla="*/ 21589 h 21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400" h="21589">
                <a:moveTo>
                  <a:pt x="0" y="21237"/>
                </a:moveTo>
                <a:lnTo>
                  <a:pt x="25179" y="21237"/>
                </a:lnTo>
                <a:lnTo>
                  <a:pt x="25179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00" name="object 125"/>
          <p:cNvSpPr>
            <a:spLocks noChangeArrowheads="1"/>
          </p:cNvSpPr>
          <p:nvPr/>
        </p:nvSpPr>
        <p:spPr bwMode="auto">
          <a:xfrm>
            <a:off x="908050" y="3970338"/>
            <a:ext cx="833438" cy="573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01" name="object 126"/>
          <p:cNvSpPr>
            <a:spLocks/>
          </p:cNvSpPr>
          <p:nvPr/>
        </p:nvSpPr>
        <p:spPr bwMode="auto">
          <a:xfrm>
            <a:off x="908050" y="3970338"/>
            <a:ext cx="833438" cy="574675"/>
          </a:xfrm>
          <a:custGeom>
            <a:avLst/>
            <a:gdLst>
              <a:gd name="T0" fmla="*/ 57046 w 833119"/>
              <a:gd name="T1" fmla="*/ 0 h 574039"/>
              <a:gd name="T2" fmla="*/ 34841 w 833119"/>
              <a:gd name="T3" fmla="*/ 4471 h 574039"/>
              <a:gd name="T4" fmla="*/ 16708 w 833119"/>
              <a:gd name="T5" fmla="*/ 16661 h 574039"/>
              <a:gd name="T6" fmla="*/ 4482 w 833119"/>
              <a:gd name="T7" fmla="*/ 34730 h 574039"/>
              <a:gd name="T8" fmla="*/ 0 w 833119"/>
              <a:gd name="T9" fmla="*/ 56838 h 574039"/>
              <a:gd name="T10" fmla="*/ 0 w 833119"/>
              <a:gd name="T11" fmla="*/ 516488 h 574039"/>
              <a:gd name="T12" fmla="*/ 4482 w 833119"/>
              <a:gd name="T13" fmla="*/ 538686 h 574039"/>
              <a:gd name="T14" fmla="*/ 16708 w 833119"/>
              <a:gd name="T15" fmla="*/ 556800 h 574039"/>
              <a:gd name="T16" fmla="*/ 34841 w 833119"/>
              <a:gd name="T17" fmla="*/ 569007 h 574039"/>
              <a:gd name="T18" fmla="*/ 57046 w 833119"/>
              <a:gd name="T19" fmla="*/ 573481 h 574039"/>
              <a:gd name="T20" fmla="*/ 775809 w 833119"/>
              <a:gd name="T21" fmla="*/ 573481 h 574039"/>
              <a:gd name="T22" fmla="*/ 798010 w 833119"/>
              <a:gd name="T23" fmla="*/ 569007 h 574039"/>
              <a:gd name="T24" fmla="*/ 816140 w 833119"/>
              <a:gd name="T25" fmla="*/ 556800 h 574039"/>
              <a:gd name="T26" fmla="*/ 828363 w 833119"/>
              <a:gd name="T27" fmla="*/ 538686 h 574039"/>
              <a:gd name="T28" fmla="*/ 832845 w 833119"/>
              <a:gd name="T29" fmla="*/ 516488 h 574039"/>
              <a:gd name="T30" fmla="*/ 832845 w 833119"/>
              <a:gd name="T31" fmla="*/ 56838 h 574039"/>
              <a:gd name="T32" fmla="*/ 828363 w 833119"/>
              <a:gd name="T33" fmla="*/ 34730 h 574039"/>
              <a:gd name="T34" fmla="*/ 816140 w 833119"/>
              <a:gd name="T35" fmla="*/ 16661 h 574039"/>
              <a:gd name="T36" fmla="*/ 798010 w 833119"/>
              <a:gd name="T37" fmla="*/ 4471 h 574039"/>
              <a:gd name="T38" fmla="*/ 775809 w 833119"/>
              <a:gd name="T39" fmla="*/ 0 h 574039"/>
              <a:gd name="T40" fmla="*/ 57046 w 833119"/>
              <a:gd name="T41" fmla="*/ 0 h 5740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33119"/>
              <a:gd name="T64" fmla="*/ 0 h 574039"/>
              <a:gd name="T65" fmla="*/ 833119 w 833119"/>
              <a:gd name="T66" fmla="*/ 574039 h 5740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33119" h="574039">
                <a:moveTo>
                  <a:pt x="57046" y="0"/>
                </a:moveTo>
                <a:lnTo>
                  <a:pt x="34841" y="4471"/>
                </a:lnTo>
                <a:lnTo>
                  <a:pt x="16708" y="16661"/>
                </a:lnTo>
                <a:lnTo>
                  <a:pt x="4482" y="34730"/>
                </a:lnTo>
                <a:lnTo>
                  <a:pt x="0" y="56838"/>
                </a:lnTo>
                <a:lnTo>
                  <a:pt x="0" y="516488"/>
                </a:lnTo>
                <a:lnTo>
                  <a:pt x="4482" y="538686"/>
                </a:lnTo>
                <a:lnTo>
                  <a:pt x="16708" y="556800"/>
                </a:lnTo>
                <a:lnTo>
                  <a:pt x="34841" y="569007"/>
                </a:lnTo>
                <a:lnTo>
                  <a:pt x="57046" y="573481"/>
                </a:lnTo>
                <a:lnTo>
                  <a:pt x="775809" y="573481"/>
                </a:lnTo>
                <a:lnTo>
                  <a:pt x="798010" y="569007"/>
                </a:lnTo>
                <a:lnTo>
                  <a:pt x="816140" y="556800"/>
                </a:lnTo>
                <a:lnTo>
                  <a:pt x="828363" y="538686"/>
                </a:lnTo>
                <a:lnTo>
                  <a:pt x="832845" y="516488"/>
                </a:lnTo>
                <a:lnTo>
                  <a:pt x="832845" y="56838"/>
                </a:lnTo>
                <a:lnTo>
                  <a:pt x="828363" y="34730"/>
                </a:lnTo>
                <a:lnTo>
                  <a:pt x="816140" y="16661"/>
                </a:lnTo>
                <a:lnTo>
                  <a:pt x="798010" y="4471"/>
                </a:lnTo>
                <a:lnTo>
                  <a:pt x="775809" y="0"/>
                </a:lnTo>
                <a:lnTo>
                  <a:pt x="57046" y="0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02" name="object 127"/>
          <p:cNvSpPr>
            <a:spLocks/>
          </p:cNvSpPr>
          <p:nvPr/>
        </p:nvSpPr>
        <p:spPr bwMode="auto">
          <a:xfrm>
            <a:off x="835025" y="4781550"/>
            <a:ext cx="981075" cy="6350"/>
          </a:xfrm>
          <a:custGeom>
            <a:avLst/>
            <a:gdLst>
              <a:gd name="T0" fmla="*/ 0 w 980439"/>
              <a:gd name="T1" fmla="*/ 5869 h 6350"/>
              <a:gd name="T2" fmla="*/ 980051 w 980439"/>
              <a:gd name="T3" fmla="*/ 5869 h 6350"/>
              <a:gd name="T4" fmla="*/ 980051 w 980439"/>
              <a:gd name="T5" fmla="*/ 0 h 6350"/>
              <a:gd name="T6" fmla="*/ 0 w 980439"/>
              <a:gd name="T7" fmla="*/ 0 h 6350"/>
              <a:gd name="T8" fmla="*/ 0 w 980439"/>
              <a:gd name="T9" fmla="*/ 5869 h 6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0439"/>
              <a:gd name="T16" fmla="*/ 0 h 6350"/>
              <a:gd name="T17" fmla="*/ 980439 w 980439"/>
              <a:gd name="T18" fmla="*/ 6350 h 63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0439" h="6350">
                <a:moveTo>
                  <a:pt x="0" y="5869"/>
                </a:moveTo>
                <a:lnTo>
                  <a:pt x="980051" y="5869"/>
                </a:lnTo>
                <a:lnTo>
                  <a:pt x="980051" y="0"/>
                </a:lnTo>
                <a:lnTo>
                  <a:pt x="0" y="0"/>
                </a:lnTo>
                <a:lnTo>
                  <a:pt x="0" y="5869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03" name="object 128"/>
          <p:cNvSpPr>
            <a:spLocks/>
          </p:cNvSpPr>
          <p:nvPr/>
        </p:nvSpPr>
        <p:spPr bwMode="auto">
          <a:xfrm>
            <a:off x="835025" y="4953000"/>
            <a:ext cx="981075" cy="6350"/>
          </a:xfrm>
          <a:custGeom>
            <a:avLst/>
            <a:gdLst>
              <a:gd name="T0" fmla="*/ 0 w 980439"/>
              <a:gd name="T1" fmla="*/ 5714 h 5714"/>
              <a:gd name="T2" fmla="*/ 980051 w 980439"/>
              <a:gd name="T3" fmla="*/ 5714 h 5714"/>
              <a:gd name="T4" fmla="*/ 980051 w 980439"/>
              <a:gd name="T5" fmla="*/ 0 h 5714"/>
              <a:gd name="T6" fmla="*/ 0 w 980439"/>
              <a:gd name="T7" fmla="*/ 0 h 5714"/>
              <a:gd name="T8" fmla="*/ 0 w 980439"/>
              <a:gd name="T9" fmla="*/ 5714 h 57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0439"/>
              <a:gd name="T16" fmla="*/ 0 h 5714"/>
              <a:gd name="T17" fmla="*/ 980439 w 980439"/>
              <a:gd name="T18" fmla="*/ 5714 h 57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0439" h="5714">
                <a:moveTo>
                  <a:pt x="0" y="5714"/>
                </a:moveTo>
                <a:lnTo>
                  <a:pt x="980051" y="5714"/>
                </a:lnTo>
                <a:lnTo>
                  <a:pt x="980051" y="0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04" name="object 129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>
              <a:gd name="T0" fmla="*/ 0 w 980439"/>
              <a:gd name="T1" fmla="*/ 177620 h 177800"/>
              <a:gd name="T2" fmla="*/ 980052 w 980439"/>
              <a:gd name="T3" fmla="*/ 177620 h 177800"/>
              <a:gd name="T4" fmla="*/ 980052 w 980439"/>
              <a:gd name="T5" fmla="*/ 0 h 177800"/>
              <a:gd name="T6" fmla="*/ 0 w 980439"/>
              <a:gd name="T7" fmla="*/ 0 h 177800"/>
              <a:gd name="T8" fmla="*/ 0 w 980439"/>
              <a:gd name="T9" fmla="*/ 177620 h 177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0439"/>
              <a:gd name="T16" fmla="*/ 0 h 177800"/>
              <a:gd name="T17" fmla="*/ 980439 w 980439"/>
              <a:gd name="T18" fmla="*/ 177800 h 177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0439" h="177800">
                <a:moveTo>
                  <a:pt x="0" y="177620"/>
                </a:moveTo>
                <a:lnTo>
                  <a:pt x="980052" y="177620"/>
                </a:lnTo>
                <a:lnTo>
                  <a:pt x="980052" y="0"/>
                </a:lnTo>
                <a:lnTo>
                  <a:pt x="0" y="0"/>
                </a:lnTo>
                <a:lnTo>
                  <a:pt x="0" y="177620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05" name="object 130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>
              <a:gd name="T0" fmla="*/ 980046 w 980439"/>
              <a:gd name="T1" fmla="*/ 0 h 177800"/>
              <a:gd name="T2" fmla="*/ 971044 w 980439"/>
              <a:gd name="T3" fmla="*/ 8649 h 177800"/>
              <a:gd name="T4" fmla="*/ 9668 w 980439"/>
              <a:gd name="T5" fmla="*/ 170515 h 177800"/>
              <a:gd name="T6" fmla="*/ 0 w 980439"/>
              <a:gd name="T7" fmla="*/ 177620 h 177800"/>
              <a:gd name="T8" fmla="*/ 980046 w 980439"/>
              <a:gd name="T9" fmla="*/ 177620 h 177800"/>
              <a:gd name="T10" fmla="*/ 980046 w 980439"/>
              <a:gd name="T11" fmla="*/ 0 h 177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0439"/>
              <a:gd name="T19" fmla="*/ 0 h 177800"/>
              <a:gd name="T20" fmla="*/ 980439 w 980439"/>
              <a:gd name="T21" fmla="*/ 177800 h 177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0439" h="177800">
                <a:moveTo>
                  <a:pt x="980046" y="0"/>
                </a:moveTo>
                <a:lnTo>
                  <a:pt x="971044" y="8649"/>
                </a:lnTo>
                <a:lnTo>
                  <a:pt x="9668" y="170515"/>
                </a:lnTo>
                <a:lnTo>
                  <a:pt x="0" y="177620"/>
                </a:lnTo>
                <a:lnTo>
                  <a:pt x="980046" y="177620"/>
                </a:lnTo>
                <a:lnTo>
                  <a:pt x="980046" y="0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06" name="object 131"/>
          <p:cNvSpPr>
            <a:spLocks/>
          </p:cNvSpPr>
          <p:nvPr/>
        </p:nvSpPr>
        <p:spPr bwMode="auto">
          <a:xfrm>
            <a:off x="835025" y="4781550"/>
            <a:ext cx="981075" cy="177800"/>
          </a:xfrm>
          <a:custGeom>
            <a:avLst/>
            <a:gdLst>
              <a:gd name="T0" fmla="*/ 971044 w 980439"/>
              <a:gd name="T1" fmla="*/ 8649 h 177800"/>
              <a:gd name="T2" fmla="*/ 9668 w 980439"/>
              <a:gd name="T3" fmla="*/ 170515 h 177800"/>
              <a:gd name="T4" fmla="*/ 0 w 980439"/>
              <a:gd name="T5" fmla="*/ 177620 h 177800"/>
              <a:gd name="T6" fmla="*/ 980046 w 980439"/>
              <a:gd name="T7" fmla="*/ 177620 h 177800"/>
              <a:gd name="T8" fmla="*/ 980046 w 980439"/>
              <a:gd name="T9" fmla="*/ 0 h 177800"/>
              <a:gd name="T10" fmla="*/ 971044 w 980439"/>
              <a:gd name="T11" fmla="*/ 8649 h 177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80439"/>
              <a:gd name="T19" fmla="*/ 0 h 177800"/>
              <a:gd name="T20" fmla="*/ 980439 w 980439"/>
              <a:gd name="T21" fmla="*/ 177800 h 177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80439" h="177800">
                <a:moveTo>
                  <a:pt x="971044" y="8649"/>
                </a:moveTo>
                <a:lnTo>
                  <a:pt x="9668" y="170515"/>
                </a:lnTo>
                <a:lnTo>
                  <a:pt x="0" y="177620"/>
                </a:lnTo>
                <a:lnTo>
                  <a:pt x="980046" y="177620"/>
                </a:lnTo>
                <a:lnTo>
                  <a:pt x="980046" y="0"/>
                </a:lnTo>
                <a:lnTo>
                  <a:pt x="971044" y="8649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07" name="object 132"/>
          <p:cNvSpPr>
            <a:spLocks/>
          </p:cNvSpPr>
          <p:nvPr/>
        </p:nvSpPr>
        <p:spPr bwMode="auto">
          <a:xfrm>
            <a:off x="844550" y="4787900"/>
            <a:ext cx="960438" cy="165100"/>
          </a:xfrm>
          <a:custGeom>
            <a:avLst/>
            <a:gdLst>
              <a:gd name="T0" fmla="*/ 0 w 960755"/>
              <a:gd name="T1" fmla="*/ 166036 h 166370"/>
              <a:gd name="T2" fmla="*/ 960683 w 960755"/>
              <a:gd name="T3" fmla="*/ 166036 h 166370"/>
              <a:gd name="T4" fmla="*/ 960683 w 960755"/>
              <a:gd name="T5" fmla="*/ 0 h 166370"/>
              <a:gd name="T6" fmla="*/ 0 w 960755"/>
              <a:gd name="T7" fmla="*/ 0 h 166370"/>
              <a:gd name="T8" fmla="*/ 0 w 960755"/>
              <a:gd name="T9" fmla="*/ 166036 h 166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755"/>
              <a:gd name="T16" fmla="*/ 0 h 166370"/>
              <a:gd name="T17" fmla="*/ 960755 w 960755"/>
              <a:gd name="T18" fmla="*/ 166370 h 166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755" h="166370">
                <a:moveTo>
                  <a:pt x="0" y="166036"/>
                </a:moveTo>
                <a:lnTo>
                  <a:pt x="960683" y="166036"/>
                </a:lnTo>
                <a:lnTo>
                  <a:pt x="960683" y="0"/>
                </a:lnTo>
                <a:lnTo>
                  <a:pt x="0" y="0"/>
                </a:lnTo>
                <a:lnTo>
                  <a:pt x="0" y="166036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08" name="object 133"/>
          <p:cNvSpPr>
            <a:spLocks/>
          </p:cNvSpPr>
          <p:nvPr/>
        </p:nvSpPr>
        <p:spPr bwMode="auto">
          <a:xfrm>
            <a:off x="844550" y="4787900"/>
            <a:ext cx="960438" cy="165100"/>
          </a:xfrm>
          <a:custGeom>
            <a:avLst/>
            <a:gdLst>
              <a:gd name="T0" fmla="*/ 0 w 960755"/>
              <a:gd name="T1" fmla="*/ 166036 h 166370"/>
              <a:gd name="T2" fmla="*/ 960683 w 960755"/>
              <a:gd name="T3" fmla="*/ 166036 h 166370"/>
              <a:gd name="T4" fmla="*/ 960683 w 960755"/>
              <a:gd name="T5" fmla="*/ 0 h 166370"/>
              <a:gd name="T6" fmla="*/ 0 w 960755"/>
              <a:gd name="T7" fmla="*/ 0 h 166370"/>
              <a:gd name="T8" fmla="*/ 0 w 960755"/>
              <a:gd name="T9" fmla="*/ 166036 h 1663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755"/>
              <a:gd name="T16" fmla="*/ 0 h 166370"/>
              <a:gd name="T17" fmla="*/ 960755 w 960755"/>
              <a:gd name="T18" fmla="*/ 166370 h 1663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755" h="166370">
                <a:moveTo>
                  <a:pt x="0" y="166036"/>
                </a:moveTo>
                <a:lnTo>
                  <a:pt x="960683" y="166036"/>
                </a:lnTo>
                <a:lnTo>
                  <a:pt x="960683" y="0"/>
                </a:lnTo>
                <a:lnTo>
                  <a:pt x="0" y="0"/>
                </a:lnTo>
                <a:lnTo>
                  <a:pt x="0" y="166036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09" name="object 134"/>
          <p:cNvSpPr>
            <a:spLocks/>
          </p:cNvSpPr>
          <p:nvPr/>
        </p:nvSpPr>
        <p:spPr bwMode="auto">
          <a:xfrm>
            <a:off x="1100138" y="4681538"/>
            <a:ext cx="465137" cy="28575"/>
          </a:xfrm>
          <a:custGeom>
            <a:avLst/>
            <a:gdLst>
              <a:gd name="T0" fmla="*/ 0 w 465455"/>
              <a:gd name="T1" fmla="*/ 28959 h 29210"/>
              <a:gd name="T2" fmla="*/ 464846 w 465455"/>
              <a:gd name="T3" fmla="*/ 28959 h 29210"/>
              <a:gd name="T4" fmla="*/ 464846 w 465455"/>
              <a:gd name="T5" fmla="*/ 0 h 29210"/>
              <a:gd name="T6" fmla="*/ 0 w 465455"/>
              <a:gd name="T7" fmla="*/ 0 h 29210"/>
              <a:gd name="T8" fmla="*/ 0 w 465455"/>
              <a:gd name="T9" fmla="*/ 28959 h 29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455"/>
              <a:gd name="T16" fmla="*/ 0 h 29210"/>
              <a:gd name="T17" fmla="*/ 465455 w 465455"/>
              <a:gd name="T18" fmla="*/ 29210 h 292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455" h="29210">
                <a:moveTo>
                  <a:pt x="0" y="28959"/>
                </a:moveTo>
                <a:lnTo>
                  <a:pt x="464846" y="28959"/>
                </a:lnTo>
                <a:lnTo>
                  <a:pt x="464846" y="0"/>
                </a:lnTo>
                <a:lnTo>
                  <a:pt x="0" y="0"/>
                </a:lnTo>
                <a:lnTo>
                  <a:pt x="0" y="28959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0" name="object 135"/>
          <p:cNvSpPr>
            <a:spLocks/>
          </p:cNvSpPr>
          <p:nvPr/>
        </p:nvSpPr>
        <p:spPr bwMode="auto">
          <a:xfrm>
            <a:off x="1100138" y="4681538"/>
            <a:ext cx="465137" cy="28575"/>
          </a:xfrm>
          <a:custGeom>
            <a:avLst/>
            <a:gdLst>
              <a:gd name="T0" fmla="*/ 0 w 465455"/>
              <a:gd name="T1" fmla="*/ 28959 h 29210"/>
              <a:gd name="T2" fmla="*/ 464846 w 465455"/>
              <a:gd name="T3" fmla="*/ 28959 h 29210"/>
              <a:gd name="T4" fmla="*/ 464846 w 465455"/>
              <a:gd name="T5" fmla="*/ 0 h 29210"/>
              <a:gd name="T6" fmla="*/ 0 w 465455"/>
              <a:gd name="T7" fmla="*/ 0 h 29210"/>
              <a:gd name="T8" fmla="*/ 0 w 465455"/>
              <a:gd name="T9" fmla="*/ 28959 h 292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5455"/>
              <a:gd name="T16" fmla="*/ 0 h 29210"/>
              <a:gd name="T17" fmla="*/ 465455 w 465455"/>
              <a:gd name="T18" fmla="*/ 29210 h 292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5455" h="29210">
                <a:moveTo>
                  <a:pt x="0" y="28959"/>
                </a:moveTo>
                <a:lnTo>
                  <a:pt x="464846" y="28959"/>
                </a:lnTo>
                <a:lnTo>
                  <a:pt x="464846" y="0"/>
                </a:lnTo>
                <a:lnTo>
                  <a:pt x="0" y="0"/>
                </a:lnTo>
                <a:lnTo>
                  <a:pt x="0" y="28959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1" name="object 136"/>
          <p:cNvSpPr>
            <a:spLocks/>
          </p:cNvSpPr>
          <p:nvPr/>
        </p:nvSpPr>
        <p:spPr bwMode="auto">
          <a:xfrm>
            <a:off x="1152525" y="4725988"/>
            <a:ext cx="360363" cy="0"/>
          </a:xfrm>
          <a:custGeom>
            <a:avLst/>
            <a:gdLst>
              <a:gd name="T0" fmla="*/ 0 w 360680"/>
              <a:gd name="T1" fmla="*/ 360256 w 360680"/>
              <a:gd name="T2" fmla="*/ 0 60000 65536"/>
              <a:gd name="T3" fmla="*/ 0 60000 65536"/>
              <a:gd name="T4" fmla="*/ 0 w 360680"/>
              <a:gd name="T5" fmla="*/ 360680 w 3606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360680">
                <a:moveTo>
                  <a:pt x="0" y="0"/>
                </a:moveTo>
                <a:lnTo>
                  <a:pt x="360256" y="0"/>
                </a:lnTo>
              </a:path>
            </a:pathLst>
          </a:custGeom>
          <a:noFill/>
          <a:ln w="30890">
            <a:solidFill>
              <a:srgbClr val="97979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2" name="object 137"/>
          <p:cNvSpPr>
            <a:spLocks/>
          </p:cNvSpPr>
          <p:nvPr/>
        </p:nvSpPr>
        <p:spPr bwMode="auto">
          <a:xfrm>
            <a:off x="1152525" y="4710113"/>
            <a:ext cx="360363" cy="30162"/>
          </a:xfrm>
          <a:custGeom>
            <a:avLst/>
            <a:gdLst>
              <a:gd name="T0" fmla="*/ 0 w 360680"/>
              <a:gd name="T1" fmla="*/ 30890 h 31114"/>
              <a:gd name="T2" fmla="*/ 360256 w 360680"/>
              <a:gd name="T3" fmla="*/ 30890 h 31114"/>
              <a:gd name="T4" fmla="*/ 360256 w 360680"/>
              <a:gd name="T5" fmla="*/ 0 h 31114"/>
              <a:gd name="T6" fmla="*/ 0 w 360680"/>
              <a:gd name="T7" fmla="*/ 0 h 31114"/>
              <a:gd name="T8" fmla="*/ 0 w 360680"/>
              <a:gd name="T9" fmla="*/ 30890 h 3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680"/>
              <a:gd name="T16" fmla="*/ 0 h 31114"/>
              <a:gd name="T17" fmla="*/ 360680 w 360680"/>
              <a:gd name="T18" fmla="*/ 31114 h 3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680" h="31114">
                <a:moveTo>
                  <a:pt x="0" y="30890"/>
                </a:moveTo>
                <a:lnTo>
                  <a:pt x="360256" y="30890"/>
                </a:lnTo>
                <a:lnTo>
                  <a:pt x="360256" y="0"/>
                </a:lnTo>
                <a:lnTo>
                  <a:pt x="0" y="0"/>
                </a:lnTo>
                <a:lnTo>
                  <a:pt x="0" y="30890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3" name="object 138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>
              <a:gd name="T0" fmla="*/ 0 w 773430"/>
              <a:gd name="T1" fmla="*/ 90740 h 90804"/>
              <a:gd name="T2" fmla="*/ 772807 w 773430"/>
              <a:gd name="T3" fmla="*/ 90740 h 90804"/>
              <a:gd name="T4" fmla="*/ 772807 w 773430"/>
              <a:gd name="T5" fmla="*/ 0 h 90804"/>
              <a:gd name="T6" fmla="*/ 0 w 773430"/>
              <a:gd name="T7" fmla="*/ 0 h 90804"/>
              <a:gd name="T8" fmla="*/ 0 w 773430"/>
              <a:gd name="T9" fmla="*/ 90740 h 908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3430"/>
              <a:gd name="T16" fmla="*/ 0 h 90804"/>
              <a:gd name="T17" fmla="*/ 773430 w 773430"/>
              <a:gd name="T18" fmla="*/ 90804 h 908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3430" h="90804">
                <a:moveTo>
                  <a:pt x="0" y="90740"/>
                </a:moveTo>
                <a:lnTo>
                  <a:pt x="772807" y="90740"/>
                </a:lnTo>
                <a:lnTo>
                  <a:pt x="772807" y="0"/>
                </a:lnTo>
                <a:lnTo>
                  <a:pt x="0" y="0"/>
                </a:lnTo>
                <a:lnTo>
                  <a:pt x="0" y="90740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4" name="object 139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>
              <a:gd name="T0" fmla="*/ 0 w 773430"/>
              <a:gd name="T1" fmla="*/ 90740 h 90804"/>
              <a:gd name="T2" fmla="*/ 772807 w 773430"/>
              <a:gd name="T3" fmla="*/ 90740 h 90804"/>
              <a:gd name="T4" fmla="*/ 772807 w 773430"/>
              <a:gd name="T5" fmla="*/ 0 h 90804"/>
              <a:gd name="T6" fmla="*/ 0 w 773430"/>
              <a:gd name="T7" fmla="*/ 0 h 90804"/>
              <a:gd name="T8" fmla="*/ 0 w 773430"/>
              <a:gd name="T9" fmla="*/ 90740 h 908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3430"/>
              <a:gd name="T16" fmla="*/ 0 h 90804"/>
              <a:gd name="T17" fmla="*/ 773430 w 773430"/>
              <a:gd name="T18" fmla="*/ 90804 h 908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3430" h="90804">
                <a:moveTo>
                  <a:pt x="0" y="90740"/>
                </a:moveTo>
                <a:lnTo>
                  <a:pt x="772807" y="90740"/>
                </a:lnTo>
                <a:lnTo>
                  <a:pt x="772807" y="0"/>
                </a:lnTo>
                <a:lnTo>
                  <a:pt x="0" y="0"/>
                </a:lnTo>
                <a:lnTo>
                  <a:pt x="0" y="90740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5" name="object 140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>
              <a:gd name="T0" fmla="*/ 772803 w 772794"/>
              <a:gd name="T1" fmla="*/ 0 h 90804"/>
              <a:gd name="T2" fmla="*/ 763847 w 772794"/>
              <a:gd name="T3" fmla="*/ 8649 h 90804"/>
              <a:gd name="T4" fmla="*/ 9541 w 772794"/>
              <a:gd name="T5" fmla="*/ 83404 h 90804"/>
              <a:gd name="T6" fmla="*/ 0 w 772794"/>
              <a:gd name="T7" fmla="*/ 90663 h 90804"/>
              <a:gd name="T8" fmla="*/ 772803 w 772794"/>
              <a:gd name="T9" fmla="*/ 90663 h 90804"/>
              <a:gd name="T10" fmla="*/ 772803 w 772794"/>
              <a:gd name="T11" fmla="*/ 0 h 908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72794"/>
              <a:gd name="T19" fmla="*/ 0 h 90804"/>
              <a:gd name="T20" fmla="*/ 772794 w 772794"/>
              <a:gd name="T21" fmla="*/ 90804 h 908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72794" h="90804">
                <a:moveTo>
                  <a:pt x="772803" y="0"/>
                </a:moveTo>
                <a:lnTo>
                  <a:pt x="763847" y="8649"/>
                </a:lnTo>
                <a:lnTo>
                  <a:pt x="9541" y="83404"/>
                </a:lnTo>
                <a:lnTo>
                  <a:pt x="0" y="90663"/>
                </a:lnTo>
                <a:lnTo>
                  <a:pt x="772803" y="90663"/>
                </a:lnTo>
                <a:lnTo>
                  <a:pt x="772803" y="0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6" name="object 141"/>
          <p:cNvSpPr>
            <a:spLocks/>
          </p:cNvSpPr>
          <p:nvPr/>
        </p:nvSpPr>
        <p:spPr bwMode="auto">
          <a:xfrm>
            <a:off x="941388" y="4594225"/>
            <a:ext cx="773112" cy="90488"/>
          </a:xfrm>
          <a:custGeom>
            <a:avLst/>
            <a:gdLst>
              <a:gd name="T0" fmla="*/ 763847 w 772794"/>
              <a:gd name="T1" fmla="*/ 8649 h 90804"/>
              <a:gd name="T2" fmla="*/ 9541 w 772794"/>
              <a:gd name="T3" fmla="*/ 83404 h 90804"/>
              <a:gd name="T4" fmla="*/ 0 w 772794"/>
              <a:gd name="T5" fmla="*/ 90663 h 90804"/>
              <a:gd name="T6" fmla="*/ 772803 w 772794"/>
              <a:gd name="T7" fmla="*/ 90663 h 90804"/>
              <a:gd name="T8" fmla="*/ 772803 w 772794"/>
              <a:gd name="T9" fmla="*/ 0 h 90804"/>
              <a:gd name="T10" fmla="*/ 763847 w 772794"/>
              <a:gd name="T11" fmla="*/ 8649 h 908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72794"/>
              <a:gd name="T19" fmla="*/ 0 h 90804"/>
              <a:gd name="T20" fmla="*/ 772794 w 772794"/>
              <a:gd name="T21" fmla="*/ 90804 h 908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72794" h="90804">
                <a:moveTo>
                  <a:pt x="763847" y="8649"/>
                </a:moveTo>
                <a:lnTo>
                  <a:pt x="9541" y="83404"/>
                </a:lnTo>
                <a:lnTo>
                  <a:pt x="0" y="90663"/>
                </a:lnTo>
                <a:lnTo>
                  <a:pt x="772803" y="90663"/>
                </a:lnTo>
                <a:lnTo>
                  <a:pt x="772803" y="0"/>
                </a:lnTo>
                <a:lnTo>
                  <a:pt x="763847" y="8649"/>
                </a:lnTo>
                <a:close/>
              </a:path>
            </a:pathLst>
          </a:custGeom>
          <a:noFill/>
          <a:ln w="3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7" name="object 142"/>
          <p:cNvSpPr>
            <a:spLocks/>
          </p:cNvSpPr>
          <p:nvPr/>
        </p:nvSpPr>
        <p:spPr bwMode="auto">
          <a:xfrm>
            <a:off x="950913" y="4603750"/>
            <a:ext cx="754062" cy="71438"/>
          </a:xfrm>
          <a:custGeom>
            <a:avLst/>
            <a:gdLst>
              <a:gd name="T0" fmla="*/ 0 w 753744"/>
              <a:gd name="T1" fmla="*/ 71434 h 71754"/>
              <a:gd name="T2" fmla="*/ 753439 w 753744"/>
              <a:gd name="T3" fmla="*/ 71434 h 71754"/>
              <a:gd name="T4" fmla="*/ 753439 w 753744"/>
              <a:gd name="T5" fmla="*/ 0 h 71754"/>
              <a:gd name="T6" fmla="*/ 0 w 753744"/>
              <a:gd name="T7" fmla="*/ 0 h 71754"/>
              <a:gd name="T8" fmla="*/ 0 w 753744"/>
              <a:gd name="T9" fmla="*/ 71434 h 71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3744"/>
              <a:gd name="T16" fmla="*/ 0 h 71754"/>
              <a:gd name="T17" fmla="*/ 753744 w 753744"/>
              <a:gd name="T18" fmla="*/ 71754 h 717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3744" h="71754">
                <a:moveTo>
                  <a:pt x="0" y="71434"/>
                </a:moveTo>
                <a:lnTo>
                  <a:pt x="753439" y="71434"/>
                </a:lnTo>
                <a:lnTo>
                  <a:pt x="753439" y="0"/>
                </a:lnTo>
                <a:lnTo>
                  <a:pt x="0" y="0"/>
                </a:lnTo>
                <a:lnTo>
                  <a:pt x="0" y="71434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8" name="object 143"/>
          <p:cNvSpPr>
            <a:spLocks/>
          </p:cNvSpPr>
          <p:nvPr/>
        </p:nvSpPr>
        <p:spPr bwMode="auto">
          <a:xfrm>
            <a:off x="950913" y="4603750"/>
            <a:ext cx="754062" cy="71438"/>
          </a:xfrm>
          <a:custGeom>
            <a:avLst/>
            <a:gdLst>
              <a:gd name="T0" fmla="*/ 0 w 753744"/>
              <a:gd name="T1" fmla="*/ 71434 h 71754"/>
              <a:gd name="T2" fmla="*/ 753439 w 753744"/>
              <a:gd name="T3" fmla="*/ 71434 h 71754"/>
              <a:gd name="T4" fmla="*/ 753439 w 753744"/>
              <a:gd name="T5" fmla="*/ 0 h 71754"/>
              <a:gd name="T6" fmla="*/ 0 w 753744"/>
              <a:gd name="T7" fmla="*/ 0 h 71754"/>
              <a:gd name="T8" fmla="*/ 0 w 753744"/>
              <a:gd name="T9" fmla="*/ 71434 h 717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3744"/>
              <a:gd name="T16" fmla="*/ 0 h 71754"/>
              <a:gd name="T17" fmla="*/ 753744 w 753744"/>
              <a:gd name="T18" fmla="*/ 71754 h 717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3744" h="71754">
                <a:moveTo>
                  <a:pt x="0" y="71434"/>
                </a:moveTo>
                <a:lnTo>
                  <a:pt x="753439" y="71434"/>
                </a:lnTo>
                <a:lnTo>
                  <a:pt x="753439" y="0"/>
                </a:lnTo>
                <a:lnTo>
                  <a:pt x="0" y="0"/>
                </a:lnTo>
                <a:lnTo>
                  <a:pt x="0" y="71434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19" name="object 144"/>
          <p:cNvSpPr>
            <a:spLocks/>
          </p:cNvSpPr>
          <p:nvPr/>
        </p:nvSpPr>
        <p:spPr bwMode="auto">
          <a:xfrm>
            <a:off x="1009650" y="4730750"/>
            <a:ext cx="635000" cy="50800"/>
          </a:xfrm>
          <a:custGeom>
            <a:avLst/>
            <a:gdLst>
              <a:gd name="T0" fmla="*/ 0 w 635635"/>
              <a:gd name="T1" fmla="*/ 50197 h 50800"/>
              <a:gd name="T2" fmla="*/ 635290 w 635635"/>
              <a:gd name="T3" fmla="*/ 50197 h 50800"/>
              <a:gd name="T4" fmla="*/ 635290 w 635635"/>
              <a:gd name="T5" fmla="*/ 0 h 50800"/>
              <a:gd name="T6" fmla="*/ 0 w 635635"/>
              <a:gd name="T7" fmla="*/ 0 h 50800"/>
              <a:gd name="T8" fmla="*/ 0 w 635635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635"/>
              <a:gd name="T16" fmla="*/ 0 h 50800"/>
              <a:gd name="T17" fmla="*/ 635635 w 635635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635" h="50800">
                <a:moveTo>
                  <a:pt x="0" y="50197"/>
                </a:moveTo>
                <a:lnTo>
                  <a:pt x="635290" y="50197"/>
                </a:lnTo>
                <a:lnTo>
                  <a:pt x="635290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20" name="object 145"/>
          <p:cNvSpPr>
            <a:spLocks/>
          </p:cNvSpPr>
          <p:nvPr/>
        </p:nvSpPr>
        <p:spPr bwMode="auto">
          <a:xfrm>
            <a:off x="1009650" y="4730750"/>
            <a:ext cx="635000" cy="50800"/>
          </a:xfrm>
          <a:custGeom>
            <a:avLst/>
            <a:gdLst>
              <a:gd name="T0" fmla="*/ 0 w 635635"/>
              <a:gd name="T1" fmla="*/ 50197 h 50800"/>
              <a:gd name="T2" fmla="*/ 635290 w 635635"/>
              <a:gd name="T3" fmla="*/ 50197 h 50800"/>
              <a:gd name="T4" fmla="*/ 635290 w 635635"/>
              <a:gd name="T5" fmla="*/ 0 h 50800"/>
              <a:gd name="T6" fmla="*/ 0 w 635635"/>
              <a:gd name="T7" fmla="*/ 0 h 50800"/>
              <a:gd name="T8" fmla="*/ 0 w 635635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5635"/>
              <a:gd name="T16" fmla="*/ 0 h 50800"/>
              <a:gd name="T17" fmla="*/ 635635 w 635635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5635" h="50800">
                <a:moveTo>
                  <a:pt x="0" y="50197"/>
                </a:moveTo>
                <a:lnTo>
                  <a:pt x="635290" y="50197"/>
                </a:lnTo>
                <a:lnTo>
                  <a:pt x="635290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21" name="object 146"/>
          <p:cNvSpPr>
            <a:spLocks/>
          </p:cNvSpPr>
          <p:nvPr/>
        </p:nvSpPr>
        <p:spPr bwMode="auto">
          <a:xfrm>
            <a:off x="1009650" y="4730750"/>
            <a:ext cx="641350" cy="50800"/>
          </a:xfrm>
          <a:custGeom>
            <a:avLst/>
            <a:gdLst>
              <a:gd name="T0" fmla="*/ 0 w 641350"/>
              <a:gd name="T1" fmla="*/ 50197 h 50800"/>
              <a:gd name="T2" fmla="*/ 641101 w 641350"/>
              <a:gd name="T3" fmla="*/ 50197 h 50800"/>
              <a:gd name="T4" fmla="*/ 641101 w 641350"/>
              <a:gd name="T5" fmla="*/ 0 h 50800"/>
              <a:gd name="T6" fmla="*/ 0 w 641350"/>
              <a:gd name="T7" fmla="*/ 0 h 50800"/>
              <a:gd name="T8" fmla="*/ 0 w 641350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1350"/>
              <a:gd name="T16" fmla="*/ 0 h 50800"/>
              <a:gd name="T17" fmla="*/ 641350 w 641350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1350" h="50800">
                <a:moveTo>
                  <a:pt x="0" y="50197"/>
                </a:moveTo>
                <a:lnTo>
                  <a:pt x="641101" y="50197"/>
                </a:lnTo>
                <a:lnTo>
                  <a:pt x="641101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22" name="object 147"/>
          <p:cNvSpPr>
            <a:spLocks/>
          </p:cNvSpPr>
          <p:nvPr/>
        </p:nvSpPr>
        <p:spPr bwMode="auto">
          <a:xfrm>
            <a:off x="1009650" y="4730750"/>
            <a:ext cx="641350" cy="50800"/>
          </a:xfrm>
          <a:custGeom>
            <a:avLst/>
            <a:gdLst>
              <a:gd name="T0" fmla="*/ 632021 w 641350"/>
              <a:gd name="T1" fmla="*/ 9576 h 50800"/>
              <a:gd name="T2" fmla="*/ 9606 w 641350"/>
              <a:gd name="T3" fmla="*/ 42011 h 50800"/>
              <a:gd name="T4" fmla="*/ 0 w 641350"/>
              <a:gd name="T5" fmla="*/ 50197 h 50800"/>
              <a:gd name="T6" fmla="*/ 640434 w 641350"/>
              <a:gd name="T7" fmla="*/ 50197 h 50800"/>
              <a:gd name="T8" fmla="*/ 641101 w 641350"/>
              <a:gd name="T9" fmla="*/ 0 h 50800"/>
              <a:gd name="T10" fmla="*/ 632021 w 641350"/>
              <a:gd name="T11" fmla="*/ 9576 h 508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1350"/>
              <a:gd name="T19" fmla="*/ 0 h 50800"/>
              <a:gd name="T20" fmla="*/ 641350 w 641350"/>
              <a:gd name="T21" fmla="*/ 50800 h 508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1350" h="50800">
                <a:moveTo>
                  <a:pt x="632021" y="9576"/>
                </a:moveTo>
                <a:lnTo>
                  <a:pt x="9606" y="42011"/>
                </a:lnTo>
                <a:lnTo>
                  <a:pt x="0" y="50197"/>
                </a:lnTo>
                <a:lnTo>
                  <a:pt x="640434" y="50197"/>
                </a:lnTo>
                <a:lnTo>
                  <a:pt x="641101" y="0"/>
                </a:lnTo>
                <a:lnTo>
                  <a:pt x="632021" y="9576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23" name="object 148"/>
          <p:cNvSpPr>
            <a:spLocks/>
          </p:cNvSpPr>
          <p:nvPr/>
        </p:nvSpPr>
        <p:spPr bwMode="auto">
          <a:xfrm>
            <a:off x="1020763" y="4756150"/>
            <a:ext cx="620712" cy="0"/>
          </a:xfrm>
          <a:custGeom>
            <a:avLst/>
            <a:gdLst>
              <a:gd name="T0" fmla="*/ 0 w 620394"/>
              <a:gd name="T1" fmla="*/ 619795 w 620394"/>
              <a:gd name="T2" fmla="*/ 0 60000 65536"/>
              <a:gd name="T3" fmla="*/ 0 60000 65536"/>
              <a:gd name="T4" fmla="*/ 0 w 620394"/>
              <a:gd name="T5" fmla="*/ 620394 w 62039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620394">
                <a:moveTo>
                  <a:pt x="0" y="0"/>
                </a:moveTo>
                <a:lnTo>
                  <a:pt x="619795" y="0"/>
                </a:lnTo>
              </a:path>
            </a:pathLst>
          </a:custGeom>
          <a:noFill/>
          <a:ln w="30890">
            <a:solidFill>
              <a:srgbClr val="CCCC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24" name="object 149"/>
          <p:cNvSpPr>
            <a:spLocks/>
          </p:cNvSpPr>
          <p:nvPr/>
        </p:nvSpPr>
        <p:spPr bwMode="auto">
          <a:xfrm>
            <a:off x="1020763" y="4740275"/>
            <a:ext cx="620712" cy="31750"/>
          </a:xfrm>
          <a:custGeom>
            <a:avLst/>
            <a:gdLst>
              <a:gd name="T0" fmla="*/ 0 w 620394"/>
              <a:gd name="T1" fmla="*/ 30890 h 31114"/>
              <a:gd name="T2" fmla="*/ 619795 w 620394"/>
              <a:gd name="T3" fmla="*/ 30890 h 31114"/>
              <a:gd name="T4" fmla="*/ 619795 w 620394"/>
              <a:gd name="T5" fmla="*/ 0 h 31114"/>
              <a:gd name="T6" fmla="*/ 0 w 620394"/>
              <a:gd name="T7" fmla="*/ 0 h 31114"/>
              <a:gd name="T8" fmla="*/ 0 w 620394"/>
              <a:gd name="T9" fmla="*/ 30890 h 31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0394"/>
              <a:gd name="T16" fmla="*/ 0 h 31114"/>
              <a:gd name="T17" fmla="*/ 620394 w 620394"/>
              <a:gd name="T18" fmla="*/ 31114 h 31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0394" h="31114">
                <a:moveTo>
                  <a:pt x="0" y="30890"/>
                </a:moveTo>
                <a:lnTo>
                  <a:pt x="619795" y="30890"/>
                </a:lnTo>
                <a:lnTo>
                  <a:pt x="619795" y="0"/>
                </a:lnTo>
                <a:lnTo>
                  <a:pt x="0" y="0"/>
                </a:lnTo>
                <a:lnTo>
                  <a:pt x="0" y="30890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25" name="object 150"/>
          <p:cNvSpPr>
            <a:spLocks/>
          </p:cNvSpPr>
          <p:nvPr/>
        </p:nvSpPr>
        <p:spPr bwMode="auto">
          <a:xfrm>
            <a:off x="1565275" y="4633913"/>
            <a:ext cx="79375" cy="50800"/>
          </a:xfrm>
          <a:custGeom>
            <a:avLst/>
            <a:gdLst>
              <a:gd name="T0" fmla="*/ 0 w 80010"/>
              <a:gd name="T1" fmla="*/ 50197 h 50800"/>
              <a:gd name="T2" fmla="*/ 79411 w 80010"/>
              <a:gd name="T3" fmla="*/ 50197 h 50800"/>
              <a:gd name="T4" fmla="*/ 79411 w 80010"/>
              <a:gd name="T5" fmla="*/ 0 h 50800"/>
              <a:gd name="T6" fmla="*/ 0 w 80010"/>
              <a:gd name="T7" fmla="*/ 0 h 50800"/>
              <a:gd name="T8" fmla="*/ 0 w 80010"/>
              <a:gd name="T9" fmla="*/ 50197 h 50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010"/>
              <a:gd name="T16" fmla="*/ 0 h 50800"/>
              <a:gd name="T17" fmla="*/ 80010 w 80010"/>
              <a:gd name="T18" fmla="*/ 50800 h 50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010" h="50800">
                <a:moveTo>
                  <a:pt x="0" y="50197"/>
                </a:moveTo>
                <a:lnTo>
                  <a:pt x="79411" y="50197"/>
                </a:lnTo>
                <a:lnTo>
                  <a:pt x="79411" y="0"/>
                </a:lnTo>
                <a:lnTo>
                  <a:pt x="0" y="0"/>
                </a:lnTo>
                <a:lnTo>
                  <a:pt x="0" y="50197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26" name="object 151"/>
          <p:cNvSpPr>
            <a:spLocks/>
          </p:cNvSpPr>
          <p:nvPr/>
        </p:nvSpPr>
        <p:spPr bwMode="auto">
          <a:xfrm>
            <a:off x="841375" y="3910013"/>
            <a:ext cx="973138" cy="690562"/>
          </a:xfrm>
          <a:custGeom>
            <a:avLst/>
            <a:gdLst>
              <a:gd name="T0" fmla="*/ 951090 w 974089"/>
              <a:gd name="T1" fmla="*/ 0 h 689610"/>
              <a:gd name="T2" fmla="*/ 22927 w 974089"/>
              <a:gd name="T3" fmla="*/ 0 h 689610"/>
              <a:gd name="T4" fmla="*/ 17930 w 974089"/>
              <a:gd name="T5" fmla="*/ 926 h 689610"/>
              <a:gd name="T6" fmla="*/ 0 w 974089"/>
              <a:gd name="T7" fmla="*/ 20696 h 689610"/>
              <a:gd name="T8" fmla="*/ 0 w 974089"/>
              <a:gd name="T9" fmla="*/ 668315 h 689610"/>
              <a:gd name="T10" fmla="*/ 25574 w 974089"/>
              <a:gd name="T11" fmla="*/ 689166 h 689610"/>
              <a:gd name="T12" fmla="*/ 948518 w 974089"/>
              <a:gd name="T13" fmla="*/ 689166 h 689610"/>
              <a:gd name="T14" fmla="*/ 974023 w 974089"/>
              <a:gd name="T15" fmla="*/ 668315 h 689610"/>
              <a:gd name="T16" fmla="*/ 974023 w 974089"/>
              <a:gd name="T17" fmla="*/ 20696 h 689610"/>
              <a:gd name="T18" fmla="*/ 951090 w 974089"/>
              <a:gd name="T19" fmla="*/ 0 h 6896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74089"/>
              <a:gd name="T31" fmla="*/ 0 h 689610"/>
              <a:gd name="T32" fmla="*/ 974089 w 974089"/>
              <a:gd name="T33" fmla="*/ 689610 h 68961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74089" h="689610">
                <a:moveTo>
                  <a:pt x="951090" y="0"/>
                </a:moveTo>
                <a:lnTo>
                  <a:pt x="22927" y="0"/>
                </a:lnTo>
                <a:lnTo>
                  <a:pt x="17930" y="926"/>
                </a:lnTo>
                <a:lnTo>
                  <a:pt x="0" y="20696"/>
                </a:lnTo>
                <a:lnTo>
                  <a:pt x="0" y="668315"/>
                </a:lnTo>
                <a:lnTo>
                  <a:pt x="25574" y="689166"/>
                </a:lnTo>
                <a:lnTo>
                  <a:pt x="948518" y="689166"/>
                </a:lnTo>
                <a:lnTo>
                  <a:pt x="974023" y="668315"/>
                </a:lnTo>
                <a:lnTo>
                  <a:pt x="974023" y="20696"/>
                </a:lnTo>
                <a:lnTo>
                  <a:pt x="951090" y="0"/>
                </a:lnTo>
                <a:close/>
              </a:path>
            </a:pathLst>
          </a:custGeom>
          <a:solidFill>
            <a:srgbClr val="ECECE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27" name="object 152"/>
          <p:cNvSpPr>
            <a:spLocks/>
          </p:cNvSpPr>
          <p:nvPr/>
        </p:nvSpPr>
        <p:spPr bwMode="auto">
          <a:xfrm>
            <a:off x="841375" y="3910013"/>
            <a:ext cx="974725" cy="690562"/>
          </a:xfrm>
          <a:custGeom>
            <a:avLst/>
            <a:gdLst>
              <a:gd name="T0" fmla="*/ 948592 w 974725"/>
              <a:gd name="T1" fmla="*/ 689166 h 689610"/>
              <a:gd name="T2" fmla="*/ 974236 w 974725"/>
              <a:gd name="T3" fmla="*/ 665998 h 689610"/>
              <a:gd name="T4" fmla="*/ 974236 w 974725"/>
              <a:gd name="T5" fmla="*/ 23013 h 689610"/>
              <a:gd name="T6" fmla="*/ 951164 w 974725"/>
              <a:gd name="T7" fmla="*/ 0 h 689610"/>
              <a:gd name="T8" fmla="*/ 948592 w 974725"/>
              <a:gd name="T9" fmla="*/ 0 h 689610"/>
              <a:gd name="T10" fmla="*/ 25648 w 974725"/>
              <a:gd name="T11" fmla="*/ 0 h 689610"/>
              <a:gd name="T12" fmla="*/ 23001 w 974725"/>
              <a:gd name="T13" fmla="*/ 0 h 689610"/>
              <a:gd name="T14" fmla="*/ 20429 w 974725"/>
              <a:gd name="T15" fmla="*/ 463 h 689610"/>
              <a:gd name="T16" fmla="*/ 0 w 974725"/>
              <a:gd name="T17" fmla="*/ 23013 h 689610"/>
              <a:gd name="T18" fmla="*/ 0 w 974725"/>
              <a:gd name="T19" fmla="*/ 665998 h 689610"/>
              <a:gd name="T20" fmla="*/ 25648 w 974725"/>
              <a:gd name="T21" fmla="*/ 689166 h 689610"/>
              <a:gd name="T22" fmla="*/ 948592 w 974725"/>
              <a:gd name="T23" fmla="*/ 689166 h 6896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4725"/>
              <a:gd name="T37" fmla="*/ 0 h 689610"/>
              <a:gd name="T38" fmla="*/ 974725 w 974725"/>
              <a:gd name="T39" fmla="*/ 689610 h 6896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4725" h="689610">
                <a:moveTo>
                  <a:pt x="948592" y="689166"/>
                </a:moveTo>
                <a:lnTo>
                  <a:pt x="974236" y="665998"/>
                </a:lnTo>
                <a:lnTo>
                  <a:pt x="974236" y="23013"/>
                </a:lnTo>
                <a:lnTo>
                  <a:pt x="951164" y="0"/>
                </a:lnTo>
                <a:lnTo>
                  <a:pt x="948592" y="0"/>
                </a:lnTo>
                <a:lnTo>
                  <a:pt x="25648" y="0"/>
                </a:lnTo>
                <a:lnTo>
                  <a:pt x="23001" y="0"/>
                </a:lnTo>
                <a:lnTo>
                  <a:pt x="20429" y="463"/>
                </a:lnTo>
                <a:lnTo>
                  <a:pt x="0" y="23013"/>
                </a:lnTo>
                <a:lnTo>
                  <a:pt x="0" y="665998"/>
                </a:lnTo>
                <a:lnTo>
                  <a:pt x="25648" y="689166"/>
                </a:lnTo>
                <a:lnTo>
                  <a:pt x="948592" y="689166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28" name="object 153"/>
          <p:cNvSpPr>
            <a:spLocks/>
          </p:cNvSpPr>
          <p:nvPr/>
        </p:nvSpPr>
        <p:spPr bwMode="auto">
          <a:xfrm>
            <a:off x="844550" y="3910013"/>
            <a:ext cx="969963" cy="700087"/>
          </a:xfrm>
          <a:custGeom>
            <a:avLst/>
            <a:gdLst>
              <a:gd name="T0" fmla="*/ 947092 w 970280"/>
              <a:gd name="T1" fmla="*/ 0 h 699135"/>
              <a:gd name="T2" fmla="*/ 23050 w 970280"/>
              <a:gd name="T3" fmla="*/ 0 h 699135"/>
              <a:gd name="T4" fmla="*/ 18025 w 970280"/>
              <a:gd name="T5" fmla="*/ 926 h 699135"/>
              <a:gd name="T6" fmla="*/ 0 w 970280"/>
              <a:gd name="T7" fmla="*/ 21159 h 699135"/>
              <a:gd name="T8" fmla="*/ 0 w 970280"/>
              <a:gd name="T9" fmla="*/ 677427 h 699135"/>
              <a:gd name="T10" fmla="*/ 25709 w 970280"/>
              <a:gd name="T11" fmla="*/ 698896 h 699135"/>
              <a:gd name="T12" fmla="*/ 944505 w 970280"/>
              <a:gd name="T13" fmla="*/ 698896 h 699135"/>
              <a:gd name="T14" fmla="*/ 970149 w 970280"/>
              <a:gd name="T15" fmla="*/ 677427 h 699135"/>
              <a:gd name="T16" fmla="*/ 970149 w 970280"/>
              <a:gd name="T17" fmla="*/ 21159 h 699135"/>
              <a:gd name="T18" fmla="*/ 947092 w 970280"/>
              <a:gd name="T19" fmla="*/ 0 h 699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70280"/>
              <a:gd name="T31" fmla="*/ 0 h 699135"/>
              <a:gd name="T32" fmla="*/ 970280 w 970280"/>
              <a:gd name="T33" fmla="*/ 699135 h 69913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70280" h="699135">
                <a:moveTo>
                  <a:pt x="947092" y="0"/>
                </a:moveTo>
                <a:lnTo>
                  <a:pt x="23050" y="0"/>
                </a:lnTo>
                <a:lnTo>
                  <a:pt x="18025" y="926"/>
                </a:lnTo>
                <a:lnTo>
                  <a:pt x="0" y="21159"/>
                </a:lnTo>
                <a:lnTo>
                  <a:pt x="0" y="677427"/>
                </a:lnTo>
                <a:lnTo>
                  <a:pt x="25709" y="698896"/>
                </a:lnTo>
                <a:lnTo>
                  <a:pt x="944505" y="698896"/>
                </a:lnTo>
                <a:lnTo>
                  <a:pt x="970149" y="677427"/>
                </a:lnTo>
                <a:lnTo>
                  <a:pt x="970149" y="21159"/>
                </a:lnTo>
                <a:lnTo>
                  <a:pt x="947092" y="0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29" name="object 154"/>
          <p:cNvSpPr>
            <a:spLocks/>
          </p:cNvSpPr>
          <p:nvPr/>
        </p:nvSpPr>
        <p:spPr bwMode="auto">
          <a:xfrm>
            <a:off x="844550" y="3910013"/>
            <a:ext cx="971550" cy="700087"/>
          </a:xfrm>
          <a:custGeom>
            <a:avLst/>
            <a:gdLst>
              <a:gd name="T0" fmla="*/ 944579 w 970914"/>
              <a:gd name="T1" fmla="*/ 698896 h 699135"/>
              <a:gd name="T2" fmla="*/ 970363 w 970914"/>
              <a:gd name="T3" fmla="*/ 675111 h 699135"/>
              <a:gd name="T4" fmla="*/ 970363 w 970914"/>
              <a:gd name="T5" fmla="*/ 23631 h 699135"/>
              <a:gd name="T6" fmla="*/ 947167 w 970914"/>
              <a:gd name="T7" fmla="*/ 0 h 699135"/>
              <a:gd name="T8" fmla="*/ 944579 w 970914"/>
              <a:gd name="T9" fmla="*/ 0 h 699135"/>
              <a:gd name="T10" fmla="*/ 25783 w 970914"/>
              <a:gd name="T11" fmla="*/ 0 h 699135"/>
              <a:gd name="T12" fmla="*/ 23124 w 970914"/>
              <a:gd name="T13" fmla="*/ 0 h 699135"/>
              <a:gd name="T14" fmla="*/ 20538 w 970914"/>
              <a:gd name="T15" fmla="*/ 463 h 699135"/>
              <a:gd name="T16" fmla="*/ 0 w 970914"/>
              <a:gd name="T17" fmla="*/ 23631 h 699135"/>
              <a:gd name="T18" fmla="*/ 0 w 970914"/>
              <a:gd name="T19" fmla="*/ 675111 h 699135"/>
              <a:gd name="T20" fmla="*/ 25783 w 970914"/>
              <a:gd name="T21" fmla="*/ 698896 h 699135"/>
              <a:gd name="T22" fmla="*/ 944579 w 970914"/>
              <a:gd name="T23" fmla="*/ 698896 h 6991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70914"/>
              <a:gd name="T37" fmla="*/ 0 h 699135"/>
              <a:gd name="T38" fmla="*/ 970914 w 970914"/>
              <a:gd name="T39" fmla="*/ 699135 h 6991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70914" h="699135">
                <a:moveTo>
                  <a:pt x="944579" y="698896"/>
                </a:moveTo>
                <a:lnTo>
                  <a:pt x="970363" y="675111"/>
                </a:lnTo>
                <a:lnTo>
                  <a:pt x="970363" y="23631"/>
                </a:lnTo>
                <a:lnTo>
                  <a:pt x="947167" y="0"/>
                </a:lnTo>
                <a:lnTo>
                  <a:pt x="944579" y="0"/>
                </a:lnTo>
                <a:lnTo>
                  <a:pt x="25783" y="0"/>
                </a:lnTo>
                <a:lnTo>
                  <a:pt x="23124" y="0"/>
                </a:lnTo>
                <a:lnTo>
                  <a:pt x="20538" y="463"/>
                </a:lnTo>
                <a:lnTo>
                  <a:pt x="0" y="23631"/>
                </a:lnTo>
                <a:lnTo>
                  <a:pt x="0" y="675111"/>
                </a:lnTo>
                <a:lnTo>
                  <a:pt x="25783" y="698896"/>
                </a:lnTo>
                <a:lnTo>
                  <a:pt x="944579" y="698896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30" name="object 155"/>
          <p:cNvSpPr>
            <a:spLocks/>
          </p:cNvSpPr>
          <p:nvPr/>
        </p:nvSpPr>
        <p:spPr bwMode="auto">
          <a:xfrm>
            <a:off x="1454150" y="4638675"/>
            <a:ext cx="28575" cy="0"/>
          </a:xfrm>
          <a:custGeom>
            <a:avLst/>
            <a:gdLst>
              <a:gd name="T0" fmla="*/ 0 w 27305"/>
              <a:gd name="T1" fmla="*/ 27116 w 27305"/>
              <a:gd name="T2" fmla="*/ 0 60000 65536"/>
              <a:gd name="T3" fmla="*/ 0 60000 65536"/>
              <a:gd name="T4" fmla="*/ 0 w 27305"/>
              <a:gd name="T5" fmla="*/ 27305 w 2730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7305">
                <a:moveTo>
                  <a:pt x="0" y="0"/>
                </a:moveTo>
                <a:lnTo>
                  <a:pt x="27116" y="0"/>
                </a:lnTo>
              </a:path>
            </a:pathLst>
          </a:custGeom>
          <a:noFill/>
          <a:ln w="21237">
            <a:solidFill>
              <a:srgbClr val="80CFE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31" name="object 156"/>
          <p:cNvSpPr>
            <a:spLocks/>
          </p:cNvSpPr>
          <p:nvPr/>
        </p:nvSpPr>
        <p:spPr bwMode="auto">
          <a:xfrm>
            <a:off x="1454150" y="4629150"/>
            <a:ext cx="28575" cy="20638"/>
          </a:xfrm>
          <a:custGeom>
            <a:avLst/>
            <a:gdLst>
              <a:gd name="T0" fmla="*/ 0 w 27305"/>
              <a:gd name="T1" fmla="*/ 21237 h 21589"/>
              <a:gd name="T2" fmla="*/ 27116 w 27305"/>
              <a:gd name="T3" fmla="*/ 21237 h 21589"/>
              <a:gd name="T4" fmla="*/ 27116 w 27305"/>
              <a:gd name="T5" fmla="*/ 0 h 21589"/>
              <a:gd name="T6" fmla="*/ 0 w 27305"/>
              <a:gd name="T7" fmla="*/ 0 h 21589"/>
              <a:gd name="T8" fmla="*/ 0 w 27305"/>
              <a:gd name="T9" fmla="*/ 21237 h 21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305"/>
              <a:gd name="T16" fmla="*/ 0 h 21589"/>
              <a:gd name="T17" fmla="*/ 27305 w 27305"/>
              <a:gd name="T18" fmla="*/ 21589 h 21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305" h="21589">
                <a:moveTo>
                  <a:pt x="0" y="21237"/>
                </a:moveTo>
                <a:lnTo>
                  <a:pt x="27116" y="21237"/>
                </a:lnTo>
                <a:lnTo>
                  <a:pt x="27116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32" name="object 157"/>
          <p:cNvSpPr>
            <a:spLocks/>
          </p:cNvSpPr>
          <p:nvPr/>
        </p:nvSpPr>
        <p:spPr bwMode="auto">
          <a:xfrm>
            <a:off x="1460500" y="4873625"/>
            <a:ext cx="233363" cy="0"/>
          </a:xfrm>
          <a:custGeom>
            <a:avLst/>
            <a:gdLst>
              <a:gd name="T0" fmla="*/ 0 w 233044"/>
              <a:gd name="T1" fmla="*/ 232423 w 233044"/>
              <a:gd name="T2" fmla="*/ 0 60000 65536"/>
              <a:gd name="T3" fmla="*/ 0 60000 65536"/>
              <a:gd name="T4" fmla="*/ 0 w 233044"/>
              <a:gd name="T5" fmla="*/ 233044 w 233044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33044">
                <a:moveTo>
                  <a:pt x="0" y="0"/>
                </a:moveTo>
                <a:lnTo>
                  <a:pt x="232423" y="0"/>
                </a:lnTo>
              </a:path>
            </a:pathLst>
          </a:custGeom>
          <a:noFill/>
          <a:ln w="9652">
            <a:solidFill>
              <a:srgbClr val="B1B1B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33" name="object 158"/>
          <p:cNvSpPr>
            <a:spLocks/>
          </p:cNvSpPr>
          <p:nvPr/>
        </p:nvSpPr>
        <p:spPr bwMode="auto">
          <a:xfrm>
            <a:off x="1458913" y="4865688"/>
            <a:ext cx="236537" cy="14287"/>
          </a:xfrm>
          <a:custGeom>
            <a:avLst/>
            <a:gdLst>
              <a:gd name="T0" fmla="*/ 0 w 236219"/>
              <a:gd name="T1" fmla="*/ 13359 h 13970"/>
              <a:gd name="T2" fmla="*/ 236142 w 236219"/>
              <a:gd name="T3" fmla="*/ 13359 h 13970"/>
              <a:gd name="T4" fmla="*/ 236142 w 236219"/>
              <a:gd name="T5" fmla="*/ 0 h 13970"/>
              <a:gd name="T6" fmla="*/ 0 w 236219"/>
              <a:gd name="T7" fmla="*/ 0 h 13970"/>
              <a:gd name="T8" fmla="*/ 0 w 236219"/>
              <a:gd name="T9" fmla="*/ 13359 h 139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219"/>
              <a:gd name="T16" fmla="*/ 0 h 13970"/>
              <a:gd name="T17" fmla="*/ 236219 w 236219"/>
              <a:gd name="T18" fmla="*/ 13970 h 139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219" h="13970">
                <a:moveTo>
                  <a:pt x="0" y="13359"/>
                </a:moveTo>
                <a:lnTo>
                  <a:pt x="236142" y="13359"/>
                </a:lnTo>
                <a:lnTo>
                  <a:pt x="236142" y="0"/>
                </a:lnTo>
                <a:lnTo>
                  <a:pt x="0" y="0"/>
                </a:lnTo>
                <a:lnTo>
                  <a:pt x="0" y="1335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34" name="object 159"/>
          <p:cNvSpPr>
            <a:spLocks/>
          </p:cNvSpPr>
          <p:nvPr/>
        </p:nvSpPr>
        <p:spPr bwMode="auto">
          <a:xfrm>
            <a:off x="1460500" y="4837113"/>
            <a:ext cx="238125" cy="25400"/>
          </a:xfrm>
          <a:custGeom>
            <a:avLst/>
            <a:gdLst>
              <a:gd name="T0" fmla="*/ 0 w 238760"/>
              <a:gd name="T1" fmla="*/ 25098 h 25400"/>
              <a:gd name="T2" fmla="*/ 238233 w 238760"/>
              <a:gd name="T3" fmla="*/ 25098 h 25400"/>
              <a:gd name="T4" fmla="*/ 238233 w 238760"/>
              <a:gd name="T5" fmla="*/ 0 h 25400"/>
              <a:gd name="T6" fmla="*/ 0 w 238760"/>
              <a:gd name="T7" fmla="*/ 0 h 25400"/>
              <a:gd name="T8" fmla="*/ 0 w 238760"/>
              <a:gd name="T9" fmla="*/ 25098 h 25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760"/>
              <a:gd name="T16" fmla="*/ 0 h 25400"/>
              <a:gd name="T17" fmla="*/ 238760 w 238760"/>
              <a:gd name="T18" fmla="*/ 25400 h 25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760" h="25400">
                <a:moveTo>
                  <a:pt x="0" y="25098"/>
                </a:moveTo>
                <a:lnTo>
                  <a:pt x="238233" y="25098"/>
                </a:lnTo>
                <a:lnTo>
                  <a:pt x="238233" y="0"/>
                </a:lnTo>
                <a:lnTo>
                  <a:pt x="0" y="0"/>
                </a:lnTo>
                <a:lnTo>
                  <a:pt x="0" y="250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35" name="object 160"/>
          <p:cNvSpPr>
            <a:spLocks/>
          </p:cNvSpPr>
          <p:nvPr/>
        </p:nvSpPr>
        <p:spPr bwMode="auto">
          <a:xfrm>
            <a:off x="1460500" y="4837113"/>
            <a:ext cx="238125" cy="25400"/>
          </a:xfrm>
          <a:custGeom>
            <a:avLst/>
            <a:gdLst>
              <a:gd name="T0" fmla="*/ 0 w 238760"/>
              <a:gd name="T1" fmla="*/ 25098 h 25400"/>
              <a:gd name="T2" fmla="*/ 238233 w 238760"/>
              <a:gd name="T3" fmla="*/ 25098 h 25400"/>
              <a:gd name="T4" fmla="*/ 238233 w 238760"/>
              <a:gd name="T5" fmla="*/ 0 h 25400"/>
              <a:gd name="T6" fmla="*/ 0 w 238760"/>
              <a:gd name="T7" fmla="*/ 0 h 25400"/>
              <a:gd name="T8" fmla="*/ 0 w 238760"/>
              <a:gd name="T9" fmla="*/ 25098 h 25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760"/>
              <a:gd name="T16" fmla="*/ 0 h 25400"/>
              <a:gd name="T17" fmla="*/ 238760 w 238760"/>
              <a:gd name="T18" fmla="*/ 25400 h 25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760" h="25400">
                <a:moveTo>
                  <a:pt x="0" y="25098"/>
                </a:moveTo>
                <a:lnTo>
                  <a:pt x="238233" y="25098"/>
                </a:lnTo>
                <a:lnTo>
                  <a:pt x="238233" y="0"/>
                </a:lnTo>
                <a:lnTo>
                  <a:pt x="0" y="0"/>
                </a:lnTo>
                <a:lnTo>
                  <a:pt x="0" y="25098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36" name="object 161"/>
          <p:cNvSpPr>
            <a:spLocks/>
          </p:cNvSpPr>
          <p:nvPr/>
        </p:nvSpPr>
        <p:spPr bwMode="auto">
          <a:xfrm>
            <a:off x="1460500" y="4837113"/>
            <a:ext cx="233363" cy="22225"/>
          </a:xfrm>
          <a:custGeom>
            <a:avLst/>
            <a:gdLst>
              <a:gd name="T0" fmla="*/ 0 w 233044"/>
              <a:gd name="T1" fmla="*/ 21237 h 21589"/>
              <a:gd name="T2" fmla="*/ 232423 w 233044"/>
              <a:gd name="T3" fmla="*/ 21237 h 21589"/>
              <a:gd name="T4" fmla="*/ 232423 w 233044"/>
              <a:gd name="T5" fmla="*/ 0 h 21589"/>
              <a:gd name="T6" fmla="*/ 0 w 233044"/>
              <a:gd name="T7" fmla="*/ 0 h 21589"/>
              <a:gd name="T8" fmla="*/ 0 w 233044"/>
              <a:gd name="T9" fmla="*/ 21237 h 21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044"/>
              <a:gd name="T16" fmla="*/ 0 h 21589"/>
              <a:gd name="T17" fmla="*/ 233044 w 233044"/>
              <a:gd name="T18" fmla="*/ 21589 h 21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044" h="21589">
                <a:moveTo>
                  <a:pt x="0" y="21237"/>
                </a:moveTo>
                <a:lnTo>
                  <a:pt x="232423" y="21237"/>
                </a:lnTo>
                <a:lnTo>
                  <a:pt x="232423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solidFill>
            <a:srgbClr val="979797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37" name="object 162"/>
          <p:cNvSpPr>
            <a:spLocks/>
          </p:cNvSpPr>
          <p:nvPr/>
        </p:nvSpPr>
        <p:spPr bwMode="auto">
          <a:xfrm>
            <a:off x="1460500" y="4837113"/>
            <a:ext cx="233363" cy="22225"/>
          </a:xfrm>
          <a:custGeom>
            <a:avLst/>
            <a:gdLst>
              <a:gd name="T0" fmla="*/ 0 w 233044"/>
              <a:gd name="T1" fmla="*/ 21237 h 21589"/>
              <a:gd name="T2" fmla="*/ 232423 w 233044"/>
              <a:gd name="T3" fmla="*/ 21237 h 21589"/>
              <a:gd name="T4" fmla="*/ 232423 w 233044"/>
              <a:gd name="T5" fmla="*/ 0 h 21589"/>
              <a:gd name="T6" fmla="*/ 0 w 233044"/>
              <a:gd name="T7" fmla="*/ 0 h 21589"/>
              <a:gd name="T8" fmla="*/ 0 w 233044"/>
              <a:gd name="T9" fmla="*/ 21237 h 21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044"/>
              <a:gd name="T16" fmla="*/ 0 h 21589"/>
              <a:gd name="T17" fmla="*/ 233044 w 233044"/>
              <a:gd name="T18" fmla="*/ 21589 h 21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044" h="21589">
                <a:moveTo>
                  <a:pt x="0" y="21237"/>
                </a:moveTo>
                <a:lnTo>
                  <a:pt x="232423" y="21237"/>
                </a:lnTo>
                <a:lnTo>
                  <a:pt x="232423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38" name="object 163"/>
          <p:cNvSpPr>
            <a:spLocks/>
          </p:cNvSpPr>
          <p:nvPr/>
        </p:nvSpPr>
        <p:spPr bwMode="auto">
          <a:xfrm>
            <a:off x="1741488" y="4848225"/>
            <a:ext cx="25400" cy="0"/>
          </a:xfrm>
          <a:custGeom>
            <a:avLst/>
            <a:gdLst>
              <a:gd name="T0" fmla="*/ 0 w 25400"/>
              <a:gd name="T1" fmla="*/ 2517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179" y="0"/>
                </a:lnTo>
              </a:path>
            </a:pathLst>
          </a:custGeom>
          <a:noFill/>
          <a:ln w="21237">
            <a:solidFill>
              <a:srgbClr val="80CFE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39" name="object 164"/>
          <p:cNvSpPr>
            <a:spLocks/>
          </p:cNvSpPr>
          <p:nvPr/>
        </p:nvSpPr>
        <p:spPr bwMode="auto">
          <a:xfrm>
            <a:off x="1741488" y="4837113"/>
            <a:ext cx="25400" cy="22225"/>
          </a:xfrm>
          <a:custGeom>
            <a:avLst/>
            <a:gdLst>
              <a:gd name="T0" fmla="*/ 0 w 25400"/>
              <a:gd name="T1" fmla="*/ 21237 h 21589"/>
              <a:gd name="T2" fmla="*/ 25179 w 25400"/>
              <a:gd name="T3" fmla="*/ 21237 h 21589"/>
              <a:gd name="T4" fmla="*/ 25179 w 25400"/>
              <a:gd name="T5" fmla="*/ 0 h 21589"/>
              <a:gd name="T6" fmla="*/ 0 w 25400"/>
              <a:gd name="T7" fmla="*/ 0 h 21589"/>
              <a:gd name="T8" fmla="*/ 0 w 25400"/>
              <a:gd name="T9" fmla="*/ 21237 h 21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400"/>
              <a:gd name="T16" fmla="*/ 0 h 21589"/>
              <a:gd name="T17" fmla="*/ 25400 w 25400"/>
              <a:gd name="T18" fmla="*/ 21589 h 21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400" h="21589">
                <a:moveTo>
                  <a:pt x="0" y="21237"/>
                </a:moveTo>
                <a:lnTo>
                  <a:pt x="25179" y="21237"/>
                </a:lnTo>
                <a:lnTo>
                  <a:pt x="25179" y="0"/>
                </a:lnTo>
                <a:lnTo>
                  <a:pt x="0" y="0"/>
                </a:lnTo>
                <a:lnTo>
                  <a:pt x="0" y="21237"/>
                </a:lnTo>
                <a:close/>
              </a:path>
            </a:pathLst>
          </a:custGeom>
          <a:noFill/>
          <a:ln w="37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40" name="object 165"/>
          <p:cNvSpPr>
            <a:spLocks/>
          </p:cNvSpPr>
          <p:nvPr/>
        </p:nvSpPr>
        <p:spPr bwMode="auto">
          <a:xfrm>
            <a:off x="1304925" y="4841875"/>
            <a:ext cx="44450" cy="0"/>
          </a:xfrm>
          <a:custGeom>
            <a:avLst/>
            <a:gdLst>
              <a:gd name="T0" fmla="*/ 0 w 43180"/>
              <a:gd name="T1" fmla="*/ 42610 w 43180"/>
              <a:gd name="T2" fmla="*/ 0 60000 65536"/>
              <a:gd name="T3" fmla="*/ 0 60000 65536"/>
              <a:gd name="T4" fmla="*/ 0 w 43180"/>
              <a:gd name="T5" fmla="*/ 43180 w 431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3180">
                <a:moveTo>
                  <a:pt x="0" y="0"/>
                </a:moveTo>
                <a:lnTo>
                  <a:pt x="42610" y="0"/>
                </a:lnTo>
              </a:path>
            </a:pathLst>
          </a:custGeom>
          <a:noFill/>
          <a:ln w="9653">
            <a:solidFill>
              <a:srgbClr val="B1B1B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41" name="object 166"/>
          <p:cNvSpPr>
            <a:spLocks/>
          </p:cNvSpPr>
          <p:nvPr/>
        </p:nvSpPr>
        <p:spPr bwMode="auto">
          <a:xfrm>
            <a:off x="1303338" y="4841875"/>
            <a:ext cx="46037" cy="0"/>
          </a:xfrm>
          <a:custGeom>
            <a:avLst/>
            <a:gdLst>
              <a:gd name="T0" fmla="*/ 0 w 46355"/>
              <a:gd name="T1" fmla="*/ 46329 w 46355"/>
              <a:gd name="T2" fmla="*/ 0 60000 65536"/>
              <a:gd name="T3" fmla="*/ 0 60000 65536"/>
              <a:gd name="T4" fmla="*/ 0 w 46355"/>
              <a:gd name="T5" fmla="*/ 46355 w 463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6355">
                <a:moveTo>
                  <a:pt x="0" y="0"/>
                </a:moveTo>
                <a:lnTo>
                  <a:pt x="46329" y="0"/>
                </a:lnTo>
              </a:path>
            </a:pathLst>
          </a:custGeom>
          <a:noFill/>
          <a:ln w="1336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42" name="object 167"/>
          <p:cNvSpPr>
            <a:spLocks/>
          </p:cNvSpPr>
          <p:nvPr/>
        </p:nvSpPr>
        <p:spPr bwMode="auto">
          <a:xfrm>
            <a:off x="1304925" y="4873625"/>
            <a:ext cx="44450" cy="0"/>
          </a:xfrm>
          <a:custGeom>
            <a:avLst/>
            <a:gdLst>
              <a:gd name="T0" fmla="*/ 0 w 43180"/>
              <a:gd name="T1" fmla="*/ 42610 w 43180"/>
              <a:gd name="T2" fmla="*/ 0 60000 65536"/>
              <a:gd name="T3" fmla="*/ 0 60000 65536"/>
              <a:gd name="T4" fmla="*/ 0 w 43180"/>
              <a:gd name="T5" fmla="*/ 43180 w 431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3180">
                <a:moveTo>
                  <a:pt x="0" y="0"/>
                </a:moveTo>
                <a:lnTo>
                  <a:pt x="42610" y="0"/>
                </a:lnTo>
              </a:path>
            </a:pathLst>
          </a:custGeom>
          <a:noFill/>
          <a:ln w="9652">
            <a:solidFill>
              <a:srgbClr val="B1B1B1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43" name="object 168"/>
          <p:cNvSpPr>
            <a:spLocks/>
          </p:cNvSpPr>
          <p:nvPr/>
        </p:nvSpPr>
        <p:spPr bwMode="auto">
          <a:xfrm>
            <a:off x="1303338" y="4873625"/>
            <a:ext cx="46037" cy="0"/>
          </a:xfrm>
          <a:custGeom>
            <a:avLst/>
            <a:gdLst>
              <a:gd name="T0" fmla="*/ 0 w 46355"/>
              <a:gd name="T1" fmla="*/ 46329 w 46355"/>
              <a:gd name="T2" fmla="*/ 0 60000 65536"/>
              <a:gd name="T3" fmla="*/ 0 60000 65536"/>
              <a:gd name="T4" fmla="*/ 0 w 46355"/>
              <a:gd name="T5" fmla="*/ 46355 w 463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6355">
                <a:moveTo>
                  <a:pt x="0" y="0"/>
                </a:moveTo>
                <a:lnTo>
                  <a:pt x="46329" y="0"/>
                </a:lnTo>
              </a:path>
            </a:pathLst>
          </a:custGeom>
          <a:noFill/>
          <a:ln w="133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44" name="object 169"/>
          <p:cNvSpPr>
            <a:spLocks/>
          </p:cNvSpPr>
          <p:nvPr/>
        </p:nvSpPr>
        <p:spPr bwMode="auto">
          <a:xfrm>
            <a:off x="1460500" y="4873625"/>
            <a:ext cx="42863" cy="0"/>
          </a:xfrm>
          <a:custGeom>
            <a:avLst/>
            <a:gdLst>
              <a:gd name="T0" fmla="*/ 0 w 43180"/>
              <a:gd name="T1" fmla="*/ 42610 w 43180"/>
              <a:gd name="T2" fmla="*/ 0 60000 65536"/>
              <a:gd name="T3" fmla="*/ 0 60000 65536"/>
              <a:gd name="T4" fmla="*/ 0 w 43180"/>
              <a:gd name="T5" fmla="*/ 43180 w 4318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3180">
                <a:moveTo>
                  <a:pt x="0" y="0"/>
                </a:moveTo>
                <a:lnTo>
                  <a:pt x="42610" y="0"/>
                </a:lnTo>
              </a:path>
            </a:pathLst>
          </a:custGeom>
          <a:noFill/>
          <a:ln w="9652">
            <a:solidFill>
              <a:srgbClr val="979797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45" name="object 170"/>
          <p:cNvSpPr>
            <a:spLocks/>
          </p:cNvSpPr>
          <p:nvPr/>
        </p:nvSpPr>
        <p:spPr bwMode="auto">
          <a:xfrm>
            <a:off x="1458913" y="4873625"/>
            <a:ext cx="46037" cy="0"/>
          </a:xfrm>
          <a:custGeom>
            <a:avLst/>
            <a:gdLst>
              <a:gd name="T0" fmla="*/ 0 w 46355"/>
              <a:gd name="T1" fmla="*/ 46329 w 46355"/>
              <a:gd name="T2" fmla="*/ 0 60000 65536"/>
              <a:gd name="T3" fmla="*/ 0 60000 65536"/>
              <a:gd name="T4" fmla="*/ 0 w 46355"/>
              <a:gd name="T5" fmla="*/ 46355 w 46355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46355">
                <a:moveTo>
                  <a:pt x="0" y="0"/>
                </a:moveTo>
                <a:lnTo>
                  <a:pt x="46329" y="0"/>
                </a:lnTo>
              </a:path>
            </a:pathLst>
          </a:custGeom>
          <a:noFill/>
          <a:ln w="133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46" name="object 171"/>
          <p:cNvSpPr>
            <a:spLocks/>
          </p:cNvSpPr>
          <p:nvPr/>
        </p:nvSpPr>
        <p:spPr bwMode="auto">
          <a:xfrm>
            <a:off x="1741488" y="4873625"/>
            <a:ext cx="25400" cy="0"/>
          </a:xfrm>
          <a:custGeom>
            <a:avLst/>
            <a:gdLst>
              <a:gd name="T0" fmla="*/ 0 w 25400"/>
              <a:gd name="T1" fmla="*/ 25179 w 25400"/>
              <a:gd name="T2" fmla="*/ 0 60000 65536"/>
              <a:gd name="T3" fmla="*/ 0 60000 65536"/>
              <a:gd name="T4" fmla="*/ 0 w 25400"/>
              <a:gd name="T5" fmla="*/ 25400 w 2540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5400">
                <a:moveTo>
                  <a:pt x="0" y="0"/>
                </a:moveTo>
                <a:lnTo>
                  <a:pt x="25179" y="0"/>
                </a:lnTo>
              </a:path>
            </a:pathLst>
          </a:custGeom>
          <a:noFill/>
          <a:ln w="9652">
            <a:solidFill>
              <a:srgbClr val="FFFF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47" name="object 172"/>
          <p:cNvSpPr>
            <a:spLocks/>
          </p:cNvSpPr>
          <p:nvPr/>
        </p:nvSpPr>
        <p:spPr bwMode="auto">
          <a:xfrm>
            <a:off x="1739900" y="4873625"/>
            <a:ext cx="28575" cy="0"/>
          </a:xfrm>
          <a:custGeom>
            <a:avLst/>
            <a:gdLst>
              <a:gd name="T0" fmla="*/ 0 w 29210"/>
              <a:gd name="T1" fmla="*/ 28897 w 29210"/>
              <a:gd name="T2" fmla="*/ 0 60000 65536"/>
              <a:gd name="T3" fmla="*/ 0 60000 65536"/>
              <a:gd name="T4" fmla="*/ 0 w 29210"/>
              <a:gd name="T5" fmla="*/ 29210 w 2921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29210">
                <a:moveTo>
                  <a:pt x="0" y="0"/>
                </a:moveTo>
                <a:lnTo>
                  <a:pt x="28897" y="0"/>
                </a:lnTo>
              </a:path>
            </a:pathLst>
          </a:custGeom>
          <a:noFill/>
          <a:ln w="1335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48" name="object 173"/>
          <p:cNvSpPr>
            <a:spLocks noChangeArrowheads="1"/>
          </p:cNvSpPr>
          <p:nvPr/>
        </p:nvSpPr>
        <p:spPr bwMode="auto">
          <a:xfrm>
            <a:off x="908050" y="3970338"/>
            <a:ext cx="833438" cy="573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749" name="object 174"/>
          <p:cNvSpPr>
            <a:spLocks/>
          </p:cNvSpPr>
          <p:nvPr/>
        </p:nvSpPr>
        <p:spPr bwMode="auto">
          <a:xfrm>
            <a:off x="908050" y="3970338"/>
            <a:ext cx="833438" cy="574675"/>
          </a:xfrm>
          <a:custGeom>
            <a:avLst/>
            <a:gdLst>
              <a:gd name="T0" fmla="*/ 57046 w 833119"/>
              <a:gd name="T1" fmla="*/ 0 h 574039"/>
              <a:gd name="T2" fmla="*/ 34841 w 833119"/>
              <a:gd name="T3" fmla="*/ 4471 h 574039"/>
              <a:gd name="T4" fmla="*/ 16708 w 833119"/>
              <a:gd name="T5" fmla="*/ 16661 h 574039"/>
              <a:gd name="T6" fmla="*/ 4482 w 833119"/>
              <a:gd name="T7" fmla="*/ 34730 h 574039"/>
              <a:gd name="T8" fmla="*/ 0 w 833119"/>
              <a:gd name="T9" fmla="*/ 56838 h 574039"/>
              <a:gd name="T10" fmla="*/ 0 w 833119"/>
              <a:gd name="T11" fmla="*/ 516488 h 574039"/>
              <a:gd name="T12" fmla="*/ 4482 w 833119"/>
              <a:gd name="T13" fmla="*/ 538686 h 574039"/>
              <a:gd name="T14" fmla="*/ 16708 w 833119"/>
              <a:gd name="T15" fmla="*/ 556800 h 574039"/>
              <a:gd name="T16" fmla="*/ 34841 w 833119"/>
              <a:gd name="T17" fmla="*/ 569007 h 574039"/>
              <a:gd name="T18" fmla="*/ 57046 w 833119"/>
              <a:gd name="T19" fmla="*/ 573481 h 574039"/>
              <a:gd name="T20" fmla="*/ 775809 w 833119"/>
              <a:gd name="T21" fmla="*/ 573481 h 574039"/>
              <a:gd name="T22" fmla="*/ 798010 w 833119"/>
              <a:gd name="T23" fmla="*/ 569007 h 574039"/>
              <a:gd name="T24" fmla="*/ 816140 w 833119"/>
              <a:gd name="T25" fmla="*/ 556800 h 574039"/>
              <a:gd name="T26" fmla="*/ 828363 w 833119"/>
              <a:gd name="T27" fmla="*/ 538686 h 574039"/>
              <a:gd name="T28" fmla="*/ 832845 w 833119"/>
              <a:gd name="T29" fmla="*/ 516488 h 574039"/>
              <a:gd name="T30" fmla="*/ 832845 w 833119"/>
              <a:gd name="T31" fmla="*/ 56838 h 574039"/>
              <a:gd name="T32" fmla="*/ 828363 w 833119"/>
              <a:gd name="T33" fmla="*/ 34730 h 574039"/>
              <a:gd name="T34" fmla="*/ 816140 w 833119"/>
              <a:gd name="T35" fmla="*/ 16661 h 574039"/>
              <a:gd name="T36" fmla="*/ 798010 w 833119"/>
              <a:gd name="T37" fmla="*/ 4471 h 574039"/>
              <a:gd name="T38" fmla="*/ 775809 w 833119"/>
              <a:gd name="T39" fmla="*/ 0 h 574039"/>
              <a:gd name="T40" fmla="*/ 57046 w 833119"/>
              <a:gd name="T41" fmla="*/ 0 h 57403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33119"/>
              <a:gd name="T64" fmla="*/ 0 h 574039"/>
              <a:gd name="T65" fmla="*/ 833119 w 833119"/>
              <a:gd name="T66" fmla="*/ 574039 h 574039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33119" h="574039">
                <a:moveTo>
                  <a:pt x="57046" y="0"/>
                </a:moveTo>
                <a:lnTo>
                  <a:pt x="34841" y="4471"/>
                </a:lnTo>
                <a:lnTo>
                  <a:pt x="16708" y="16661"/>
                </a:lnTo>
                <a:lnTo>
                  <a:pt x="4482" y="34730"/>
                </a:lnTo>
                <a:lnTo>
                  <a:pt x="0" y="56838"/>
                </a:lnTo>
                <a:lnTo>
                  <a:pt x="0" y="516488"/>
                </a:lnTo>
                <a:lnTo>
                  <a:pt x="4482" y="538686"/>
                </a:lnTo>
                <a:lnTo>
                  <a:pt x="16708" y="556800"/>
                </a:lnTo>
                <a:lnTo>
                  <a:pt x="34841" y="569007"/>
                </a:lnTo>
                <a:lnTo>
                  <a:pt x="57046" y="573481"/>
                </a:lnTo>
                <a:lnTo>
                  <a:pt x="775809" y="573481"/>
                </a:lnTo>
                <a:lnTo>
                  <a:pt x="798010" y="569007"/>
                </a:lnTo>
                <a:lnTo>
                  <a:pt x="816140" y="556800"/>
                </a:lnTo>
                <a:lnTo>
                  <a:pt x="828363" y="538686"/>
                </a:lnTo>
                <a:lnTo>
                  <a:pt x="832845" y="516488"/>
                </a:lnTo>
                <a:lnTo>
                  <a:pt x="832845" y="56838"/>
                </a:lnTo>
                <a:lnTo>
                  <a:pt x="828363" y="34730"/>
                </a:lnTo>
                <a:lnTo>
                  <a:pt x="816140" y="16661"/>
                </a:lnTo>
                <a:lnTo>
                  <a:pt x="798010" y="4471"/>
                </a:lnTo>
                <a:lnTo>
                  <a:pt x="775809" y="0"/>
                </a:lnTo>
                <a:lnTo>
                  <a:pt x="57046" y="0"/>
                </a:lnTo>
                <a:close/>
              </a:path>
            </a:pathLst>
          </a:custGeom>
          <a:noFill/>
          <a:ln w="37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50" name="object 175"/>
          <p:cNvSpPr>
            <a:spLocks/>
          </p:cNvSpPr>
          <p:nvPr/>
        </p:nvSpPr>
        <p:spPr bwMode="auto">
          <a:xfrm>
            <a:off x="3802063" y="3440113"/>
            <a:ext cx="419100" cy="1390650"/>
          </a:xfrm>
          <a:custGeom>
            <a:avLst/>
            <a:gdLst>
              <a:gd name="T0" fmla="*/ 209181 w 418464"/>
              <a:gd name="T1" fmla="*/ 1181560 h 1390650"/>
              <a:gd name="T2" fmla="*/ 209181 w 418464"/>
              <a:gd name="T3" fmla="*/ 1390070 h 1390650"/>
              <a:gd name="T4" fmla="*/ 348635 w 418464"/>
              <a:gd name="T5" fmla="*/ 1320567 h 1390650"/>
              <a:gd name="T6" fmla="*/ 244044 w 418464"/>
              <a:gd name="T7" fmla="*/ 1320567 h 1390650"/>
              <a:gd name="T8" fmla="*/ 244044 w 418464"/>
              <a:gd name="T9" fmla="*/ 1251063 h 1390650"/>
              <a:gd name="T10" fmla="*/ 348635 w 418464"/>
              <a:gd name="T11" fmla="*/ 1251063 h 1390650"/>
              <a:gd name="T12" fmla="*/ 209181 w 418464"/>
              <a:gd name="T13" fmla="*/ 1181560 h 1390650"/>
              <a:gd name="T14" fmla="*/ 69727 w 418464"/>
              <a:gd name="T15" fmla="*/ 0 h 1390650"/>
              <a:gd name="T16" fmla="*/ 0 w 418464"/>
              <a:gd name="T17" fmla="*/ 0 h 1390650"/>
              <a:gd name="T18" fmla="*/ 0 w 418464"/>
              <a:gd name="T19" fmla="*/ 1285815 h 1390650"/>
              <a:gd name="T20" fmla="*/ 2745 w 418464"/>
              <a:gd name="T21" fmla="*/ 1299325 h 1390650"/>
              <a:gd name="T22" fmla="*/ 10226 w 418464"/>
              <a:gd name="T23" fmla="*/ 1310373 h 1390650"/>
              <a:gd name="T24" fmla="*/ 21310 w 418464"/>
              <a:gd name="T25" fmla="*/ 1317830 h 1390650"/>
              <a:gd name="T26" fmla="*/ 34863 w 418464"/>
              <a:gd name="T27" fmla="*/ 1320567 h 1390650"/>
              <a:gd name="T28" fmla="*/ 209181 w 418464"/>
              <a:gd name="T29" fmla="*/ 1320567 h 1390650"/>
              <a:gd name="T30" fmla="*/ 209181 w 418464"/>
              <a:gd name="T31" fmla="*/ 1285815 h 1390650"/>
              <a:gd name="T32" fmla="*/ 69727 w 418464"/>
              <a:gd name="T33" fmla="*/ 1285815 h 1390650"/>
              <a:gd name="T34" fmla="*/ 34863 w 418464"/>
              <a:gd name="T35" fmla="*/ 1251063 h 1390650"/>
              <a:gd name="T36" fmla="*/ 69727 w 418464"/>
              <a:gd name="T37" fmla="*/ 1251063 h 1390650"/>
              <a:gd name="T38" fmla="*/ 69727 w 418464"/>
              <a:gd name="T39" fmla="*/ 0 h 1390650"/>
              <a:gd name="T40" fmla="*/ 348635 w 418464"/>
              <a:gd name="T41" fmla="*/ 1251063 h 1390650"/>
              <a:gd name="T42" fmla="*/ 244044 w 418464"/>
              <a:gd name="T43" fmla="*/ 1251063 h 1390650"/>
              <a:gd name="T44" fmla="*/ 244044 w 418464"/>
              <a:gd name="T45" fmla="*/ 1320567 h 1390650"/>
              <a:gd name="T46" fmla="*/ 348635 w 418464"/>
              <a:gd name="T47" fmla="*/ 1320567 h 1390650"/>
              <a:gd name="T48" fmla="*/ 418362 w 418464"/>
              <a:gd name="T49" fmla="*/ 1285815 h 1390650"/>
              <a:gd name="T50" fmla="*/ 348635 w 418464"/>
              <a:gd name="T51" fmla="*/ 1251063 h 1390650"/>
              <a:gd name="T52" fmla="*/ 69727 w 418464"/>
              <a:gd name="T53" fmla="*/ 1251063 h 1390650"/>
              <a:gd name="T54" fmla="*/ 34863 w 418464"/>
              <a:gd name="T55" fmla="*/ 1251063 h 1390650"/>
              <a:gd name="T56" fmla="*/ 69727 w 418464"/>
              <a:gd name="T57" fmla="*/ 1285815 h 1390650"/>
              <a:gd name="T58" fmla="*/ 69727 w 418464"/>
              <a:gd name="T59" fmla="*/ 1251063 h 1390650"/>
              <a:gd name="T60" fmla="*/ 209181 w 418464"/>
              <a:gd name="T61" fmla="*/ 1251063 h 1390650"/>
              <a:gd name="T62" fmla="*/ 69727 w 418464"/>
              <a:gd name="T63" fmla="*/ 1251063 h 1390650"/>
              <a:gd name="T64" fmla="*/ 69727 w 418464"/>
              <a:gd name="T65" fmla="*/ 1285815 h 1390650"/>
              <a:gd name="T66" fmla="*/ 209181 w 418464"/>
              <a:gd name="T67" fmla="*/ 1285815 h 1390650"/>
              <a:gd name="T68" fmla="*/ 209181 w 418464"/>
              <a:gd name="T69" fmla="*/ 1251063 h 139065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418464"/>
              <a:gd name="T106" fmla="*/ 0 h 1390650"/>
              <a:gd name="T107" fmla="*/ 418464 w 418464"/>
              <a:gd name="T108" fmla="*/ 1390650 h 139065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418464" h="1390650">
                <a:moveTo>
                  <a:pt x="209181" y="1181560"/>
                </a:moveTo>
                <a:lnTo>
                  <a:pt x="209181" y="1390070"/>
                </a:lnTo>
                <a:lnTo>
                  <a:pt x="348635" y="1320567"/>
                </a:lnTo>
                <a:lnTo>
                  <a:pt x="244044" y="1320567"/>
                </a:lnTo>
                <a:lnTo>
                  <a:pt x="244044" y="1251063"/>
                </a:lnTo>
                <a:lnTo>
                  <a:pt x="348635" y="1251063"/>
                </a:lnTo>
                <a:lnTo>
                  <a:pt x="209181" y="1181560"/>
                </a:lnTo>
                <a:close/>
              </a:path>
              <a:path w="418464" h="1390650">
                <a:moveTo>
                  <a:pt x="69727" y="0"/>
                </a:moveTo>
                <a:lnTo>
                  <a:pt x="0" y="0"/>
                </a:lnTo>
                <a:lnTo>
                  <a:pt x="0" y="1285815"/>
                </a:lnTo>
                <a:lnTo>
                  <a:pt x="2745" y="1299325"/>
                </a:lnTo>
                <a:lnTo>
                  <a:pt x="10226" y="1310373"/>
                </a:lnTo>
                <a:lnTo>
                  <a:pt x="21310" y="1317830"/>
                </a:lnTo>
                <a:lnTo>
                  <a:pt x="34863" y="1320567"/>
                </a:lnTo>
                <a:lnTo>
                  <a:pt x="209181" y="1320567"/>
                </a:lnTo>
                <a:lnTo>
                  <a:pt x="209181" y="1285815"/>
                </a:lnTo>
                <a:lnTo>
                  <a:pt x="69727" y="1285815"/>
                </a:lnTo>
                <a:lnTo>
                  <a:pt x="34863" y="1251063"/>
                </a:lnTo>
                <a:lnTo>
                  <a:pt x="69727" y="1251063"/>
                </a:lnTo>
                <a:lnTo>
                  <a:pt x="69727" y="0"/>
                </a:lnTo>
                <a:close/>
              </a:path>
              <a:path w="418464" h="1390650">
                <a:moveTo>
                  <a:pt x="348635" y="1251063"/>
                </a:moveTo>
                <a:lnTo>
                  <a:pt x="244044" y="1251063"/>
                </a:lnTo>
                <a:lnTo>
                  <a:pt x="244044" y="1320567"/>
                </a:lnTo>
                <a:lnTo>
                  <a:pt x="348635" y="1320567"/>
                </a:lnTo>
                <a:lnTo>
                  <a:pt x="418362" y="1285815"/>
                </a:lnTo>
                <a:lnTo>
                  <a:pt x="348635" y="1251063"/>
                </a:lnTo>
                <a:close/>
              </a:path>
              <a:path w="418464" h="1390650">
                <a:moveTo>
                  <a:pt x="69727" y="1251063"/>
                </a:moveTo>
                <a:lnTo>
                  <a:pt x="34863" y="1251063"/>
                </a:lnTo>
                <a:lnTo>
                  <a:pt x="69727" y="1285815"/>
                </a:lnTo>
                <a:lnTo>
                  <a:pt x="69727" y="1251063"/>
                </a:lnTo>
                <a:close/>
              </a:path>
              <a:path w="418464" h="1390650">
                <a:moveTo>
                  <a:pt x="209181" y="1251063"/>
                </a:moveTo>
                <a:lnTo>
                  <a:pt x="69727" y="1251063"/>
                </a:lnTo>
                <a:lnTo>
                  <a:pt x="69727" y="1285815"/>
                </a:lnTo>
                <a:lnTo>
                  <a:pt x="209181" y="1285815"/>
                </a:lnTo>
                <a:lnTo>
                  <a:pt x="209181" y="12510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51" name="object 176"/>
          <p:cNvSpPr>
            <a:spLocks/>
          </p:cNvSpPr>
          <p:nvPr/>
        </p:nvSpPr>
        <p:spPr bwMode="auto">
          <a:xfrm>
            <a:off x="3662363" y="3959225"/>
            <a:ext cx="373062" cy="277813"/>
          </a:xfrm>
          <a:custGeom>
            <a:avLst/>
            <a:gdLst>
              <a:gd name="T0" fmla="*/ 0 w 372110"/>
              <a:gd name="T1" fmla="*/ 278014 h 278129"/>
              <a:gd name="T2" fmla="*/ 371877 w 372110"/>
              <a:gd name="T3" fmla="*/ 278014 h 278129"/>
              <a:gd name="T4" fmla="*/ 371877 w 372110"/>
              <a:gd name="T5" fmla="*/ 0 h 278129"/>
              <a:gd name="T6" fmla="*/ 0 w 372110"/>
              <a:gd name="T7" fmla="*/ 0 h 278129"/>
              <a:gd name="T8" fmla="*/ 0 w 372110"/>
              <a:gd name="T9" fmla="*/ 278014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2110"/>
              <a:gd name="T16" fmla="*/ 0 h 278129"/>
              <a:gd name="T17" fmla="*/ 372110 w 372110"/>
              <a:gd name="T18" fmla="*/ 278129 h 278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2110" h="278129">
                <a:moveTo>
                  <a:pt x="0" y="278014"/>
                </a:moveTo>
                <a:lnTo>
                  <a:pt x="371877" y="278014"/>
                </a:lnTo>
                <a:lnTo>
                  <a:pt x="371877" y="0"/>
                </a:lnTo>
                <a:lnTo>
                  <a:pt x="0" y="0"/>
                </a:lnTo>
                <a:lnTo>
                  <a:pt x="0" y="278014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52" name="object 177"/>
          <p:cNvSpPr>
            <a:spLocks/>
          </p:cNvSpPr>
          <p:nvPr/>
        </p:nvSpPr>
        <p:spPr bwMode="auto">
          <a:xfrm>
            <a:off x="3662363" y="3959225"/>
            <a:ext cx="373062" cy="277813"/>
          </a:xfrm>
          <a:custGeom>
            <a:avLst/>
            <a:gdLst>
              <a:gd name="T0" fmla="*/ 0 w 372110"/>
              <a:gd name="T1" fmla="*/ 278014 h 278129"/>
              <a:gd name="T2" fmla="*/ 371877 w 372110"/>
              <a:gd name="T3" fmla="*/ 278014 h 278129"/>
              <a:gd name="T4" fmla="*/ 371877 w 372110"/>
              <a:gd name="T5" fmla="*/ 0 h 278129"/>
              <a:gd name="T6" fmla="*/ 0 w 372110"/>
              <a:gd name="T7" fmla="*/ 0 h 278129"/>
              <a:gd name="T8" fmla="*/ 0 w 372110"/>
              <a:gd name="T9" fmla="*/ 278014 h 2781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2110"/>
              <a:gd name="T16" fmla="*/ 0 h 278129"/>
              <a:gd name="T17" fmla="*/ 372110 w 372110"/>
              <a:gd name="T18" fmla="*/ 278129 h 2781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2110" h="278129">
                <a:moveTo>
                  <a:pt x="0" y="278014"/>
                </a:moveTo>
                <a:lnTo>
                  <a:pt x="371877" y="278014"/>
                </a:lnTo>
                <a:lnTo>
                  <a:pt x="371877" y="0"/>
                </a:lnTo>
                <a:lnTo>
                  <a:pt x="0" y="0"/>
                </a:lnTo>
                <a:lnTo>
                  <a:pt x="0" y="278014"/>
                </a:lnTo>
                <a:close/>
              </a:path>
            </a:pathLst>
          </a:custGeom>
          <a:noFill/>
          <a:ln w="1546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753" name="object 178"/>
          <p:cNvSpPr txBox="1">
            <a:spLocks noChangeArrowheads="1"/>
          </p:cNvSpPr>
          <p:nvPr/>
        </p:nvSpPr>
        <p:spPr bwMode="auto">
          <a:xfrm>
            <a:off x="6618288" y="5105400"/>
            <a:ext cx="50498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2638"/>
              </a:lnSpc>
              <a:tabLst>
                <a:tab pos="3508375" algn="l"/>
              </a:tabLst>
            </a:pPr>
            <a:r>
              <a:rPr lang="th-TH" sz="3300" baseline="-6000">
                <a:latin typeface="BrowalliaUPC" pitchFamily="34" charset="-34"/>
                <a:cs typeface="BrowalliaUPC" pitchFamily="34" charset="-34"/>
              </a:rPr>
              <a:t>แพ้กเกจถูกส่งเข้าลูปแบ้กอินเตเฟส</a:t>
            </a:r>
            <a:endParaRPr lang="th-TH" sz="220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24754" name="object 179"/>
          <p:cNvSpPr>
            <a:spLocks/>
          </p:cNvSpPr>
          <p:nvPr/>
        </p:nvSpPr>
        <p:spPr bwMode="auto">
          <a:xfrm>
            <a:off x="3727450" y="4783138"/>
            <a:ext cx="2957513" cy="506412"/>
          </a:xfrm>
          <a:custGeom>
            <a:avLst/>
            <a:gdLst>
              <a:gd name="T0" fmla="*/ 133800 w 2957195"/>
              <a:gd name="T1" fmla="*/ 62996 h 506095"/>
              <a:gd name="T2" fmla="*/ 95138 w 2957195"/>
              <a:gd name="T3" fmla="*/ 107189 h 506095"/>
              <a:gd name="T4" fmla="*/ 52992 w 2957195"/>
              <a:gd name="T5" fmla="*/ 161866 h 506095"/>
              <a:gd name="T6" fmla="*/ 27735 w 2957195"/>
              <a:gd name="T7" fmla="*/ 201714 h 506095"/>
              <a:gd name="T8" fmla="*/ 9761 w 2957195"/>
              <a:gd name="T9" fmla="*/ 240173 h 506095"/>
              <a:gd name="T10" fmla="*/ 0 w 2957195"/>
              <a:gd name="T11" fmla="*/ 289134 h 506095"/>
              <a:gd name="T12" fmla="*/ 619 w 2957195"/>
              <a:gd name="T13" fmla="*/ 301027 h 506095"/>
              <a:gd name="T14" fmla="*/ 16889 w 2957195"/>
              <a:gd name="T15" fmla="*/ 344830 h 506095"/>
              <a:gd name="T16" fmla="*/ 44780 w 2957195"/>
              <a:gd name="T17" fmla="*/ 372986 h 506095"/>
              <a:gd name="T18" fmla="*/ 86616 w 2957195"/>
              <a:gd name="T19" fmla="*/ 396571 h 506095"/>
              <a:gd name="T20" fmla="*/ 141623 w 2957195"/>
              <a:gd name="T21" fmla="*/ 415662 h 506095"/>
              <a:gd name="T22" fmla="*/ 185163 w 2957195"/>
              <a:gd name="T23" fmla="*/ 426056 h 506095"/>
              <a:gd name="T24" fmla="*/ 233662 w 2957195"/>
              <a:gd name="T25" fmla="*/ 435045 h 506095"/>
              <a:gd name="T26" fmla="*/ 287120 w 2957195"/>
              <a:gd name="T27" fmla="*/ 442614 h 506095"/>
              <a:gd name="T28" fmla="*/ 345226 w 2957195"/>
              <a:gd name="T29" fmla="*/ 448884 h 506095"/>
              <a:gd name="T30" fmla="*/ 440364 w 2957195"/>
              <a:gd name="T31" fmla="*/ 456545 h 506095"/>
              <a:gd name="T32" fmla="*/ 544490 w 2957195"/>
              <a:gd name="T33" fmla="*/ 462461 h 506095"/>
              <a:gd name="T34" fmla="*/ 1212320 w 2957195"/>
              <a:gd name="T35" fmla="*/ 486092 h 506095"/>
              <a:gd name="T36" fmla="*/ 1622315 w 2957195"/>
              <a:gd name="T37" fmla="*/ 496178 h 506095"/>
              <a:gd name="T38" fmla="*/ 2956425 w 2957195"/>
              <a:gd name="T39" fmla="*/ 505785 h 506095"/>
              <a:gd name="T40" fmla="*/ 2956580 w 2957195"/>
              <a:gd name="T41" fmla="*/ 490339 h 506095"/>
              <a:gd name="T42" fmla="*/ 1677787 w 2957195"/>
              <a:gd name="T43" fmla="*/ 481659 h 506095"/>
              <a:gd name="T44" fmla="*/ 1212940 w 2957195"/>
              <a:gd name="T45" fmla="*/ 470662 h 506095"/>
              <a:gd name="T46" fmla="*/ 545265 w 2957195"/>
              <a:gd name="T47" fmla="*/ 447031 h 506095"/>
              <a:gd name="T48" fmla="*/ 441294 w 2957195"/>
              <a:gd name="T49" fmla="*/ 441131 h 506095"/>
              <a:gd name="T50" fmla="*/ 377145 w 2957195"/>
              <a:gd name="T51" fmla="*/ 436281 h 506095"/>
              <a:gd name="T52" fmla="*/ 317180 w 2957195"/>
              <a:gd name="T53" fmla="*/ 430504 h 506095"/>
              <a:gd name="T54" fmla="*/ 261863 w 2957195"/>
              <a:gd name="T55" fmla="*/ 423585 h 506095"/>
              <a:gd name="T56" fmla="*/ 211350 w 2957195"/>
              <a:gd name="T57" fmla="*/ 415507 h 506095"/>
              <a:gd name="T58" fmla="*/ 166105 w 2957195"/>
              <a:gd name="T59" fmla="*/ 405977 h 506095"/>
              <a:gd name="T60" fmla="*/ 126438 w 2957195"/>
              <a:gd name="T61" fmla="*/ 394996 h 506095"/>
              <a:gd name="T62" fmla="*/ 77784 w 2957195"/>
              <a:gd name="T63" fmla="*/ 375257 h 506095"/>
              <a:gd name="T64" fmla="*/ 43850 w 2957195"/>
              <a:gd name="T65" fmla="*/ 352197 h 506095"/>
              <a:gd name="T66" fmla="*/ 20143 w 2957195"/>
              <a:gd name="T67" fmla="*/ 317553 h 506095"/>
              <a:gd name="T68" fmla="*/ 15494 w 2957195"/>
              <a:gd name="T69" fmla="*/ 288516 h 506095"/>
              <a:gd name="T70" fmla="*/ 16269 w 2957195"/>
              <a:gd name="T71" fmla="*/ 278168 h 506095"/>
              <a:gd name="T72" fmla="*/ 29285 w 2957195"/>
              <a:gd name="T73" fmla="*/ 233223 h 506095"/>
              <a:gd name="T74" fmla="*/ 48808 w 2957195"/>
              <a:gd name="T75" fmla="*/ 196308 h 506095"/>
              <a:gd name="T76" fmla="*/ 85376 w 2957195"/>
              <a:gd name="T77" fmla="*/ 143949 h 506095"/>
              <a:gd name="T78" fmla="*/ 130776 w 2957195"/>
              <a:gd name="T79" fmla="*/ 89427 h 506095"/>
              <a:gd name="T80" fmla="*/ 145188 w 2957195"/>
              <a:gd name="T81" fmla="*/ 73446 h 506095"/>
              <a:gd name="T82" fmla="*/ 133800 w 2957195"/>
              <a:gd name="T83" fmla="*/ 62996 h 506095"/>
              <a:gd name="T84" fmla="*/ 187341 w 2957195"/>
              <a:gd name="T85" fmla="*/ 51587 h 506095"/>
              <a:gd name="T86" fmla="*/ 144102 w 2957195"/>
              <a:gd name="T87" fmla="*/ 51587 h 506095"/>
              <a:gd name="T88" fmla="*/ 155568 w 2957195"/>
              <a:gd name="T89" fmla="*/ 61935 h 506095"/>
              <a:gd name="T90" fmla="*/ 145188 w 2957195"/>
              <a:gd name="T91" fmla="*/ 73446 h 506095"/>
              <a:gd name="T92" fmla="*/ 173542 w 2957195"/>
              <a:gd name="T93" fmla="*/ 99467 h 506095"/>
              <a:gd name="T94" fmla="*/ 187341 w 2957195"/>
              <a:gd name="T95" fmla="*/ 51587 h 506095"/>
              <a:gd name="T96" fmla="*/ 144102 w 2957195"/>
              <a:gd name="T97" fmla="*/ 51587 h 506095"/>
              <a:gd name="T98" fmla="*/ 133800 w 2957195"/>
              <a:gd name="T99" fmla="*/ 62996 h 506095"/>
              <a:gd name="T100" fmla="*/ 145188 w 2957195"/>
              <a:gd name="T101" fmla="*/ 73446 h 506095"/>
              <a:gd name="T102" fmla="*/ 155568 w 2957195"/>
              <a:gd name="T103" fmla="*/ 61935 h 506095"/>
              <a:gd name="T104" fmla="*/ 144102 w 2957195"/>
              <a:gd name="T105" fmla="*/ 51587 h 506095"/>
              <a:gd name="T106" fmla="*/ 202208 w 2957195"/>
              <a:gd name="T107" fmla="*/ 0 h 506095"/>
              <a:gd name="T108" fmla="*/ 105210 w 2957195"/>
              <a:gd name="T109" fmla="*/ 36759 h 506095"/>
              <a:gd name="T110" fmla="*/ 133800 w 2957195"/>
              <a:gd name="T111" fmla="*/ 62996 h 506095"/>
              <a:gd name="T112" fmla="*/ 144102 w 2957195"/>
              <a:gd name="T113" fmla="*/ 51587 h 506095"/>
              <a:gd name="T114" fmla="*/ 187341 w 2957195"/>
              <a:gd name="T115" fmla="*/ 51587 h 506095"/>
              <a:gd name="T116" fmla="*/ 202208 w 2957195"/>
              <a:gd name="T117" fmla="*/ 0 h 50609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2957195"/>
              <a:gd name="T178" fmla="*/ 0 h 506095"/>
              <a:gd name="T179" fmla="*/ 2957195 w 2957195"/>
              <a:gd name="T180" fmla="*/ 506095 h 506095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2957195" h="506095">
                <a:moveTo>
                  <a:pt x="133800" y="62996"/>
                </a:moveTo>
                <a:lnTo>
                  <a:pt x="95138" y="107189"/>
                </a:lnTo>
                <a:lnTo>
                  <a:pt x="52992" y="161866"/>
                </a:lnTo>
                <a:lnTo>
                  <a:pt x="27735" y="201714"/>
                </a:lnTo>
                <a:lnTo>
                  <a:pt x="9761" y="240173"/>
                </a:lnTo>
                <a:lnTo>
                  <a:pt x="0" y="289134"/>
                </a:lnTo>
                <a:lnTo>
                  <a:pt x="619" y="301027"/>
                </a:lnTo>
                <a:lnTo>
                  <a:pt x="16889" y="344830"/>
                </a:lnTo>
                <a:lnTo>
                  <a:pt x="44780" y="372986"/>
                </a:lnTo>
                <a:lnTo>
                  <a:pt x="86616" y="396571"/>
                </a:lnTo>
                <a:lnTo>
                  <a:pt x="141623" y="415662"/>
                </a:lnTo>
                <a:lnTo>
                  <a:pt x="185163" y="426056"/>
                </a:lnTo>
                <a:lnTo>
                  <a:pt x="233662" y="435045"/>
                </a:lnTo>
                <a:lnTo>
                  <a:pt x="287120" y="442614"/>
                </a:lnTo>
                <a:lnTo>
                  <a:pt x="345226" y="448884"/>
                </a:lnTo>
                <a:lnTo>
                  <a:pt x="440364" y="456545"/>
                </a:lnTo>
                <a:lnTo>
                  <a:pt x="544490" y="462461"/>
                </a:lnTo>
                <a:lnTo>
                  <a:pt x="1212320" y="486092"/>
                </a:lnTo>
                <a:lnTo>
                  <a:pt x="1622315" y="496178"/>
                </a:lnTo>
                <a:lnTo>
                  <a:pt x="2956425" y="505785"/>
                </a:lnTo>
                <a:lnTo>
                  <a:pt x="2956580" y="490339"/>
                </a:lnTo>
                <a:lnTo>
                  <a:pt x="1677787" y="481659"/>
                </a:lnTo>
                <a:lnTo>
                  <a:pt x="1212940" y="470662"/>
                </a:lnTo>
                <a:lnTo>
                  <a:pt x="545265" y="447031"/>
                </a:lnTo>
                <a:lnTo>
                  <a:pt x="441294" y="441131"/>
                </a:lnTo>
                <a:lnTo>
                  <a:pt x="377145" y="436281"/>
                </a:lnTo>
                <a:lnTo>
                  <a:pt x="317180" y="430504"/>
                </a:lnTo>
                <a:lnTo>
                  <a:pt x="261863" y="423585"/>
                </a:lnTo>
                <a:lnTo>
                  <a:pt x="211350" y="415507"/>
                </a:lnTo>
                <a:lnTo>
                  <a:pt x="166105" y="405977"/>
                </a:lnTo>
                <a:lnTo>
                  <a:pt x="126438" y="394996"/>
                </a:lnTo>
                <a:lnTo>
                  <a:pt x="77784" y="375257"/>
                </a:lnTo>
                <a:lnTo>
                  <a:pt x="43850" y="352197"/>
                </a:lnTo>
                <a:lnTo>
                  <a:pt x="20143" y="317553"/>
                </a:lnTo>
                <a:lnTo>
                  <a:pt x="15494" y="288516"/>
                </a:lnTo>
                <a:lnTo>
                  <a:pt x="16269" y="278168"/>
                </a:lnTo>
                <a:lnTo>
                  <a:pt x="29285" y="233223"/>
                </a:lnTo>
                <a:lnTo>
                  <a:pt x="48808" y="196308"/>
                </a:lnTo>
                <a:lnTo>
                  <a:pt x="85376" y="143949"/>
                </a:lnTo>
                <a:lnTo>
                  <a:pt x="130776" y="89427"/>
                </a:lnTo>
                <a:lnTo>
                  <a:pt x="145188" y="73446"/>
                </a:lnTo>
                <a:lnTo>
                  <a:pt x="133800" y="62996"/>
                </a:lnTo>
                <a:close/>
              </a:path>
              <a:path w="2957195" h="506095">
                <a:moveTo>
                  <a:pt x="187341" y="51587"/>
                </a:moveTo>
                <a:lnTo>
                  <a:pt x="144102" y="51587"/>
                </a:lnTo>
                <a:lnTo>
                  <a:pt x="155568" y="61935"/>
                </a:lnTo>
                <a:lnTo>
                  <a:pt x="145188" y="73446"/>
                </a:lnTo>
                <a:lnTo>
                  <a:pt x="173542" y="99467"/>
                </a:lnTo>
                <a:lnTo>
                  <a:pt x="187341" y="51587"/>
                </a:lnTo>
                <a:close/>
              </a:path>
              <a:path w="2957195" h="506095">
                <a:moveTo>
                  <a:pt x="144102" y="51587"/>
                </a:moveTo>
                <a:lnTo>
                  <a:pt x="133800" y="62996"/>
                </a:lnTo>
                <a:lnTo>
                  <a:pt x="145188" y="73446"/>
                </a:lnTo>
                <a:lnTo>
                  <a:pt x="155568" y="61935"/>
                </a:lnTo>
                <a:lnTo>
                  <a:pt x="144102" y="51587"/>
                </a:lnTo>
                <a:close/>
              </a:path>
              <a:path w="2957195" h="506095">
                <a:moveTo>
                  <a:pt x="202208" y="0"/>
                </a:moveTo>
                <a:lnTo>
                  <a:pt x="105210" y="36759"/>
                </a:lnTo>
                <a:lnTo>
                  <a:pt x="133800" y="62996"/>
                </a:lnTo>
                <a:lnTo>
                  <a:pt x="144102" y="51587"/>
                </a:lnTo>
                <a:lnTo>
                  <a:pt x="187341" y="51587"/>
                </a:lnTo>
                <a:lnTo>
                  <a:pt x="20220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80" name="object 180"/>
          <p:cNvSpPr txBox="1"/>
          <p:nvPr/>
        </p:nvSpPr>
        <p:spPr>
          <a:xfrm>
            <a:off x="2444750" y="1901825"/>
            <a:ext cx="3825875" cy="434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>
                <a:solidFill>
                  <a:srgbClr val="C00000"/>
                </a:solidFill>
                <a:latin typeface="Tahoma"/>
                <a:cs typeface="Tahoma"/>
              </a:rPr>
              <a:t>127.0.0.0/8 </a:t>
            </a:r>
            <a:r>
              <a:rPr spc="-5" dirty="0">
                <a:solidFill>
                  <a:srgbClr val="C00000"/>
                </a:solidFill>
                <a:latin typeface="Wingdings"/>
                <a:cs typeface="Wingdings"/>
              </a:rPr>
              <a:t></a:t>
            </a:r>
            <a:r>
              <a:rPr spc="-2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C00000"/>
                </a:solidFill>
                <a:latin typeface="Tahoma"/>
                <a:cs typeface="Tahoma"/>
              </a:rPr>
              <a:t>127.0.0.1</a:t>
            </a:r>
            <a:endParaRPr>
              <a:latin typeface="Tahoma"/>
              <a:cs typeface="Tahoma"/>
            </a:endParaRPr>
          </a:p>
        </p:txBody>
      </p:sp>
      <p:sp>
        <p:nvSpPr>
          <p:cNvPr id="24756" name="object 18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73BFFFE-8963-4549-97FB-010A4676F68F}" type="slidenum">
              <a:rPr lang="en-US" smtClean="0"/>
              <a:pPr marL="111125"/>
              <a:t>16</a:t>
            </a:fld>
            <a:endParaRPr lang="th-TH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35635" rtlCol="0"/>
          <a:lstStyle/>
          <a:p>
            <a:pPr marL="8210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Special IP Address: </a:t>
            </a:r>
            <a:r>
              <a:rPr sz="3200" b="1" spc="-5" dirty="0"/>
              <a:t>Broadcast</a:t>
            </a:r>
            <a:r>
              <a:rPr sz="3200" b="1" spc="-85" dirty="0"/>
              <a:t> </a:t>
            </a:r>
            <a:r>
              <a:rPr sz="3200" dirty="0"/>
              <a:t>Address</a:t>
            </a:r>
            <a:endParaRPr sz="3200"/>
          </a:p>
        </p:txBody>
      </p:sp>
      <p:sp>
        <p:nvSpPr>
          <p:cNvPr id="2560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862D0EA5-8B72-4F2D-91D8-273DF6F2DC3D}" type="slidenum">
              <a:rPr lang="en-US" smtClean="0"/>
              <a:pPr marL="111125"/>
              <a:t>17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7008812" cy="3838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Ending with 255 </a:t>
            </a:r>
            <a:r>
              <a:rPr lang="en-US">
                <a:latin typeface="Tahoma" pitchFamily="34" charset="0"/>
                <a:cs typeface="Tahoma" pitchFamily="34" charset="0"/>
              </a:rPr>
              <a:t>(</a:t>
            </a:r>
            <a:r>
              <a:rPr lang="th-TH">
                <a:latin typeface="Tahoma" pitchFamily="34" charset="0"/>
                <a:cs typeface="Tahoma" pitchFamily="34" charset="0"/>
              </a:rPr>
              <a:t>ไม่เสมอไป</a:t>
            </a:r>
            <a:r>
              <a:rPr lang="en-US">
                <a:latin typeface="Tahoma" pitchFamily="34" charset="0"/>
                <a:cs typeface="Tahoma" pitchFamily="34" charset="0"/>
              </a:rPr>
              <a:t>)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Use for sending to all nodes in class range</a:t>
            </a:r>
          </a:p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Directed Broadcast Address</a:t>
            </a:r>
          </a:p>
          <a:p>
            <a:pPr marL="755650" lvl="1" indent="-285750"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all hosts = 1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Class A broadcast: </a:t>
            </a:r>
            <a:r>
              <a:rPr lang="th-TH" sz="2000">
                <a:latin typeface="Tahoma" pitchFamily="34" charset="0"/>
                <a:cs typeface="Tahoma" pitchFamily="34" charset="0"/>
              </a:rPr>
              <a:t>10.255.255.255</a:t>
            </a:r>
          </a:p>
          <a:p>
            <a:pPr marL="355600" indent="-342900">
              <a:spcBef>
                <a:spcPts val="575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FF0000"/>
                </a:solidFill>
                <a:latin typeface="Wingdings" pitchFamily="2" charset="2"/>
              </a:rPr>
              <a:t></a:t>
            </a:r>
            <a:r>
              <a:rPr lang="th-TH" sz="1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sz="2400">
                <a:latin typeface="Tahoma" pitchFamily="34" charset="0"/>
                <a:cs typeface="Tahoma" pitchFamily="34" charset="0"/>
              </a:rPr>
              <a:t>Class B broadcast: </a:t>
            </a:r>
            <a:r>
              <a:rPr lang="th-TH" sz="2000">
                <a:latin typeface="Tahoma" pitchFamily="34" charset="0"/>
                <a:cs typeface="Tahoma" pitchFamily="34" charset="0"/>
              </a:rPr>
              <a:t>158.108.255.255</a:t>
            </a:r>
          </a:p>
          <a:p>
            <a:pPr marL="755650" lvl="1" indent="-285750">
              <a:lnSpc>
                <a:spcPts val="2875"/>
              </a:lnSpc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Class C broadcast: </a:t>
            </a:r>
            <a:r>
              <a:rPr lang="th-TH" sz="2000">
                <a:latin typeface="Tahoma" pitchFamily="34" charset="0"/>
                <a:cs typeface="Tahoma" pitchFamily="34" charset="0"/>
              </a:rPr>
              <a:t>202.100.15.255</a:t>
            </a:r>
          </a:p>
          <a:p>
            <a:pPr marL="355600" indent="-342900">
              <a:lnSpc>
                <a:spcPts val="3363"/>
              </a:lnSpc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Limited Broadcast Address</a:t>
            </a:r>
          </a:p>
          <a:p>
            <a:pPr marL="355600" indent="-342900"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FF0000"/>
                </a:solidFill>
                <a:latin typeface="Wingdings" pitchFamily="2" charset="2"/>
              </a:rPr>
              <a:t></a:t>
            </a:r>
            <a:r>
              <a:rPr lang="th-TH" sz="1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sz="2400">
                <a:latin typeface="Tahoma" pitchFamily="34" charset="0"/>
                <a:cs typeface="Tahoma" pitchFamily="34" charset="0"/>
              </a:rPr>
              <a:t>all 1; e.g. 255.255.255.255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82879" rtlCol="0"/>
          <a:lstStyle/>
          <a:p>
            <a:pPr marL="8210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Special IP Address: </a:t>
            </a:r>
            <a:r>
              <a:rPr sz="3200" b="1" dirty="0"/>
              <a:t>Private IP</a:t>
            </a:r>
            <a:r>
              <a:rPr sz="3200" b="1" spc="-120" dirty="0"/>
              <a:t> </a:t>
            </a:r>
            <a:r>
              <a:rPr sz="3200" dirty="0"/>
              <a:t>Address</a:t>
            </a:r>
            <a:endParaRPr sz="3200"/>
          </a:p>
        </p:txBody>
      </p:sp>
      <p:sp>
        <p:nvSpPr>
          <p:cNvPr id="2662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E981C72-2807-4EED-AE8B-E5C6339C5DB5}" type="slidenum">
              <a:rPr lang="en-US" smtClean="0"/>
              <a:pPr marL="111125"/>
              <a:t>18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2062163"/>
            <a:ext cx="5707062" cy="3197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Class </a:t>
            </a:r>
            <a:r>
              <a:rPr sz="3200" dirty="0">
                <a:latin typeface="Tahoma"/>
                <a:cs typeface="Tahoma"/>
              </a:rPr>
              <a:t>A (1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group)</a:t>
            </a:r>
            <a:endParaRPr sz="3200">
              <a:latin typeface="Tahoma"/>
              <a:cs typeface="Tahoma"/>
            </a:endParaRPr>
          </a:p>
          <a:p>
            <a:pPr marL="469900" fontAlgn="auto">
              <a:spcBef>
                <a:spcPts val="675"/>
              </a:spcBef>
              <a:spcAft>
                <a:spcPts val="0"/>
              </a:spcAft>
              <a:tabLst>
                <a:tab pos="756285" algn="l"/>
              </a:tabLst>
              <a:defRPr/>
            </a:pPr>
            <a:r>
              <a:rPr sz="1500" spc="2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500" spc="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latin typeface="Tahoma"/>
                <a:cs typeface="Tahoma"/>
              </a:rPr>
              <a:t>10.0.0.0 –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10.255.255.255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Class </a:t>
            </a:r>
            <a:r>
              <a:rPr sz="3200" dirty="0">
                <a:latin typeface="Tahoma"/>
                <a:cs typeface="Tahoma"/>
              </a:rPr>
              <a:t>B (16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groups)</a:t>
            </a:r>
            <a:endParaRPr sz="3200">
              <a:latin typeface="Tahoma"/>
              <a:cs typeface="Tahoma"/>
            </a:endParaRPr>
          </a:p>
          <a:p>
            <a:pPr marL="469900" fontAlgn="auto">
              <a:spcBef>
                <a:spcPts val="675"/>
              </a:spcBef>
              <a:spcAft>
                <a:spcPts val="0"/>
              </a:spcAft>
              <a:tabLst>
                <a:tab pos="756285" algn="l"/>
              </a:tabLst>
              <a:defRPr/>
            </a:pPr>
            <a:r>
              <a:rPr sz="1500" spc="2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500" spc="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latin typeface="Tahoma"/>
                <a:cs typeface="Tahoma"/>
              </a:rPr>
              <a:t>172.16.0.0 –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172.31.255.255</a:t>
            </a:r>
            <a:endParaRPr>
              <a:latin typeface="Tahoma"/>
              <a:cs typeface="Tahoma"/>
            </a:endParaRPr>
          </a:p>
          <a:p>
            <a:pPr marL="355600" indent="-342900" fontAlgn="auto">
              <a:spcBef>
                <a:spcPts val="76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Class </a:t>
            </a:r>
            <a:r>
              <a:rPr sz="3200" dirty="0">
                <a:latin typeface="Tahoma"/>
                <a:cs typeface="Tahoma"/>
              </a:rPr>
              <a:t>C (256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groups)</a:t>
            </a:r>
            <a:endParaRPr sz="3200">
              <a:latin typeface="Tahoma"/>
              <a:cs typeface="Tahoma"/>
            </a:endParaRPr>
          </a:p>
          <a:p>
            <a:pPr marL="469900" fontAlgn="auto">
              <a:spcBef>
                <a:spcPts val="680"/>
              </a:spcBef>
              <a:spcAft>
                <a:spcPts val="0"/>
              </a:spcAft>
              <a:tabLst>
                <a:tab pos="756285" algn="l"/>
              </a:tabLst>
              <a:defRPr/>
            </a:pPr>
            <a:r>
              <a:rPr sz="1500" spc="2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sz="1500" spc="2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pc="-5" dirty="0">
                <a:latin typeface="Tahoma"/>
                <a:cs typeface="Tahoma"/>
              </a:rPr>
              <a:t>192.168.0.0 –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192.168.255.255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35635" rtlCol="0"/>
          <a:lstStyle/>
          <a:p>
            <a:pPr marL="8210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Special IP Address: </a:t>
            </a:r>
            <a:r>
              <a:rPr sz="3200" b="1" dirty="0"/>
              <a:t>Network</a:t>
            </a:r>
            <a:r>
              <a:rPr sz="3200" b="1" spc="-100" dirty="0"/>
              <a:t> </a:t>
            </a:r>
            <a:r>
              <a:rPr sz="3200" dirty="0"/>
              <a:t>Address</a:t>
            </a:r>
            <a:endParaRPr sz="3200"/>
          </a:p>
        </p:txBody>
      </p:sp>
      <p:sp>
        <p:nvSpPr>
          <p:cNvPr id="27650" name="object 3"/>
          <p:cNvSpPr>
            <a:spLocks noChangeArrowheads="1"/>
          </p:cNvSpPr>
          <p:nvPr/>
        </p:nvSpPr>
        <p:spPr bwMode="auto">
          <a:xfrm>
            <a:off x="684213" y="2492375"/>
            <a:ext cx="7772400" cy="26003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765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7E64952-D695-407F-93A3-287795345E0E}" type="slidenum">
              <a:rPr lang="en-US" smtClean="0"/>
              <a:pPr marL="111125"/>
              <a:t>19</a:t>
            </a:fld>
            <a:endParaRPr lang="th-TH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 noGrp="1"/>
          </p:cNvSpPr>
          <p:nvPr>
            <p:ph type="title"/>
          </p:nvPr>
        </p:nvSpPr>
        <p:spPr>
          <a:xfrm>
            <a:off x="1230313" y="892175"/>
            <a:ext cx="1784350" cy="666750"/>
          </a:xfrm>
        </p:spPr>
        <p:txBody>
          <a:bodyPr/>
          <a:lstStyle/>
          <a:p>
            <a:pPr marL="127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9218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C2918110-EB11-474B-A104-EC032B063679}" type="slidenum">
              <a:rPr lang="en-US" smtClean="0"/>
              <a:pPr marL="111125"/>
              <a:t>2</a:t>
            </a:fld>
            <a:endParaRPr lang="th-TH" smtClean="0"/>
          </a:p>
        </p:txBody>
      </p:sp>
      <p:sp>
        <p:nvSpPr>
          <p:cNvPr id="3" name="object 3"/>
          <p:cNvSpPr txBox="1"/>
          <p:nvPr/>
        </p:nvSpPr>
        <p:spPr>
          <a:xfrm>
            <a:off x="1262063" y="2012950"/>
            <a:ext cx="5094287" cy="2098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5600" indent="-342900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Network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Layer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IP Fundamental</a:t>
            </a:r>
            <a:r>
              <a:rPr sz="3200" spc="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Operation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Internet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  <a:p>
            <a:pPr marL="355600" indent="-342900" fontAlgn="auto">
              <a:spcBef>
                <a:spcPts val="384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  <a:defRPr/>
            </a:pPr>
            <a:r>
              <a:rPr sz="3200" dirty="0">
                <a:latin typeface="Tahoma"/>
                <a:cs typeface="Tahoma"/>
              </a:rPr>
              <a:t>Addressing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Sample</a:t>
            </a:r>
            <a:r>
              <a:rPr spc="-65" dirty="0"/>
              <a:t> </a:t>
            </a:r>
            <a:r>
              <a:rPr dirty="0"/>
              <a:t>internet</a:t>
            </a:r>
          </a:p>
        </p:txBody>
      </p:sp>
      <p:sp>
        <p:nvSpPr>
          <p:cNvPr id="28674" name="object 3"/>
          <p:cNvSpPr>
            <a:spLocks noChangeArrowheads="1"/>
          </p:cNvSpPr>
          <p:nvPr/>
        </p:nvSpPr>
        <p:spPr bwMode="auto">
          <a:xfrm>
            <a:off x="1447800" y="1828800"/>
            <a:ext cx="6624638" cy="4608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675" name="object 4"/>
          <p:cNvSpPr txBox="1">
            <a:spLocks noChangeArrowheads="1"/>
          </p:cNvSpPr>
          <p:nvPr/>
        </p:nvSpPr>
        <p:spPr bwMode="auto">
          <a:xfrm>
            <a:off x="1042988" y="4724400"/>
            <a:ext cx="2305050" cy="831850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  <a:miter lim="800000"/>
            <a:headEnd/>
            <a:tailEnd/>
          </a:ln>
        </p:spPr>
        <p:txBody>
          <a:bodyPr lIns="0" tIns="70485" rIns="0" bIns="0">
            <a:spAutoFit/>
          </a:bodyPr>
          <a:lstStyle/>
          <a:p>
            <a:pPr marL="87313">
              <a:lnSpc>
                <a:spcPts val="1963"/>
              </a:lnSpc>
              <a:spcBef>
                <a:spcPts val="550"/>
              </a:spcBef>
            </a:pPr>
            <a:r>
              <a:rPr lang="th-TH" sz="18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Network and Host  addresses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51988832-4280-4E24-8C7D-EA72CD139167}" type="slidenum">
              <a:rPr lang="en-US" smtClean="0"/>
              <a:pPr marL="111125"/>
              <a:t>20</a:t>
            </a:fld>
            <a:endParaRPr lang="th-TH" smtClean="0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685800" y="2286000"/>
            <a:ext cx="19812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3505200" y="2743200"/>
            <a:ext cx="25146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6781800" y="1981200"/>
            <a:ext cx="19812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5334000" y="3581400"/>
            <a:ext cx="19812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5410200" y="5410200"/>
            <a:ext cx="19812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3733800" y="3733800"/>
            <a:ext cx="19812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object 2"/>
          <p:cNvSpPr>
            <a:spLocks/>
          </p:cNvSpPr>
          <p:nvPr/>
        </p:nvSpPr>
        <p:spPr bwMode="auto">
          <a:xfrm>
            <a:off x="777875" y="9906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698" name="object 3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313" y="287338"/>
            <a:ext cx="5938837" cy="133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A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Network</a:t>
            </a:r>
            <a:r>
              <a:rPr sz="44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with</a:t>
            </a:r>
            <a:endParaRPr sz="4400">
              <a:latin typeface="Tahoma"/>
              <a:cs typeface="Tahoma"/>
            </a:endParaRPr>
          </a:p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Two Levels of</a:t>
            </a:r>
            <a:r>
              <a:rPr sz="4400" spc="-114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Hierarchy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9700" name="object 5"/>
          <p:cNvSpPr>
            <a:spLocks noChangeArrowheads="1"/>
          </p:cNvSpPr>
          <p:nvPr/>
        </p:nvSpPr>
        <p:spPr bwMode="auto">
          <a:xfrm>
            <a:off x="609600" y="2108200"/>
            <a:ext cx="7820025" cy="28448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1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0009D6E-7B65-4CA4-B9A8-7FE5D0451B63}" type="slidenum">
              <a:rPr lang="en-US" smtClean="0"/>
              <a:pPr marL="111125"/>
              <a:t>21</a:t>
            </a:fld>
            <a:endParaRPr lang="th-TH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object 2"/>
          <p:cNvSpPr>
            <a:spLocks/>
          </p:cNvSpPr>
          <p:nvPr/>
        </p:nvSpPr>
        <p:spPr bwMode="auto">
          <a:xfrm>
            <a:off x="777875" y="9906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22" name="object 3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313" y="287338"/>
            <a:ext cx="6321425" cy="133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A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Network</a:t>
            </a:r>
            <a:r>
              <a:rPr sz="44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with</a:t>
            </a:r>
            <a:endParaRPr sz="4400">
              <a:latin typeface="Tahoma"/>
              <a:cs typeface="Tahoma"/>
            </a:endParaRPr>
          </a:p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Three Levels of</a:t>
            </a:r>
            <a:r>
              <a:rPr sz="4400" spc="-1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Hierarchy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0724" name="object 5"/>
          <p:cNvSpPr>
            <a:spLocks noChangeArrowheads="1"/>
          </p:cNvSpPr>
          <p:nvPr/>
        </p:nvSpPr>
        <p:spPr bwMode="auto">
          <a:xfrm>
            <a:off x="1476375" y="1844675"/>
            <a:ext cx="5975350" cy="45529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5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3FB7401E-C22D-4F80-BB55-FCDE1AF295B7}" type="slidenum">
              <a:rPr lang="en-US" smtClean="0"/>
              <a:pPr marL="111125"/>
              <a:t>22</a:t>
            </a:fld>
            <a:endParaRPr lang="th-TH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object 2"/>
          <p:cNvSpPr>
            <a:spLocks/>
          </p:cNvSpPr>
          <p:nvPr/>
        </p:nvSpPr>
        <p:spPr bwMode="auto">
          <a:xfrm>
            <a:off x="777875" y="990600"/>
            <a:ext cx="0" cy="1054100"/>
          </a:xfrm>
          <a:custGeom>
            <a:avLst/>
            <a:gdLst>
              <a:gd name="T0" fmla="*/ 0 h 1053464"/>
              <a:gd name="T1" fmla="*/ 1053084 h 1053464"/>
              <a:gd name="T2" fmla="*/ 0 60000 65536"/>
              <a:gd name="T3" fmla="*/ 0 60000 65536"/>
              <a:gd name="T4" fmla="*/ 0 h 1053464"/>
              <a:gd name="T5" fmla="*/ 1053464 h 1053464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2004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1746" name="object 3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313" y="287338"/>
            <a:ext cx="7005637" cy="133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Addresses</a:t>
            </a:r>
            <a:endParaRPr sz="4400">
              <a:latin typeface="Tahoma"/>
              <a:cs typeface="Tahoma"/>
            </a:endParaRPr>
          </a:p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with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and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without</a:t>
            </a:r>
            <a:r>
              <a:rPr sz="44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Subnetting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1748" name="object 5"/>
          <p:cNvSpPr>
            <a:spLocks noChangeArrowheads="1"/>
          </p:cNvSpPr>
          <p:nvPr/>
        </p:nvSpPr>
        <p:spPr bwMode="auto">
          <a:xfrm>
            <a:off x="1914525" y="1892300"/>
            <a:ext cx="5324475" cy="43561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9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89A22E8-A827-4E91-BA52-77BDAC558C08}" type="slidenum">
              <a:rPr lang="en-US" smtClean="0"/>
              <a:pPr marL="111125"/>
              <a:t>23</a:t>
            </a:fld>
            <a:endParaRPr lang="th-TH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663416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Finding </a:t>
            </a:r>
            <a:r>
              <a:rPr dirty="0"/>
              <a:t>a </a:t>
            </a:r>
            <a:r>
              <a:rPr spc="-5" dirty="0"/>
              <a:t>Network</a:t>
            </a:r>
            <a:r>
              <a:rPr spc="-40" dirty="0"/>
              <a:t> </a:t>
            </a:r>
            <a:r>
              <a:rPr dirty="0"/>
              <a:t>Address</a:t>
            </a:r>
          </a:p>
        </p:txBody>
      </p:sp>
      <p:sp>
        <p:nvSpPr>
          <p:cNvPr id="32770" name="object 3"/>
          <p:cNvSpPr>
            <a:spLocks noChangeArrowheads="1"/>
          </p:cNvSpPr>
          <p:nvPr/>
        </p:nvSpPr>
        <p:spPr bwMode="auto">
          <a:xfrm>
            <a:off x="714375" y="2584450"/>
            <a:ext cx="3821113" cy="8651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1" name="object 4"/>
          <p:cNvSpPr>
            <a:spLocks noChangeArrowheads="1"/>
          </p:cNvSpPr>
          <p:nvPr/>
        </p:nvSpPr>
        <p:spPr bwMode="auto">
          <a:xfrm>
            <a:off x="4648200" y="2636838"/>
            <a:ext cx="3609975" cy="825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2" name="object 5"/>
          <p:cNvSpPr>
            <a:spLocks noChangeArrowheads="1"/>
          </p:cNvSpPr>
          <p:nvPr/>
        </p:nvSpPr>
        <p:spPr bwMode="auto">
          <a:xfrm>
            <a:off x="3744913" y="3475038"/>
            <a:ext cx="2532062" cy="1311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3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92157C2-0A52-4832-AEB8-CC393F9AEB30}" type="slidenum">
              <a:rPr lang="en-US" smtClean="0"/>
              <a:pPr marL="111125"/>
              <a:t>24</a:t>
            </a:fld>
            <a:endParaRPr lang="th-TH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420211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Network</a:t>
            </a:r>
            <a:r>
              <a:rPr spc="-60" dirty="0"/>
              <a:t> </a:t>
            </a:r>
            <a:r>
              <a:rPr dirty="0"/>
              <a:t>Address</a:t>
            </a:r>
          </a:p>
        </p:txBody>
      </p:sp>
      <p:sp>
        <p:nvSpPr>
          <p:cNvPr id="33794" name="object 3"/>
          <p:cNvSpPr>
            <a:spLocks noChangeArrowheads="1"/>
          </p:cNvSpPr>
          <p:nvPr/>
        </p:nvSpPr>
        <p:spPr bwMode="auto">
          <a:xfrm>
            <a:off x="2368550" y="2071688"/>
            <a:ext cx="5060950" cy="185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5" name="object 4"/>
          <p:cNvSpPr>
            <a:spLocks noChangeArrowheads="1"/>
          </p:cNvSpPr>
          <p:nvPr/>
        </p:nvSpPr>
        <p:spPr bwMode="auto">
          <a:xfrm>
            <a:off x="1174750" y="4349750"/>
            <a:ext cx="6897688" cy="1793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6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D154B831-2423-4C61-95A4-47261A444D46}" type="slidenum">
              <a:rPr lang="en-US" smtClean="0"/>
              <a:pPr marL="111125"/>
              <a:t>25</a:t>
            </a:fld>
            <a:endParaRPr lang="th-TH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Masking </a:t>
            </a:r>
            <a:r>
              <a:rPr spc="-5" dirty="0"/>
              <a:t>(without</a:t>
            </a:r>
            <a:r>
              <a:rPr spc="-90" dirty="0"/>
              <a:t> </a:t>
            </a:r>
            <a:r>
              <a:rPr spc="-5" dirty="0"/>
              <a:t>subnet)</a:t>
            </a:r>
          </a:p>
        </p:txBody>
      </p:sp>
      <p:sp>
        <p:nvSpPr>
          <p:cNvPr id="34818" name="object 3"/>
          <p:cNvSpPr>
            <a:spLocks noChangeArrowheads="1"/>
          </p:cNvSpPr>
          <p:nvPr/>
        </p:nvSpPr>
        <p:spPr bwMode="auto">
          <a:xfrm>
            <a:off x="1500188" y="1928813"/>
            <a:ext cx="6196012" cy="14112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19" name="object 4"/>
          <p:cNvSpPr>
            <a:spLocks/>
          </p:cNvSpPr>
          <p:nvPr/>
        </p:nvSpPr>
        <p:spPr bwMode="auto">
          <a:xfrm>
            <a:off x="858838" y="3429000"/>
            <a:ext cx="6794500" cy="858838"/>
          </a:xfrm>
          <a:custGeom>
            <a:avLst/>
            <a:gdLst>
              <a:gd name="T0" fmla="*/ 6650990 w 6794500"/>
              <a:gd name="T1" fmla="*/ 0 h 858520"/>
              <a:gd name="T2" fmla="*/ 143001 w 6794500"/>
              <a:gd name="T3" fmla="*/ 0 h 858520"/>
              <a:gd name="T4" fmla="*/ 97800 w 6794500"/>
              <a:gd name="T5" fmla="*/ 7288 h 858520"/>
              <a:gd name="T6" fmla="*/ 58545 w 6794500"/>
              <a:gd name="T7" fmla="*/ 27586 h 858520"/>
              <a:gd name="T8" fmla="*/ 27590 w 6794500"/>
              <a:gd name="T9" fmla="*/ 58539 h 858520"/>
              <a:gd name="T10" fmla="*/ 7290 w 6794500"/>
              <a:gd name="T11" fmla="*/ 97796 h 858520"/>
              <a:gd name="T12" fmla="*/ 0 w 6794500"/>
              <a:gd name="T13" fmla="*/ 143001 h 858520"/>
              <a:gd name="T14" fmla="*/ 0 w 6794500"/>
              <a:gd name="T15" fmla="*/ 715010 h 858520"/>
              <a:gd name="T16" fmla="*/ 7290 w 6794500"/>
              <a:gd name="T17" fmla="*/ 760215 h 858520"/>
              <a:gd name="T18" fmla="*/ 27590 w 6794500"/>
              <a:gd name="T19" fmla="*/ 799472 h 858520"/>
              <a:gd name="T20" fmla="*/ 58545 w 6794500"/>
              <a:gd name="T21" fmla="*/ 830425 h 858520"/>
              <a:gd name="T22" fmla="*/ 97800 w 6794500"/>
              <a:gd name="T23" fmla="*/ 850723 h 858520"/>
              <a:gd name="T24" fmla="*/ 143001 w 6794500"/>
              <a:gd name="T25" fmla="*/ 858012 h 858520"/>
              <a:gd name="T26" fmla="*/ 6650990 w 6794500"/>
              <a:gd name="T27" fmla="*/ 858012 h 858520"/>
              <a:gd name="T28" fmla="*/ 6696195 w 6794500"/>
              <a:gd name="T29" fmla="*/ 850723 h 858520"/>
              <a:gd name="T30" fmla="*/ 6735452 w 6794500"/>
              <a:gd name="T31" fmla="*/ 830425 h 858520"/>
              <a:gd name="T32" fmla="*/ 6766405 w 6794500"/>
              <a:gd name="T33" fmla="*/ 799472 h 858520"/>
              <a:gd name="T34" fmla="*/ 6786703 w 6794500"/>
              <a:gd name="T35" fmla="*/ 760215 h 858520"/>
              <a:gd name="T36" fmla="*/ 6793992 w 6794500"/>
              <a:gd name="T37" fmla="*/ 715010 h 858520"/>
              <a:gd name="T38" fmla="*/ 6793992 w 6794500"/>
              <a:gd name="T39" fmla="*/ 143001 h 858520"/>
              <a:gd name="T40" fmla="*/ 6786703 w 6794500"/>
              <a:gd name="T41" fmla="*/ 97796 h 858520"/>
              <a:gd name="T42" fmla="*/ 6766405 w 6794500"/>
              <a:gd name="T43" fmla="*/ 58539 h 858520"/>
              <a:gd name="T44" fmla="*/ 6735452 w 6794500"/>
              <a:gd name="T45" fmla="*/ 27586 h 858520"/>
              <a:gd name="T46" fmla="*/ 6696195 w 6794500"/>
              <a:gd name="T47" fmla="*/ 7288 h 858520"/>
              <a:gd name="T48" fmla="*/ 6650990 w 6794500"/>
              <a:gd name="T49" fmla="*/ 0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94500"/>
              <a:gd name="T76" fmla="*/ 0 h 858520"/>
              <a:gd name="T77" fmla="*/ 6794500 w 679450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94500" h="858520">
                <a:moveTo>
                  <a:pt x="6650990" y="0"/>
                </a:moveTo>
                <a:lnTo>
                  <a:pt x="143001" y="0"/>
                </a:lnTo>
                <a:lnTo>
                  <a:pt x="97800" y="7288"/>
                </a:lnTo>
                <a:lnTo>
                  <a:pt x="58545" y="27586"/>
                </a:lnTo>
                <a:lnTo>
                  <a:pt x="27590" y="58539"/>
                </a:lnTo>
                <a:lnTo>
                  <a:pt x="7290" y="97796"/>
                </a:lnTo>
                <a:lnTo>
                  <a:pt x="0" y="143001"/>
                </a:lnTo>
                <a:lnTo>
                  <a:pt x="0" y="715010"/>
                </a:lnTo>
                <a:lnTo>
                  <a:pt x="7290" y="760215"/>
                </a:lnTo>
                <a:lnTo>
                  <a:pt x="27590" y="799472"/>
                </a:lnTo>
                <a:lnTo>
                  <a:pt x="58545" y="830425"/>
                </a:lnTo>
                <a:lnTo>
                  <a:pt x="97800" y="850723"/>
                </a:lnTo>
                <a:lnTo>
                  <a:pt x="143001" y="858012"/>
                </a:lnTo>
                <a:lnTo>
                  <a:pt x="6650990" y="858012"/>
                </a:lnTo>
                <a:lnTo>
                  <a:pt x="6696195" y="850723"/>
                </a:lnTo>
                <a:lnTo>
                  <a:pt x="6735452" y="830425"/>
                </a:lnTo>
                <a:lnTo>
                  <a:pt x="6766405" y="799472"/>
                </a:lnTo>
                <a:lnTo>
                  <a:pt x="6786703" y="760215"/>
                </a:lnTo>
                <a:lnTo>
                  <a:pt x="6793992" y="715010"/>
                </a:lnTo>
                <a:lnTo>
                  <a:pt x="6793992" y="143001"/>
                </a:lnTo>
                <a:lnTo>
                  <a:pt x="6786703" y="97796"/>
                </a:lnTo>
                <a:lnTo>
                  <a:pt x="6766405" y="58539"/>
                </a:lnTo>
                <a:lnTo>
                  <a:pt x="6735452" y="27586"/>
                </a:lnTo>
                <a:lnTo>
                  <a:pt x="6696195" y="7288"/>
                </a:lnTo>
                <a:lnTo>
                  <a:pt x="6650990" y="0"/>
                </a:lnTo>
                <a:close/>
              </a:path>
            </a:pathLst>
          </a:custGeom>
          <a:solidFill>
            <a:srgbClr val="00E3A8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0" name="object 5"/>
          <p:cNvSpPr>
            <a:spLocks/>
          </p:cNvSpPr>
          <p:nvPr/>
        </p:nvSpPr>
        <p:spPr bwMode="auto">
          <a:xfrm>
            <a:off x="858838" y="3429000"/>
            <a:ext cx="6794500" cy="858838"/>
          </a:xfrm>
          <a:custGeom>
            <a:avLst/>
            <a:gdLst>
              <a:gd name="T0" fmla="*/ 0 w 6794500"/>
              <a:gd name="T1" fmla="*/ 143001 h 858520"/>
              <a:gd name="T2" fmla="*/ 7290 w 6794500"/>
              <a:gd name="T3" fmla="*/ 97796 h 858520"/>
              <a:gd name="T4" fmla="*/ 27590 w 6794500"/>
              <a:gd name="T5" fmla="*/ 58539 h 858520"/>
              <a:gd name="T6" fmla="*/ 58545 w 6794500"/>
              <a:gd name="T7" fmla="*/ 27586 h 858520"/>
              <a:gd name="T8" fmla="*/ 97800 w 6794500"/>
              <a:gd name="T9" fmla="*/ 7288 h 858520"/>
              <a:gd name="T10" fmla="*/ 143001 w 6794500"/>
              <a:gd name="T11" fmla="*/ 0 h 858520"/>
              <a:gd name="T12" fmla="*/ 6650990 w 6794500"/>
              <a:gd name="T13" fmla="*/ 0 h 858520"/>
              <a:gd name="T14" fmla="*/ 6696195 w 6794500"/>
              <a:gd name="T15" fmla="*/ 7288 h 858520"/>
              <a:gd name="T16" fmla="*/ 6735452 w 6794500"/>
              <a:gd name="T17" fmla="*/ 27586 h 858520"/>
              <a:gd name="T18" fmla="*/ 6766405 w 6794500"/>
              <a:gd name="T19" fmla="*/ 58539 h 858520"/>
              <a:gd name="T20" fmla="*/ 6786703 w 6794500"/>
              <a:gd name="T21" fmla="*/ 97796 h 858520"/>
              <a:gd name="T22" fmla="*/ 6793992 w 6794500"/>
              <a:gd name="T23" fmla="*/ 143001 h 858520"/>
              <a:gd name="T24" fmla="*/ 6793992 w 6794500"/>
              <a:gd name="T25" fmla="*/ 715010 h 858520"/>
              <a:gd name="T26" fmla="*/ 6786703 w 6794500"/>
              <a:gd name="T27" fmla="*/ 760215 h 858520"/>
              <a:gd name="T28" fmla="*/ 6766405 w 6794500"/>
              <a:gd name="T29" fmla="*/ 799472 h 858520"/>
              <a:gd name="T30" fmla="*/ 6735452 w 6794500"/>
              <a:gd name="T31" fmla="*/ 830425 h 858520"/>
              <a:gd name="T32" fmla="*/ 6696195 w 6794500"/>
              <a:gd name="T33" fmla="*/ 850723 h 858520"/>
              <a:gd name="T34" fmla="*/ 6650990 w 6794500"/>
              <a:gd name="T35" fmla="*/ 858012 h 858520"/>
              <a:gd name="T36" fmla="*/ 143001 w 6794500"/>
              <a:gd name="T37" fmla="*/ 858012 h 858520"/>
              <a:gd name="T38" fmla="*/ 97800 w 6794500"/>
              <a:gd name="T39" fmla="*/ 850723 h 858520"/>
              <a:gd name="T40" fmla="*/ 58545 w 6794500"/>
              <a:gd name="T41" fmla="*/ 830425 h 858520"/>
              <a:gd name="T42" fmla="*/ 27590 w 6794500"/>
              <a:gd name="T43" fmla="*/ 799472 h 858520"/>
              <a:gd name="T44" fmla="*/ 7290 w 6794500"/>
              <a:gd name="T45" fmla="*/ 760215 h 858520"/>
              <a:gd name="T46" fmla="*/ 0 w 6794500"/>
              <a:gd name="T47" fmla="*/ 715010 h 858520"/>
              <a:gd name="T48" fmla="*/ 0 w 6794500"/>
              <a:gd name="T49" fmla="*/ 143001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94500"/>
              <a:gd name="T76" fmla="*/ 0 h 858520"/>
              <a:gd name="T77" fmla="*/ 6794500 w 679450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94500" h="858520">
                <a:moveTo>
                  <a:pt x="0" y="143001"/>
                </a:moveTo>
                <a:lnTo>
                  <a:pt x="7290" y="97796"/>
                </a:lnTo>
                <a:lnTo>
                  <a:pt x="27590" y="58539"/>
                </a:lnTo>
                <a:lnTo>
                  <a:pt x="58545" y="27586"/>
                </a:lnTo>
                <a:lnTo>
                  <a:pt x="97800" y="7288"/>
                </a:lnTo>
                <a:lnTo>
                  <a:pt x="143001" y="0"/>
                </a:lnTo>
                <a:lnTo>
                  <a:pt x="6650990" y="0"/>
                </a:lnTo>
                <a:lnTo>
                  <a:pt x="6696195" y="7288"/>
                </a:lnTo>
                <a:lnTo>
                  <a:pt x="6735452" y="27586"/>
                </a:lnTo>
                <a:lnTo>
                  <a:pt x="6766405" y="58539"/>
                </a:lnTo>
                <a:lnTo>
                  <a:pt x="6786703" y="97796"/>
                </a:lnTo>
                <a:lnTo>
                  <a:pt x="6793992" y="143001"/>
                </a:lnTo>
                <a:lnTo>
                  <a:pt x="6793992" y="715010"/>
                </a:lnTo>
                <a:lnTo>
                  <a:pt x="6786703" y="760215"/>
                </a:lnTo>
                <a:lnTo>
                  <a:pt x="6766405" y="799472"/>
                </a:lnTo>
                <a:lnTo>
                  <a:pt x="6735452" y="830425"/>
                </a:lnTo>
                <a:lnTo>
                  <a:pt x="6696195" y="850723"/>
                </a:lnTo>
                <a:lnTo>
                  <a:pt x="6650990" y="858012"/>
                </a:lnTo>
                <a:lnTo>
                  <a:pt x="143001" y="858012"/>
                </a:lnTo>
                <a:lnTo>
                  <a:pt x="97800" y="850723"/>
                </a:lnTo>
                <a:lnTo>
                  <a:pt x="58545" y="830425"/>
                </a:lnTo>
                <a:lnTo>
                  <a:pt x="27590" y="799472"/>
                </a:lnTo>
                <a:lnTo>
                  <a:pt x="7290" y="760215"/>
                </a:lnTo>
                <a:lnTo>
                  <a:pt x="0" y="715010"/>
                </a:lnTo>
                <a:lnTo>
                  <a:pt x="0" y="143001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1" name="object 6"/>
          <p:cNvSpPr txBox="1">
            <a:spLocks noChangeArrowheads="1"/>
          </p:cNvSpPr>
          <p:nvPr/>
        </p:nvSpPr>
        <p:spPr bwMode="auto">
          <a:xfrm>
            <a:off x="1033463" y="3479800"/>
            <a:ext cx="1677987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615950">
              <a:lnSpc>
                <a:spcPct val="147000"/>
              </a:lnSpc>
            </a:pPr>
            <a:r>
              <a:rPr lang="th-TH" sz="1600">
                <a:latin typeface="Tahoma" pitchFamily="34" charset="0"/>
                <a:cs typeface="Tahoma" pitchFamily="34" charset="0"/>
              </a:rPr>
              <a:t>IP Address:  Binary IP Address:</a:t>
            </a:r>
          </a:p>
        </p:txBody>
      </p:sp>
      <p:sp>
        <p:nvSpPr>
          <p:cNvPr id="34822" name="object 7"/>
          <p:cNvSpPr txBox="1">
            <a:spLocks noChangeArrowheads="1"/>
          </p:cNvSpPr>
          <p:nvPr/>
        </p:nvSpPr>
        <p:spPr bwMode="auto">
          <a:xfrm>
            <a:off x="2940050" y="3594100"/>
            <a:ext cx="43973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tabLst>
                <a:tab pos="649288" algn="l"/>
                <a:tab pos="1155700" algn="l"/>
                <a:tab pos="1758950" algn="l"/>
                <a:tab pos="2327275" algn="l"/>
                <a:tab pos="2882900" algn="l"/>
                <a:tab pos="3387725" algn="l"/>
              </a:tabLst>
            </a:pPr>
            <a:r>
              <a:rPr lang="th-TH" sz="1600">
                <a:latin typeface="Tahoma" pitchFamily="34" charset="0"/>
                <a:cs typeface="Tahoma" pitchFamily="34" charset="0"/>
              </a:rPr>
              <a:t>141	.	14	.	2	.	21</a:t>
            </a:r>
          </a:p>
          <a:p>
            <a:pPr algn="ctr">
              <a:spcBef>
                <a:spcPts val="888"/>
              </a:spcBef>
              <a:tabLst>
                <a:tab pos="649288" algn="l"/>
                <a:tab pos="1155700" algn="l"/>
                <a:tab pos="1758950" algn="l"/>
                <a:tab pos="2327275" algn="l"/>
                <a:tab pos="2882900" algn="l"/>
                <a:tab pos="3387725" algn="l"/>
              </a:tabLst>
            </a:pPr>
            <a:r>
              <a:rPr lang="th-TH" sz="1600">
                <a:latin typeface="Tahoma" pitchFamily="34" charset="0"/>
                <a:cs typeface="Tahoma" pitchFamily="34" charset="0"/>
              </a:rPr>
              <a:t>1000 1101 . 0000 1110 . 0000 0010 . 0001 0101</a:t>
            </a:r>
          </a:p>
        </p:txBody>
      </p:sp>
      <p:sp>
        <p:nvSpPr>
          <p:cNvPr id="34823" name="object 8"/>
          <p:cNvSpPr>
            <a:spLocks/>
          </p:cNvSpPr>
          <p:nvPr/>
        </p:nvSpPr>
        <p:spPr bwMode="auto">
          <a:xfrm>
            <a:off x="858838" y="4500563"/>
            <a:ext cx="6786562" cy="858837"/>
          </a:xfrm>
          <a:custGeom>
            <a:avLst/>
            <a:gdLst>
              <a:gd name="T0" fmla="*/ 6643370 w 6786880"/>
              <a:gd name="T1" fmla="*/ 0 h 858520"/>
              <a:gd name="T2" fmla="*/ 143001 w 6786880"/>
              <a:gd name="T3" fmla="*/ 0 h 858520"/>
              <a:gd name="T4" fmla="*/ 97800 w 6786880"/>
              <a:gd name="T5" fmla="*/ 7288 h 858520"/>
              <a:gd name="T6" fmla="*/ 58545 w 6786880"/>
              <a:gd name="T7" fmla="*/ 27586 h 858520"/>
              <a:gd name="T8" fmla="*/ 27590 w 6786880"/>
              <a:gd name="T9" fmla="*/ 58539 h 858520"/>
              <a:gd name="T10" fmla="*/ 7290 w 6786880"/>
              <a:gd name="T11" fmla="*/ 97796 h 858520"/>
              <a:gd name="T12" fmla="*/ 0 w 6786880"/>
              <a:gd name="T13" fmla="*/ 143002 h 858520"/>
              <a:gd name="T14" fmla="*/ 0 w 6786880"/>
              <a:gd name="T15" fmla="*/ 715010 h 858520"/>
              <a:gd name="T16" fmla="*/ 7290 w 6786880"/>
              <a:gd name="T17" fmla="*/ 760215 h 858520"/>
              <a:gd name="T18" fmla="*/ 27590 w 6786880"/>
              <a:gd name="T19" fmla="*/ 799472 h 858520"/>
              <a:gd name="T20" fmla="*/ 58545 w 6786880"/>
              <a:gd name="T21" fmla="*/ 830425 h 858520"/>
              <a:gd name="T22" fmla="*/ 97800 w 6786880"/>
              <a:gd name="T23" fmla="*/ 850723 h 858520"/>
              <a:gd name="T24" fmla="*/ 143001 w 6786880"/>
              <a:gd name="T25" fmla="*/ 858012 h 858520"/>
              <a:gd name="T26" fmla="*/ 6643370 w 6786880"/>
              <a:gd name="T27" fmla="*/ 858012 h 858520"/>
              <a:gd name="T28" fmla="*/ 6688575 w 6786880"/>
              <a:gd name="T29" fmla="*/ 850723 h 858520"/>
              <a:gd name="T30" fmla="*/ 6727832 w 6786880"/>
              <a:gd name="T31" fmla="*/ 830425 h 858520"/>
              <a:gd name="T32" fmla="*/ 6758785 w 6786880"/>
              <a:gd name="T33" fmla="*/ 799472 h 858520"/>
              <a:gd name="T34" fmla="*/ 6779083 w 6786880"/>
              <a:gd name="T35" fmla="*/ 760215 h 858520"/>
              <a:gd name="T36" fmla="*/ 6786372 w 6786880"/>
              <a:gd name="T37" fmla="*/ 715010 h 858520"/>
              <a:gd name="T38" fmla="*/ 6786372 w 6786880"/>
              <a:gd name="T39" fmla="*/ 143002 h 858520"/>
              <a:gd name="T40" fmla="*/ 6779083 w 6786880"/>
              <a:gd name="T41" fmla="*/ 97796 h 858520"/>
              <a:gd name="T42" fmla="*/ 6758785 w 6786880"/>
              <a:gd name="T43" fmla="*/ 58539 h 858520"/>
              <a:gd name="T44" fmla="*/ 6727832 w 6786880"/>
              <a:gd name="T45" fmla="*/ 27586 h 858520"/>
              <a:gd name="T46" fmla="*/ 6688575 w 6786880"/>
              <a:gd name="T47" fmla="*/ 7288 h 858520"/>
              <a:gd name="T48" fmla="*/ 6643370 w 6786880"/>
              <a:gd name="T49" fmla="*/ 0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86880"/>
              <a:gd name="T76" fmla="*/ 0 h 858520"/>
              <a:gd name="T77" fmla="*/ 6786880 w 678688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86880" h="858520">
                <a:moveTo>
                  <a:pt x="6643370" y="0"/>
                </a:moveTo>
                <a:lnTo>
                  <a:pt x="143001" y="0"/>
                </a:lnTo>
                <a:lnTo>
                  <a:pt x="97800" y="7288"/>
                </a:lnTo>
                <a:lnTo>
                  <a:pt x="58545" y="27586"/>
                </a:lnTo>
                <a:lnTo>
                  <a:pt x="27590" y="58539"/>
                </a:lnTo>
                <a:lnTo>
                  <a:pt x="7290" y="97796"/>
                </a:lnTo>
                <a:lnTo>
                  <a:pt x="0" y="143002"/>
                </a:lnTo>
                <a:lnTo>
                  <a:pt x="0" y="715010"/>
                </a:lnTo>
                <a:lnTo>
                  <a:pt x="7290" y="760215"/>
                </a:lnTo>
                <a:lnTo>
                  <a:pt x="27590" y="799472"/>
                </a:lnTo>
                <a:lnTo>
                  <a:pt x="58545" y="830425"/>
                </a:lnTo>
                <a:lnTo>
                  <a:pt x="97800" y="850723"/>
                </a:lnTo>
                <a:lnTo>
                  <a:pt x="143001" y="858012"/>
                </a:lnTo>
                <a:lnTo>
                  <a:pt x="6643370" y="858012"/>
                </a:lnTo>
                <a:lnTo>
                  <a:pt x="6688575" y="850723"/>
                </a:lnTo>
                <a:lnTo>
                  <a:pt x="6727832" y="830425"/>
                </a:lnTo>
                <a:lnTo>
                  <a:pt x="6758785" y="799472"/>
                </a:lnTo>
                <a:lnTo>
                  <a:pt x="6779083" y="760215"/>
                </a:lnTo>
                <a:lnTo>
                  <a:pt x="6786372" y="715010"/>
                </a:lnTo>
                <a:lnTo>
                  <a:pt x="6786372" y="143002"/>
                </a:lnTo>
                <a:lnTo>
                  <a:pt x="6779083" y="97796"/>
                </a:lnTo>
                <a:lnTo>
                  <a:pt x="6758785" y="58539"/>
                </a:lnTo>
                <a:lnTo>
                  <a:pt x="6727832" y="27586"/>
                </a:lnTo>
                <a:lnTo>
                  <a:pt x="6688575" y="7288"/>
                </a:lnTo>
                <a:lnTo>
                  <a:pt x="6643370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4" name="object 9"/>
          <p:cNvSpPr>
            <a:spLocks/>
          </p:cNvSpPr>
          <p:nvPr/>
        </p:nvSpPr>
        <p:spPr bwMode="auto">
          <a:xfrm>
            <a:off x="858838" y="4500563"/>
            <a:ext cx="6786562" cy="858837"/>
          </a:xfrm>
          <a:custGeom>
            <a:avLst/>
            <a:gdLst>
              <a:gd name="T0" fmla="*/ 0 w 6786880"/>
              <a:gd name="T1" fmla="*/ 143002 h 858520"/>
              <a:gd name="T2" fmla="*/ 7290 w 6786880"/>
              <a:gd name="T3" fmla="*/ 97796 h 858520"/>
              <a:gd name="T4" fmla="*/ 27590 w 6786880"/>
              <a:gd name="T5" fmla="*/ 58539 h 858520"/>
              <a:gd name="T6" fmla="*/ 58545 w 6786880"/>
              <a:gd name="T7" fmla="*/ 27586 h 858520"/>
              <a:gd name="T8" fmla="*/ 97800 w 6786880"/>
              <a:gd name="T9" fmla="*/ 7288 h 858520"/>
              <a:gd name="T10" fmla="*/ 143001 w 6786880"/>
              <a:gd name="T11" fmla="*/ 0 h 858520"/>
              <a:gd name="T12" fmla="*/ 6643370 w 6786880"/>
              <a:gd name="T13" fmla="*/ 0 h 858520"/>
              <a:gd name="T14" fmla="*/ 6688575 w 6786880"/>
              <a:gd name="T15" fmla="*/ 7288 h 858520"/>
              <a:gd name="T16" fmla="*/ 6727832 w 6786880"/>
              <a:gd name="T17" fmla="*/ 27586 h 858520"/>
              <a:gd name="T18" fmla="*/ 6758785 w 6786880"/>
              <a:gd name="T19" fmla="*/ 58539 h 858520"/>
              <a:gd name="T20" fmla="*/ 6779083 w 6786880"/>
              <a:gd name="T21" fmla="*/ 97796 h 858520"/>
              <a:gd name="T22" fmla="*/ 6786372 w 6786880"/>
              <a:gd name="T23" fmla="*/ 143002 h 858520"/>
              <a:gd name="T24" fmla="*/ 6786372 w 6786880"/>
              <a:gd name="T25" fmla="*/ 715010 h 858520"/>
              <a:gd name="T26" fmla="*/ 6779083 w 6786880"/>
              <a:gd name="T27" fmla="*/ 760215 h 858520"/>
              <a:gd name="T28" fmla="*/ 6758785 w 6786880"/>
              <a:gd name="T29" fmla="*/ 799472 h 858520"/>
              <a:gd name="T30" fmla="*/ 6727832 w 6786880"/>
              <a:gd name="T31" fmla="*/ 830425 h 858520"/>
              <a:gd name="T32" fmla="*/ 6688575 w 6786880"/>
              <a:gd name="T33" fmla="*/ 850723 h 858520"/>
              <a:gd name="T34" fmla="*/ 6643370 w 6786880"/>
              <a:gd name="T35" fmla="*/ 858012 h 858520"/>
              <a:gd name="T36" fmla="*/ 143001 w 6786880"/>
              <a:gd name="T37" fmla="*/ 858012 h 858520"/>
              <a:gd name="T38" fmla="*/ 97800 w 6786880"/>
              <a:gd name="T39" fmla="*/ 850723 h 858520"/>
              <a:gd name="T40" fmla="*/ 58545 w 6786880"/>
              <a:gd name="T41" fmla="*/ 830425 h 858520"/>
              <a:gd name="T42" fmla="*/ 27590 w 6786880"/>
              <a:gd name="T43" fmla="*/ 799472 h 858520"/>
              <a:gd name="T44" fmla="*/ 7290 w 6786880"/>
              <a:gd name="T45" fmla="*/ 760215 h 858520"/>
              <a:gd name="T46" fmla="*/ 0 w 6786880"/>
              <a:gd name="T47" fmla="*/ 715010 h 858520"/>
              <a:gd name="T48" fmla="*/ 0 w 6786880"/>
              <a:gd name="T49" fmla="*/ 143002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86880"/>
              <a:gd name="T76" fmla="*/ 0 h 858520"/>
              <a:gd name="T77" fmla="*/ 6786880 w 678688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86880" h="858520">
                <a:moveTo>
                  <a:pt x="0" y="143002"/>
                </a:moveTo>
                <a:lnTo>
                  <a:pt x="7290" y="97796"/>
                </a:lnTo>
                <a:lnTo>
                  <a:pt x="27590" y="58539"/>
                </a:lnTo>
                <a:lnTo>
                  <a:pt x="58545" y="27586"/>
                </a:lnTo>
                <a:lnTo>
                  <a:pt x="97800" y="7288"/>
                </a:lnTo>
                <a:lnTo>
                  <a:pt x="143001" y="0"/>
                </a:lnTo>
                <a:lnTo>
                  <a:pt x="6643370" y="0"/>
                </a:lnTo>
                <a:lnTo>
                  <a:pt x="6688575" y="7288"/>
                </a:lnTo>
                <a:lnTo>
                  <a:pt x="6727832" y="27586"/>
                </a:lnTo>
                <a:lnTo>
                  <a:pt x="6758785" y="58539"/>
                </a:lnTo>
                <a:lnTo>
                  <a:pt x="6779083" y="97796"/>
                </a:lnTo>
                <a:lnTo>
                  <a:pt x="6786372" y="143002"/>
                </a:lnTo>
                <a:lnTo>
                  <a:pt x="6786372" y="715010"/>
                </a:lnTo>
                <a:lnTo>
                  <a:pt x="6779083" y="760215"/>
                </a:lnTo>
                <a:lnTo>
                  <a:pt x="6758785" y="799472"/>
                </a:lnTo>
                <a:lnTo>
                  <a:pt x="6727832" y="830425"/>
                </a:lnTo>
                <a:lnTo>
                  <a:pt x="6688575" y="850723"/>
                </a:lnTo>
                <a:lnTo>
                  <a:pt x="6643370" y="858012"/>
                </a:lnTo>
                <a:lnTo>
                  <a:pt x="143001" y="858012"/>
                </a:lnTo>
                <a:lnTo>
                  <a:pt x="97800" y="850723"/>
                </a:lnTo>
                <a:lnTo>
                  <a:pt x="58545" y="830425"/>
                </a:lnTo>
                <a:lnTo>
                  <a:pt x="27590" y="799472"/>
                </a:lnTo>
                <a:lnTo>
                  <a:pt x="7290" y="760215"/>
                </a:lnTo>
                <a:lnTo>
                  <a:pt x="0" y="715010"/>
                </a:lnTo>
                <a:lnTo>
                  <a:pt x="0" y="143002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5" name="object 10"/>
          <p:cNvSpPr txBox="1">
            <a:spLocks noChangeArrowheads="1"/>
          </p:cNvSpPr>
          <p:nvPr/>
        </p:nvSpPr>
        <p:spPr bwMode="auto">
          <a:xfrm>
            <a:off x="1536700" y="4573588"/>
            <a:ext cx="117475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615950">
              <a:lnSpc>
                <a:spcPct val="133000"/>
              </a:lnSpc>
            </a:pPr>
            <a:r>
              <a:rPr lang="th-TH" sz="1600">
                <a:latin typeface="Tahoma" pitchFamily="34" charset="0"/>
                <a:cs typeface="Tahoma" pitchFamily="34" charset="0"/>
              </a:rPr>
              <a:t>Mask:  Binary Mask: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41638" y="4652963"/>
            <a:ext cx="2117725" cy="574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6715" fontAlgn="auto">
              <a:spcBef>
                <a:spcPts val="0"/>
              </a:spcBef>
              <a:spcAft>
                <a:spcPts val="0"/>
              </a:spcAft>
              <a:tabLst>
                <a:tab pos="1036955" algn="l"/>
                <a:tab pos="1542415" algn="l"/>
              </a:tabLst>
              <a:defRPr/>
            </a:pPr>
            <a:r>
              <a:rPr sz="1600" spc="-5" dirty="0">
                <a:latin typeface="Tahoma"/>
                <a:cs typeface="Tahoma"/>
              </a:rPr>
              <a:t>255	.	255</a:t>
            </a:r>
            <a:endParaRPr sz="1600">
              <a:latin typeface="Tahoma"/>
              <a:cs typeface="Tahoma"/>
            </a:endParaRPr>
          </a:p>
          <a:p>
            <a:pPr marL="12700" fontAlgn="auto">
              <a:spcBef>
                <a:spcPts val="625"/>
              </a:spcBef>
              <a:spcAft>
                <a:spcPts val="0"/>
              </a:spcAft>
              <a:defRPr/>
            </a:pPr>
            <a:r>
              <a:rPr sz="1600" dirty="0">
                <a:latin typeface="Tahoma"/>
                <a:cs typeface="Tahoma"/>
              </a:rPr>
              <a:t>1111 </a:t>
            </a:r>
            <a:r>
              <a:rPr sz="1600" spc="-5" dirty="0">
                <a:latin typeface="Tahoma"/>
                <a:cs typeface="Tahoma"/>
              </a:rPr>
              <a:t>1111 . 1111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1111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2863" y="4652963"/>
            <a:ext cx="2281237" cy="574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81660" algn="l"/>
                <a:tab pos="1201420" algn="l"/>
                <a:tab pos="1642745" algn="l"/>
              </a:tabLst>
              <a:defRPr/>
            </a:pPr>
            <a:r>
              <a:rPr sz="1600" spc="-5" dirty="0">
                <a:latin typeface="Tahoma"/>
                <a:cs typeface="Tahoma"/>
              </a:rPr>
              <a:t>.	0	.	0</a:t>
            </a:r>
            <a:endParaRPr sz="1600">
              <a:latin typeface="Tahoma"/>
              <a:cs typeface="Tahoma"/>
            </a:endParaRPr>
          </a:p>
          <a:p>
            <a:pPr marL="50165" fontAlgn="auto">
              <a:spcBef>
                <a:spcPts val="625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. 0000 </a:t>
            </a:r>
            <a:r>
              <a:rPr sz="1600" dirty="0">
                <a:latin typeface="Tahoma"/>
                <a:cs typeface="Tahoma"/>
              </a:rPr>
              <a:t>0000 </a:t>
            </a:r>
            <a:r>
              <a:rPr sz="1600" spc="-5" dirty="0">
                <a:latin typeface="Tahoma"/>
                <a:cs typeface="Tahoma"/>
              </a:rPr>
              <a:t>. </a:t>
            </a:r>
            <a:r>
              <a:rPr sz="1600" dirty="0">
                <a:latin typeface="Tahoma"/>
                <a:cs typeface="Tahoma"/>
              </a:rPr>
              <a:t>0000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0000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4828" name="object 13"/>
          <p:cNvSpPr>
            <a:spLocks/>
          </p:cNvSpPr>
          <p:nvPr/>
        </p:nvSpPr>
        <p:spPr bwMode="auto">
          <a:xfrm>
            <a:off x="858838" y="5643563"/>
            <a:ext cx="6786562" cy="858837"/>
          </a:xfrm>
          <a:custGeom>
            <a:avLst/>
            <a:gdLst>
              <a:gd name="T0" fmla="*/ 6643370 w 6786880"/>
              <a:gd name="T1" fmla="*/ 0 h 858520"/>
              <a:gd name="T2" fmla="*/ 143001 w 6786880"/>
              <a:gd name="T3" fmla="*/ 0 h 858520"/>
              <a:gd name="T4" fmla="*/ 97800 w 6786880"/>
              <a:gd name="T5" fmla="*/ 7290 h 858520"/>
              <a:gd name="T6" fmla="*/ 58545 w 6786880"/>
              <a:gd name="T7" fmla="*/ 27590 h 858520"/>
              <a:gd name="T8" fmla="*/ 27590 w 6786880"/>
              <a:gd name="T9" fmla="*/ 58545 h 858520"/>
              <a:gd name="T10" fmla="*/ 7290 w 6786880"/>
              <a:gd name="T11" fmla="*/ 97800 h 858520"/>
              <a:gd name="T12" fmla="*/ 0 w 6786880"/>
              <a:gd name="T13" fmla="*/ 143001 h 858520"/>
              <a:gd name="T14" fmla="*/ 0 w 6786880"/>
              <a:gd name="T15" fmla="*/ 714997 h 858520"/>
              <a:gd name="T16" fmla="*/ 7290 w 6786880"/>
              <a:gd name="T17" fmla="*/ 760199 h 858520"/>
              <a:gd name="T18" fmla="*/ 27590 w 6786880"/>
              <a:gd name="T19" fmla="*/ 799458 h 858520"/>
              <a:gd name="T20" fmla="*/ 58545 w 6786880"/>
              <a:gd name="T21" fmla="*/ 830417 h 858520"/>
              <a:gd name="T22" fmla="*/ 97800 w 6786880"/>
              <a:gd name="T23" fmla="*/ 850720 h 858520"/>
              <a:gd name="T24" fmla="*/ 143001 w 6786880"/>
              <a:gd name="T25" fmla="*/ 858011 h 858520"/>
              <a:gd name="T26" fmla="*/ 6643370 w 6786880"/>
              <a:gd name="T27" fmla="*/ 858011 h 858520"/>
              <a:gd name="T28" fmla="*/ 6688575 w 6786880"/>
              <a:gd name="T29" fmla="*/ 850720 h 858520"/>
              <a:gd name="T30" fmla="*/ 6727832 w 6786880"/>
              <a:gd name="T31" fmla="*/ 830417 h 858520"/>
              <a:gd name="T32" fmla="*/ 6758785 w 6786880"/>
              <a:gd name="T33" fmla="*/ 799458 h 858520"/>
              <a:gd name="T34" fmla="*/ 6779083 w 6786880"/>
              <a:gd name="T35" fmla="*/ 760199 h 858520"/>
              <a:gd name="T36" fmla="*/ 6786372 w 6786880"/>
              <a:gd name="T37" fmla="*/ 714997 h 858520"/>
              <a:gd name="T38" fmla="*/ 6786372 w 6786880"/>
              <a:gd name="T39" fmla="*/ 143001 h 858520"/>
              <a:gd name="T40" fmla="*/ 6779083 w 6786880"/>
              <a:gd name="T41" fmla="*/ 97800 h 858520"/>
              <a:gd name="T42" fmla="*/ 6758785 w 6786880"/>
              <a:gd name="T43" fmla="*/ 58545 h 858520"/>
              <a:gd name="T44" fmla="*/ 6727832 w 6786880"/>
              <a:gd name="T45" fmla="*/ 27590 h 858520"/>
              <a:gd name="T46" fmla="*/ 6688575 w 6786880"/>
              <a:gd name="T47" fmla="*/ 7290 h 858520"/>
              <a:gd name="T48" fmla="*/ 6643370 w 6786880"/>
              <a:gd name="T49" fmla="*/ 0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86880"/>
              <a:gd name="T76" fmla="*/ 0 h 858520"/>
              <a:gd name="T77" fmla="*/ 6786880 w 678688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86880" h="858520">
                <a:moveTo>
                  <a:pt x="6643370" y="0"/>
                </a:moveTo>
                <a:lnTo>
                  <a:pt x="143001" y="0"/>
                </a:lnTo>
                <a:lnTo>
                  <a:pt x="97800" y="7290"/>
                </a:lnTo>
                <a:lnTo>
                  <a:pt x="58545" y="27590"/>
                </a:lnTo>
                <a:lnTo>
                  <a:pt x="27590" y="58545"/>
                </a:lnTo>
                <a:lnTo>
                  <a:pt x="7290" y="97800"/>
                </a:lnTo>
                <a:lnTo>
                  <a:pt x="0" y="143001"/>
                </a:lnTo>
                <a:lnTo>
                  <a:pt x="0" y="714997"/>
                </a:lnTo>
                <a:lnTo>
                  <a:pt x="7290" y="760199"/>
                </a:lnTo>
                <a:lnTo>
                  <a:pt x="27590" y="799458"/>
                </a:lnTo>
                <a:lnTo>
                  <a:pt x="58545" y="830417"/>
                </a:lnTo>
                <a:lnTo>
                  <a:pt x="97800" y="850720"/>
                </a:lnTo>
                <a:lnTo>
                  <a:pt x="143001" y="858011"/>
                </a:lnTo>
                <a:lnTo>
                  <a:pt x="6643370" y="858011"/>
                </a:lnTo>
                <a:lnTo>
                  <a:pt x="6688575" y="850720"/>
                </a:lnTo>
                <a:lnTo>
                  <a:pt x="6727832" y="830417"/>
                </a:lnTo>
                <a:lnTo>
                  <a:pt x="6758785" y="799458"/>
                </a:lnTo>
                <a:lnTo>
                  <a:pt x="6779083" y="760199"/>
                </a:lnTo>
                <a:lnTo>
                  <a:pt x="6786372" y="714997"/>
                </a:lnTo>
                <a:lnTo>
                  <a:pt x="6786372" y="143001"/>
                </a:lnTo>
                <a:lnTo>
                  <a:pt x="6779083" y="97800"/>
                </a:lnTo>
                <a:lnTo>
                  <a:pt x="6758785" y="58545"/>
                </a:lnTo>
                <a:lnTo>
                  <a:pt x="6727832" y="27590"/>
                </a:lnTo>
                <a:lnTo>
                  <a:pt x="6688575" y="7290"/>
                </a:lnTo>
                <a:lnTo>
                  <a:pt x="6643370" y="0"/>
                </a:lnTo>
                <a:close/>
              </a:path>
            </a:pathLst>
          </a:custGeom>
          <a:solidFill>
            <a:srgbClr val="FF0000">
              <a:alpha val="2901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9" name="object 14"/>
          <p:cNvSpPr>
            <a:spLocks/>
          </p:cNvSpPr>
          <p:nvPr/>
        </p:nvSpPr>
        <p:spPr bwMode="auto">
          <a:xfrm>
            <a:off x="858838" y="5643563"/>
            <a:ext cx="6786562" cy="858837"/>
          </a:xfrm>
          <a:custGeom>
            <a:avLst/>
            <a:gdLst>
              <a:gd name="T0" fmla="*/ 0 w 6786880"/>
              <a:gd name="T1" fmla="*/ 143001 h 858520"/>
              <a:gd name="T2" fmla="*/ 7290 w 6786880"/>
              <a:gd name="T3" fmla="*/ 97800 h 858520"/>
              <a:gd name="T4" fmla="*/ 27590 w 6786880"/>
              <a:gd name="T5" fmla="*/ 58545 h 858520"/>
              <a:gd name="T6" fmla="*/ 58545 w 6786880"/>
              <a:gd name="T7" fmla="*/ 27590 h 858520"/>
              <a:gd name="T8" fmla="*/ 97800 w 6786880"/>
              <a:gd name="T9" fmla="*/ 7290 h 858520"/>
              <a:gd name="T10" fmla="*/ 143001 w 6786880"/>
              <a:gd name="T11" fmla="*/ 0 h 858520"/>
              <a:gd name="T12" fmla="*/ 6643370 w 6786880"/>
              <a:gd name="T13" fmla="*/ 0 h 858520"/>
              <a:gd name="T14" fmla="*/ 6688575 w 6786880"/>
              <a:gd name="T15" fmla="*/ 7290 h 858520"/>
              <a:gd name="T16" fmla="*/ 6727832 w 6786880"/>
              <a:gd name="T17" fmla="*/ 27590 h 858520"/>
              <a:gd name="T18" fmla="*/ 6758785 w 6786880"/>
              <a:gd name="T19" fmla="*/ 58545 h 858520"/>
              <a:gd name="T20" fmla="*/ 6779083 w 6786880"/>
              <a:gd name="T21" fmla="*/ 97800 h 858520"/>
              <a:gd name="T22" fmla="*/ 6786372 w 6786880"/>
              <a:gd name="T23" fmla="*/ 143001 h 858520"/>
              <a:gd name="T24" fmla="*/ 6786372 w 6786880"/>
              <a:gd name="T25" fmla="*/ 714997 h 858520"/>
              <a:gd name="T26" fmla="*/ 6779083 w 6786880"/>
              <a:gd name="T27" fmla="*/ 760199 h 858520"/>
              <a:gd name="T28" fmla="*/ 6758785 w 6786880"/>
              <a:gd name="T29" fmla="*/ 799458 h 858520"/>
              <a:gd name="T30" fmla="*/ 6727832 w 6786880"/>
              <a:gd name="T31" fmla="*/ 830417 h 858520"/>
              <a:gd name="T32" fmla="*/ 6688575 w 6786880"/>
              <a:gd name="T33" fmla="*/ 850720 h 858520"/>
              <a:gd name="T34" fmla="*/ 6643370 w 6786880"/>
              <a:gd name="T35" fmla="*/ 858011 h 858520"/>
              <a:gd name="T36" fmla="*/ 143001 w 6786880"/>
              <a:gd name="T37" fmla="*/ 858011 h 858520"/>
              <a:gd name="T38" fmla="*/ 97800 w 6786880"/>
              <a:gd name="T39" fmla="*/ 850720 h 858520"/>
              <a:gd name="T40" fmla="*/ 58545 w 6786880"/>
              <a:gd name="T41" fmla="*/ 830417 h 858520"/>
              <a:gd name="T42" fmla="*/ 27590 w 6786880"/>
              <a:gd name="T43" fmla="*/ 799458 h 858520"/>
              <a:gd name="T44" fmla="*/ 7290 w 6786880"/>
              <a:gd name="T45" fmla="*/ 760199 h 858520"/>
              <a:gd name="T46" fmla="*/ 0 w 6786880"/>
              <a:gd name="T47" fmla="*/ 714997 h 858520"/>
              <a:gd name="T48" fmla="*/ 0 w 6786880"/>
              <a:gd name="T49" fmla="*/ 143001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86880"/>
              <a:gd name="T76" fmla="*/ 0 h 858520"/>
              <a:gd name="T77" fmla="*/ 6786880 w 678688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86880" h="858520">
                <a:moveTo>
                  <a:pt x="0" y="143001"/>
                </a:moveTo>
                <a:lnTo>
                  <a:pt x="7290" y="97800"/>
                </a:lnTo>
                <a:lnTo>
                  <a:pt x="27590" y="58545"/>
                </a:lnTo>
                <a:lnTo>
                  <a:pt x="58545" y="27590"/>
                </a:lnTo>
                <a:lnTo>
                  <a:pt x="97800" y="7290"/>
                </a:lnTo>
                <a:lnTo>
                  <a:pt x="143001" y="0"/>
                </a:lnTo>
                <a:lnTo>
                  <a:pt x="6643370" y="0"/>
                </a:lnTo>
                <a:lnTo>
                  <a:pt x="6688575" y="7290"/>
                </a:lnTo>
                <a:lnTo>
                  <a:pt x="6727832" y="27590"/>
                </a:lnTo>
                <a:lnTo>
                  <a:pt x="6758785" y="58545"/>
                </a:lnTo>
                <a:lnTo>
                  <a:pt x="6779083" y="97800"/>
                </a:lnTo>
                <a:lnTo>
                  <a:pt x="6786372" y="143001"/>
                </a:lnTo>
                <a:lnTo>
                  <a:pt x="6786372" y="714997"/>
                </a:lnTo>
                <a:lnTo>
                  <a:pt x="6779083" y="760199"/>
                </a:lnTo>
                <a:lnTo>
                  <a:pt x="6758785" y="799458"/>
                </a:lnTo>
                <a:lnTo>
                  <a:pt x="6727832" y="830417"/>
                </a:lnTo>
                <a:lnTo>
                  <a:pt x="6688575" y="850720"/>
                </a:lnTo>
                <a:lnTo>
                  <a:pt x="6643370" y="858011"/>
                </a:lnTo>
                <a:lnTo>
                  <a:pt x="143001" y="858011"/>
                </a:lnTo>
                <a:lnTo>
                  <a:pt x="97800" y="850720"/>
                </a:lnTo>
                <a:lnTo>
                  <a:pt x="58545" y="830417"/>
                </a:lnTo>
                <a:lnTo>
                  <a:pt x="27590" y="799458"/>
                </a:lnTo>
                <a:lnTo>
                  <a:pt x="7290" y="760199"/>
                </a:lnTo>
                <a:lnTo>
                  <a:pt x="0" y="714997"/>
                </a:lnTo>
                <a:lnTo>
                  <a:pt x="0" y="143001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0" name="object 15"/>
          <p:cNvSpPr txBox="1">
            <a:spLocks noChangeArrowheads="1"/>
          </p:cNvSpPr>
          <p:nvPr/>
        </p:nvSpPr>
        <p:spPr bwMode="auto">
          <a:xfrm>
            <a:off x="1065213" y="5661025"/>
            <a:ext cx="1697037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84138">
              <a:lnSpc>
                <a:spcPct val="139000"/>
              </a:lnSpc>
            </a:pPr>
            <a:r>
              <a:rPr lang="th-TH" sz="1600">
                <a:latin typeface="Tahoma" pitchFamily="34" charset="0"/>
                <a:cs typeface="Tahoma" pitchFamily="34" charset="0"/>
              </a:rPr>
              <a:t>Network Address:  Binary IP Address:</a:t>
            </a:r>
          </a:p>
        </p:txBody>
      </p:sp>
      <p:sp>
        <p:nvSpPr>
          <p:cNvPr id="34831" name="object 16"/>
          <p:cNvSpPr txBox="1">
            <a:spLocks noChangeArrowheads="1"/>
          </p:cNvSpPr>
          <p:nvPr/>
        </p:nvSpPr>
        <p:spPr bwMode="auto">
          <a:xfrm>
            <a:off x="2971800" y="5756275"/>
            <a:ext cx="4397375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tabLst>
                <a:tab pos="649288" algn="l"/>
                <a:tab pos="1154113" algn="l"/>
                <a:tab pos="1757363" algn="l"/>
                <a:tab pos="2327275" algn="l"/>
                <a:tab pos="2881313" algn="l"/>
                <a:tab pos="3387725" algn="l"/>
              </a:tabLst>
            </a:pPr>
            <a:r>
              <a:rPr lang="th-TH" sz="1600">
                <a:latin typeface="Tahoma" pitchFamily="34" charset="0"/>
                <a:cs typeface="Tahoma" pitchFamily="34" charset="0"/>
              </a:rPr>
              <a:t>141	.	14	.	0	.	0</a:t>
            </a:r>
          </a:p>
          <a:p>
            <a:pPr algn="ctr">
              <a:spcBef>
                <a:spcPts val="750"/>
              </a:spcBef>
              <a:tabLst>
                <a:tab pos="649288" algn="l"/>
                <a:tab pos="1154113" algn="l"/>
                <a:tab pos="1757363" algn="l"/>
                <a:tab pos="2327275" algn="l"/>
                <a:tab pos="2881313" algn="l"/>
                <a:tab pos="3387725" algn="l"/>
              </a:tabLst>
            </a:pPr>
            <a:r>
              <a:rPr lang="th-TH" sz="1600">
                <a:latin typeface="Tahoma" pitchFamily="34" charset="0"/>
                <a:cs typeface="Tahoma" pitchFamily="34" charset="0"/>
              </a:rPr>
              <a:t>1000 1101 . 0000 1110 . 0000 0000 . 0000 0000</a:t>
            </a:r>
          </a:p>
        </p:txBody>
      </p:sp>
      <p:sp>
        <p:nvSpPr>
          <p:cNvPr id="34832" name="object 17"/>
          <p:cNvSpPr>
            <a:spLocks/>
          </p:cNvSpPr>
          <p:nvPr/>
        </p:nvSpPr>
        <p:spPr bwMode="auto">
          <a:xfrm>
            <a:off x="858838" y="5500688"/>
            <a:ext cx="7286625" cy="1587"/>
          </a:xfrm>
          <a:custGeom>
            <a:avLst/>
            <a:gdLst>
              <a:gd name="T0" fmla="*/ 0 w 7286625"/>
              <a:gd name="T1" fmla="*/ 0 h 1904"/>
              <a:gd name="T2" fmla="*/ 7286625 w 7286625"/>
              <a:gd name="T3" fmla="*/ 1524 h 1904"/>
              <a:gd name="T4" fmla="*/ 0 60000 65536"/>
              <a:gd name="T5" fmla="*/ 0 60000 65536"/>
              <a:gd name="T6" fmla="*/ 0 w 7286625"/>
              <a:gd name="T7" fmla="*/ 0 h 1904"/>
              <a:gd name="T8" fmla="*/ 7286625 w 7286625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86625" h="1904">
                <a:moveTo>
                  <a:pt x="0" y="0"/>
                </a:moveTo>
                <a:lnTo>
                  <a:pt x="7286625" y="1524"/>
                </a:lnTo>
              </a:path>
            </a:pathLst>
          </a:custGeom>
          <a:noFill/>
          <a:ln w="38100">
            <a:solidFill>
              <a:srgbClr val="0F553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3" name="object 18"/>
          <p:cNvSpPr txBox="1">
            <a:spLocks noChangeArrowheads="1"/>
          </p:cNvSpPr>
          <p:nvPr/>
        </p:nvSpPr>
        <p:spPr bwMode="auto">
          <a:xfrm>
            <a:off x="7715250" y="4214813"/>
            <a:ext cx="387350" cy="4000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14604" rIns="0" bIns="0">
            <a:spAutoFit/>
          </a:bodyPr>
          <a:lstStyle/>
          <a:p>
            <a:pPr marL="92075">
              <a:spcBef>
                <a:spcPts val="113"/>
              </a:spcBef>
            </a:pPr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&amp;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34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1AE1FD33-36EE-4449-9EB3-CC839E9C10CB}" type="slidenum">
              <a:rPr lang="en-US" smtClean="0"/>
              <a:pPr marL="111125"/>
              <a:t>26</a:t>
            </a:fld>
            <a:endParaRPr lang="th-TH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Masking </a:t>
            </a:r>
            <a:r>
              <a:rPr spc="-5" dirty="0"/>
              <a:t>(with</a:t>
            </a:r>
            <a:r>
              <a:rPr spc="-95" dirty="0"/>
              <a:t> </a:t>
            </a:r>
            <a:r>
              <a:rPr spc="-5" dirty="0"/>
              <a:t>subnet)</a:t>
            </a:r>
          </a:p>
        </p:txBody>
      </p:sp>
      <p:sp>
        <p:nvSpPr>
          <p:cNvPr id="35842" name="object 3"/>
          <p:cNvSpPr>
            <a:spLocks/>
          </p:cNvSpPr>
          <p:nvPr/>
        </p:nvSpPr>
        <p:spPr bwMode="auto">
          <a:xfrm>
            <a:off x="858838" y="3429000"/>
            <a:ext cx="6794500" cy="858838"/>
          </a:xfrm>
          <a:custGeom>
            <a:avLst/>
            <a:gdLst>
              <a:gd name="T0" fmla="*/ 6650990 w 6794500"/>
              <a:gd name="T1" fmla="*/ 0 h 858520"/>
              <a:gd name="T2" fmla="*/ 143001 w 6794500"/>
              <a:gd name="T3" fmla="*/ 0 h 858520"/>
              <a:gd name="T4" fmla="*/ 97800 w 6794500"/>
              <a:gd name="T5" fmla="*/ 7288 h 858520"/>
              <a:gd name="T6" fmla="*/ 58545 w 6794500"/>
              <a:gd name="T7" fmla="*/ 27586 h 858520"/>
              <a:gd name="T8" fmla="*/ 27590 w 6794500"/>
              <a:gd name="T9" fmla="*/ 58539 h 858520"/>
              <a:gd name="T10" fmla="*/ 7290 w 6794500"/>
              <a:gd name="T11" fmla="*/ 97796 h 858520"/>
              <a:gd name="T12" fmla="*/ 0 w 6794500"/>
              <a:gd name="T13" fmla="*/ 143001 h 858520"/>
              <a:gd name="T14" fmla="*/ 0 w 6794500"/>
              <a:gd name="T15" fmla="*/ 715010 h 858520"/>
              <a:gd name="T16" fmla="*/ 7290 w 6794500"/>
              <a:gd name="T17" fmla="*/ 760215 h 858520"/>
              <a:gd name="T18" fmla="*/ 27590 w 6794500"/>
              <a:gd name="T19" fmla="*/ 799472 h 858520"/>
              <a:gd name="T20" fmla="*/ 58545 w 6794500"/>
              <a:gd name="T21" fmla="*/ 830425 h 858520"/>
              <a:gd name="T22" fmla="*/ 97800 w 6794500"/>
              <a:gd name="T23" fmla="*/ 850723 h 858520"/>
              <a:gd name="T24" fmla="*/ 143001 w 6794500"/>
              <a:gd name="T25" fmla="*/ 858012 h 858520"/>
              <a:gd name="T26" fmla="*/ 6650990 w 6794500"/>
              <a:gd name="T27" fmla="*/ 858012 h 858520"/>
              <a:gd name="T28" fmla="*/ 6696195 w 6794500"/>
              <a:gd name="T29" fmla="*/ 850723 h 858520"/>
              <a:gd name="T30" fmla="*/ 6735452 w 6794500"/>
              <a:gd name="T31" fmla="*/ 830425 h 858520"/>
              <a:gd name="T32" fmla="*/ 6766405 w 6794500"/>
              <a:gd name="T33" fmla="*/ 799472 h 858520"/>
              <a:gd name="T34" fmla="*/ 6786703 w 6794500"/>
              <a:gd name="T35" fmla="*/ 760215 h 858520"/>
              <a:gd name="T36" fmla="*/ 6793992 w 6794500"/>
              <a:gd name="T37" fmla="*/ 715010 h 858520"/>
              <a:gd name="T38" fmla="*/ 6793992 w 6794500"/>
              <a:gd name="T39" fmla="*/ 143001 h 858520"/>
              <a:gd name="T40" fmla="*/ 6786703 w 6794500"/>
              <a:gd name="T41" fmla="*/ 97796 h 858520"/>
              <a:gd name="T42" fmla="*/ 6766405 w 6794500"/>
              <a:gd name="T43" fmla="*/ 58539 h 858520"/>
              <a:gd name="T44" fmla="*/ 6735452 w 6794500"/>
              <a:gd name="T45" fmla="*/ 27586 h 858520"/>
              <a:gd name="T46" fmla="*/ 6696195 w 6794500"/>
              <a:gd name="T47" fmla="*/ 7288 h 858520"/>
              <a:gd name="T48" fmla="*/ 6650990 w 6794500"/>
              <a:gd name="T49" fmla="*/ 0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94500"/>
              <a:gd name="T76" fmla="*/ 0 h 858520"/>
              <a:gd name="T77" fmla="*/ 6794500 w 679450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94500" h="858520">
                <a:moveTo>
                  <a:pt x="6650990" y="0"/>
                </a:moveTo>
                <a:lnTo>
                  <a:pt x="143001" y="0"/>
                </a:lnTo>
                <a:lnTo>
                  <a:pt x="97800" y="7288"/>
                </a:lnTo>
                <a:lnTo>
                  <a:pt x="58545" y="27586"/>
                </a:lnTo>
                <a:lnTo>
                  <a:pt x="27590" y="58539"/>
                </a:lnTo>
                <a:lnTo>
                  <a:pt x="7290" y="97796"/>
                </a:lnTo>
                <a:lnTo>
                  <a:pt x="0" y="143001"/>
                </a:lnTo>
                <a:lnTo>
                  <a:pt x="0" y="715010"/>
                </a:lnTo>
                <a:lnTo>
                  <a:pt x="7290" y="760215"/>
                </a:lnTo>
                <a:lnTo>
                  <a:pt x="27590" y="799472"/>
                </a:lnTo>
                <a:lnTo>
                  <a:pt x="58545" y="830425"/>
                </a:lnTo>
                <a:lnTo>
                  <a:pt x="97800" y="850723"/>
                </a:lnTo>
                <a:lnTo>
                  <a:pt x="143001" y="858012"/>
                </a:lnTo>
                <a:lnTo>
                  <a:pt x="6650990" y="858012"/>
                </a:lnTo>
                <a:lnTo>
                  <a:pt x="6696195" y="850723"/>
                </a:lnTo>
                <a:lnTo>
                  <a:pt x="6735452" y="830425"/>
                </a:lnTo>
                <a:lnTo>
                  <a:pt x="6766405" y="799472"/>
                </a:lnTo>
                <a:lnTo>
                  <a:pt x="6786703" y="760215"/>
                </a:lnTo>
                <a:lnTo>
                  <a:pt x="6793992" y="715010"/>
                </a:lnTo>
                <a:lnTo>
                  <a:pt x="6793992" y="143001"/>
                </a:lnTo>
                <a:lnTo>
                  <a:pt x="6786703" y="97796"/>
                </a:lnTo>
                <a:lnTo>
                  <a:pt x="6766405" y="58539"/>
                </a:lnTo>
                <a:lnTo>
                  <a:pt x="6735452" y="27586"/>
                </a:lnTo>
                <a:lnTo>
                  <a:pt x="6696195" y="7288"/>
                </a:lnTo>
                <a:lnTo>
                  <a:pt x="6650990" y="0"/>
                </a:lnTo>
                <a:close/>
              </a:path>
            </a:pathLst>
          </a:custGeom>
          <a:solidFill>
            <a:srgbClr val="00E3A8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3" name="object 4"/>
          <p:cNvSpPr>
            <a:spLocks/>
          </p:cNvSpPr>
          <p:nvPr/>
        </p:nvSpPr>
        <p:spPr bwMode="auto">
          <a:xfrm>
            <a:off x="858838" y="3429000"/>
            <a:ext cx="6794500" cy="858838"/>
          </a:xfrm>
          <a:custGeom>
            <a:avLst/>
            <a:gdLst>
              <a:gd name="T0" fmla="*/ 0 w 6794500"/>
              <a:gd name="T1" fmla="*/ 143001 h 858520"/>
              <a:gd name="T2" fmla="*/ 7290 w 6794500"/>
              <a:gd name="T3" fmla="*/ 97796 h 858520"/>
              <a:gd name="T4" fmla="*/ 27590 w 6794500"/>
              <a:gd name="T5" fmla="*/ 58539 h 858520"/>
              <a:gd name="T6" fmla="*/ 58545 w 6794500"/>
              <a:gd name="T7" fmla="*/ 27586 h 858520"/>
              <a:gd name="T8" fmla="*/ 97800 w 6794500"/>
              <a:gd name="T9" fmla="*/ 7288 h 858520"/>
              <a:gd name="T10" fmla="*/ 143001 w 6794500"/>
              <a:gd name="T11" fmla="*/ 0 h 858520"/>
              <a:gd name="T12" fmla="*/ 6650990 w 6794500"/>
              <a:gd name="T13" fmla="*/ 0 h 858520"/>
              <a:gd name="T14" fmla="*/ 6696195 w 6794500"/>
              <a:gd name="T15" fmla="*/ 7288 h 858520"/>
              <a:gd name="T16" fmla="*/ 6735452 w 6794500"/>
              <a:gd name="T17" fmla="*/ 27586 h 858520"/>
              <a:gd name="T18" fmla="*/ 6766405 w 6794500"/>
              <a:gd name="T19" fmla="*/ 58539 h 858520"/>
              <a:gd name="T20" fmla="*/ 6786703 w 6794500"/>
              <a:gd name="T21" fmla="*/ 97796 h 858520"/>
              <a:gd name="T22" fmla="*/ 6793992 w 6794500"/>
              <a:gd name="T23" fmla="*/ 143001 h 858520"/>
              <a:gd name="T24" fmla="*/ 6793992 w 6794500"/>
              <a:gd name="T25" fmla="*/ 715010 h 858520"/>
              <a:gd name="T26" fmla="*/ 6786703 w 6794500"/>
              <a:gd name="T27" fmla="*/ 760215 h 858520"/>
              <a:gd name="T28" fmla="*/ 6766405 w 6794500"/>
              <a:gd name="T29" fmla="*/ 799472 h 858520"/>
              <a:gd name="T30" fmla="*/ 6735452 w 6794500"/>
              <a:gd name="T31" fmla="*/ 830425 h 858520"/>
              <a:gd name="T32" fmla="*/ 6696195 w 6794500"/>
              <a:gd name="T33" fmla="*/ 850723 h 858520"/>
              <a:gd name="T34" fmla="*/ 6650990 w 6794500"/>
              <a:gd name="T35" fmla="*/ 858012 h 858520"/>
              <a:gd name="T36" fmla="*/ 143001 w 6794500"/>
              <a:gd name="T37" fmla="*/ 858012 h 858520"/>
              <a:gd name="T38" fmla="*/ 97800 w 6794500"/>
              <a:gd name="T39" fmla="*/ 850723 h 858520"/>
              <a:gd name="T40" fmla="*/ 58545 w 6794500"/>
              <a:gd name="T41" fmla="*/ 830425 h 858520"/>
              <a:gd name="T42" fmla="*/ 27590 w 6794500"/>
              <a:gd name="T43" fmla="*/ 799472 h 858520"/>
              <a:gd name="T44" fmla="*/ 7290 w 6794500"/>
              <a:gd name="T45" fmla="*/ 760215 h 858520"/>
              <a:gd name="T46" fmla="*/ 0 w 6794500"/>
              <a:gd name="T47" fmla="*/ 715010 h 858520"/>
              <a:gd name="T48" fmla="*/ 0 w 6794500"/>
              <a:gd name="T49" fmla="*/ 143001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94500"/>
              <a:gd name="T76" fmla="*/ 0 h 858520"/>
              <a:gd name="T77" fmla="*/ 6794500 w 679450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94500" h="858520">
                <a:moveTo>
                  <a:pt x="0" y="143001"/>
                </a:moveTo>
                <a:lnTo>
                  <a:pt x="7290" y="97796"/>
                </a:lnTo>
                <a:lnTo>
                  <a:pt x="27590" y="58539"/>
                </a:lnTo>
                <a:lnTo>
                  <a:pt x="58545" y="27586"/>
                </a:lnTo>
                <a:lnTo>
                  <a:pt x="97800" y="7288"/>
                </a:lnTo>
                <a:lnTo>
                  <a:pt x="143001" y="0"/>
                </a:lnTo>
                <a:lnTo>
                  <a:pt x="6650990" y="0"/>
                </a:lnTo>
                <a:lnTo>
                  <a:pt x="6696195" y="7288"/>
                </a:lnTo>
                <a:lnTo>
                  <a:pt x="6735452" y="27586"/>
                </a:lnTo>
                <a:lnTo>
                  <a:pt x="6766405" y="58539"/>
                </a:lnTo>
                <a:lnTo>
                  <a:pt x="6786703" y="97796"/>
                </a:lnTo>
                <a:lnTo>
                  <a:pt x="6793992" y="143001"/>
                </a:lnTo>
                <a:lnTo>
                  <a:pt x="6793992" y="715010"/>
                </a:lnTo>
                <a:lnTo>
                  <a:pt x="6786703" y="760215"/>
                </a:lnTo>
                <a:lnTo>
                  <a:pt x="6766405" y="799472"/>
                </a:lnTo>
                <a:lnTo>
                  <a:pt x="6735452" y="830425"/>
                </a:lnTo>
                <a:lnTo>
                  <a:pt x="6696195" y="850723"/>
                </a:lnTo>
                <a:lnTo>
                  <a:pt x="6650990" y="858012"/>
                </a:lnTo>
                <a:lnTo>
                  <a:pt x="143001" y="858012"/>
                </a:lnTo>
                <a:lnTo>
                  <a:pt x="97800" y="850723"/>
                </a:lnTo>
                <a:lnTo>
                  <a:pt x="58545" y="830425"/>
                </a:lnTo>
                <a:lnTo>
                  <a:pt x="27590" y="799472"/>
                </a:lnTo>
                <a:lnTo>
                  <a:pt x="7290" y="760215"/>
                </a:lnTo>
                <a:lnTo>
                  <a:pt x="0" y="715010"/>
                </a:lnTo>
                <a:lnTo>
                  <a:pt x="0" y="143001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4" name="object 5"/>
          <p:cNvSpPr txBox="1">
            <a:spLocks noChangeArrowheads="1"/>
          </p:cNvSpPr>
          <p:nvPr/>
        </p:nvSpPr>
        <p:spPr bwMode="auto">
          <a:xfrm>
            <a:off x="1033463" y="3479800"/>
            <a:ext cx="1677987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615950">
              <a:lnSpc>
                <a:spcPct val="147000"/>
              </a:lnSpc>
            </a:pPr>
            <a:r>
              <a:rPr lang="th-TH" sz="1600">
                <a:latin typeface="Tahoma" pitchFamily="34" charset="0"/>
                <a:cs typeface="Tahoma" pitchFamily="34" charset="0"/>
              </a:rPr>
              <a:t>IP Address:  Binary IP Address:</a:t>
            </a:r>
          </a:p>
        </p:txBody>
      </p:sp>
      <p:sp>
        <p:nvSpPr>
          <p:cNvPr id="35845" name="object 6"/>
          <p:cNvSpPr txBox="1">
            <a:spLocks noChangeArrowheads="1"/>
          </p:cNvSpPr>
          <p:nvPr/>
        </p:nvSpPr>
        <p:spPr bwMode="auto">
          <a:xfrm>
            <a:off x="2940050" y="3594100"/>
            <a:ext cx="439737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tabLst>
                <a:tab pos="649288" algn="l"/>
                <a:tab pos="1155700" algn="l"/>
                <a:tab pos="1758950" algn="l"/>
                <a:tab pos="2327275" algn="l"/>
                <a:tab pos="2882900" algn="l"/>
                <a:tab pos="3387725" algn="l"/>
              </a:tabLst>
            </a:pPr>
            <a:r>
              <a:rPr lang="th-TH" sz="1600">
                <a:latin typeface="Tahoma" pitchFamily="34" charset="0"/>
                <a:cs typeface="Tahoma" pitchFamily="34" charset="0"/>
              </a:rPr>
              <a:t>141	.	14	.	2	.	21</a:t>
            </a:r>
          </a:p>
          <a:p>
            <a:pPr algn="ctr">
              <a:spcBef>
                <a:spcPts val="888"/>
              </a:spcBef>
              <a:tabLst>
                <a:tab pos="649288" algn="l"/>
                <a:tab pos="1155700" algn="l"/>
                <a:tab pos="1758950" algn="l"/>
                <a:tab pos="2327275" algn="l"/>
                <a:tab pos="2882900" algn="l"/>
                <a:tab pos="3387725" algn="l"/>
              </a:tabLst>
            </a:pPr>
            <a:r>
              <a:rPr lang="th-TH" sz="1600">
                <a:latin typeface="Tahoma" pitchFamily="34" charset="0"/>
                <a:cs typeface="Tahoma" pitchFamily="34" charset="0"/>
              </a:rPr>
              <a:t>1000 1101 . 0000 1110 . 0000 0010 . 0001 0101</a:t>
            </a:r>
          </a:p>
        </p:txBody>
      </p:sp>
      <p:sp>
        <p:nvSpPr>
          <p:cNvPr id="35846" name="object 7"/>
          <p:cNvSpPr>
            <a:spLocks/>
          </p:cNvSpPr>
          <p:nvPr/>
        </p:nvSpPr>
        <p:spPr bwMode="auto">
          <a:xfrm>
            <a:off x="858838" y="4500563"/>
            <a:ext cx="6786562" cy="858837"/>
          </a:xfrm>
          <a:custGeom>
            <a:avLst/>
            <a:gdLst>
              <a:gd name="T0" fmla="*/ 6643370 w 6786880"/>
              <a:gd name="T1" fmla="*/ 0 h 858520"/>
              <a:gd name="T2" fmla="*/ 143001 w 6786880"/>
              <a:gd name="T3" fmla="*/ 0 h 858520"/>
              <a:gd name="T4" fmla="*/ 97800 w 6786880"/>
              <a:gd name="T5" fmla="*/ 7288 h 858520"/>
              <a:gd name="T6" fmla="*/ 58545 w 6786880"/>
              <a:gd name="T7" fmla="*/ 27586 h 858520"/>
              <a:gd name="T8" fmla="*/ 27590 w 6786880"/>
              <a:gd name="T9" fmla="*/ 58539 h 858520"/>
              <a:gd name="T10" fmla="*/ 7290 w 6786880"/>
              <a:gd name="T11" fmla="*/ 97796 h 858520"/>
              <a:gd name="T12" fmla="*/ 0 w 6786880"/>
              <a:gd name="T13" fmla="*/ 143002 h 858520"/>
              <a:gd name="T14" fmla="*/ 0 w 6786880"/>
              <a:gd name="T15" fmla="*/ 715010 h 858520"/>
              <a:gd name="T16" fmla="*/ 7290 w 6786880"/>
              <a:gd name="T17" fmla="*/ 760215 h 858520"/>
              <a:gd name="T18" fmla="*/ 27590 w 6786880"/>
              <a:gd name="T19" fmla="*/ 799472 h 858520"/>
              <a:gd name="T20" fmla="*/ 58545 w 6786880"/>
              <a:gd name="T21" fmla="*/ 830425 h 858520"/>
              <a:gd name="T22" fmla="*/ 97800 w 6786880"/>
              <a:gd name="T23" fmla="*/ 850723 h 858520"/>
              <a:gd name="T24" fmla="*/ 143001 w 6786880"/>
              <a:gd name="T25" fmla="*/ 858012 h 858520"/>
              <a:gd name="T26" fmla="*/ 6643370 w 6786880"/>
              <a:gd name="T27" fmla="*/ 858012 h 858520"/>
              <a:gd name="T28" fmla="*/ 6688575 w 6786880"/>
              <a:gd name="T29" fmla="*/ 850723 h 858520"/>
              <a:gd name="T30" fmla="*/ 6727832 w 6786880"/>
              <a:gd name="T31" fmla="*/ 830425 h 858520"/>
              <a:gd name="T32" fmla="*/ 6758785 w 6786880"/>
              <a:gd name="T33" fmla="*/ 799472 h 858520"/>
              <a:gd name="T34" fmla="*/ 6779083 w 6786880"/>
              <a:gd name="T35" fmla="*/ 760215 h 858520"/>
              <a:gd name="T36" fmla="*/ 6786372 w 6786880"/>
              <a:gd name="T37" fmla="*/ 715010 h 858520"/>
              <a:gd name="T38" fmla="*/ 6786372 w 6786880"/>
              <a:gd name="T39" fmla="*/ 143002 h 858520"/>
              <a:gd name="T40" fmla="*/ 6779083 w 6786880"/>
              <a:gd name="T41" fmla="*/ 97796 h 858520"/>
              <a:gd name="T42" fmla="*/ 6758785 w 6786880"/>
              <a:gd name="T43" fmla="*/ 58539 h 858520"/>
              <a:gd name="T44" fmla="*/ 6727832 w 6786880"/>
              <a:gd name="T45" fmla="*/ 27586 h 858520"/>
              <a:gd name="T46" fmla="*/ 6688575 w 6786880"/>
              <a:gd name="T47" fmla="*/ 7288 h 858520"/>
              <a:gd name="T48" fmla="*/ 6643370 w 6786880"/>
              <a:gd name="T49" fmla="*/ 0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86880"/>
              <a:gd name="T76" fmla="*/ 0 h 858520"/>
              <a:gd name="T77" fmla="*/ 6786880 w 678688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86880" h="858520">
                <a:moveTo>
                  <a:pt x="6643370" y="0"/>
                </a:moveTo>
                <a:lnTo>
                  <a:pt x="143001" y="0"/>
                </a:lnTo>
                <a:lnTo>
                  <a:pt x="97800" y="7288"/>
                </a:lnTo>
                <a:lnTo>
                  <a:pt x="58545" y="27586"/>
                </a:lnTo>
                <a:lnTo>
                  <a:pt x="27590" y="58539"/>
                </a:lnTo>
                <a:lnTo>
                  <a:pt x="7290" y="97796"/>
                </a:lnTo>
                <a:lnTo>
                  <a:pt x="0" y="143002"/>
                </a:lnTo>
                <a:lnTo>
                  <a:pt x="0" y="715010"/>
                </a:lnTo>
                <a:lnTo>
                  <a:pt x="7290" y="760215"/>
                </a:lnTo>
                <a:lnTo>
                  <a:pt x="27590" y="799472"/>
                </a:lnTo>
                <a:lnTo>
                  <a:pt x="58545" y="830425"/>
                </a:lnTo>
                <a:lnTo>
                  <a:pt x="97800" y="850723"/>
                </a:lnTo>
                <a:lnTo>
                  <a:pt x="143001" y="858012"/>
                </a:lnTo>
                <a:lnTo>
                  <a:pt x="6643370" y="858012"/>
                </a:lnTo>
                <a:lnTo>
                  <a:pt x="6688575" y="850723"/>
                </a:lnTo>
                <a:lnTo>
                  <a:pt x="6727832" y="830425"/>
                </a:lnTo>
                <a:lnTo>
                  <a:pt x="6758785" y="799472"/>
                </a:lnTo>
                <a:lnTo>
                  <a:pt x="6779083" y="760215"/>
                </a:lnTo>
                <a:lnTo>
                  <a:pt x="6786372" y="715010"/>
                </a:lnTo>
                <a:lnTo>
                  <a:pt x="6786372" y="143002"/>
                </a:lnTo>
                <a:lnTo>
                  <a:pt x="6779083" y="97796"/>
                </a:lnTo>
                <a:lnTo>
                  <a:pt x="6758785" y="58539"/>
                </a:lnTo>
                <a:lnTo>
                  <a:pt x="6727832" y="27586"/>
                </a:lnTo>
                <a:lnTo>
                  <a:pt x="6688575" y="7288"/>
                </a:lnTo>
                <a:lnTo>
                  <a:pt x="6643370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7" name="object 8"/>
          <p:cNvSpPr>
            <a:spLocks/>
          </p:cNvSpPr>
          <p:nvPr/>
        </p:nvSpPr>
        <p:spPr bwMode="auto">
          <a:xfrm>
            <a:off x="858838" y="4500563"/>
            <a:ext cx="6786562" cy="858837"/>
          </a:xfrm>
          <a:custGeom>
            <a:avLst/>
            <a:gdLst>
              <a:gd name="T0" fmla="*/ 0 w 6786880"/>
              <a:gd name="T1" fmla="*/ 143002 h 858520"/>
              <a:gd name="T2" fmla="*/ 7290 w 6786880"/>
              <a:gd name="T3" fmla="*/ 97796 h 858520"/>
              <a:gd name="T4" fmla="*/ 27590 w 6786880"/>
              <a:gd name="T5" fmla="*/ 58539 h 858520"/>
              <a:gd name="T6" fmla="*/ 58545 w 6786880"/>
              <a:gd name="T7" fmla="*/ 27586 h 858520"/>
              <a:gd name="T8" fmla="*/ 97800 w 6786880"/>
              <a:gd name="T9" fmla="*/ 7288 h 858520"/>
              <a:gd name="T10" fmla="*/ 143001 w 6786880"/>
              <a:gd name="T11" fmla="*/ 0 h 858520"/>
              <a:gd name="T12" fmla="*/ 6643370 w 6786880"/>
              <a:gd name="T13" fmla="*/ 0 h 858520"/>
              <a:gd name="T14" fmla="*/ 6688575 w 6786880"/>
              <a:gd name="T15" fmla="*/ 7288 h 858520"/>
              <a:gd name="T16" fmla="*/ 6727832 w 6786880"/>
              <a:gd name="T17" fmla="*/ 27586 h 858520"/>
              <a:gd name="T18" fmla="*/ 6758785 w 6786880"/>
              <a:gd name="T19" fmla="*/ 58539 h 858520"/>
              <a:gd name="T20" fmla="*/ 6779083 w 6786880"/>
              <a:gd name="T21" fmla="*/ 97796 h 858520"/>
              <a:gd name="T22" fmla="*/ 6786372 w 6786880"/>
              <a:gd name="T23" fmla="*/ 143002 h 858520"/>
              <a:gd name="T24" fmla="*/ 6786372 w 6786880"/>
              <a:gd name="T25" fmla="*/ 715010 h 858520"/>
              <a:gd name="T26" fmla="*/ 6779083 w 6786880"/>
              <a:gd name="T27" fmla="*/ 760215 h 858520"/>
              <a:gd name="T28" fmla="*/ 6758785 w 6786880"/>
              <a:gd name="T29" fmla="*/ 799472 h 858520"/>
              <a:gd name="T30" fmla="*/ 6727832 w 6786880"/>
              <a:gd name="T31" fmla="*/ 830425 h 858520"/>
              <a:gd name="T32" fmla="*/ 6688575 w 6786880"/>
              <a:gd name="T33" fmla="*/ 850723 h 858520"/>
              <a:gd name="T34" fmla="*/ 6643370 w 6786880"/>
              <a:gd name="T35" fmla="*/ 858012 h 858520"/>
              <a:gd name="T36" fmla="*/ 143001 w 6786880"/>
              <a:gd name="T37" fmla="*/ 858012 h 858520"/>
              <a:gd name="T38" fmla="*/ 97800 w 6786880"/>
              <a:gd name="T39" fmla="*/ 850723 h 858520"/>
              <a:gd name="T40" fmla="*/ 58545 w 6786880"/>
              <a:gd name="T41" fmla="*/ 830425 h 858520"/>
              <a:gd name="T42" fmla="*/ 27590 w 6786880"/>
              <a:gd name="T43" fmla="*/ 799472 h 858520"/>
              <a:gd name="T44" fmla="*/ 7290 w 6786880"/>
              <a:gd name="T45" fmla="*/ 760215 h 858520"/>
              <a:gd name="T46" fmla="*/ 0 w 6786880"/>
              <a:gd name="T47" fmla="*/ 715010 h 858520"/>
              <a:gd name="T48" fmla="*/ 0 w 6786880"/>
              <a:gd name="T49" fmla="*/ 143002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86880"/>
              <a:gd name="T76" fmla="*/ 0 h 858520"/>
              <a:gd name="T77" fmla="*/ 6786880 w 678688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86880" h="858520">
                <a:moveTo>
                  <a:pt x="0" y="143002"/>
                </a:moveTo>
                <a:lnTo>
                  <a:pt x="7290" y="97796"/>
                </a:lnTo>
                <a:lnTo>
                  <a:pt x="27590" y="58539"/>
                </a:lnTo>
                <a:lnTo>
                  <a:pt x="58545" y="27586"/>
                </a:lnTo>
                <a:lnTo>
                  <a:pt x="97800" y="7288"/>
                </a:lnTo>
                <a:lnTo>
                  <a:pt x="143001" y="0"/>
                </a:lnTo>
                <a:lnTo>
                  <a:pt x="6643370" y="0"/>
                </a:lnTo>
                <a:lnTo>
                  <a:pt x="6688575" y="7288"/>
                </a:lnTo>
                <a:lnTo>
                  <a:pt x="6727832" y="27586"/>
                </a:lnTo>
                <a:lnTo>
                  <a:pt x="6758785" y="58539"/>
                </a:lnTo>
                <a:lnTo>
                  <a:pt x="6779083" y="97796"/>
                </a:lnTo>
                <a:lnTo>
                  <a:pt x="6786372" y="143002"/>
                </a:lnTo>
                <a:lnTo>
                  <a:pt x="6786372" y="715010"/>
                </a:lnTo>
                <a:lnTo>
                  <a:pt x="6779083" y="760215"/>
                </a:lnTo>
                <a:lnTo>
                  <a:pt x="6758785" y="799472"/>
                </a:lnTo>
                <a:lnTo>
                  <a:pt x="6727832" y="830425"/>
                </a:lnTo>
                <a:lnTo>
                  <a:pt x="6688575" y="850723"/>
                </a:lnTo>
                <a:lnTo>
                  <a:pt x="6643370" y="858012"/>
                </a:lnTo>
                <a:lnTo>
                  <a:pt x="143001" y="858012"/>
                </a:lnTo>
                <a:lnTo>
                  <a:pt x="97800" y="850723"/>
                </a:lnTo>
                <a:lnTo>
                  <a:pt x="58545" y="830425"/>
                </a:lnTo>
                <a:lnTo>
                  <a:pt x="27590" y="799472"/>
                </a:lnTo>
                <a:lnTo>
                  <a:pt x="7290" y="760215"/>
                </a:lnTo>
                <a:lnTo>
                  <a:pt x="0" y="715010"/>
                </a:lnTo>
                <a:lnTo>
                  <a:pt x="0" y="143002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5122863" y="4656138"/>
            <a:ext cx="909637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7834" algn="l"/>
              </a:tabLst>
              <a:defRPr/>
            </a:pPr>
            <a:r>
              <a:rPr sz="1600" spc="-5" dirty="0">
                <a:latin typeface="Tahoma"/>
                <a:cs typeface="Tahoma"/>
              </a:rPr>
              <a:t>.	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255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0963" y="4681538"/>
            <a:ext cx="579437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454025" algn="l"/>
              </a:tabLst>
              <a:defRPr/>
            </a:pPr>
            <a:r>
              <a:rPr sz="1600" spc="-5" dirty="0">
                <a:latin typeface="Tahoma"/>
                <a:cs typeface="Tahoma"/>
              </a:rPr>
              <a:t>.	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6700" y="4681538"/>
            <a:ext cx="1174750" cy="546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61658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Mask:</a:t>
            </a:r>
            <a:endParaRPr sz="1600">
              <a:latin typeface="Tahoma"/>
              <a:cs typeface="Tahoma"/>
            </a:endParaRPr>
          </a:p>
          <a:p>
            <a:pPr marL="12700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Binary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Mask: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1638" y="4681538"/>
            <a:ext cx="2117725" cy="546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87350" fontAlgn="auto">
              <a:spcBef>
                <a:spcPts val="0"/>
              </a:spcBef>
              <a:spcAft>
                <a:spcPts val="0"/>
              </a:spcAft>
              <a:tabLst>
                <a:tab pos="1036955" algn="l"/>
                <a:tab pos="1543685" algn="l"/>
              </a:tabLst>
              <a:defRPr/>
            </a:pPr>
            <a:r>
              <a:rPr sz="1600" dirty="0">
                <a:latin typeface="Tahoma"/>
                <a:cs typeface="Tahoma"/>
              </a:rPr>
              <a:t>255	</a:t>
            </a:r>
            <a:r>
              <a:rPr sz="1600" spc="-5" dirty="0">
                <a:latin typeface="Tahoma"/>
                <a:cs typeface="Tahoma"/>
              </a:rPr>
              <a:t>.	</a:t>
            </a:r>
            <a:r>
              <a:rPr sz="1600" dirty="0">
                <a:latin typeface="Tahoma"/>
                <a:cs typeface="Tahoma"/>
              </a:rPr>
              <a:t>255</a:t>
            </a:r>
            <a:endParaRPr sz="1600">
              <a:latin typeface="Tahoma"/>
              <a:cs typeface="Tahoma"/>
            </a:endParaRPr>
          </a:p>
          <a:p>
            <a:pPr marL="12700" fontAlgn="auto">
              <a:spcBef>
                <a:spcPts val="400"/>
              </a:spcBef>
              <a:spcAft>
                <a:spcPts val="0"/>
              </a:spcAft>
              <a:defRPr/>
            </a:pPr>
            <a:r>
              <a:rPr sz="1600" dirty="0">
                <a:latin typeface="Tahoma"/>
                <a:cs typeface="Tahoma"/>
              </a:rPr>
              <a:t>1111 </a:t>
            </a:r>
            <a:r>
              <a:rPr sz="1600" spc="-5" dirty="0">
                <a:latin typeface="Tahoma"/>
                <a:cs typeface="Tahoma"/>
              </a:rPr>
              <a:t>1111 . 1111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1111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0963" y="4976813"/>
            <a:ext cx="224790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. 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1111 1111 </a:t>
            </a:r>
            <a:r>
              <a:rPr sz="1600" spc="-5" dirty="0">
                <a:latin typeface="Tahoma"/>
                <a:cs typeface="Tahoma"/>
              </a:rPr>
              <a:t>. 0000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0000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5853" name="object 14"/>
          <p:cNvSpPr>
            <a:spLocks/>
          </p:cNvSpPr>
          <p:nvPr/>
        </p:nvSpPr>
        <p:spPr bwMode="auto">
          <a:xfrm>
            <a:off x="858838" y="5643563"/>
            <a:ext cx="6786562" cy="858837"/>
          </a:xfrm>
          <a:custGeom>
            <a:avLst/>
            <a:gdLst>
              <a:gd name="T0" fmla="*/ 6643370 w 6786880"/>
              <a:gd name="T1" fmla="*/ 0 h 858520"/>
              <a:gd name="T2" fmla="*/ 143001 w 6786880"/>
              <a:gd name="T3" fmla="*/ 0 h 858520"/>
              <a:gd name="T4" fmla="*/ 97800 w 6786880"/>
              <a:gd name="T5" fmla="*/ 7290 h 858520"/>
              <a:gd name="T6" fmla="*/ 58545 w 6786880"/>
              <a:gd name="T7" fmla="*/ 27590 h 858520"/>
              <a:gd name="T8" fmla="*/ 27590 w 6786880"/>
              <a:gd name="T9" fmla="*/ 58545 h 858520"/>
              <a:gd name="T10" fmla="*/ 7290 w 6786880"/>
              <a:gd name="T11" fmla="*/ 97800 h 858520"/>
              <a:gd name="T12" fmla="*/ 0 w 6786880"/>
              <a:gd name="T13" fmla="*/ 143001 h 858520"/>
              <a:gd name="T14" fmla="*/ 0 w 6786880"/>
              <a:gd name="T15" fmla="*/ 714997 h 858520"/>
              <a:gd name="T16" fmla="*/ 7290 w 6786880"/>
              <a:gd name="T17" fmla="*/ 760199 h 858520"/>
              <a:gd name="T18" fmla="*/ 27590 w 6786880"/>
              <a:gd name="T19" fmla="*/ 799458 h 858520"/>
              <a:gd name="T20" fmla="*/ 58545 w 6786880"/>
              <a:gd name="T21" fmla="*/ 830417 h 858520"/>
              <a:gd name="T22" fmla="*/ 97800 w 6786880"/>
              <a:gd name="T23" fmla="*/ 850720 h 858520"/>
              <a:gd name="T24" fmla="*/ 143001 w 6786880"/>
              <a:gd name="T25" fmla="*/ 858011 h 858520"/>
              <a:gd name="T26" fmla="*/ 6643370 w 6786880"/>
              <a:gd name="T27" fmla="*/ 858011 h 858520"/>
              <a:gd name="T28" fmla="*/ 6688575 w 6786880"/>
              <a:gd name="T29" fmla="*/ 850720 h 858520"/>
              <a:gd name="T30" fmla="*/ 6727832 w 6786880"/>
              <a:gd name="T31" fmla="*/ 830417 h 858520"/>
              <a:gd name="T32" fmla="*/ 6758785 w 6786880"/>
              <a:gd name="T33" fmla="*/ 799458 h 858520"/>
              <a:gd name="T34" fmla="*/ 6779083 w 6786880"/>
              <a:gd name="T35" fmla="*/ 760199 h 858520"/>
              <a:gd name="T36" fmla="*/ 6786372 w 6786880"/>
              <a:gd name="T37" fmla="*/ 714997 h 858520"/>
              <a:gd name="T38" fmla="*/ 6786372 w 6786880"/>
              <a:gd name="T39" fmla="*/ 143001 h 858520"/>
              <a:gd name="T40" fmla="*/ 6779083 w 6786880"/>
              <a:gd name="T41" fmla="*/ 97800 h 858520"/>
              <a:gd name="T42" fmla="*/ 6758785 w 6786880"/>
              <a:gd name="T43" fmla="*/ 58545 h 858520"/>
              <a:gd name="T44" fmla="*/ 6727832 w 6786880"/>
              <a:gd name="T45" fmla="*/ 27590 h 858520"/>
              <a:gd name="T46" fmla="*/ 6688575 w 6786880"/>
              <a:gd name="T47" fmla="*/ 7290 h 858520"/>
              <a:gd name="T48" fmla="*/ 6643370 w 6786880"/>
              <a:gd name="T49" fmla="*/ 0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86880"/>
              <a:gd name="T76" fmla="*/ 0 h 858520"/>
              <a:gd name="T77" fmla="*/ 6786880 w 678688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86880" h="858520">
                <a:moveTo>
                  <a:pt x="6643370" y="0"/>
                </a:moveTo>
                <a:lnTo>
                  <a:pt x="143001" y="0"/>
                </a:lnTo>
                <a:lnTo>
                  <a:pt x="97800" y="7290"/>
                </a:lnTo>
                <a:lnTo>
                  <a:pt x="58545" y="27590"/>
                </a:lnTo>
                <a:lnTo>
                  <a:pt x="27590" y="58545"/>
                </a:lnTo>
                <a:lnTo>
                  <a:pt x="7290" y="97800"/>
                </a:lnTo>
                <a:lnTo>
                  <a:pt x="0" y="143001"/>
                </a:lnTo>
                <a:lnTo>
                  <a:pt x="0" y="714997"/>
                </a:lnTo>
                <a:lnTo>
                  <a:pt x="7290" y="760199"/>
                </a:lnTo>
                <a:lnTo>
                  <a:pt x="27590" y="799458"/>
                </a:lnTo>
                <a:lnTo>
                  <a:pt x="58545" y="830417"/>
                </a:lnTo>
                <a:lnTo>
                  <a:pt x="97800" y="850720"/>
                </a:lnTo>
                <a:lnTo>
                  <a:pt x="143001" y="858011"/>
                </a:lnTo>
                <a:lnTo>
                  <a:pt x="6643370" y="858011"/>
                </a:lnTo>
                <a:lnTo>
                  <a:pt x="6688575" y="850720"/>
                </a:lnTo>
                <a:lnTo>
                  <a:pt x="6727832" y="830417"/>
                </a:lnTo>
                <a:lnTo>
                  <a:pt x="6758785" y="799458"/>
                </a:lnTo>
                <a:lnTo>
                  <a:pt x="6779083" y="760199"/>
                </a:lnTo>
                <a:lnTo>
                  <a:pt x="6786372" y="714997"/>
                </a:lnTo>
                <a:lnTo>
                  <a:pt x="6786372" y="143001"/>
                </a:lnTo>
                <a:lnTo>
                  <a:pt x="6779083" y="97800"/>
                </a:lnTo>
                <a:lnTo>
                  <a:pt x="6758785" y="58545"/>
                </a:lnTo>
                <a:lnTo>
                  <a:pt x="6727832" y="27590"/>
                </a:lnTo>
                <a:lnTo>
                  <a:pt x="6688575" y="7290"/>
                </a:lnTo>
                <a:lnTo>
                  <a:pt x="6643370" y="0"/>
                </a:lnTo>
                <a:close/>
              </a:path>
            </a:pathLst>
          </a:custGeom>
          <a:solidFill>
            <a:srgbClr val="FF0000">
              <a:alpha val="2901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4" name="object 15"/>
          <p:cNvSpPr>
            <a:spLocks/>
          </p:cNvSpPr>
          <p:nvPr/>
        </p:nvSpPr>
        <p:spPr bwMode="auto">
          <a:xfrm>
            <a:off x="858838" y="5643563"/>
            <a:ext cx="6786562" cy="858837"/>
          </a:xfrm>
          <a:custGeom>
            <a:avLst/>
            <a:gdLst>
              <a:gd name="T0" fmla="*/ 0 w 6786880"/>
              <a:gd name="T1" fmla="*/ 143001 h 858520"/>
              <a:gd name="T2" fmla="*/ 7290 w 6786880"/>
              <a:gd name="T3" fmla="*/ 97800 h 858520"/>
              <a:gd name="T4" fmla="*/ 27590 w 6786880"/>
              <a:gd name="T5" fmla="*/ 58545 h 858520"/>
              <a:gd name="T6" fmla="*/ 58545 w 6786880"/>
              <a:gd name="T7" fmla="*/ 27590 h 858520"/>
              <a:gd name="T8" fmla="*/ 97800 w 6786880"/>
              <a:gd name="T9" fmla="*/ 7290 h 858520"/>
              <a:gd name="T10" fmla="*/ 143001 w 6786880"/>
              <a:gd name="T11" fmla="*/ 0 h 858520"/>
              <a:gd name="T12" fmla="*/ 6643370 w 6786880"/>
              <a:gd name="T13" fmla="*/ 0 h 858520"/>
              <a:gd name="T14" fmla="*/ 6688575 w 6786880"/>
              <a:gd name="T15" fmla="*/ 7290 h 858520"/>
              <a:gd name="T16" fmla="*/ 6727832 w 6786880"/>
              <a:gd name="T17" fmla="*/ 27590 h 858520"/>
              <a:gd name="T18" fmla="*/ 6758785 w 6786880"/>
              <a:gd name="T19" fmla="*/ 58545 h 858520"/>
              <a:gd name="T20" fmla="*/ 6779083 w 6786880"/>
              <a:gd name="T21" fmla="*/ 97800 h 858520"/>
              <a:gd name="T22" fmla="*/ 6786372 w 6786880"/>
              <a:gd name="T23" fmla="*/ 143001 h 858520"/>
              <a:gd name="T24" fmla="*/ 6786372 w 6786880"/>
              <a:gd name="T25" fmla="*/ 714997 h 858520"/>
              <a:gd name="T26" fmla="*/ 6779083 w 6786880"/>
              <a:gd name="T27" fmla="*/ 760199 h 858520"/>
              <a:gd name="T28" fmla="*/ 6758785 w 6786880"/>
              <a:gd name="T29" fmla="*/ 799458 h 858520"/>
              <a:gd name="T30" fmla="*/ 6727832 w 6786880"/>
              <a:gd name="T31" fmla="*/ 830417 h 858520"/>
              <a:gd name="T32" fmla="*/ 6688575 w 6786880"/>
              <a:gd name="T33" fmla="*/ 850720 h 858520"/>
              <a:gd name="T34" fmla="*/ 6643370 w 6786880"/>
              <a:gd name="T35" fmla="*/ 858011 h 858520"/>
              <a:gd name="T36" fmla="*/ 143001 w 6786880"/>
              <a:gd name="T37" fmla="*/ 858011 h 858520"/>
              <a:gd name="T38" fmla="*/ 97800 w 6786880"/>
              <a:gd name="T39" fmla="*/ 850720 h 858520"/>
              <a:gd name="T40" fmla="*/ 58545 w 6786880"/>
              <a:gd name="T41" fmla="*/ 830417 h 858520"/>
              <a:gd name="T42" fmla="*/ 27590 w 6786880"/>
              <a:gd name="T43" fmla="*/ 799458 h 858520"/>
              <a:gd name="T44" fmla="*/ 7290 w 6786880"/>
              <a:gd name="T45" fmla="*/ 760199 h 858520"/>
              <a:gd name="T46" fmla="*/ 0 w 6786880"/>
              <a:gd name="T47" fmla="*/ 714997 h 858520"/>
              <a:gd name="T48" fmla="*/ 0 w 6786880"/>
              <a:gd name="T49" fmla="*/ 143001 h 8585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6786880"/>
              <a:gd name="T76" fmla="*/ 0 h 858520"/>
              <a:gd name="T77" fmla="*/ 6786880 w 6786880"/>
              <a:gd name="T78" fmla="*/ 858520 h 85852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6786880" h="858520">
                <a:moveTo>
                  <a:pt x="0" y="143001"/>
                </a:moveTo>
                <a:lnTo>
                  <a:pt x="7290" y="97800"/>
                </a:lnTo>
                <a:lnTo>
                  <a:pt x="27590" y="58545"/>
                </a:lnTo>
                <a:lnTo>
                  <a:pt x="58545" y="27590"/>
                </a:lnTo>
                <a:lnTo>
                  <a:pt x="97800" y="7290"/>
                </a:lnTo>
                <a:lnTo>
                  <a:pt x="143001" y="0"/>
                </a:lnTo>
                <a:lnTo>
                  <a:pt x="6643370" y="0"/>
                </a:lnTo>
                <a:lnTo>
                  <a:pt x="6688575" y="7290"/>
                </a:lnTo>
                <a:lnTo>
                  <a:pt x="6727832" y="27590"/>
                </a:lnTo>
                <a:lnTo>
                  <a:pt x="6758785" y="58545"/>
                </a:lnTo>
                <a:lnTo>
                  <a:pt x="6779083" y="97800"/>
                </a:lnTo>
                <a:lnTo>
                  <a:pt x="6786372" y="143001"/>
                </a:lnTo>
                <a:lnTo>
                  <a:pt x="6786372" y="714997"/>
                </a:lnTo>
                <a:lnTo>
                  <a:pt x="6779083" y="760199"/>
                </a:lnTo>
                <a:lnTo>
                  <a:pt x="6758785" y="799458"/>
                </a:lnTo>
                <a:lnTo>
                  <a:pt x="6727832" y="830417"/>
                </a:lnTo>
                <a:lnTo>
                  <a:pt x="6688575" y="850720"/>
                </a:lnTo>
                <a:lnTo>
                  <a:pt x="6643370" y="858011"/>
                </a:lnTo>
                <a:lnTo>
                  <a:pt x="143001" y="858011"/>
                </a:lnTo>
                <a:lnTo>
                  <a:pt x="97800" y="850720"/>
                </a:lnTo>
                <a:lnTo>
                  <a:pt x="58545" y="830417"/>
                </a:lnTo>
                <a:lnTo>
                  <a:pt x="27590" y="799458"/>
                </a:lnTo>
                <a:lnTo>
                  <a:pt x="7290" y="760199"/>
                </a:lnTo>
                <a:lnTo>
                  <a:pt x="0" y="714997"/>
                </a:lnTo>
                <a:lnTo>
                  <a:pt x="0" y="143001"/>
                </a:lnTo>
                <a:close/>
              </a:path>
            </a:pathLst>
          </a:custGeom>
          <a:noFill/>
          <a:ln w="25908">
            <a:solidFill>
              <a:srgbClr val="00A779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3371850" y="5784850"/>
            <a:ext cx="1846263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62940" algn="l"/>
                <a:tab pos="1167765" algn="l"/>
                <a:tab pos="1770380" algn="l"/>
              </a:tabLst>
              <a:defRPr/>
            </a:pPr>
            <a:r>
              <a:rPr sz="1600" spc="-5" dirty="0">
                <a:latin typeface="Tahoma"/>
                <a:cs typeface="Tahoma"/>
              </a:rPr>
              <a:t>1</a:t>
            </a:r>
            <a:r>
              <a:rPr sz="1600" dirty="0">
                <a:latin typeface="Tahoma"/>
                <a:cs typeface="Tahoma"/>
              </a:rPr>
              <a:t>4</a:t>
            </a:r>
            <a:r>
              <a:rPr sz="1600" spc="-5" dirty="0">
                <a:latin typeface="Tahoma"/>
                <a:cs typeface="Tahoma"/>
              </a:rPr>
              <a:t>1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5" dirty="0">
                <a:latin typeface="Tahoma"/>
                <a:cs typeface="Tahoma"/>
              </a:rPr>
              <a:t>.</a:t>
            </a:r>
            <a:r>
              <a:rPr sz="1600" dirty="0">
                <a:latin typeface="Tahoma"/>
                <a:cs typeface="Tahoma"/>
              </a:rPr>
              <a:t>	1</a:t>
            </a:r>
            <a:r>
              <a:rPr sz="1600" spc="-5" dirty="0">
                <a:latin typeface="Tahoma"/>
                <a:cs typeface="Tahoma"/>
              </a:rPr>
              <a:t>4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5" dirty="0"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5856" name="object 17"/>
          <p:cNvSpPr txBox="1">
            <a:spLocks noChangeArrowheads="1"/>
          </p:cNvSpPr>
          <p:nvPr/>
        </p:nvSpPr>
        <p:spPr bwMode="auto">
          <a:xfrm>
            <a:off x="5705475" y="5759450"/>
            <a:ext cx="17145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th-TH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03963" y="5784850"/>
            <a:ext cx="641350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17525" algn="l"/>
              </a:tabLst>
              <a:defRPr/>
            </a:pPr>
            <a:r>
              <a:rPr sz="1600" spc="-5" dirty="0">
                <a:latin typeface="Tahoma"/>
                <a:cs typeface="Tahoma"/>
              </a:rPr>
              <a:t>.	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5858" name="object 19"/>
          <p:cNvSpPr txBox="1">
            <a:spLocks noChangeArrowheads="1"/>
          </p:cNvSpPr>
          <p:nvPr/>
        </p:nvSpPr>
        <p:spPr bwMode="auto">
          <a:xfrm>
            <a:off x="1065213" y="5719763"/>
            <a:ext cx="16970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indent="84138">
              <a:lnSpc>
                <a:spcPct val="127000"/>
              </a:lnSpc>
            </a:pPr>
            <a:r>
              <a:rPr lang="th-TH" sz="1600">
                <a:latin typeface="Tahoma" pitchFamily="34" charset="0"/>
                <a:cs typeface="Tahoma" pitchFamily="34" charset="0"/>
              </a:rPr>
              <a:t>Network Address:  Binary IP Address: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973388" y="6094413"/>
            <a:ext cx="4402137" cy="250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spc="-5" dirty="0">
                <a:latin typeface="Tahoma"/>
                <a:cs typeface="Tahoma"/>
              </a:rPr>
              <a:t>1000 1101 . 0000 1110 .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0000 0010 </a:t>
            </a:r>
            <a:r>
              <a:rPr sz="1600" spc="-5" dirty="0">
                <a:latin typeface="Tahoma"/>
                <a:cs typeface="Tahoma"/>
              </a:rPr>
              <a:t>. 0000</a:t>
            </a:r>
            <a:r>
              <a:rPr sz="1600" spc="11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0000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5860" name="object 21"/>
          <p:cNvSpPr>
            <a:spLocks/>
          </p:cNvSpPr>
          <p:nvPr/>
        </p:nvSpPr>
        <p:spPr bwMode="auto">
          <a:xfrm>
            <a:off x="858838" y="5500688"/>
            <a:ext cx="7286625" cy="1587"/>
          </a:xfrm>
          <a:custGeom>
            <a:avLst/>
            <a:gdLst>
              <a:gd name="T0" fmla="*/ 0 w 7286625"/>
              <a:gd name="T1" fmla="*/ 0 h 1904"/>
              <a:gd name="T2" fmla="*/ 7286625 w 7286625"/>
              <a:gd name="T3" fmla="*/ 1524 h 1904"/>
              <a:gd name="T4" fmla="*/ 0 60000 65536"/>
              <a:gd name="T5" fmla="*/ 0 60000 65536"/>
              <a:gd name="T6" fmla="*/ 0 w 7286625"/>
              <a:gd name="T7" fmla="*/ 0 h 1904"/>
              <a:gd name="T8" fmla="*/ 7286625 w 7286625"/>
              <a:gd name="T9" fmla="*/ 1904 h 1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86625" h="1904">
                <a:moveTo>
                  <a:pt x="0" y="0"/>
                </a:moveTo>
                <a:lnTo>
                  <a:pt x="7286625" y="1524"/>
                </a:lnTo>
              </a:path>
            </a:pathLst>
          </a:custGeom>
          <a:noFill/>
          <a:ln w="38100">
            <a:solidFill>
              <a:srgbClr val="0F5538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61" name="object 22"/>
          <p:cNvSpPr txBox="1">
            <a:spLocks noChangeArrowheads="1"/>
          </p:cNvSpPr>
          <p:nvPr/>
        </p:nvSpPr>
        <p:spPr bwMode="auto">
          <a:xfrm>
            <a:off x="7715250" y="4214813"/>
            <a:ext cx="387350" cy="40005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lIns="0" tIns="14604" rIns="0" bIns="0">
            <a:spAutoFit/>
          </a:bodyPr>
          <a:lstStyle/>
          <a:p>
            <a:pPr marL="92075">
              <a:spcBef>
                <a:spcPts val="113"/>
              </a:spcBef>
            </a:pPr>
            <a:r>
              <a:rPr lang="th-TH" sz="20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&amp;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62" name="object 23"/>
          <p:cNvSpPr>
            <a:spLocks noChangeArrowheads="1"/>
          </p:cNvSpPr>
          <p:nvPr/>
        </p:nvSpPr>
        <p:spPr bwMode="auto">
          <a:xfrm>
            <a:off x="1500188" y="1890713"/>
            <a:ext cx="6215062" cy="14620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5863" name="object 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60755697-4CD7-441C-A0F6-3B1756C68838}" type="slidenum">
              <a:rPr lang="en-US" smtClean="0"/>
              <a:pPr marL="111125"/>
              <a:t>27</a:t>
            </a:fld>
            <a:endParaRPr lang="th-TH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2913" y="990600"/>
          <a:ext cx="8239125" cy="5591175"/>
        </p:xfrm>
        <a:graphic>
          <a:graphicData uri="http://schemas.openxmlformats.org/drawingml/2006/table">
            <a:tbl>
              <a:tblPr/>
              <a:tblGrid>
                <a:gridCol w="200025"/>
                <a:gridCol w="134937"/>
                <a:gridCol w="698500"/>
                <a:gridCol w="4535488"/>
                <a:gridCol w="1728787"/>
                <a:gridCol w="941388"/>
              </a:tblGrid>
              <a:tr h="8064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2004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20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47675" marR="0" lvl="0" indent="0" algn="l" defTabSz="914400" rtl="0" eaLnBrk="1" fontAlgn="base" latinLnBrk="0" hangingPunct="1">
                        <a:lnSpc>
                          <a:spcPts val="4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Default Mask</a:t>
                      </a: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32004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20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254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2004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0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32004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00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115887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Class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5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In Binary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In Dotted-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Decimal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Using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Slash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153"/>
                    </a:solidFill>
                  </a:tcPr>
                </a:tc>
              </a:tr>
              <a:tr h="906463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00000000	00000000 00000000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255.0.0.0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/8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</a:tr>
              <a:tr h="1160463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11111111	00000000 00000000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255.255.0.0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/16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</a:tr>
              <a:tr h="889000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11111111 111111111  11111111 00000000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255.255.255.0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/24</a:t>
                      </a: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</a:tr>
            </a:tbl>
          </a:graphicData>
        </a:graphic>
      </p:graphicFrame>
      <p:sp>
        <p:nvSpPr>
          <p:cNvPr id="36899" name="object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35E2BC90-A654-4017-AE2C-BD57ED02F12C}" type="slidenum">
              <a:rPr lang="en-US" smtClean="0"/>
              <a:pPr marL="111125"/>
              <a:t>28</a:t>
            </a:fld>
            <a:endParaRPr lang="th-TH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2111375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Example</a:t>
            </a:r>
          </a:p>
        </p:txBody>
      </p:sp>
      <p:sp>
        <p:nvSpPr>
          <p:cNvPr id="37890" name="object 3"/>
          <p:cNvSpPr txBox="1">
            <a:spLocks noChangeArrowheads="1"/>
          </p:cNvSpPr>
          <p:nvPr/>
        </p:nvSpPr>
        <p:spPr bwMode="auto">
          <a:xfrm>
            <a:off x="1008063" y="1998663"/>
            <a:ext cx="7270750" cy="200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 algn="just"/>
            <a:r>
              <a:rPr lang="th-TH" sz="2400">
                <a:latin typeface="MS PGothic" pitchFamily="34" charset="-128"/>
                <a:ea typeface="MS PGothic" pitchFamily="34" charset="-128"/>
                <a:cs typeface="Cordia New" pitchFamily="34" charset="-34"/>
              </a:rPr>
              <a:t>A router receives a packet with the destination address  201.24.67.32. Show how the router finds the network  address of the packet.</a:t>
            </a:r>
          </a:p>
          <a:p>
            <a:pPr marL="12700" algn="just">
              <a:lnSpc>
                <a:spcPts val="2938"/>
              </a:lnSpc>
              <a:spcBef>
                <a:spcPts val="1288"/>
              </a:spcBef>
            </a:pPr>
            <a:r>
              <a:rPr lang="th-TH" sz="2500" i="1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Cordia New" pitchFamily="34" charset="-34"/>
              </a:rPr>
              <a:t>Solution</a:t>
            </a:r>
            <a:endParaRPr lang="th-TH" sz="2500">
              <a:latin typeface="MS PGothic" pitchFamily="34" charset="-128"/>
              <a:ea typeface="MS PGothic" pitchFamily="34" charset="-128"/>
              <a:cs typeface="Cordia New" pitchFamily="34" charset="-34"/>
            </a:endParaRPr>
          </a:p>
          <a:p>
            <a:pPr marL="12700" algn="just">
              <a:lnSpc>
                <a:spcPts val="2813"/>
              </a:lnSpc>
            </a:pPr>
            <a:r>
              <a:rPr lang="th-TH" sz="2400">
                <a:latin typeface="MS PGothic" pitchFamily="34" charset="-128"/>
                <a:ea typeface="MS PGothic" pitchFamily="34" charset="-128"/>
                <a:cs typeface="Cordia New" pitchFamily="34" charset="-34"/>
              </a:rPr>
              <a:t>Class C </a:t>
            </a:r>
            <a:r>
              <a:rPr lang="th-TH" sz="2400">
                <a:latin typeface="Wingdings" pitchFamily="2" charset="2"/>
                <a:ea typeface="MS PGothic" pitchFamily="34" charset="-128"/>
                <a:cs typeface="Cordia New" pitchFamily="34" charset="-34"/>
              </a:rPr>
              <a:t></a:t>
            </a:r>
            <a:r>
              <a:rPr lang="th-TH" sz="2400"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th-TH" sz="2400">
                <a:latin typeface="MS PGothic" pitchFamily="34" charset="-128"/>
                <a:ea typeface="MS PGothic" pitchFamily="34" charset="-128"/>
                <a:cs typeface="Cordia New" pitchFamily="34" charset="-34"/>
              </a:rPr>
              <a:t>default mask = 255.255.255.0</a:t>
            </a:r>
          </a:p>
        </p:txBody>
      </p:sp>
      <p:sp>
        <p:nvSpPr>
          <p:cNvPr id="37891" name="object 4"/>
          <p:cNvSpPr>
            <a:spLocks noChangeArrowheads="1"/>
          </p:cNvSpPr>
          <p:nvPr/>
        </p:nvSpPr>
        <p:spPr bwMode="auto">
          <a:xfrm>
            <a:off x="785813" y="4214813"/>
            <a:ext cx="7918450" cy="10715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2" name="object 5"/>
          <p:cNvSpPr>
            <a:spLocks noChangeArrowheads="1"/>
          </p:cNvSpPr>
          <p:nvPr/>
        </p:nvSpPr>
        <p:spPr bwMode="auto">
          <a:xfrm>
            <a:off x="6335713" y="4616450"/>
            <a:ext cx="935037" cy="2873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7893" name="object 6"/>
          <p:cNvSpPr>
            <a:spLocks noChangeArrowheads="1"/>
          </p:cNvSpPr>
          <p:nvPr/>
        </p:nvSpPr>
        <p:spPr bwMode="auto">
          <a:xfrm>
            <a:off x="6626225" y="4868863"/>
            <a:ext cx="431800" cy="3603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600" y="4892675"/>
            <a:ext cx="269875" cy="269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67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7895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95227F10-A949-4F83-A911-F0253CD5CD04}" type="slidenum">
              <a:rPr lang="en-US" smtClean="0"/>
              <a:pPr marL="111125"/>
              <a:t>29</a:t>
            </a:fld>
            <a:endParaRPr lang="th-TH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266700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90" dirty="0"/>
              <a:t> </a:t>
            </a:r>
            <a:r>
              <a:rPr dirty="0"/>
              <a:t>Address</a:t>
            </a:r>
          </a:p>
        </p:txBody>
      </p:sp>
      <p:sp>
        <p:nvSpPr>
          <p:cNvPr id="10242" name="object 3"/>
          <p:cNvSpPr>
            <a:spLocks noChangeArrowheads="1"/>
          </p:cNvSpPr>
          <p:nvPr/>
        </p:nvSpPr>
        <p:spPr bwMode="auto">
          <a:xfrm>
            <a:off x="1187450" y="2060575"/>
            <a:ext cx="6913563" cy="35290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3" name="object 4"/>
          <p:cNvSpPr>
            <a:spLocks/>
          </p:cNvSpPr>
          <p:nvPr/>
        </p:nvSpPr>
        <p:spPr bwMode="auto">
          <a:xfrm>
            <a:off x="1173163" y="2046288"/>
            <a:ext cx="6943725" cy="3557587"/>
          </a:xfrm>
          <a:custGeom>
            <a:avLst/>
            <a:gdLst>
              <a:gd name="T0" fmla="*/ 0 w 6943725"/>
              <a:gd name="T1" fmla="*/ 3558540 h 3558540"/>
              <a:gd name="T2" fmla="*/ 6943344 w 6943725"/>
              <a:gd name="T3" fmla="*/ 3558540 h 3558540"/>
              <a:gd name="T4" fmla="*/ 6943344 w 6943725"/>
              <a:gd name="T5" fmla="*/ 0 h 3558540"/>
              <a:gd name="T6" fmla="*/ 0 w 6943725"/>
              <a:gd name="T7" fmla="*/ 0 h 3558540"/>
              <a:gd name="T8" fmla="*/ 0 w 6943725"/>
              <a:gd name="T9" fmla="*/ 3558540 h 3558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43725"/>
              <a:gd name="T16" fmla="*/ 0 h 3558540"/>
              <a:gd name="T17" fmla="*/ 6943725 w 6943725"/>
              <a:gd name="T18" fmla="*/ 3558540 h 35585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43725" h="3558540">
                <a:moveTo>
                  <a:pt x="0" y="3558540"/>
                </a:moveTo>
                <a:lnTo>
                  <a:pt x="6943344" y="3558540"/>
                </a:lnTo>
                <a:lnTo>
                  <a:pt x="6943344" y="0"/>
                </a:lnTo>
                <a:lnTo>
                  <a:pt x="0" y="0"/>
                </a:lnTo>
                <a:lnTo>
                  <a:pt x="0" y="3558540"/>
                </a:lnTo>
                <a:close/>
              </a:path>
            </a:pathLst>
          </a:custGeom>
          <a:noFill/>
          <a:ln w="28956">
            <a:solidFill>
              <a:srgbClr val="3333C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4" name="object 5"/>
          <p:cNvSpPr>
            <a:spLocks noChangeArrowheads="1"/>
          </p:cNvSpPr>
          <p:nvPr/>
        </p:nvSpPr>
        <p:spPr bwMode="auto">
          <a:xfrm>
            <a:off x="973138" y="3717925"/>
            <a:ext cx="7343775" cy="14398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5" name="object 6"/>
          <p:cNvSpPr>
            <a:spLocks/>
          </p:cNvSpPr>
          <p:nvPr/>
        </p:nvSpPr>
        <p:spPr bwMode="auto">
          <a:xfrm>
            <a:off x="973138" y="3717925"/>
            <a:ext cx="7343775" cy="1439863"/>
          </a:xfrm>
          <a:custGeom>
            <a:avLst/>
            <a:gdLst>
              <a:gd name="T0" fmla="*/ 0 w 7344409"/>
              <a:gd name="T1" fmla="*/ 1440179 h 1440179"/>
              <a:gd name="T2" fmla="*/ 7344156 w 7344409"/>
              <a:gd name="T3" fmla="*/ 1440179 h 1440179"/>
              <a:gd name="T4" fmla="*/ 7344156 w 7344409"/>
              <a:gd name="T5" fmla="*/ 0 h 1440179"/>
              <a:gd name="T6" fmla="*/ 0 w 7344409"/>
              <a:gd name="T7" fmla="*/ 0 h 1440179"/>
              <a:gd name="T8" fmla="*/ 0 w 7344409"/>
              <a:gd name="T9" fmla="*/ 1440179 h 1440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44409"/>
              <a:gd name="T16" fmla="*/ 0 h 1440179"/>
              <a:gd name="T17" fmla="*/ 7344409 w 7344409"/>
              <a:gd name="T18" fmla="*/ 1440179 h 1440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44409" h="1440179">
                <a:moveTo>
                  <a:pt x="0" y="1440179"/>
                </a:moveTo>
                <a:lnTo>
                  <a:pt x="7344156" y="1440179"/>
                </a:lnTo>
                <a:lnTo>
                  <a:pt x="7344156" y="0"/>
                </a:lnTo>
                <a:lnTo>
                  <a:pt x="0" y="0"/>
                </a:lnTo>
                <a:lnTo>
                  <a:pt x="0" y="144017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5805488" y="4024313"/>
            <a:ext cx="954087" cy="784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32</a:t>
            </a:r>
            <a:r>
              <a:rPr sz="18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endParaRPr sz="1800">
              <a:latin typeface="Tahoma"/>
              <a:cs typeface="Tahoma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defRPr/>
            </a:pPr>
            <a:endParaRPr sz="1550">
              <a:latin typeface="Times New Roman"/>
              <a:cs typeface="Times New Roman"/>
            </a:endParaRPr>
          </a:p>
          <a:p>
            <a:pPr marL="156845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32</a:t>
            </a:r>
            <a:r>
              <a:rPr sz="1800" b="1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bits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247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E38B876A-4841-4B25-96B9-912EE96FCD8C}" type="slidenum">
              <a:rPr lang="en-US" smtClean="0"/>
              <a:pPr marL="111125"/>
              <a:t>3</a:t>
            </a:fld>
            <a:endParaRPr lang="th-TH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Subnet</a:t>
            </a:r>
            <a:r>
              <a:rPr spc="-80" dirty="0"/>
              <a:t> </a:t>
            </a:r>
            <a:r>
              <a:rPr spc="-5" dirty="0"/>
              <a:t>Design</a:t>
            </a:r>
          </a:p>
        </p:txBody>
      </p:sp>
      <p:sp>
        <p:nvSpPr>
          <p:cNvPr id="3891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03F716C-8EFE-4BB6-AEBA-98BB3217B74F}" type="slidenum">
              <a:rPr lang="en-US" smtClean="0"/>
              <a:pPr marL="111125"/>
              <a:t>30</a:t>
            </a:fld>
            <a:endParaRPr lang="th-TH" smtClean="0"/>
          </a:p>
        </p:txBody>
      </p:sp>
      <p:sp>
        <p:nvSpPr>
          <p:cNvPr id="38915" name="object 3"/>
          <p:cNvSpPr txBox="1">
            <a:spLocks noChangeArrowheads="1"/>
          </p:cNvSpPr>
          <p:nvPr/>
        </p:nvSpPr>
        <p:spPr bwMode="auto">
          <a:xfrm>
            <a:off x="1262063" y="2062163"/>
            <a:ext cx="702786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Given a network 194.30.12.0 with 16  hosts in each subnetwork</a:t>
            </a:r>
          </a:p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Find the following: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The number of subnetworks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Sub-network ID / Broadcast Address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Sub-netmask</a:t>
            </a: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First/Last address that can be used for  each subnet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Subnet</a:t>
            </a:r>
            <a:r>
              <a:rPr spc="-80" dirty="0"/>
              <a:t> </a:t>
            </a:r>
            <a:r>
              <a:rPr spc="-5" dirty="0"/>
              <a:t>Design</a:t>
            </a:r>
          </a:p>
        </p:txBody>
      </p:sp>
      <p:sp>
        <p:nvSpPr>
          <p:cNvPr id="39938" name="object 3"/>
          <p:cNvSpPr>
            <a:spLocks/>
          </p:cNvSpPr>
          <p:nvPr/>
        </p:nvSpPr>
        <p:spPr bwMode="auto">
          <a:xfrm>
            <a:off x="6804025" y="1989138"/>
            <a:ext cx="360363" cy="509587"/>
          </a:xfrm>
          <a:custGeom>
            <a:avLst/>
            <a:gdLst>
              <a:gd name="T0" fmla="*/ 0 w 360045"/>
              <a:gd name="T1" fmla="*/ 509015 h 509269"/>
              <a:gd name="T2" fmla="*/ 359664 w 360045"/>
              <a:gd name="T3" fmla="*/ 509015 h 509269"/>
              <a:gd name="T4" fmla="*/ 359664 w 360045"/>
              <a:gd name="T5" fmla="*/ 0 h 509269"/>
              <a:gd name="T6" fmla="*/ 0 w 360045"/>
              <a:gd name="T7" fmla="*/ 0 h 509269"/>
              <a:gd name="T8" fmla="*/ 0 w 360045"/>
              <a:gd name="T9" fmla="*/ 509015 h 509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045"/>
              <a:gd name="T16" fmla="*/ 0 h 509269"/>
              <a:gd name="T17" fmla="*/ 360045 w 360045"/>
              <a:gd name="T18" fmla="*/ 509269 h 509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045" h="509269">
                <a:moveTo>
                  <a:pt x="0" y="509015"/>
                </a:moveTo>
                <a:lnTo>
                  <a:pt x="359664" y="509015"/>
                </a:lnTo>
                <a:lnTo>
                  <a:pt x="359664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39" name="object 4"/>
          <p:cNvSpPr>
            <a:spLocks/>
          </p:cNvSpPr>
          <p:nvPr/>
        </p:nvSpPr>
        <p:spPr bwMode="auto">
          <a:xfrm>
            <a:off x="6804025" y="1989138"/>
            <a:ext cx="360363" cy="509587"/>
          </a:xfrm>
          <a:custGeom>
            <a:avLst/>
            <a:gdLst>
              <a:gd name="T0" fmla="*/ 0 w 360045"/>
              <a:gd name="T1" fmla="*/ 509015 h 509269"/>
              <a:gd name="T2" fmla="*/ 359664 w 360045"/>
              <a:gd name="T3" fmla="*/ 509015 h 509269"/>
              <a:gd name="T4" fmla="*/ 359664 w 360045"/>
              <a:gd name="T5" fmla="*/ 0 h 509269"/>
              <a:gd name="T6" fmla="*/ 0 w 360045"/>
              <a:gd name="T7" fmla="*/ 0 h 509269"/>
              <a:gd name="T8" fmla="*/ 0 w 360045"/>
              <a:gd name="T9" fmla="*/ 509015 h 509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045"/>
              <a:gd name="T16" fmla="*/ 0 h 509269"/>
              <a:gd name="T17" fmla="*/ 360045 w 360045"/>
              <a:gd name="T18" fmla="*/ 509269 h 509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045" h="509269">
                <a:moveTo>
                  <a:pt x="0" y="509015"/>
                </a:moveTo>
                <a:lnTo>
                  <a:pt x="359664" y="509015"/>
                </a:lnTo>
                <a:lnTo>
                  <a:pt x="359664" y="0"/>
                </a:lnTo>
                <a:lnTo>
                  <a:pt x="0" y="0"/>
                </a:lnTo>
                <a:lnTo>
                  <a:pt x="0" y="50901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46513" y="3060700"/>
          <a:ext cx="4608512" cy="5095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72"/>
                <a:gridCol w="576072"/>
                <a:gridCol w="576071"/>
                <a:gridCol w="577596"/>
                <a:gridCol w="576071"/>
                <a:gridCol w="575310"/>
                <a:gridCol w="575309"/>
                <a:gridCol w="576072"/>
              </a:tblGrid>
              <a:tr h="509015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</a:tr>
            </a:tbl>
          </a:graphicData>
        </a:graphic>
      </p:graphicFrame>
      <p:sp>
        <p:nvSpPr>
          <p:cNvPr id="39960" name="object 6"/>
          <p:cNvSpPr>
            <a:spLocks/>
          </p:cNvSpPr>
          <p:nvPr/>
        </p:nvSpPr>
        <p:spPr bwMode="auto">
          <a:xfrm>
            <a:off x="3851275" y="2497138"/>
            <a:ext cx="2954338" cy="568325"/>
          </a:xfrm>
          <a:custGeom>
            <a:avLst/>
            <a:gdLst>
              <a:gd name="T0" fmla="*/ 2953511 w 2954020"/>
              <a:gd name="T1" fmla="*/ 0 h 567055"/>
              <a:gd name="T2" fmla="*/ 0 w 2954020"/>
              <a:gd name="T3" fmla="*/ 566927 h 567055"/>
              <a:gd name="T4" fmla="*/ 0 60000 65536"/>
              <a:gd name="T5" fmla="*/ 0 60000 65536"/>
              <a:gd name="T6" fmla="*/ 0 w 2954020"/>
              <a:gd name="T7" fmla="*/ 0 h 567055"/>
              <a:gd name="T8" fmla="*/ 2954020 w 2954020"/>
              <a:gd name="T9" fmla="*/ 567055 h 5670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54020" h="567055">
                <a:moveTo>
                  <a:pt x="2953511" y="0"/>
                </a:moveTo>
                <a:lnTo>
                  <a:pt x="0" y="56692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1" name="object 7"/>
          <p:cNvSpPr>
            <a:spLocks/>
          </p:cNvSpPr>
          <p:nvPr/>
        </p:nvSpPr>
        <p:spPr bwMode="auto">
          <a:xfrm>
            <a:off x="7164388" y="2497138"/>
            <a:ext cx="1295400" cy="568325"/>
          </a:xfrm>
          <a:custGeom>
            <a:avLst/>
            <a:gdLst>
              <a:gd name="T0" fmla="*/ 0 w 1295400"/>
              <a:gd name="T1" fmla="*/ 0 h 567055"/>
              <a:gd name="T2" fmla="*/ 1295400 w 1295400"/>
              <a:gd name="T3" fmla="*/ 566927 h 567055"/>
              <a:gd name="T4" fmla="*/ 0 60000 65536"/>
              <a:gd name="T5" fmla="*/ 0 60000 65536"/>
              <a:gd name="T6" fmla="*/ 0 w 1295400"/>
              <a:gd name="T7" fmla="*/ 0 h 567055"/>
              <a:gd name="T8" fmla="*/ 1295400 w 1295400"/>
              <a:gd name="T9" fmla="*/ 567055 h 5670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95400" h="567055">
                <a:moveTo>
                  <a:pt x="0" y="0"/>
                </a:moveTo>
                <a:lnTo>
                  <a:pt x="1295400" y="566927"/>
                </a:lnTo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3911600" y="1887538"/>
            <a:ext cx="3238500" cy="727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7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800" dirty="0">
                <a:latin typeface="Tahoma"/>
                <a:cs typeface="Tahoma"/>
              </a:rPr>
              <a:t>19</a:t>
            </a:r>
            <a:r>
              <a:rPr sz="4800" spc="-20" dirty="0">
                <a:latin typeface="Tahoma"/>
                <a:cs typeface="Tahoma"/>
              </a:rPr>
              <a:t>2</a:t>
            </a:r>
            <a:r>
              <a:rPr sz="4800" dirty="0">
                <a:latin typeface="Tahoma"/>
                <a:cs typeface="Tahoma"/>
              </a:rPr>
              <a:t>.3</a:t>
            </a:r>
            <a:r>
              <a:rPr sz="4800" spc="-15" dirty="0">
                <a:latin typeface="Tahoma"/>
                <a:cs typeface="Tahoma"/>
              </a:rPr>
              <a:t>0</a:t>
            </a:r>
            <a:r>
              <a:rPr sz="4800" dirty="0">
                <a:latin typeface="Tahoma"/>
                <a:cs typeface="Tahoma"/>
              </a:rPr>
              <a:t>.1</a:t>
            </a:r>
            <a:r>
              <a:rPr sz="4800" spc="-15" dirty="0">
                <a:latin typeface="Tahoma"/>
                <a:cs typeface="Tahoma"/>
              </a:rPr>
              <a:t>2</a:t>
            </a:r>
            <a:r>
              <a:rPr sz="4800" dirty="0">
                <a:latin typeface="Tahoma"/>
                <a:cs typeface="Tahoma"/>
              </a:rPr>
              <a:t>.0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0925" y="2106613"/>
            <a:ext cx="1878013" cy="2809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spc="-5" dirty="0">
                <a:latin typeface="Tahoma"/>
                <a:cs typeface="Tahoma"/>
              </a:rPr>
              <a:t>Class </a:t>
            </a:r>
            <a:r>
              <a:rPr sz="1800" dirty="0">
                <a:latin typeface="Tahoma"/>
                <a:cs typeface="Tahoma"/>
              </a:rPr>
              <a:t>C </a:t>
            </a:r>
            <a:r>
              <a:rPr sz="1800" spc="-5" dirty="0">
                <a:latin typeface="Tahoma"/>
                <a:cs typeface="Tahoma"/>
              </a:rPr>
              <a:t>IP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address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444500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Last </a:t>
            </a:r>
            <a:r>
              <a:rPr spc="-5" dirty="0"/>
              <a:t>Byte(Host</a:t>
            </a:r>
            <a:r>
              <a:rPr spc="-90" dirty="0"/>
              <a:t> </a:t>
            </a:r>
            <a:r>
              <a:rPr spc="-5" dirty="0"/>
              <a:t>ID)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/>
          </a:p>
          <a:p>
            <a:pPr marL="12700" indent="0" eaLnBrk="1" fontAlgn="auto" hangingPunct="1">
              <a:spcBef>
                <a:spcPts val="1395"/>
              </a:spcBef>
              <a:spcAft>
                <a:spcPts val="0"/>
              </a:spcAft>
              <a:defRPr/>
            </a:pPr>
            <a:r>
              <a:rPr dirty="0"/>
              <a:t>16 </a:t>
            </a:r>
            <a:r>
              <a:rPr spc="-5" dirty="0"/>
              <a:t>Hosts </a:t>
            </a:r>
            <a:r>
              <a:rPr dirty="0">
                <a:latin typeface="Wingdings"/>
                <a:cs typeface="Wingdings"/>
              </a:rPr>
              <a:t>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2</a:t>
            </a:r>
            <a:r>
              <a:rPr baseline="25462" dirty="0"/>
              <a:t>4  </a:t>
            </a:r>
            <a:r>
              <a:rPr spc="-5" dirty="0"/>
              <a:t>=16 </a:t>
            </a:r>
            <a:r>
              <a:rPr dirty="0"/>
              <a:t>is </a:t>
            </a:r>
            <a:r>
              <a:rPr spc="-5" dirty="0"/>
              <a:t>not enough (subnetID </a:t>
            </a:r>
            <a:r>
              <a:rPr dirty="0"/>
              <a:t>and</a:t>
            </a:r>
            <a:r>
              <a:rPr spc="-75" dirty="0"/>
              <a:t> </a:t>
            </a:r>
            <a:r>
              <a:rPr spc="-5" dirty="0"/>
              <a:t>broadcast)</a:t>
            </a:r>
            <a:endParaRPr>
              <a:latin typeface="Times New Roman"/>
              <a:cs typeface="Times New Roman"/>
            </a:endParaRPr>
          </a:p>
          <a:p>
            <a:pPr marL="941069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Wingdings"/>
                <a:cs typeface="Wingdings"/>
              </a:rPr>
              <a:t>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2</a:t>
            </a:r>
            <a:r>
              <a:rPr baseline="25462" dirty="0"/>
              <a:t>5 </a:t>
            </a:r>
            <a:r>
              <a:rPr dirty="0"/>
              <a:t>= 32 </a:t>
            </a:r>
            <a:r>
              <a:rPr spc="-5" dirty="0">
                <a:latin typeface="Wingdings"/>
                <a:cs typeface="Wingdings"/>
              </a:rPr>
              <a:t>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/>
              <a:t>total </a:t>
            </a:r>
            <a:r>
              <a:rPr dirty="0"/>
              <a:t>of 30</a:t>
            </a:r>
            <a:r>
              <a:rPr spc="360" dirty="0"/>
              <a:t> </a:t>
            </a:r>
            <a:r>
              <a:rPr dirty="0"/>
              <a:t>hosts</a:t>
            </a:r>
            <a:endParaRPr>
              <a:latin typeface="Times New Roman"/>
              <a:cs typeface="Times New Roman"/>
            </a:endParaRPr>
          </a:p>
          <a:p>
            <a:pPr marL="941069" indent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Wingdings"/>
                <a:cs typeface="Wingdings"/>
              </a:rPr>
              <a:t>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5 bits </a:t>
            </a:r>
            <a:r>
              <a:rPr spc="-5" dirty="0"/>
              <a:t>for Host </a:t>
            </a:r>
            <a:r>
              <a:rPr dirty="0"/>
              <a:t>and 3 bits </a:t>
            </a:r>
            <a:r>
              <a:rPr spc="-5" dirty="0"/>
              <a:t>for</a:t>
            </a:r>
            <a:r>
              <a:rPr spc="40" dirty="0"/>
              <a:t> </a:t>
            </a:r>
            <a:r>
              <a:rPr spc="-5" dirty="0"/>
              <a:t>subnet</a:t>
            </a:r>
          </a:p>
        </p:txBody>
      </p:sp>
      <p:sp>
        <p:nvSpPr>
          <p:cNvPr id="39965" name="object 11"/>
          <p:cNvSpPr>
            <a:spLocks/>
          </p:cNvSpPr>
          <p:nvPr/>
        </p:nvSpPr>
        <p:spPr bwMode="auto">
          <a:xfrm>
            <a:off x="2270125" y="6216650"/>
            <a:ext cx="1727200" cy="87313"/>
          </a:xfrm>
          <a:custGeom>
            <a:avLst/>
            <a:gdLst>
              <a:gd name="T0" fmla="*/ 86868 w 1727200"/>
              <a:gd name="T1" fmla="*/ 0 h 86995"/>
              <a:gd name="T2" fmla="*/ 0 w 1727200"/>
              <a:gd name="T3" fmla="*/ 43433 h 86995"/>
              <a:gd name="T4" fmla="*/ 86868 w 1727200"/>
              <a:gd name="T5" fmla="*/ 86867 h 86995"/>
              <a:gd name="T6" fmla="*/ 86868 w 1727200"/>
              <a:gd name="T7" fmla="*/ 57911 h 86995"/>
              <a:gd name="T8" fmla="*/ 72389 w 1727200"/>
              <a:gd name="T9" fmla="*/ 57911 h 86995"/>
              <a:gd name="T10" fmla="*/ 72389 w 1727200"/>
              <a:gd name="T11" fmla="*/ 28955 h 86995"/>
              <a:gd name="T12" fmla="*/ 86868 w 1727200"/>
              <a:gd name="T13" fmla="*/ 28955 h 86995"/>
              <a:gd name="T14" fmla="*/ 86868 w 1727200"/>
              <a:gd name="T15" fmla="*/ 0 h 86995"/>
              <a:gd name="T16" fmla="*/ 1639824 w 1727200"/>
              <a:gd name="T17" fmla="*/ 0 h 86995"/>
              <a:gd name="T18" fmla="*/ 1639824 w 1727200"/>
              <a:gd name="T19" fmla="*/ 86867 h 86995"/>
              <a:gd name="T20" fmla="*/ 1697736 w 1727200"/>
              <a:gd name="T21" fmla="*/ 57911 h 86995"/>
              <a:gd name="T22" fmla="*/ 1654302 w 1727200"/>
              <a:gd name="T23" fmla="*/ 57911 h 86995"/>
              <a:gd name="T24" fmla="*/ 1654302 w 1727200"/>
              <a:gd name="T25" fmla="*/ 28955 h 86995"/>
              <a:gd name="T26" fmla="*/ 1697736 w 1727200"/>
              <a:gd name="T27" fmla="*/ 28955 h 86995"/>
              <a:gd name="T28" fmla="*/ 1639824 w 1727200"/>
              <a:gd name="T29" fmla="*/ 0 h 86995"/>
              <a:gd name="T30" fmla="*/ 86868 w 1727200"/>
              <a:gd name="T31" fmla="*/ 28955 h 86995"/>
              <a:gd name="T32" fmla="*/ 72389 w 1727200"/>
              <a:gd name="T33" fmla="*/ 28955 h 86995"/>
              <a:gd name="T34" fmla="*/ 72389 w 1727200"/>
              <a:gd name="T35" fmla="*/ 57911 h 86995"/>
              <a:gd name="T36" fmla="*/ 86868 w 1727200"/>
              <a:gd name="T37" fmla="*/ 57911 h 86995"/>
              <a:gd name="T38" fmla="*/ 86868 w 1727200"/>
              <a:gd name="T39" fmla="*/ 28955 h 86995"/>
              <a:gd name="T40" fmla="*/ 1639824 w 1727200"/>
              <a:gd name="T41" fmla="*/ 28955 h 86995"/>
              <a:gd name="T42" fmla="*/ 86868 w 1727200"/>
              <a:gd name="T43" fmla="*/ 28955 h 86995"/>
              <a:gd name="T44" fmla="*/ 86868 w 1727200"/>
              <a:gd name="T45" fmla="*/ 57911 h 86995"/>
              <a:gd name="T46" fmla="*/ 1639824 w 1727200"/>
              <a:gd name="T47" fmla="*/ 57911 h 86995"/>
              <a:gd name="T48" fmla="*/ 1639824 w 1727200"/>
              <a:gd name="T49" fmla="*/ 28955 h 86995"/>
              <a:gd name="T50" fmla="*/ 1697736 w 1727200"/>
              <a:gd name="T51" fmla="*/ 28955 h 86995"/>
              <a:gd name="T52" fmla="*/ 1654302 w 1727200"/>
              <a:gd name="T53" fmla="*/ 28955 h 86995"/>
              <a:gd name="T54" fmla="*/ 1654302 w 1727200"/>
              <a:gd name="T55" fmla="*/ 57911 h 86995"/>
              <a:gd name="T56" fmla="*/ 1697736 w 1727200"/>
              <a:gd name="T57" fmla="*/ 57911 h 86995"/>
              <a:gd name="T58" fmla="*/ 1726691 w 1727200"/>
              <a:gd name="T59" fmla="*/ 43433 h 86995"/>
              <a:gd name="T60" fmla="*/ 1697736 w 1727200"/>
              <a:gd name="T61" fmla="*/ 28955 h 8699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727200"/>
              <a:gd name="T94" fmla="*/ 0 h 86995"/>
              <a:gd name="T95" fmla="*/ 1727200 w 1727200"/>
              <a:gd name="T96" fmla="*/ 86995 h 8699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727200" h="86995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1"/>
                </a:lnTo>
                <a:lnTo>
                  <a:pt x="72389" y="57911"/>
                </a:lnTo>
                <a:lnTo>
                  <a:pt x="72389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1727200" h="86995">
                <a:moveTo>
                  <a:pt x="1639824" y="0"/>
                </a:moveTo>
                <a:lnTo>
                  <a:pt x="1639824" y="86867"/>
                </a:lnTo>
                <a:lnTo>
                  <a:pt x="1697736" y="57911"/>
                </a:lnTo>
                <a:lnTo>
                  <a:pt x="1654302" y="57911"/>
                </a:lnTo>
                <a:lnTo>
                  <a:pt x="1654302" y="28955"/>
                </a:lnTo>
                <a:lnTo>
                  <a:pt x="1697736" y="28955"/>
                </a:lnTo>
                <a:lnTo>
                  <a:pt x="1639824" y="0"/>
                </a:lnTo>
                <a:close/>
              </a:path>
              <a:path w="1727200" h="86995">
                <a:moveTo>
                  <a:pt x="86868" y="28955"/>
                </a:moveTo>
                <a:lnTo>
                  <a:pt x="72389" y="28955"/>
                </a:lnTo>
                <a:lnTo>
                  <a:pt x="72389" y="57911"/>
                </a:lnTo>
                <a:lnTo>
                  <a:pt x="86868" y="57911"/>
                </a:lnTo>
                <a:lnTo>
                  <a:pt x="86868" y="28955"/>
                </a:lnTo>
                <a:close/>
              </a:path>
              <a:path w="1727200" h="86995">
                <a:moveTo>
                  <a:pt x="1639824" y="28955"/>
                </a:moveTo>
                <a:lnTo>
                  <a:pt x="86868" y="28955"/>
                </a:lnTo>
                <a:lnTo>
                  <a:pt x="86868" y="57911"/>
                </a:lnTo>
                <a:lnTo>
                  <a:pt x="1639824" y="57911"/>
                </a:lnTo>
                <a:lnTo>
                  <a:pt x="1639824" y="28955"/>
                </a:lnTo>
                <a:close/>
              </a:path>
              <a:path w="1727200" h="86995">
                <a:moveTo>
                  <a:pt x="1697736" y="28955"/>
                </a:moveTo>
                <a:lnTo>
                  <a:pt x="1654302" y="28955"/>
                </a:lnTo>
                <a:lnTo>
                  <a:pt x="1654302" y="57911"/>
                </a:lnTo>
                <a:lnTo>
                  <a:pt x="1697736" y="57911"/>
                </a:lnTo>
                <a:lnTo>
                  <a:pt x="1726691" y="43433"/>
                </a:lnTo>
                <a:lnTo>
                  <a:pt x="1697736" y="289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6" name="object 12"/>
          <p:cNvSpPr>
            <a:spLocks/>
          </p:cNvSpPr>
          <p:nvPr/>
        </p:nvSpPr>
        <p:spPr bwMode="auto">
          <a:xfrm>
            <a:off x="3998913" y="6216650"/>
            <a:ext cx="2879725" cy="87313"/>
          </a:xfrm>
          <a:custGeom>
            <a:avLst/>
            <a:gdLst>
              <a:gd name="T0" fmla="*/ 86868 w 2880359"/>
              <a:gd name="T1" fmla="*/ 0 h 86995"/>
              <a:gd name="T2" fmla="*/ 0 w 2880359"/>
              <a:gd name="T3" fmla="*/ 43433 h 86995"/>
              <a:gd name="T4" fmla="*/ 86868 w 2880359"/>
              <a:gd name="T5" fmla="*/ 86867 h 86995"/>
              <a:gd name="T6" fmla="*/ 86868 w 2880359"/>
              <a:gd name="T7" fmla="*/ 57911 h 86995"/>
              <a:gd name="T8" fmla="*/ 72389 w 2880359"/>
              <a:gd name="T9" fmla="*/ 57911 h 86995"/>
              <a:gd name="T10" fmla="*/ 72389 w 2880359"/>
              <a:gd name="T11" fmla="*/ 28955 h 86995"/>
              <a:gd name="T12" fmla="*/ 86868 w 2880359"/>
              <a:gd name="T13" fmla="*/ 28955 h 86995"/>
              <a:gd name="T14" fmla="*/ 86868 w 2880359"/>
              <a:gd name="T15" fmla="*/ 0 h 86995"/>
              <a:gd name="T16" fmla="*/ 2793491 w 2880359"/>
              <a:gd name="T17" fmla="*/ 0 h 86995"/>
              <a:gd name="T18" fmla="*/ 2793491 w 2880359"/>
              <a:gd name="T19" fmla="*/ 86867 h 86995"/>
              <a:gd name="T20" fmla="*/ 2851404 w 2880359"/>
              <a:gd name="T21" fmla="*/ 57911 h 86995"/>
              <a:gd name="T22" fmla="*/ 2807969 w 2880359"/>
              <a:gd name="T23" fmla="*/ 57911 h 86995"/>
              <a:gd name="T24" fmla="*/ 2807969 w 2880359"/>
              <a:gd name="T25" fmla="*/ 28955 h 86995"/>
              <a:gd name="T26" fmla="*/ 2851404 w 2880359"/>
              <a:gd name="T27" fmla="*/ 28955 h 86995"/>
              <a:gd name="T28" fmla="*/ 2793491 w 2880359"/>
              <a:gd name="T29" fmla="*/ 0 h 86995"/>
              <a:gd name="T30" fmla="*/ 86868 w 2880359"/>
              <a:gd name="T31" fmla="*/ 28955 h 86995"/>
              <a:gd name="T32" fmla="*/ 72389 w 2880359"/>
              <a:gd name="T33" fmla="*/ 28955 h 86995"/>
              <a:gd name="T34" fmla="*/ 72389 w 2880359"/>
              <a:gd name="T35" fmla="*/ 57911 h 86995"/>
              <a:gd name="T36" fmla="*/ 86868 w 2880359"/>
              <a:gd name="T37" fmla="*/ 57911 h 86995"/>
              <a:gd name="T38" fmla="*/ 86868 w 2880359"/>
              <a:gd name="T39" fmla="*/ 28955 h 86995"/>
              <a:gd name="T40" fmla="*/ 2793491 w 2880359"/>
              <a:gd name="T41" fmla="*/ 28955 h 86995"/>
              <a:gd name="T42" fmla="*/ 86868 w 2880359"/>
              <a:gd name="T43" fmla="*/ 28955 h 86995"/>
              <a:gd name="T44" fmla="*/ 86868 w 2880359"/>
              <a:gd name="T45" fmla="*/ 57911 h 86995"/>
              <a:gd name="T46" fmla="*/ 2793491 w 2880359"/>
              <a:gd name="T47" fmla="*/ 57911 h 86995"/>
              <a:gd name="T48" fmla="*/ 2793491 w 2880359"/>
              <a:gd name="T49" fmla="*/ 28955 h 86995"/>
              <a:gd name="T50" fmla="*/ 2851404 w 2880359"/>
              <a:gd name="T51" fmla="*/ 28955 h 86995"/>
              <a:gd name="T52" fmla="*/ 2807969 w 2880359"/>
              <a:gd name="T53" fmla="*/ 28955 h 86995"/>
              <a:gd name="T54" fmla="*/ 2807969 w 2880359"/>
              <a:gd name="T55" fmla="*/ 57911 h 86995"/>
              <a:gd name="T56" fmla="*/ 2851404 w 2880359"/>
              <a:gd name="T57" fmla="*/ 57911 h 86995"/>
              <a:gd name="T58" fmla="*/ 2880360 w 2880359"/>
              <a:gd name="T59" fmla="*/ 43433 h 86995"/>
              <a:gd name="T60" fmla="*/ 2851404 w 2880359"/>
              <a:gd name="T61" fmla="*/ 28955 h 8699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880359"/>
              <a:gd name="T94" fmla="*/ 0 h 86995"/>
              <a:gd name="T95" fmla="*/ 2880359 w 2880359"/>
              <a:gd name="T96" fmla="*/ 86995 h 86995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880359" h="86995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1"/>
                </a:lnTo>
                <a:lnTo>
                  <a:pt x="72389" y="57911"/>
                </a:lnTo>
                <a:lnTo>
                  <a:pt x="72389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2880359" h="86995">
                <a:moveTo>
                  <a:pt x="2793491" y="0"/>
                </a:moveTo>
                <a:lnTo>
                  <a:pt x="2793491" y="86867"/>
                </a:lnTo>
                <a:lnTo>
                  <a:pt x="2851404" y="57911"/>
                </a:lnTo>
                <a:lnTo>
                  <a:pt x="2807969" y="57911"/>
                </a:lnTo>
                <a:lnTo>
                  <a:pt x="2807969" y="28955"/>
                </a:lnTo>
                <a:lnTo>
                  <a:pt x="2851404" y="28955"/>
                </a:lnTo>
                <a:lnTo>
                  <a:pt x="2793491" y="0"/>
                </a:lnTo>
                <a:close/>
              </a:path>
              <a:path w="2880359" h="86995">
                <a:moveTo>
                  <a:pt x="86868" y="28955"/>
                </a:moveTo>
                <a:lnTo>
                  <a:pt x="72389" y="28955"/>
                </a:lnTo>
                <a:lnTo>
                  <a:pt x="72389" y="57911"/>
                </a:lnTo>
                <a:lnTo>
                  <a:pt x="86868" y="57911"/>
                </a:lnTo>
                <a:lnTo>
                  <a:pt x="86868" y="28955"/>
                </a:lnTo>
                <a:close/>
              </a:path>
              <a:path w="2880359" h="86995">
                <a:moveTo>
                  <a:pt x="2793491" y="28955"/>
                </a:moveTo>
                <a:lnTo>
                  <a:pt x="86868" y="28955"/>
                </a:lnTo>
                <a:lnTo>
                  <a:pt x="86868" y="57911"/>
                </a:lnTo>
                <a:lnTo>
                  <a:pt x="2793491" y="57911"/>
                </a:lnTo>
                <a:lnTo>
                  <a:pt x="2793491" y="28955"/>
                </a:lnTo>
                <a:close/>
              </a:path>
              <a:path w="2880359" h="86995">
                <a:moveTo>
                  <a:pt x="2851404" y="28955"/>
                </a:moveTo>
                <a:lnTo>
                  <a:pt x="2807969" y="28955"/>
                </a:lnTo>
                <a:lnTo>
                  <a:pt x="2807969" y="57911"/>
                </a:lnTo>
                <a:lnTo>
                  <a:pt x="2851404" y="57911"/>
                </a:lnTo>
                <a:lnTo>
                  <a:pt x="2880360" y="43433"/>
                </a:lnTo>
                <a:lnTo>
                  <a:pt x="2851404" y="2895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65363" y="5153025"/>
          <a:ext cx="4608512" cy="1295400"/>
        </p:xfrm>
        <a:graphic>
          <a:graphicData uri="http://schemas.openxmlformats.org/drawingml/2006/table">
            <a:tbl>
              <a:tblPr/>
              <a:tblGrid>
                <a:gridCol w="574675"/>
                <a:gridCol w="576262"/>
                <a:gridCol w="576263"/>
                <a:gridCol w="576262"/>
                <a:gridCol w="576263"/>
                <a:gridCol w="574675"/>
                <a:gridCol w="576262"/>
                <a:gridCol w="57785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711200">
                <a:tc gridSpan="3">
                  <a:txBody>
                    <a:bodyPr/>
                    <a:lstStyle/>
                    <a:p>
                      <a:pPr marL="3730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Subnet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Host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995" name="object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4927A0CF-9971-4185-832E-AB5878B3FBAA}" type="slidenum">
              <a:rPr lang="en-US" smtClean="0"/>
              <a:pPr marL="111125"/>
              <a:t>31</a:t>
            </a:fld>
            <a:endParaRPr lang="th-TH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Subnet</a:t>
            </a:r>
            <a:r>
              <a:rPr spc="-8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2550" y="2719388"/>
            <a:ext cx="1751013" cy="533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800" spc="-195" baseline="-6076" dirty="0">
                <a:latin typeface="Tahoma"/>
                <a:cs typeface="Tahoma"/>
              </a:rPr>
              <a:t>.</a:t>
            </a:r>
            <a:r>
              <a:rPr sz="1800" b="1" spc="-130" dirty="0">
                <a:latin typeface="Tahoma"/>
                <a:cs typeface="Tahoma"/>
              </a:rPr>
              <a:t>1 </a:t>
            </a:r>
            <a:r>
              <a:rPr sz="1800" b="1" dirty="0">
                <a:latin typeface="Tahoma"/>
                <a:cs typeface="Tahoma"/>
              </a:rPr>
              <a:t>1 1 0 0 0 0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663" y="2935288"/>
            <a:ext cx="1458912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Subnet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Mask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31975" y="2344738"/>
          <a:ext cx="1517650" cy="360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/>
                <a:gridCol w="188975"/>
                <a:gridCol w="190500"/>
                <a:gridCol w="190500"/>
                <a:gridCol w="188976"/>
                <a:gridCol w="189737"/>
                <a:gridCol w="189737"/>
                <a:gridCol w="188975"/>
              </a:tblGrid>
              <a:tr h="359663"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14713" y="2344738"/>
          <a:ext cx="1517650" cy="35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975"/>
                <a:gridCol w="190500"/>
                <a:gridCol w="188975"/>
                <a:gridCol w="190500"/>
                <a:gridCol w="188975"/>
                <a:gridCol w="190500"/>
                <a:gridCol w="188975"/>
                <a:gridCol w="190500"/>
              </a:tblGrid>
              <a:tr h="358139"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95863" y="2344738"/>
          <a:ext cx="1517650" cy="35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/>
                <a:gridCol w="188975"/>
                <a:gridCol w="190500"/>
                <a:gridCol w="188975"/>
                <a:gridCol w="190500"/>
                <a:gridCol w="188975"/>
                <a:gridCol w="190500"/>
                <a:gridCol w="188975"/>
              </a:tblGrid>
              <a:tr h="358139"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95959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577013" y="2344738"/>
          <a:ext cx="1519237" cy="35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/>
                <a:gridCol w="188975"/>
                <a:gridCol w="190500"/>
                <a:gridCol w="190500"/>
                <a:gridCol w="188975"/>
                <a:gridCol w="190500"/>
                <a:gridCol w="188975"/>
                <a:gridCol w="190500"/>
              </a:tblGrid>
              <a:tr h="358139"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421438" y="1890713"/>
            <a:ext cx="811212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Subnet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8225" y="1890713"/>
            <a:ext cx="536575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H</a:t>
            </a:r>
            <a:r>
              <a:rPr sz="2000" spc="5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st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1046" name="object 11"/>
          <p:cNvSpPr>
            <a:spLocks/>
          </p:cNvSpPr>
          <p:nvPr/>
        </p:nvSpPr>
        <p:spPr bwMode="auto">
          <a:xfrm>
            <a:off x="6589713" y="2149475"/>
            <a:ext cx="576262" cy="114300"/>
          </a:xfrm>
          <a:custGeom>
            <a:avLst/>
            <a:gdLst>
              <a:gd name="T0" fmla="*/ 114300 w 576579"/>
              <a:gd name="T1" fmla="*/ 0 h 114300"/>
              <a:gd name="T2" fmla="*/ 0 w 576579"/>
              <a:gd name="T3" fmla="*/ 57150 h 114300"/>
              <a:gd name="T4" fmla="*/ 114300 w 576579"/>
              <a:gd name="T5" fmla="*/ 114300 h 114300"/>
              <a:gd name="T6" fmla="*/ 114300 w 576579"/>
              <a:gd name="T7" fmla="*/ 76200 h 114300"/>
              <a:gd name="T8" fmla="*/ 95250 w 576579"/>
              <a:gd name="T9" fmla="*/ 76200 h 114300"/>
              <a:gd name="T10" fmla="*/ 95250 w 576579"/>
              <a:gd name="T11" fmla="*/ 38100 h 114300"/>
              <a:gd name="T12" fmla="*/ 114300 w 576579"/>
              <a:gd name="T13" fmla="*/ 38100 h 114300"/>
              <a:gd name="T14" fmla="*/ 114300 w 576579"/>
              <a:gd name="T15" fmla="*/ 0 h 114300"/>
              <a:gd name="T16" fmla="*/ 461771 w 576579"/>
              <a:gd name="T17" fmla="*/ 0 h 114300"/>
              <a:gd name="T18" fmla="*/ 461771 w 576579"/>
              <a:gd name="T19" fmla="*/ 114300 h 114300"/>
              <a:gd name="T20" fmla="*/ 537971 w 576579"/>
              <a:gd name="T21" fmla="*/ 76200 h 114300"/>
              <a:gd name="T22" fmla="*/ 480821 w 576579"/>
              <a:gd name="T23" fmla="*/ 76200 h 114300"/>
              <a:gd name="T24" fmla="*/ 480821 w 576579"/>
              <a:gd name="T25" fmla="*/ 38100 h 114300"/>
              <a:gd name="T26" fmla="*/ 537971 w 576579"/>
              <a:gd name="T27" fmla="*/ 38100 h 114300"/>
              <a:gd name="T28" fmla="*/ 461771 w 576579"/>
              <a:gd name="T29" fmla="*/ 0 h 114300"/>
              <a:gd name="T30" fmla="*/ 114300 w 576579"/>
              <a:gd name="T31" fmla="*/ 38100 h 114300"/>
              <a:gd name="T32" fmla="*/ 95250 w 576579"/>
              <a:gd name="T33" fmla="*/ 38100 h 114300"/>
              <a:gd name="T34" fmla="*/ 95250 w 576579"/>
              <a:gd name="T35" fmla="*/ 76200 h 114300"/>
              <a:gd name="T36" fmla="*/ 114300 w 576579"/>
              <a:gd name="T37" fmla="*/ 76200 h 114300"/>
              <a:gd name="T38" fmla="*/ 114300 w 576579"/>
              <a:gd name="T39" fmla="*/ 38100 h 114300"/>
              <a:gd name="T40" fmla="*/ 461771 w 576579"/>
              <a:gd name="T41" fmla="*/ 38100 h 114300"/>
              <a:gd name="T42" fmla="*/ 114300 w 576579"/>
              <a:gd name="T43" fmla="*/ 38100 h 114300"/>
              <a:gd name="T44" fmla="*/ 114300 w 576579"/>
              <a:gd name="T45" fmla="*/ 76200 h 114300"/>
              <a:gd name="T46" fmla="*/ 461771 w 576579"/>
              <a:gd name="T47" fmla="*/ 76200 h 114300"/>
              <a:gd name="T48" fmla="*/ 461771 w 576579"/>
              <a:gd name="T49" fmla="*/ 38100 h 114300"/>
              <a:gd name="T50" fmla="*/ 537971 w 576579"/>
              <a:gd name="T51" fmla="*/ 38100 h 114300"/>
              <a:gd name="T52" fmla="*/ 480821 w 576579"/>
              <a:gd name="T53" fmla="*/ 38100 h 114300"/>
              <a:gd name="T54" fmla="*/ 480821 w 576579"/>
              <a:gd name="T55" fmla="*/ 76200 h 114300"/>
              <a:gd name="T56" fmla="*/ 537971 w 576579"/>
              <a:gd name="T57" fmla="*/ 76200 h 114300"/>
              <a:gd name="T58" fmla="*/ 576071 w 576579"/>
              <a:gd name="T59" fmla="*/ 57150 h 114300"/>
              <a:gd name="T60" fmla="*/ 537971 w 576579"/>
              <a:gd name="T61" fmla="*/ 38100 h 1143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576579"/>
              <a:gd name="T94" fmla="*/ 0 h 114300"/>
              <a:gd name="T95" fmla="*/ 576579 w 576579"/>
              <a:gd name="T96" fmla="*/ 114300 h 11430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57657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576579" h="114300">
                <a:moveTo>
                  <a:pt x="461771" y="0"/>
                </a:moveTo>
                <a:lnTo>
                  <a:pt x="461771" y="114300"/>
                </a:lnTo>
                <a:lnTo>
                  <a:pt x="537971" y="76200"/>
                </a:lnTo>
                <a:lnTo>
                  <a:pt x="480821" y="76200"/>
                </a:lnTo>
                <a:lnTo>
                  <a:pt x="480821" y="38100"/>
                </a:lnTo>
                <a:lnTo>
                  <a:pt x="537971" y="38100"/>
                </a:lnTo>
                <a:lnTo>
                  <a:pt x="461771" y="0"/>
                </a:lnTo>
                <a:close/>
              </a:path>
              <a:path w="57657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576579" h="114300">
                <a:moveTo>
                  <a:pt x="461771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461771" y="76200"/>
                </a:lnTo>
                <a:lnTo>
                  <a:pt x="461771" y="38100"/>
                </a:lnTo>
                <a:close/>
              </a:path>
              <a:path w="576579" h="114300">
                <a:moveTo>
                  <a:pt x="537971" y="38100"/>
                </a:moveTo>
                <a:lnTo>
                  <a:pt x="480821" y="38100"/>
                </a:lnTo>
                <a:lnTo>
                  <a:pt x="480821" y="76200"/>
                </a:lnTo>
                <a:lnTo>
                  <a:pt x="537971" y="76200"/>
                </a:lnTo>
                <a:lnTo>
                  <a:pt x="576071" y="57150"/>
                </a:lnTo>
                <a:lnTo>
                  <a:pt x="537971" y="38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47" name="object 12"/>
          <p:cNvSpPr>
            <a:spLocks/>
          </p:cNvSpPr>
          <p:nvPr/>
        </p:nvSpPr>
        <p:spPr bwMode="auto">
          <a:xfrm>
            <a:off x="7164388" y="2149475"/>
            <a:ext cx="938212" cy="114300"/>
          </a:xfrm>
          <a:custGeom>
            <a:avLst/>
            <a:gdLst>
              <a:gd name="T0" fmla="*/ 114300 w 937259"/>
              <a:gd name="T1" fmla="*/ 0 h 114300"/>
              <a:gd name="T2" fmla="*/ 0 w 937259"/>
              <a:gd name="T3" fmla="*/ 57150 h 114300"/>
              <a:gd name="T4" fmla="*/ 114300 w 937259"/>
              <a:gd name="T5" fmla="*/ 114300 h 114300"/>
              <a:gd name="T6" fmla="*/ 114300 w 937259"/>
              <a:gd name="T7" fmla="*/ 76200 h 114300"/>
              <a:gd name="T8" fmla="*/ 95250 w 937259"/>
              <a:gd name="T9" fmla="*/ 76200 h 114300"/>
              <a:gd name="T10" fmla="*/ 95250 w 937259"/>
              <a:gd name="T11" fmla="*/ 38100 h 114300"/>
              <a:gd name="T12" fmla="*/ 114300 w 937259"/>
              <a:gd name="T13" fmla="*/ 38100 h 114300"/>
              <a:gd name="T14" fmla="*/ 114300 w 937259"/>
              <a:gd name="T15" fmla="*/ 0 h 114300"/>
              <a:gd name="T16" fmla="*/ 822960 w 937259"/>
              <a:gd name="T17" fmla="*/ 0 h 114300"/>
              <a:gd name="T18" fmla="*/ 822960 w 937259"/>
              <a:gd name="T19" fmla="*/ 114300 h 114300"/>
              <a:gd name="T20" fmla="*/ 899160 w 937259"/>
              <a:gd name="T21" fmla="*/ 76200 h 114300"/>
              <a:gd name="T22" fmla="*/ 842010 w 937259"/>
              <a:gd name="T23" fmla="*/ 76200 h 114300"/>
              <a:gd name="T24" fmla="*/ 842010 w 937259"/>
              <a:gd name="T25" fmla="*/ 38100 h 114300"/>
              <a:gd name="T26" fmla="*/ 899160 w 937259"/>
              <a:gd name="T27" fmla="*/ 38100 h 114300"/>
              <a:gd name="T28" fmla="*/ 822960 w 937259"/>
              <a:gd name="T29" fmla="*/ 0 h 114300"/>
              <a:gd name="T30" fmla="*/ 114300 w 937259"/>
              <a:gd name="T31" fmla="*/ 38100 h 114300"/>
              <a:gd name="T32" fmla="*/ 95250 w 937259"/>
              <a:gd name="T33" fmla="*/ 38100 h 114300"/>
              <a:gd name="T34" fmla="*/ 95250 w 937259"/>
              <a:gd name="T35" fmla="*/ 76200 h 114300"/>
              <a:gd name="T36" fmla="*/ 114300 w 937259"/>
              <a:gd name="T37" fmla="*/ 76200 h 114300"/>
              <a:gd name="T38" fmla="*/ 114300 w 937259"/>
              <a:gd name="T39" fmla="*/ 38100 h 114300"/>
              <a:gd name="T40" fmla="*/ 822960 w 937259"/>
              <a:gd name="T41" fmla="*/ 38100 h 114300"/>
              <a:gd name="T42" fmla="*/ 114300 w 937259"/>
              <a:gd name="T43" fmla="*/ 38100 h 114300"/>
              <a:gd name="T44" fmla="*/ 114300 w 937259"/>
              <a:gd name="T45" fmla="*/ 76200 h 114300"/>
              <a:gd name="T46" fmla="*/ 822960 w 937259"/>
              <a:gd name="T47" fmla="*/ 76200 h 114300"/>
              <a:gd name="T48" fmla="*/ 822960 w 937259"/>
              <a:gd name="T49" fmla="*/ 38100 h 114300"/>
              <a:gd name="T50" fmla="*/ 899160 w 937259"/>
              <a:gd name="T51" fmla="*/ 38100 h 114300"/>
              <a:gd name="T52" fmla="*/ 842010 w 937259"/>
              <a:gd name="T53" fmla="*/ 38100 h 114300"/>
              <a:gd name="T54" fmla="*/ 842010 w 937259"/>
              <a:gd name="T55" fmla="*/ 76200 h 114300"/>
              <a:gd name="T56" fmla="*/ 899160 w 937259"/>
              <a:gd name="T57" fmla="*/ 76200 h 114300"/>
              <a:gd name="T58" fmla="*/ 937260 w 937259"/>
              <a:gd name="T59" fmla="*/ 57150 h 114300"/>
              <a:gd name="T60" fmla="*/ 899160 w 937259"/>
              <a:gd name="T61" fmla="*/ 38100 h 1143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937259"/>
              <a:gd name="T94" fmla="*/ 0 h 114300"/>
              <a:gd name="T95" fmla="*/ 937259 w 937259"/>
              <a:gd name="T96" fmla="*/ 114300 h 11430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9372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937259" h="114300">
                <a:moveTo>
                  <a:pt x="822960" y="0"/>
                </a:moveTo>
                <a:lnTo>
                  <a:pt x="822960" y="114300"/>
                </a:lnTo>
                <a:lnTo>
                  <a:pt x="899160" y="76200"/>
                </a:lnTo>
                <a:lnTo>
                  <a:pt x="842010" y="76200"/>
                </a:lnTo>
                <a:lnTo>
                  <a:pt x="842010" y="38100"/>
                </a:lnTo>
                <a:lnTo>
                  <a:pt x="899160" y="38100"/>
                </a:lnTo>
                <a:lnTo>
                  <a:pt x="822960" y="0"/>
                </a:lnTo>
                <a:close/>
              </a:path>
              <a:path w="93725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937259" h="114300">
                <a:moveTo>
                  <a:pt x="82296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822960" y="76200"/>
                </a:lnTo>
                <a:lnTo>
                  <a:pt x="822960" y="38100"/>
                </a:lnTo>
                <a:close/>
              </a:path>
              <a:path w="937259" h="114300">
                <a:moveTo>
                  <a:pt x="899160" y="38100"/>
                </a:moveTo>
                <a:lnTo>
                  <a:pt x="842010" y="38100"/>
                </a:lnTo>
                <a:lnTo>
                  <a:pt x="842010" y="76200"/>
                </a:lnTo>
                <a:lnTo>
                  <a:pt x="899160" y="76200"/>
                </a:lnTo>
                <a:lnTo>
                  <a:pt x="937260" y="57150"/>
                </a:lnTo>
                <a:lnTo>
                  <a:pt x="899160" y="381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2419350" y="2763838"/>
            <a:ext cx="1012825" cy="911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585"/>
              </a:lnSpc>
              <a:spcBef>
                <a:spcPts val="0"/>
              </a:spcBef>
              <a:spcAft>
                <a:spcPts val="0"/>
              </a:spcAft>
              <a:tabLst>
                <a:tab pos="876300" algn="l"/>
              </a:tabLst>
              <a:defRPr/>
            </a:pPr>
            <a:r>
              <a:rPr sz="3000" spc="-7" baseline="1388" dirty="0">
                <a:latin typeface="Tahoma"/>
                <a:cs typeface="Tahoma"/>
              </a:rPr>
              <a:t>25</a:t>
            </a:r>
            <a:r>
              <a:rPr sz="3000" baseline="1388" dirty="0">
                <a:latin typeface="Tahoma"/>
                <a:cs typeface="Tahoma"/>
              </a:rPr>
              <a:t>5	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2700" fontAlgn="auto">
              <a:lnSpc>
                <a:spcPts val="3585"/>
              </a:lnSpc>
              <a:spcBef>
                <a:spcPts val="0"/>
              </a:spcBef>
              <a:spcAft>
                <a:spcPts val="0"/>
              </a:spcAft>
              <a:tabLst>
                <a:tab pos="876300" algn="l"/>
              </a:tabLst>
              <a:defRPr/>
            </a:pPr>
            <a:r>
              <a:rPr sz="3000" spc="-7" baseline="1388" dirty="0">
                <a:latin typeface="Tahoma"/>
                <a:cs typeface="Tahoma"/>
              </a:rPr>
              <a:t>25</a:t>
            </a:r>
            <a:r>
              <a:rPr sz="3000" baseline="1388" dirty="0">
                <a:latin typeface="Tahoma"/>
                <a:cs typeface="Tahoma"/>
              </a:rPr>
              <a:t>5	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1049" name="object 2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72AD6A76-E324-41C5-B692-BDC25A0C5CBA}" type="slidenum">
              <a:rPr lang="en-US" smtClean="0"/>
              <a:pPr marL="111125"/>
              <a:t>32</a:t>
            </a:fld>
            <a:endParaRPr lang="th-TH" smtClean="0"/>
          </a:p>
        </p:txBody>
      </p:sp>
      <p:sp>
        <p:nvSpPr>
          <p:cNvPr id="41050" name="object 14"/>
          <p:cNvSpPr txBox="1">
            <a:spLocks noChangeArrowheads="1"/>
          </p:cNvSpPr>
          <p:nvPr/>
        </p:nvSpPr>
        <p:spPr bwMode="auto">
          <a:xfrm>
            <a:off x="4848225" y="2763838"/>
            <a:ext cx="1492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3588"/>
              </a:lnSpc>
            </a:pPr>
            <a:r>
              <a:rPr lang="th-TH" sz="3200">
                <a:latin typeface="Tahoma" pitchFamily="34" charset="0"/>
                <a:cs typeface="Tahoma" pitchFamily="34" charset="0"/>
              </a:rPr>
              <a:t>.</a:t>
            </a:r>
          </a:p>
          <a:p>
            <a:pPr marL="12700">
              <a:lnSpc>
                <a:spcPts val="3588"/>
              </a:lnSpc>
            </a:pPr>
            <a:r>
              <a:rPr lang="th-TH" sz="320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41051" name="object 15"/>
          <p:cNvSpPr txBox="1">
            <a:spLocks noChangeArrowheads="1"/>
          </p:cNvSpPr>
          <p:nvPr/>
        </p:nvSpPr>
        <p:spPr bwMode="auto">
          <a:xfrm>
            <a:off x="6432550" y="3186113"/>
            <a:ext cx="149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41052" name="object 16"/>
          <p:cNvSpPr txBox="1">
            <a:spLocks noChangeArrowheads="1"/>
          </p:cNvSpPr>
          <p:nvPr/>
        </p:nvSpPr>
        <p:spPr bwMode="auto">
          <a:xfrm>
            <a:off x="6999288" y="3321050"/>
            <a:ext cx="44291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Tahoma" pitchFamily="34" charset="0"/>
                <a:cs typeface="Tahoma" pitchFamily="34" charset="0"/>
              </a:rPr>
              <a:t>224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47688" y="3906838"/>
            <a:ext cx="1155700" cy="3095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Subnet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1054" name="object 18"/>
          <p:cNvSpPr txBox="1">
            <a:spLocks noChangeArrowheads="1"/>
          </p:cNvSpPr>
          <p:nvPr/>
        </p:nvSpPr>
        <p:spPr bwMode="auto">
          <a:xfrm>
            <a:off x="4848225" y="3689350"/>
            <a:ext cx="149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432550" y="3692525"/>
            <a:ext cx="1849438" cy="4857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8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.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000</a:t>
            </a:r>
            <a:r>
              <a:rPr sz="2000" dirty="0">
                <a:latin typeface="Tahoma"/>
                <a:cs typeface="Tahoma"/>
              </a:rPr>
              <a:t>00000 =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6638" y="3978275"/>
            <a:ext cx="152400" cy="776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5875" fontAlgn="auto">
              <a:lnSpc>
                <a:spcPts val="3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30963" y="3997325"/>
            <a:ext cx="1990725" cy="768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800" baseline="2604" dirty="0">
                <a:latin typeface="Tahoma"/>
                <a:cs typeface="Tahoma"/>
              </a:rPr>
              <a:t>.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001</a:t>
            </a:r>
            <a:r>
              <a:rPr sz="2000" dirty="0">
                <a:latin typeface="Tahoma"/>
                <a:cs typeface="Tahoma"/>
              </a:rPr>
              <a:t>00000 =</a:t>
            </a:r>
            <a:r>
              <a:rPr sz="2000" spc="-2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32</a:t>
            </a:r>
            <a:endParaRPr sz="2000">
              <a:latin typeface="Tahoma"/>
              <a:cs typeface="Tahoma"/>
            </a:endParaRPr>
          </a:p>
          <a:p>
            <a:pPr marL="15240" fontAlgn="auto">
              <a:lnSpc>
                <a:spcPts val="29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800" baseline="5208" dirty="0">
                <a:latin typeface="Tahoma"/>
                <a:cs typeface="Tahoma"/>
              </a:rPr>
              <a:t>.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010</a:t>
            </a:r>
            <a:r>
              <a:rPr sz="2000" dirty="0">
                <a:latin typeface="Tahoma"/>
                <a:cs typeface="Tahoma"/>
              </a:rPr>
              <a:t>00000 =</a:t>
            </a:r>
            <a:r>
              <a:rPr sz="2000" spc="-2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64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27475" y="2898775"/>
            <a:ext cx="446088" cy="2457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1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255</a:t>
            </a:r>
            <a:endParaRPr sz="2000">
              <a:latin typeface="Tahoma"/>
              <a:cs typeface="Tahoma"/>
            </a:endParaRPr>
          </a:p>
          <a:p>
            <a:pPr marL="17145" fontAlgn="auto">
              <a:spcBef>
                <a:spcPts val="925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255</a:t>
            </a:r>
            <a:endParaRPr sz="2000">
              <a:latin typeface="Tahoma"/>
              <a:cs typeface="Tahoma"/>
            </a:endParaRPr>
          </a:p>
          <a:p>
            <a:pPr marL="17145" fontAlgn="auto">
              <a:lnSpc>
                <a:spcPts val="2340"/>
              </a:lnSpc>
              <a:spcBef>
                <a:spcPts val="156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30</a:t>
            </a:r>
            <a:endParaRPr sz="2000">
              <a:latin typeface="Tahoma"/>
              <a:cs typeface="Tahoma"/>
            </a:endParaRPr>
          </a:p>
          <a:p>
            <a:pPr marL="15875" fontAlgn="auto">
              <a:lnSpc>
                <a:spcPts val="22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30</a:t>
            </a:r>
            <a:endParaRPr sz="2000">
              <a:latin typeface="Tahoma"/>
              <a:cs typeface="Tahoma"/>
            </a:endParaRPr>
          </a:p>
          <a:p>
            <a:pPr marL="19050" fontAlgn="auto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30</a:t>
            </a:r>
            <a:endParaRPr sz="2000">
              <a:latin typeface="Tahoma"/>
              <a:cs typeface="Tahoma"/>
            </a:endParaRPr>
          </a:p>
          <a:p>
            <a:pPr marL="17145" fontAlgn="auto">
              <a:lnSpc>
                <a:spcPts val="2330"/>
              </a:lnSpc>
              <a:spcBef>
                <a:spcPts val="409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30</a:t>
            </a:r>
            <a:endParaRPr sz="2000">
              <a:latin typeface="Tahoma"/>
              <a:cs typeface="Tahoma"/>
            </a:endParaRPr>
          </a:p>
          <a:p>
            <a:pPr marL="12700" fontAlgn="auto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30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87988" y="2898775"/>
            <a:ext cx="446087" cy="2457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14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255</a:t>
            </a:r>
            <a:endParaRPr sz="2000">
              <a:latin typeface="Tahoma"/>
              <a:cs typeface="Tahoma"/>
            </a:endParaRPr>
          </a:p>
          <a:p>
            <a:pPr marL="17145" fontAlgn="auto">
              <a:spcBef>
                <a:spcPts val="925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255</a:t>
            </a:r>
            <a:endParaRPr sz="2000">
              <a:latin typeface="Tahoma"/>
              <a:cs typeface="Tahoma"/>
            </a:endParaRPr>
          </a:p>
          <a:p>
            <a:pPr marL="17145" fontAlgn="auto">
              <a:lnSpc>
                <a:spcPts val="2340"/>
              </a:lnSpc>
              <a:spcBef>
                <a:spcPts val="156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12</a:t>
            </a:r>
            <a:endParaRPr sz="2000">
              <a:latin typeface="Tahoma"/>
              <a:cs typeface="Tahoma"/>
            </a:endParaRPr>
          </a:p>
          <a:p>
            <a:pPr marL="15240" fontAlgn="auto">
              <a:lnSpc>
                <a:spcPts val="227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12</a:t>
            </a:r>
            <a:endParaRPr sz="2000">
              <a:latin typeface="Tahoma"/>
              <a:cs typeface="Tahoma"/>
            </a:endParaRPr>
          </a:p>
          <a:p>
            <a:pPr marL="19050" fontAlgn="auto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12</a:t>
            </a:r>
            <a:endParaRPr sz="2000">
              <a:latin typeface="Tahoma"/>
              <a:cs typeface="Tahoma"/>
            </a:endParaRPr>
          </a:p>
          <a:p>
            <a:pPr marL="17145" fontAlgn="auto">
              <a:lnSpc>
                <a:spcPts val="2330"/>
              </a:lnSpc>
              <a:spcBef>
                <a:spcPts val="409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12</a:t>
            </a:r>
            <a:endParaRPr sz="2000">
              <a:latin typeface="Tahoma"/>
              <a:cs typeface="Tahoma"/>
            </a:endParaRPr>
          </a:p>
          <a:p>
            <a:pPr marL="12700" fontAlgn="auto">
              <a:lnSpc>
                <a:spcPts val="23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12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14588" y="3689350"/>
            <a:ext cx="1017587" cy="1709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145" fontAlgn="auto">
              <a:lnSpc>
                <a:spcPts val="3055"/>
              </a:lnSpc>
              <a:spcBef>
                <a:spcPts val="0"/>
              </a:spcBef>
              <a:spcAft>
                <a:spcPts val="0"/>
              </a:spcAft>
              <a:tabLst>
                <a:tab pos="880744" algn="l"/>
              </a:tabLst>
              <a:defRPr/>
            </a:pPr>
            <a:r>
              <a:rPr sz="3000" spc="-7" baseline="1388" dirty="0">
                <a:latin typeface="Tahoma"/>
                <a:cs typeface="Tahoma"/>
              </a:rPr>
              <a:t>19</a:t>
            </a:r>
            <a:r>
              <a:rPr sz="3000" baseline="1388" dirty="0">
                <a:latin typeface="Tahoma"/>
                <a:cs typeface="Tahoma"/>
              </a:rPr>
              <a:t>4	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5240" fontAlgn="auto">
              <a:lnSpc>
                <a:spcPts val="2270"/>
              </a:lnSpc>
              <a:spcBef>
                <a:spcPts val="0"/>
              </a:spcBef>
              <a:spcAft>
                <a:spcPts val="0"/>
              </a:spcAft>
              <a:tabLst>
                <a:tab pos="879475" algn="l"/>
              </a:tabLst>
              <a:defRPr/>
            </a:pPr>
            <a:r>
              <a:rPr sz="3000" spc="-7" baseline="1388" dirty="0">
                <a:latin typeface="Tahoma"/>
                <a:cs typeface="Tahoma"/>
              </a:rPr>
              <a:t>19</a:t>
            </a:r>
            <a:r>
              <a:rPr sz="3000" baseline="1388" dirty="0">
                <a:latin typeface="Tahoma"/>
                <a:cs typeface="Tahoma"/>
              </a:rPr>
              <a:t>4	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9050" fontAlgn="auto">
              <a:lnSpc>
                <a:spcPts val="2540"/>
              </a:lnSpc>
              <a:spcBef>
                <a:spcPts val="0"/>
              </a:spcBef>
              <a:spcAft>
                <a:spcPts val="0"/>
              </a:spcAft>
              <a:tabLst>
                <a:tab pos="882015" algn="l"/>
              </a:tabLst>
              <a:defRPr/>
            </a:pPr>
            <a:r>
              <a:rPr sz="3000" spc="-7" baseline="1388" dirty="0">
                <a:latin typeface="Tahoma"/>
                <a:cs typeface="Tahoma"/>
              </a:rPr>
              <a:t>19</a:t>
            </a:r>
            <a:r>
              <a:rPr sz="3000" baseline="1388" dirty="0">
                <a:latin typeface="Tahoma"/>
                <a:cs typeface="Tahoma"/>
              </a:rPr>
              <a:t>4	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7145" fontAlgn="auto">
              <a:lnSpc>
                <a:spcPts val="2540"/>
              </a:lnSpc>
              <a:spcBef>
                <a:spcPts val="0"/>
              </a:spcBef>
              <a:spcAft>
                <a:spcPts val="0"/>
              </a:spcAft>
              <a:tabLst>
                <a:tab pos="880744" algn="l"/>
              </a:tabLst>
              <a:defRPr/>
            </a:pPr>
            <a:r>
              <a:rPr sz="3000" spc="-7" baseline="1388" dirty="0">
                <a:latin typeface="Tahoma"/>
                <a:cs typeface="Tahoma"/>
              </a:rPr>
              <a:t>19</a:t>
            </a:r>
            <a:r>
              <a:rPr sz="3000" baseline="1388" dirty="0">
                <a:latin typeface="Tahoma"/>
                <a:cs typeface="Tahoma"/>
              </a:rPr>
              <a:t>4	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2700" fontAlgn="auto">
              <a:lnSpc>
                <a:spcPts val="3050"/>
              </a:lnSpc>
              <a:spcBef>
                <a:spcPts val="0"/>
              </a:spcBef>
              <a:spcAft>
                <a:spcPts val="0"/>
              </a:spcAft>
              <a:tabLst>
                <a:tab pos="876300" algn="l"/>
              </a:tabLst>
              <a:defRPr/>
            </a:pPr>
            <a:r>
              <a:rPr sz="3000" spc="-7" baseline="1388" dirty="0">
                <a:latin typeface="Tahoma"/>
                <a:cs typeface="Tahoma"/>
              </a:rPr>
              <a:t>194	</a:t>
            </a: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43463" y="4622800"/>
            <a:ext cx="153987" cy="7762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145" fontAlgn="auto">
              <a:lnSpc>
                <a:spcPts val="3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2700" fontAlgn="auto">
              <a:lnSpc>
                <a:spcPts val="30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27788" y="4608513"/>
            <a:ext cx="2132012" cy="790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145" fontAlgn="auto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800" baseline="-1736" dirty="0">
                <a:latin typeface="Tahoma"/>
                <a:cs typeface="Tahoma"/>
              </a:rPr>
              <a:t>.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011</a:t>
            </a:r>
            <a:r>
              <a:rPr sz="2000" dirty="0">
                <a:latin typeface="Tahoma"/>
                <a:cs typeface="Tahoma"/>
              </a:rPr>
              <a:t>00000 =</a:t>
            </a:r>
            <a:r>
              <a:rPr sz="2000" spc="-25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96</a:t>
            </a:r>
            <a:endParaRPr sz="2000">
              <a:latin typeface="Tahoma"/>
              <a:cs typeface="Tahoma"/>
            </a:endParaRPr>
          </a:p>
          <a:p>
            <a:pPr marL="12700" fontAlgn="auto">
              <a:lnSpc>
                <a:spcPts val="31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. </a:t>
            </a: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100</a:t>
            </a:r>
            <a:r>
              <a:rPr sz="2000" dirty="0">
                <a:latin typeface="Tahoma"/>
                <a:cs typeface="Tahoma"/>
              </a:rPr>
              <a:t>00000 =</a:t>
            </a:r>
            <a:r>
              <a:rPr sz="2000" spc="-2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128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406650" y="5387975"/>
          <a:ext cx="6162675" cy="965200"/>
        </p:xfrm>
        <a:graphic>
          <a:graphicData uri="http://schemas.openxmlformats.org/drawingml/2006/table">
            <a:tbl>
              <a:tblPr/>
              <a:tblGrid>
                <a:gridCol w="2454275"/>
                <a:gridCol w="1370013"/>
                <a:gridCol w="2338387"/>
              </a:tblGrid>
              <a:tr h="304800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ts val="23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85825" algn="l"/>
                          <a:tab pos="1536700" algn="l"/>
                        </a:tabLst>
                      </a:pPr>
                      <a:r>
                        <a:rPr kumimoji="0" lang="th-TH" sz="3000" b="0" i="0" u="none" strike="noStrike" cap="none" normalizeH="0" baseline="1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194	</a:t>
                      </a:r>
                      <a:r>
                        <a:rPr kumimoji="0" lang="th-TH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	</a:t>
                      </a:r>
                      <a:r>
                        <a:rPr kumimoji="0" lang="th-TH" sz="3000" b="0" i="0" u="none" strike="noStrike" cap="none" normalizeH="0" baseline="4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41350" algn="l"/>
                        </a:tabLst>
                      </a:pPr>
                      <a:r>
                        <a:rPr kumimoji="0" lang="th-TH" sz="4800" b="0" i="0" u="none" strike="noStrike" cap="none" normalizeH="0" baseline="-3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	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800" b="0" i="0" u="none" strike="noStrike" cap="none" normalizeH="0" baseline="3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 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101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00000 = 160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ts val="27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85825" algn="l"/>
                          <a:tab pos="1533525" algn="l"/>
                        </a:tabLst>
                      </a:pPr>
                      <a:r>
                        <a:rPr kumimoji="0" lang="th-TH" sz="3000" b="0" i="0" u="none" strike="noStrike" cap="none" normalizeH="0" baseline="1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194	</a:t>
                      </a:r>
                      <a:r>
                        <a:rPr kumimoji="0" lang="th-TH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	</a:t>
                      </a:r>
                      <a:r>
                        <a:rPr kumimoji="0" lang="th-TH" sz="3000" b="0" i="0" u="none" strike="noStrike" cap="none" normalizeH="0" baseline="4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6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9763" algn="l"/>
                        </a:tabLst>
                      </a:pPr>
                      <a:r>
                        <a:rPr kumimoji="0" lang="th-TH" sz="4800" b="0" i="0" u="none" strike="noStrike" cap="none" normalizeH="0" baseline="-3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	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800" b="0" i="0" u="none" strike="noStrike" cap="none" normalizeH="0" baseline="-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 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110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00000 = 192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22225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85825" algn="l"/>
                          <a:tab pos="1536700" algn="l"/>
                        </a:tabLst>
                      </a:pPr>
                      <a:r>
                        <a:rPr kumimoji="0" lang="th-TH" sz="3000" b="0" i="0" u="none" strike="noStrike" cap="none" normalizeH="0" baseline="1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194	</a:t>
                      </a:r>
                      <a:r>
                        <a:rPr kumimoji="0" lang="th-TH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	</a:t>
                      </a:r>
                      <a:r>
                        <a:rPr kumimoji="0" lang="th-TH" sz="3000" b="0" i="0" u="none" strike="noStrike" cap="none" normalizeH="0" baseline="4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41350" algn="l"/>
                        </a:tabLst>
                      </a:pPr>
                      <a:r>
                        <a:rPr kumimoji="0" lang="th-TH" sz="4800" b="0" i="0" u="none" strike="noStrike" cap="none" normalizeH="0" baseline="-3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	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3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800" b="0" i="0" u="none" strike="noStrike" cap="none" normalizeH="0" baseline="-3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. 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111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00000 = 224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09563" y="990600"/>
          <a:ext cx="8424862" cy="601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34"/>
                <a:gridCol w="334518"/>
                <a:gridCol w="625347"/>
                <a:gridCol w="1873250"/>
                <a:gridCol w="1871726"/>
                <a:gridCol w="1800225"/>
                <a:gridCol w="1800225"/>
              </a:tblGrid>
              <a:tr h="806958">
                <a:tc row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2004">
                      <a:solidFill>
                        <a:srgbClr val="1C1C1C"/>
                      </a:solidFill>
                      <a:prstDash val="solid"/>
                    </a:lnR>
                    <a:lnB w="32003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8309">
                        <a:lnSpc>
                          <a:spcPts val="5020"/>
                        </a:lnSpc>
                      </a:pPr>
                      <a:r>
                        <a:rPr sz="4400" spc="-5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Subnet</a:t>
                      </a:r>
                      <a:r>
                        <a:rPr sz="4400" spc="-80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4400" spc="-5" dirty="0">
                          <a:solidFill>
                            <a:srgbClr val="333399"/>
                          </a:solidFill>
                          <a:latin typeface="Tahoma"/>
                          <a:cs typeface="Tahoma"/>
                        </a:rPr>
                        <a:t>Design</a:t>
                      </a:r>
                      <a:endParaRPr sz="4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2004">
                      <a:solidFill>
                        <a:srgbClr val="1C1C1C"/>
                      </a:solidFill>
                      <a:prstDash val="solid"/>
                    </a:lnL>
                    <a:lnB w="32003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48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4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32004">
                      <a:solidFill>
                        <a:srgbClr val="1C1C1C"/>
                      </a:solidFill>
                      <a:prstDash val="solid"/>
                    </a:lnR>
                    <a:lnT w="32003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endParaRPr sz="44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2004">
                      <a:solidFill>
                        <a:srgbClr val="1C1C1C"/>
                      </a:solidFill>
                      <a:prstDash val="solid"/>
                    </a:lnL>
                    <a:lnT w="32003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68249">
                <a:tc gridSpan="3"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Subnet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Subnet</a:t>
                      </a:r>
                      <a:r>
                        <a:rPr sz="20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ID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950" spc="7" baseline="25641" dirty="0">
                          <a:latin typeface="Tahoma"/>
                          <a:cs typeface="Tahoma"/>
                        </a:rPr>
                        <a:t>st</a:t>
                      </a:r>
                      <a:r>
                        <a:rPr sz="1950" spc="209" baseline="2564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Add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Last</a:t>
                      </a:r>
                      <a:r>
                        <a:rPr sz="20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Add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Broadcast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192.30.12.30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192.30.12.31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192.30.12.32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192.30.12.33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192.30.12.62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192.30.12.63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192.30.12.64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192.30.12.65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192.30.12.94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192.30.12.95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192.30.12.96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192.30.12.97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192.30.12.126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192.30.12.127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192.30.12.128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192.30.12.129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192.30.12.158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192.30.12.159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192.30.12.160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192.30.12.161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192.30.12.190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192.30.12.191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192.30.12.192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192.30.12.193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192.30.12.222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192.30.12.223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80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7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192.30.12.224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192.30.12.225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192.30.12.254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192.30.12.255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42054" name="object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DCE0E930-5D00-48CD-9F47-99D2C465AD02}" type="slidenum">
              <a:rPr lang="en-US" smtClean="0"/>
              <a:pPr marL="111125"/>
              <a:t>33</a:t>
            </a:fld>
            <a:endParaRPr lang="th-TH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2667000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</a:t>
            </a:r>
            <a:r>
              <a:rPr spc="-90" dirty="0"/>
              <a:t> </a:t>
            </a:r>
            <a:r>
              <a:rPr dirty="0"/>
              <a:t>Address</a:t>
            </a:r>
          </a:p>
        </p:txBody>
      </p:sp>
      <p:sp>
        <p:nvSpPr>
          <p:cNvPr id="1126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B28DE8B-2AD8-4FB9-BD78-1BE29991E87B}" type="slidenum">
              <a:rPr lang="en-US" smtClean="0"/>
              <a:pPr marL="111125"/>
              <a:t>4</a:t>
            </a:fld>
            <a:endParaRPr lang="th-TH" smtClean="0"/>
          </a:p>
        </p:txBody>
      </p:sp>
      <p:sp>
        <p:nvSpPr>
          <p:cNvPr id="11267" name="object 3"/>
          <p:cNvSpPr txBox="1">
            <a:spLocks noChangeArrowheads="1"/>
          </p:cNvSpPr>
          <p:nvPr/>
        </p:nvSpPr>
        <p:spPr bwMode="auto">
          <a:xfrm>
            <a:off x="906463" y="2062163"/>
            <a:ext cx="7645400" cy="374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5600" indent="-342900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Address space of IPv4 (32 bits)</a:t>
            </a:r>
          </a:p>
          <a:p>
            <a:pPr marL="355600" indent="-342900">
              <a:spcBef>
                <a:spcPts val="575"/>
              </a:spcBef>
              <a:tabLst>
                <a:tab pos="354013" algn="l"/>
                <a:tab pos="355600" algn="l"/>
              </a:tabLst>
            </a:pPr>
            <a:r>
              <a:rPr lang="th-TH" sz="1300">
                <a:solidFill>
                  <a:srgbClr val="FF0000"/>
                </a:solidFill>
                <a:latin typeface="Wingdings" pitchFamily="2" charset="2"/>
                <a:cs typeface="Cordia New" pitchFamily="34" charset="-34"/>
              </a:rPr>
              <a:t></a:t>
            </a:r>
            <a:r>
              <a:rPr lang="th-TH" sz="13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th-TH" sz="2400">
                <a:latin typeface="Tahoma" pitchFamily="34" charset="0"/>
                <a:cs typeface="Tahoma" pitchFamily="34" charset="0"/>
              </a:rPr>
              <a:t>2</a:t>
            </a:r>
            <a:r>
              <a:rPr lang="th-TH" sz="2400" baseline="24000">
                <a:latin typeface="Tahoma" pitchFamily="34" charset="0"/>
                <a:cs typeface="Tahoma" pitchFamily="34" charset="0"/>
              </a:rPr>
              <a:t>32 </a:t>
            </a:r>
            <a:r>
              <a:rPr lang="th-TH" sz="2400">
                <a:latin typeface="Tahoma" pitchFamily="34" charset="0"/>
                <a:cs typeface="Tahoma" pitchFamily="34" charset="0"/>
              </a:rPr>
              <a:t>= 4,294,967,296</a:t>
            </a:r>
          </a:p>
          <a:p>
            <a:pPr marL="355600" indent="-342900">
              <a:spcBef>
                <a:spcPts val="6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Unique and Universal</a:t>
            </a:r>
          </a:p>
          <a:p>
            <a:pPr marL="755650" lvl="1" indent="-285750">
              <a:spcBef>
                <a:spcPts val="575"/>
              </a:spcBef>
              <a:buClr>
                <a:srgbClr val="FF0000"/>
              </a:buClr>
              <a:buSzPct val="54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 sz="2400">
                <a:latin typeface="Tahoma" pitchFamily="34" charset="0"/>
                <a:cs typeface="Tahoma" pitchFamily="34" charset="0"/>
              </a:rPr>
              <a:t>Local &amp; Global Sense</a:t>
            </a:r>
          </a:p>
          <a:p>
            <a:pPr marL="355600" indent="-342900">
              <a:spcBef>
                <a:spcPts val="663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Assigned by National Registries</a:t>
            </a:r>
          </a:p>
          <a:p>
            <a:pPr marL="355600" indent="-342900">
              <a:lnSpc>
                <a:spcPts val="3038"/>
              </a:lnSpc>
              <a:spcBef>
                <a:spcPts val="1038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Subset from Internet Corporation for Assigned  Names and Number (ICANN)</a:t>
            </a:r>
          </a:p>
          <a:p>
            <a:pPr marL="355600" indent="-342900">
              <a:spcBef>
                <a:spcPts val="625"/>
              </a:spcBef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4013" algn="l"/>
                <a:tab pos="355600" algn="l"/>
              </a:tabLst>
            </a:pPr>
            <a:r>
              <a:rPr lang="th-TH">
                <a:latin typeface="Tahoma" pitchFamily="34" charset="0"/>
                <a:cs typeface="Tahoma" pitchFamily="34" charset="0"/>
              </a:rPr>
              <a:t>Does an IP address represent a machine </a:t>
            </a:r>
            <a:r>
              <a:rPr lang="th-TH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?</a:t>
            </a:r>
            <a:endParaRPr lang="th-TH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Internet</a:t>
            </a:r>
            <a:r>
              <a:rPr spc="-80" dirty="0"/>
              <a:t> </a:t>
            </a:r>
            <a:r>
              <a:rPr dirty="0"/>
              <a:t>Address</a:t>
            </a:r>
          </a:p>
        </p:txBody>
      </p:sp>
      <p:sp>
        <p:nvSpPr>
          <p:cNvPr id="13314" name="object 3"/>
          <p:cNvSpPr>
            <a:spLocks noChangeArrowheads="1"/>
          </p:cNvSpPr>
          <p:nvPr/>
        </p:nvSpPr>
        <p:spPr bwMode="auto">
          <a:xfrm>
            <a:off x="719138" y="2117725"/>
            <a:ext cx="7739062" cy="2835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5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AEEF37E0-FE7B-4557-A30B-082EFE3EE53B}" type="slidenum">
              <a:rPr lang="en-US" smtClean="0"/>
              <a:pPr marL="111125"/>
              <a:t>5</a:t>
            </a:fld>
            <a:endParaRPr lang="th-TH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Internet</a:t>
            </a:r>
            <a:r>
              <a:rPr spc="-85" dirty="0"/>
              <a:t> </a:t>
            </a:r>
            <a:r>
              <a:rPr dirty="0"/>
              <a:t>Classes</a:t>
            </a:r>
          </a:p>
        </p:txBody>
      </p:sp>
      <p:sp>
        <p:nvSpPr>
          <p:cNvPr id="14338" name="object 3"/>
          <p:cNvSpPr>
            <a:spLocks noChangeArrowheads="1"/>
          </p:cNvSpPr>
          <p:nvPr/>
        </p:nvSpPr>
        <p:spPr bwMode="auto">
          <a:xfrm>
            <a:off x="357188" y="2228850"/>
            <a:ext cx="8428037" cy="2800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8038" y="5445125"/>
            <a:ext cx="3268662" cy="466725"/>
          </a:xfrm>
          <a:prstGeom prst="rect">
            <a:avLst/>
          </a:prstGeom>
          <a:solidFill>
            <a:srgbClr val="FFCF00"/>
          </a:solidFill>
          <a:ln w="9144">
            <a:solidFill>
              <a:srgbClr val="000000"/>
            </a:solidFill>
          </a:ln>
        </p:spPr>
        <p:txBody>
          <a:bodyPr lIns="0" tIns="5715" rIns="0" bIns="0">
            <a:spAutoFit/>
          </a:bodyPr>
          <a:lstStyle/>
          <a:p>
            <a:pPr marL="86995" fontAlgn="auto">
              <a:spcBef>
                <a:spcPts val="45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Classfull</a:t>
            </a:r>
            <a:r>
              <a:rPr sz="24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Addressing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340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209A7B03-CCDE-4559-9A6B-4BB6A609AF49}" type="slidenum">
              <a:rPr lang="en-US" smtClean="0"/>
              <a:pPr marL="111125"/>
              <a:t>6</a:t>
            </a:fld>
            <a:endParaRPr lang="th-TH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892175"/>
            <a:ext cx="4097337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Address</a:t>
            </a:r>
            <a:r>
              <a:rPr spc="-110" dirty="0"/>
              <a:t> </a:t>
            </a:r>
            <a:r>
              <a:rPr dirty="0"/>
              <a:t>Class</a:t>
            </a:r>
          </a:p>
        </p:txBody>
      </p:sp>
      <p:sp>
        <p:nvSpPr>
          <p:cNvPr id="15362" name="object 3"/>
          <p:cNvSpPr>
            <a:spLocks noChangeArrowheads="1"/>
          </p:cNvSpPr>
          <p:nvPr/>
        </p:nvSpPr>
        <p:spPr bwMode="auto">
          <a:xfrm>
            <a:off x="4191000" y="1981200"/>
            <a:ext cx="3917950" cy="41783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3" name="object 4"/>
          <p:cNvSpPr>
            <a:spLocks noChangeArrowheads="1"/>
          </p:cNvSpPr>
          <p:nvPr/>
        </p:nvSpPr>
        <p:spPr bwMode="auto">
          <a:xfrm>
            <a:off x="611188" y="2852738"/>
            <a:ext cx="3024187" cy="25876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68" name="object 9"/>
          <p:cNvSpPr>
            <a:spLocks noChangeArrowheads="1"/>
          </p:cNvSpPr>
          <p:nvPr/>
        </p:nvSpPr>
        <p:spPr bwMode="auto">
          <a:xfrm>
            <a:off x="4356100" y="5805488"/>
            <a:ext cx="3887788" cy="2159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385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D238A23F-0E9A-4366-B9D4-8513B92D43F5}" type="slidenum">
              <a:rPr lang="en-US" smtClean="0"/>
              <a:pPr marL="111125"/>
              <a:t>7</a:t>
            </a:fld>
            <a:endParaRPr lang="th-TH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3" y="960438"/>
            <a:ext cx="7005637" cy="606425"/>
          </a:xfrm>
        </p:spPr>
        <p:txBody>
          <a:bodyPr rtlCol="0"/>
          <a:lstStyle/>
          <a:p>
            <a:pPr marL="127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tabLst>
                <a:tab pos="2510790" algn="l"/>
              </a:tabLst>
              <a:defRPr/>
            </a:pPr>
            <a:r>
              <a:rPr sz="4000" spc="-5" dirty="0"/>
              <a:t>Amount</a:t>
            </a:r>
            <a:r>
              <a:rPr sz="4000" dirty="0"/>
              <a:t> </a:t>
            </a:r>
            <a:r>
              <a:rPr sz="4000" spc="-5" dirty="0"/>
              <a:t>of	</a:t>
            </a:r>
            <a:r>
              <a:rPr sz="4000" spc="-10" dirty="0"/>
              <a:t>Networks </a:t>
            </a:r>
            <a:r>
              <a:rPr sz="4000" spc="-5" dirty="0"/>
              <a:t>and</a:t>
            </a:r>
            <a:r>
              <a:rPr sz="4000" spc="15" dirty="0"/>
              <a:t> </a:t>
            </a:r>
            <a:r>
              <a:rPr sz="4000" spc="-10" dirty="0"/>
              <a:t>Hosts</a:t>
            </a:r>
            <a:endParaRPr sz="4000"/>
          </a:p>
        </p:txBody>
      </p:sp>
      <p:sp>
        <p:nvSpPr>
          <p:cNvPr id="16386" name="object 3"/>
          <p:cNvSpPr>
            <a:spLocks noChangeArrowheads="1"/>
          </p:cNvSpPr>
          <p:nvPr/>
        </p:nvSpPr>
        <p:spPr bwMode="auto">
          <a:xfrm>
            <a:off x="827088" y="4797425"/>
            <a:ext cx="7632700" cy="15033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7" name="object 4"/>
          <p:cNvSpPr>
            <a:spLocks noChangeArrowheads="1"/>
          </p:cNvSpPr>
          <p:nvPr/>
        </p:nvSpPr>
        <p:spPr bwMode="auto">
          <a:xfrm>
            <a:off x="323850" y="1989138"/>
            <a:ext cx="8428038" cy="2800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8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824F31A7-638E-41C1-BD2C-5ECC583D80F1}" type="slidenum">
              <a:rPr lang="en-US" smtClean="0"/>
              <a:pPr marL="111125"/>
              <a:t>8</a:t>
            </a:fld>
            <a:endParaRPr lang="th-TH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210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IP address in decimal</a:t>
            </a:r>
            <a:r>
              <a:rPr spc="-120" dirty="0"/>
              <a:t> </a:t>
            </a:r>
            <a:r>
              <a:rPr dirty="0"/>
              <a:t>notation</a:t>
            </a:r>
          </a:p>
        </p:txBody>
      </p:sp>
      <p:sp>
        <p:nvSpPr>
          <p:cNvPr id="17410" name="object 3"/>
          <p:cNvSpPr>
            <a:spLocks/>
          </p:cNvSpPr>
          <p:nvPr/>
        </p:nvSpPr>
        <p:spPr bwMode="auto">
          <a:xfrm>
            <a:off x="900113" y="5132388"/>
            <a:ext cx="7632700" cy="647700"/>
          </a:xfrm>
          <a:custGeom>
            <a:avLst/>
            <a:gdLst>
              <a:gd name="T0" fmla="*/ 0 w 7632700"/>
              <a:gd name="T1" fmla="*/ 647700 h 647700"/>
              <a:gd name="T2" fmla="*/ 7632192 w 7632700"/>
              <a:gd name="T3" fmla="*/ 647700 h 647700"/>
              <a:gd name="T4" fmla="*/ 7632192 w 7632700"/>
              <a:gd name="T5" fmla="*/ 0 h 647700"/>
              <a:gd name="T6" fmla="*/ 0 w 7632700"/>
              <a:gd name="T7" fmla="*/ 0 h 647700"/>
              <a:gd name="T8" fmla="*/ 0 w 7632700"/>
              <a:gd name="T9" fmla="*/ 647700 h 647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32700"/>
              <a:gd name="T16" fmla="*/ 0 h 647700"/>
              <a:gd name="T17" fmla="*/ 7632700 w 7632700"/>
              <a:gd name="T18" fmla="*/ 647700 h 647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32700" h="647700">
                <a:moveTo>
                  <a:pt x="0" y="647700"/>
                </a:moveTo>
                <a:lnTo>
                  <a:pt x="7632192" y="647700"/>
                </a:lnTo>
                <a:lnTo>
                  <a:pt x="76321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1" name="object 4"/>
          <p:cNvSpPr>
            <a:spLocks/>
          </p:cNvSpPr>
          <p:nvPr/>
        </p:nvSpPr>
        <p:spPr bwMode="auto">
          <a:xfrm>
            <a:off x="900113" y="5132388"/>
            <a:ext cx="7632700" cy="647700"/>
          </a:xfrm>
          <a:custGeom>
            <a:avLst/>
            <a:gdLst>
              <a:gd name="T0" fmla="*/ 0 w 7632700"/>
              <a:gd name="T1" fmla="*/ 647700 h 647700"/>
              <a:gd name="T2" fmla="*/ 7632192 w 7632700"/>
              <a:gd name="T3" fmla="*/ 647700 h 647700"/>
              <a:gd name="T4" fmla="*/ 7632192 w 7632700"/>
              <a:gd name="T5" fmla="*/ 0 h 647700"/>
              <a:gd name="T6" fmla="*/ 0 w 7632700"/>
              <a:gd name="T7" fmla="*/ 0 h 647700"/>
              <a:gd name="T8" fmla="*/ 0 w 7632700"/>
              <a:gd name="T9" fmla="*/ 647700 h 647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32700"/>
              <a:gd name="T16" fmla="*/ 0 h 647700"/>
              <a:gd name="T17" fmla="*/ 7632700 w 7632700"/>
              <a:gd name="T18" fmla="*/ 647700 h 647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32700" h="647700">
                <a:moveTo>
                  <a:pt x="0" y="647700"/>
                </a:moveTo>
                <a:lnTo>
                  <a:pt x="7632192" y="647700"/>
                </a:lnTo>
                <a:lnTo>
                  <a:pt x="76321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2" name="object 5"/>
          <p:cNvSpPr>
            <a:spLocks/>
          </p:cNvSpPr>
          <p:nvPr/>
        </p:nvSpPr>
        <p:spPr bwMode="auto">
          <a:xfrm>
            <a:off x="900113" y="4340225"/>
            <a:ext cx="7632700" cy="647700"/>
          </a:xfrm>
          <a:custGeom>
            <a:avLst/>
            <a:gdLst>
              <a:gd name="T0" fmla="*/ 0 w 7632700"/>
              <a:gd name="T1" fmla="*/ 647700 h 647700"/>
              <a:gd name="T2" fmla="*/ 7632192 w 7632700"/>
              <a:gd name="T3" fmla="*/ 647700 h 647700"/>
              <a:gd name="T4" fmla="*/ 7632192 w 7632700"/>
              <a:gd name="T5" fmla="*/ 0 h 647700"/>
              <a:gd name="T6" fmla="*/ 0 w 7632700"/>
              <a:gd name="T7" fmla="*/ 0 h 647700"/>
              <a:gd name="T8" fmla="*/ 0 w 7632700"/>
              <a:gd name="T9" fmla="*/ 647700 h 647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32700"/>
              <a:gd name="T16" fmla="*/ 0 h 647700"/>
              <a:gd name="T17" fmla="*/ 7632700 w 7632700"/>
              <a:gd name="T18" fmla="*/ 647700 h 647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32700" h="647700">
                <a:moveTo>
                  <a:pt x="0" y="647700"/>
                </a:moveTo>
                <a:lnTo>
                  <a:pt x="7632192" y="647700"/>
                </a:lnTo>
                <a:lnTo>
                  <a:pt x="76321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3" name="object 6"/>
          <p:cNvSpPr>
            <a:spLocks/>
          </p:cNvSpPr>
          <p:nvPr/>
        </p:nvSpPr>
        <p:spPr bwMode="auto">
          <a:xfrm>
            <a:off x="900113" y="4340225"/>
            <a:ext cx="7632700" cy="647700"/>
          </a:xfrm>
          <a:custGeom>
            <a:avLst/>
            <a:gdLst>
              <a:gd name="T0" fmla="*/ 0 w 7632700"/>
              <a:gd name="T1" fmla="*/ 647700 h 647700"/>
              <a:gd name="T2" fmla="*/ 7632192 w 7632700"/>
              <a:gd name="T3" fmla="*/ 647700 h 647700"/>
              <a:gd name="T4" fmla="*/ 7632192 w 7632700"/>
              <a:gd name="T5" fmla="*/ 0 h 647700"/>
              <a:gd name="T6" fmla="*/ 0 w 7632700"/>
              <a:gd name="T7" fmla="*/ 0 h 647700"/>
              <a:gd name="T8" fmla="*/ 0 w 7632700"/>
              <a:gd name="T9" fmla="*/ 647700 h 647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32700"/>
              <a:gd name="T16" fmla="*/ 0 h 647700"/>
              <a:gd name="T17" fmla="*/ 7632700 w 7632700"/>
              <a:gd name="T18" fmla="*/ 647700 h 647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32700" h="647700">
                <a:moveTo>
                  <a:pt x="0" y="647700"/>
                </a:moveTo>
                <a:lnTo>
                  <a:pt x="7632192" y="647700"/>
                </a:lnTo>
                <a:lnTo>
                  <a:pt x="76321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4" name="object 7"/>
          <p:cNvSpPr txBox="1">
            <a:spLocks noChangeArrowheads="1"/>
          </p:cNvSpPr>
          <p:nvPr/>
        </p:nvSpPr>
        <p:spPr bwMode="auto">
          <a:xfrm>
            <a:off x="4624388" y="4443413"/>
            <a:ext cx="2819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868363" algn="l"/>
                <a:tab pos="1725613" algn="l"/>
                <a:tab pos="258286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1	1	1	0</a:t>
            </a:r>
          </a:p>
        </p:txBody>
      </p:sp>
      <p:sp>
        <p:nvSpPr>
          <p:cNvPr id="17415" name="object 8"/>
          <p:cNvSpPr>
            <a:spLocks/>
          </p:cNvSpPr>
          <p:nvPr/>
        </p:nvSpPr>
        <p:spPr bwMode="auto">
          <a:xfrm>
            <a:off x="1333500" y="4914900"/>
            <a:ext cx="0" cy="360363"/>
          </a:xfrm>
          <a:custGeom>
            <a:avLst/>
            <a:gdLst>
              <a:gd name="T0" fmla="*/ 0 h 360045"/>
              <a:gd name="T1" fmla="*/ 359663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6" name="object 9"/>
          <p:cNvSpPr>
            <a:spLocks/>
          </p:cNvSpPr>
          <p:nvPr/>
        </p:nvSpPr>
        <p:spPr bwMode="auto">
          <a:xfrm>
            <a:off x="2125663" y="4914900"/>
            <a:ext cx="0" cy="360363"/>
          </a:xfrm>
          <a:custGeom>
            <a:avLst/>
            <a:gdLst>
              <a:gd name="T0" fmla="*/ 0 h 360045"/>
              <a:gd name="T1" fmla="*/ 359663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7" name="object 10"/>
          <p:cNvSpPr>
            <a:spLocks/>
          </p:cNvSpPr>
          <p:nvPr/>
        </p:nvSpPr>
        <p:spPr bwMode="auto">
          <a:xfrm>
            <a:off x="2987675" y="4914900"/>
            <a:ext cx="0" cy="360363"/>
          </a:xfrm>
          <a:custGeom>
            <a:avLst/>
            <a:gdLst>
              <a:gd name="T0" fmla="*/ 0 h 360045"/>
              <a:gd name="T1" fmla="*/ 359663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8" name="object 11"/>
          <p:cNvSpPr>
            <a:spLocks/>
          </p:cNvSpPr>
          <p:nvPr/>
        </p:nvSpPr>
        <p:spPr bwMode="auto">
          <a:xfrm>
            <a:off x="3851275" y="4914900"/>
            <a:ext cx="0" cy="360363"/>
          </a:xfrm>
          <a:custGeom>
            <a:avLst/>
            <a:gdLst>
              <a:gd name="T0" fmla="*/ 0 h 360045"/>
              <a:gd name="T1" fmla="*/ 359663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9" name="object 12"/>
          <p:cNvSpPr>
            <a:spLocks/>
          </p:cNvSpPr>
          <p:nvPr/>
        </p:nvSpPr>
        <p:spPr bwMode="auto">
          <a:xfrm>
            <a:off x="4718050" y="4914900"/>
            <a:ext cx="0" cy="360363"/>
          </a:xfrm>
          <a:custGeom>
            <a:avLst/>
            <a:gdLst>
              <a:gd name="T0" fmla="*/ 0 h 360045"/>
              <a:gd name="T1" fmla="*/ 359663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0" name="object 13"/>
          <p:cNvSpPr>
            <a:spLocks/>
          </p:cNvSpPr>
          <p:nvPr/>
        </p:nvSpPr>
        <p:spPr bwMode="auto">
          <a:xfrm>
            <a:off x="5580063" y="4914900"/>
            <a:ext cx="0" cy="360363"/>
          </a:xfrm>
          <a:custGeom>
            <a:avLst/>
            <a:gdLst>
              <a:gd name="T0" fmla="*/ 0 h 360045"/>
              <a:gd name="T1" fmla="*/ 359663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1" name="object 14"/>
          <p:cNvSpPr>
            <a:spLocks/>
          </p:cNvSpPr>
          <p:nvPr/>
        </p:nvSpPr>
        <p:spPr bwMode="auto">
          <a:xfrm>
            <a:off x="6443663" y="4914900"/>
            <a:ext cx="0" cy="360363"/>
          </a:xfrm>
          <a:custGeom>
            <a:avLst/>
            <a:gdLst>
              <a:gd name="T0" fmla="*/ 0 h 360045"/>
              <a:gd name="T1" fmla="*/ 359663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2" name="object 15"/>
          <p:cNvSpPr>
            <a:spLocks/>
          </p:cNvSpPr>
          <p:nvPr/>
        </p:nvSpPr>
        <p:spPr bwMode="auto">
          <a:xfrm>
            <a:off x="7310438" y="4914900"/>
            <a:ext cx="0" cy="360363"/>
          </a:xfrm>
          <a:custGeom>
            <a:avLst/>
            <a:gdLst>
              <a:gd name="T0" fmla="*/ 0 h 360045"/>
              <a:gd name="T1" fmla="*/ 359663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3" name="object 16"/>
          <p:cNvSpPr txBox="1">
            <a:spLocks noChangeArrowheads="1"/>
          </p:cNvSpPr>
          <p:nvPr/>
        </p:nvSpPr>
        <p:spPr bwMode="auto">
          <a:xfrm>
            <a:off x="4532313" y="4854575"/>
            <a:ext cx="1762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x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24" name="object 17"/>
          <p:cNvSpPr txBox="1">
            <a:spLocks noChangeArrowheads="1"/>
          </p:cNvSpPr>
          <p:nvPr/>
        </p:nvSpPr>
        <p:spPr bwMode="auto">
          <a:xfrm>
            <a:off x="5395913" y="4879975"/>
            <a:ext cx="1762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x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25" name="object 18"/>
          <p:cNvSpPr txBox="1">
            <a:spLocks noChangeArrowheads="1"/>
          </p:cNvSpPr>
          <p:nvPr/>
        </p:nvSpPr>
        <p:spPr bwMode="auto">
          <a:xfrm>
            <a:off x="6235700" y="4879975"/>
            <a:ext cx="176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x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26" name="object 19"/>
          <p:cNvSpPr txBox="1">
            <a:spLocks noChangeArrowheads="1"/>
          </p:cNvSpPr>
          <p:nvPr/>
        </p:nvSpPr>
        <p:spPr bwMode="auto">
          <a:xfrm>
            <a:off x="7124700" y="4879975"/>
            <a:ext cx="176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x</a:t>
            </a: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87675" y="3519488"/>
            <a:ext cx="3146425" cy="701675"/>
          </a:xfrm>
          <a:prstGeom prst="rect">
            <a:avLst/>
          </a:prstGeom>
          <a:solidFill>
            <a:srgbClr val="0000FF"/>
          </a:solidFill>
        </p:spPr>
        <p:txBody>
          <a:bodyPr lIns="0" tIns="45085" rIns="0" bIns="0">
            <a:spAutoFit/>
          </a:bodyPr>
          <a:lstStyle/>
          <a:p>
            <a:pPr marL="92710" fontAlgn="auto">
              <a:spcBef>
                <a:spcPts val="355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FFFFFF"/>
                </a:solidFill>
                <a:latin typeface="Tahoma"/>
                <a:cs typeface="Tahoma"/>
              </a:rPr>
              <a:t>158.108.2.61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7428" name="object 21"/>
          <p:cNvSpPr txBox="1">
            <a:spLocks noChangeArrowheads="1"/>
          </p:cNvSpPr>
          <p:nvPr/>
        </p:nvSpPr>
        <p:spPr bwMode="auto">
          <a:xfrm>
            <a:off x="403225" y="2105025"/>
            <a:ext cx="8407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tabLst>
                <a:tab pos="2297113" algn="l"/>
                <a:tab pos="4457700" algn="l"/>
                <a:tab pos="661511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10011110	01101100	00000010	00111101</a:t>
            </a:r>
          </a:p>
        </p:txBody>
      </p:sp>
      <p:sp>
        <p:nvSpPr>
          <p:cNvPr id="17429" name="object 22"/>
          <p:cNvSpPr>
            <a:spLocks/>
          </p:cNvSpPr>
          <p:nvPr/>
        </p:nvSpPr>
        <p:spPr bwMode="auto">
          <a:xfrm>
            <a:off x="1249363" y="2609850"/>
            <a:ext cx="2243137" cy="842963"/>
          </a:xfrm>
          <a:custGeom>
            <a:avLst/>
            <a:gdLst>
              <a:gd name="T0" fmla="*/ 2070400 w 2244090"/>
              <a:gd name="T1" fmla="*/ 789024 h 843914"/>
              <a:gd name="T2" fmla="*/ 2051075 w 2244090"/>
              <a:gd name="T3" fmla="*/ 843534 h 843914"/>
              <a:gd name="T4" fmla="*/ 2243861 w 2244090"/>
              <a:gd name="T5" fmla="*/ 819785 h 843914"/>
              <a:gd name="T6" fmla="*/ 2223563 w 2244090"/>
              <a:gd name="T7" fmla="*/ 798702 h 843914"/>
              <a:gd name="T8" fmla="*/ 2097684 w 2244090"/>
              <a:gd name="T9" fmla="*/ 798702 h 843914"/>
              <a:gd name="T10" fmla="*/ 2070400 w 2244090"/>
              <a:gd name="T11" fmla="*/ 789024 h 843914"/>
              <a:gd name="T12" fmla="*/ 2089769 w 2244090"/>
              <a:gd name="T13" fmla="*/ 734393 h 843914"/>
              <a:gd name="T14" fmla="*/ 2070400 w 2244090"/>
              <a:gd name="T15" fmla="*/ 789024 h 843914"/>
              <a:gd name="T16" fmla="*/ 2097684 w 2244090"/>
              <a:gd name="T17" fmla="*/ 798702 h 843914"/>
              <a:gd name="T18" fmla="*/ 2117115 w 2244090"/>
              <a:gd name="T19" fmla="*/ 744093 h 843914"/>
              <a:gd name="T20" fmla="*/ 2089769 w 2244090"/>
              <a:gd name="T21" fmla="*/ 734393 h 843914"/>
              <a:gd name="T22" fmla="*/ 2109114 w 2244090"/>
              <a:gd name="T23" fmla="*/ 679831 h 843914"/>
              <a:gd name="T24" fmla="*/ 2089769 w 2244090"/>
              <a:gd name="T25" fmla="*/ 734393 h 843914"/>
              <a:gd name="T26" fmla="*/ 2117115 w 2244090"/>
              <a:gd name="T27" fmla="*/ 744093 h 843914"/>
              <a:gd name="T28" fmla="*/ 2097684 w 2244090"/>
              <a:gd name="T29" fmla="*/ 798702 h 843914"/>
              <a:gd name="T30" fmla="*/ 2223563 w 2244090"/>
              <a:gd name="T31" fmla="*/ 798702 h 843914"/>
              <a:gd name="T32" fmla="*/ 2109114 w 2244090"/>
              <a:gd name="T33" fmla="*/ 679831 h 843914"/>
              <a:gd name="T34" fmla="*/ 19354 w 2244090"/>
              <a:gd name="T35" fmla="*/ 0 h 843914"/>
              <a:gd name="T36" fmla="*/ 0 w 2244090"/>
              <a:gd name="T37" fmla="*/ 54610 h 843914"/>
              <a:gd name="T38" fmla="*/ 2070400 w 2244090"/>
              <a:gd name="T39" fmla="*/ 789024 h 843914"/>
              <a:gd name="T40" fmla="*/ 2089769 w 2244090"/>
              <a:gd name="T41" fmla="*/ 734393 h 843914"/>
              <a:gd name="T42" fmla="*/ 19354 w 2244090"/>
              <a:gd name="T43" fmla="*/ 0 h 84391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244090"/>
              <a:gd name="T67" fmla="*/ 0 h 843914"/>
              <a:gd name="T68" fmla="*/ 2244090 w 2244090"/>
              <a:gd name="T69" fmla="*/ 843914 h 84391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244090" h="843914">
                <a:moveTo>
                  <a:pt x="2070400" y="789024"/>
                </a:moveTo>
                <a:lnTo>
                  <a:pt x="2051075" y="843534"/>
                </a:lnTo>
                <a:lnTo>
                  <a:pt x="2243861" y="819785"/>
                </a:lnTo>
                <a:lnTo>
                  <a:pt x="2223563" y="798702"/>
                </a:lnTo>
                <a:lnTo>
                  <a:pt x="2097684" y="798702"/>
                </a:lnTo>
                <a:lnTo>
                  <a:pt x="2070400" y="789024"/>
                </a:lnTo>
                <a:close/>
              </a:path>
              <a:path w="2244090" h="843914">
                <a:moveTo>
                  <a:pt x="2089769" y="734393"/>
                </a:moveTo>
                <a:lnTo>
                  <a:pt x="2070400" y="789024"/>
                </a:lnTo>
                <a:lnTo>
                  <a:pt x="2097684" y="798702"/>
                </a:lnTo>
                <a:lnTo>
                  <a:pt x="2117115" y="744093"/>
                </a:lnTo>
                <a:lnTo>
                  <a:pt x="2089769" y="734393"/>
                </a:lnTo>
                <a:close/>
              </a:path>
              <a:path w="2244090" h="843914">
                <a:moveTo>
                  <a:pt x="2109114" y="679831"/>
                </a:moveTo>
                <a:lnTo>
                  <a:pt x="2089769" y="734393"/>
                </a:lnTo>
                <a:lnTo>
                  <a:pt x="2117115" y="744093"/>
                </a:lnTo>
                <a:lnTo>
                  <a:pt x="2097684" y="798702"/>
                </a:lnTo>
                <a:lnTo>
                  <a:pt x="2223563" y="798702"/>
                </a:lnTo>
                <a:lnTo>
                  <a:pt x="2109114" y="679831"/>
                </a:lnTo>
                <a:close/>
              </a:path>
              <a:path w="2244090" h="843914">
                <a:moveTo>
                  <a:pt x="19354" y="0"/>
                </a:moveTo>
                <a:lnTo>
                  <a:pt x="0" y="54610"/>
                </a:lnTo>
                <a:lnTo>
                  <a:pt x="2070400" y="789024"/>
                </a:lnTo>
                <a:lnTo>
                  <a:pt x="2089769" y="734393"/>
                </a:lnTo>
                <a:lnTo>
                  <a:pt x="19354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0" name="object 23"/>
          <p:cNvSpPr>
            <a:spLocks/>
          </p:cNvSpPr>
          <p:nvPr/>
        </p:nvSpPr>
        <p:spPr bwMode="auto">
          <a:xfrm>
            <a:off x="3686175" y="2617788"/>
            <a:ext cx="741363" cy="811212"/>
          </a:xfrm>
          <a:custGeom>
            <a:avLst/>
            <a:gdLst>
              <a:gd name="T0" fmla="*/ 602588 w 741045"/>
              <a:gd name="T1" fmla="*/ 702718 h 812164"/>
              <a:gd name="T2" fmla="*/ 559688 w 741045"/>
              <a:gd name="T3" fmla="*/ 741680 h 812164"/>
              <a:gd name="T4" fmla="*/ 740791 w 741045"/>
              <a:gd name="T5" fmla="*/ 811911 h 812164"/>
              <a:gd name="T6" fmla="*/ 716185 w 741045"/>
              <a:gd name="T7" fmla="*/ 724153 h 812164"/>
              <a:gd name="T8" fmla="*/ 622046 w 741045"/>
              <a:gd name="T9" fmla="*/ 724153 h 812164"/>
              <a:gd name="T10" fmla="*/ 602588 w 741045"/>
              <a:gd name="T11" fmla="*/ 702718 h 812164"/>
              <a:gd name="T12" fmla="*/ 645453 w 741045"/>
              <a:gd name="T13" fmla="*/ 663789 h 812164"/>
              <a:gd name="T14" fmla="*/ 602588 w 741045"/>
              <a:gd name="T15" fmla="*/ 702718 h 812164"/>
              <a:gd name="T16" fmla="*/ 622046 w 741045"/>
              <a:gd name="T17" fmla="*/ 724153 h 812164"/>
              <a:gd name="T18" fmla="*/ 664972 w 741045"/>
              <a:gd name="T19" fmla="*/ 685291 h 812164"/>
              <a:gd name="T20" fmla="*/ 645453 w 741045"/>
              <a:gd name="T21" fmla="*/ 663789 h 812164"/>
              <a:gd name="T22" fmla="*/ 688340 w 741045"/>
              <a:gd name="T23" fmla="*/ 624839 h 812164"/>
              <a:gd name="T24" fmla="*/ 645453 w 741045"/>
              <a:gd name="T25" fmla="*/ 663789 h 812164"/>
              <a:gd name="T26" fmla="*/ 664972 w 741045"/>
              <a:gd name="T27" fmla="*/ 685291 h 812164"/>
              <a:gd name="T28" fmla="*/ 622046 w 741045"/>
              <a:gd name="T29" fmla="*/ 724153 h 812164"/>
              <a:gd name="T30" fmla="*/ 716185 w 741045"/>
              <a:gd name="T31" fmla="*/ 724153 h 812164"/>
              <a:gd name="T32" fmla="*/ 688340 w 741045"/>
              <a:gd name="T33" fmla="*/ 624839 h 812164"/>
              <a:gd name="T34" fmla="*/ 42925 w 741045"/>
              <a:gd name="T35" fmla="*/ 0 h 812164"/>
              <a:gd name="T36" fmla="*/ 0 w 741045"/>
              <a:gd name="T37" fmla="*/ 38862 h 812164"/>
              <a:gd name="T38" fmla="*/ 602588 w 741045"/>
              <a:gd name="T39" fmla="*/ 702718 h 812164"/>
              <a:gd name="T40" fmla="*/ 645453 w 741045"/>
              <a:gd name="T41" fmla="*/ 663789 h 812164"/>
              <a:gd name="T42" fmla="*/ 42925 w 741045"/>
              <a:gd name="T43" fmla="*/ 0 h 81216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741045"/>
              <a:gd name="T67" fmla="*/ 0 h 812164"/>
              <a:gd name="T68" fmla="*/ 741045 w 741045"/>
              <a:gd name="T69" fmla="*/ 812164 h 81216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741045" h="812164">
                <a:moveTo>
                  <a:pt x="602588" y="702718"/>
                </a:moveTo>
                <a:lnTo>
                  <a:pt x="559688" y="741680"/>
                </a:lnTo>
                <a:lnTo>
                  <a:pt x="740791" y="811911"/>
                </a:lnTo>
                <a:lnTo>
                  <a:pt x="716185" y="724153"/>
                </a:lnTo>
                <a:lnTo>
                  <a:pt x="622046" y="724153"/>
                </a:lnTo>
                <a:lnTo>
                  <a:pt x="602588" y="702718"/>
                </a:lnTo>
                <a:close/>
              </a:path>
              <a:path w="741045" h="812164">
                <a:moveTo>
                  <a:pt x="645453" y="663789"/>
                </a:moveTo>
                <a:lnTo>
                  <a:pt x="602588" y="702718"/>
                </a:lnTo>
                <a:lnTo>
                  <a:pt x="622046" y="724153"/>
                </a:lnTo>
                <a:lnTo>
                  <a:pt x="664972" y="685291"/>
                </a:lnTo>
                <a:lnTo>
                  <a:pt x="645453" y="663789"/>
                </a:lnTo>
                <a:close/>
              </a:path>
              <a:path w="741045" h="812164">
                <a:moveTo>
                  <a:pt x="688340" y="624839"/>
                </a:moveTo>
                <a:lnTo>
                  <a:pt x="645453" y="663789"/>
                </a:lnTo>
                <a:lnTo>
                  <a:pt x="664972" y="685291"/>
                </a:lnTo>
                <a:lnTo>
                  <a:pt x="622046" y="724153"/>
                </a:lnTo>
                <a:lnTo>
                  <a:pt x="716185" y="724153"/>
                </a:lnTo>
                <a:lnTo>
                  <a:pt x="688340" y="624839"/>
                </a:lnTo>
                <a:close/>
              </a:path>
              <a:path w="741045" h="812164">
                <a:moveTo>
                  <a:pt x="42925" y="0"/>
                </a:moveTo>
                <a:lnTo>
                  <a:pt x="0" y="38862"/>
                </a:lnTo>
                <a:lnTo>
                  <a:pt x="602588" y="702718"/>
                </a:lnTo>
                <a:lnTo>
                  <a:pt x="645453" y="663789"/>
                </a:lnTo>
                <a:lnTo>
                  <a:pt x="42925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1" name="object 24"/>
          <p:cNvSpPr>
            <a:spLocks/>
          </p:cNvSpPr>
          <p:nvPr/>
        </p:nvSpPr>
        <p:spPr bwMode="auto">
          <a:xfrm>
            <a:off x="5148263" y="2620963"/>
            <a:ext cx="527050" cy="808037"/>
          </a:xfrm>
          <a:custGeom>
            <a:avLst/>
            <a:gdLst>
              <a:gd name="T0" fmla="*/ 19685 w 527685"/>
              <a:gd name="T1" fmla="*/ 614679 h 808354"/>
              <a:gd name="T2" fmla="*/ 0 w 527685"/>
              <a:gd name="T3" fmla="*/ 807974 h 808354"/>
              <a:gd name="T4" fmla="*/ 166497 w 527685"/>
              <a:gd name="T5" fmla="*/ 707771 h 808354"/>
              <a:gd name="T6" fmla="*/ 156282 w 527685"/>
              <a:gd name="T7" fmla="*/ 701294 h 808354"/>
              <a:gd name="T8" fmla="*/ 101980 w 527685"/>
              <a:gd name="T9" fmla="*/ 701294 h 808354"/>
              <a:gd name="T10" fmla="*/ 53086 w 527685"/>
              <a:gd name="T11" fmla="*/ 670178 h 808354"/>
              <a:gd name="T12" fmla="*/ 68616 w 527685"/>
              <a:gd name="T13" fmla="*/ 645706 h 808354"/>
              <a:gd name="T14" fmla="*/ 19685 w 527685"/>
              <a:gd name="T15" fmla="*/ 614679 h 808354"/>
              <a:gd name="T16" fmla="*/ 68616 w 527685"/>
              <a:gd name="T17" fmla="*/ 645706 h 808354"/>
              <a:gd name="T18" fmla="*/ 53086 w 527685"/>
              <a:gd name="T19" fmla="*/ 670178 h 808354"/>
              <a:gd name="T20" fmla="*/ 101980 w 527685"/>
              <a:gd name="T21" fmla="*/ 701294 h 808354"/>
              <a:gd name="T22" fmla="*/ 117563 w 527685"/>
              <a:gd name="T23" fmla="*/ 676743 h 808354"/>
              <a:gd name="T24" fmla="*/ 68616 w 527685"/>
              <a:gd name="T25" fmla="*/ 645706 h 808354"/>
              <a:gd name="T26" fmla="*/ 117563 w 527685"/>
              <a:gd name="T27" fmla="*/ 676743 h 808354"/>
              <a:gd name="T28" fmla="*/ 101980 w 527685"/>
              <a:gd name="T29" fmla="*/ 701294 h 808354"/>
              <a:gd name="T30" fmla="*/ 156282 w 527685"/>
              <a:gd name="T31" fmla="*/ 701294 h 808354"/>
              <a:gd name="T32" fmla="*/ 117563 w 527685"/>
              <a:gd name="T33" fmla="*/ 676743 h 808354"/>
              <a:gd name="T34" fmla="*/ 478408 w 527685"/>
              <a:gd name="T35" fmla="*/ 0 h 808354"/>
              <a:gd name="T36" fmla="*/ 68616 w 527685"/>
              <a:gd name="T37" fmla="*/ 645706 h 808354"/>
              <a:gd name="T38" fmla="*/ 117563 w 527685"/>
              <a:gd name="T39" fmla="*/ 676743 h 808354"/>
              <a:gd name="T40" fmla="*/ 527430 w 527685"/>
              <a:gd name="T41" fmla="*/ 30987 h 808354"/>
              <a:gd name="T42" fmla="*/ 478408 w 527685"/>
              <a:gd name="T43" fmla="*/ 0 h 80835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27685"/>
              <a:gd name="T67" fmla="*/ 0 h 808354"/>
              <a:gd name="T68" fmla="*/ 527685 w 527685"/>
              <a:gd name="T69" fmla="*/ 808354 h 80835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27685" h="808354">
                <a:moveTo>
                  <a:pt x="19685" y="614679"/>
                </a:moveTo>
                <a:lnTo>
                  <a:pt x="0" y="807974"/>
                </a:lnTo>
                <a:lnTo>
                  <a:pt x="166497" y="707771"/>
                </a:lnTo>
                <a:lnTo>
                  <a:pt x="156282" y="701294"/>
                </a:lnTo>
                <a:lnTo>
                  <a:pt x="101980" y="701294"/>
                </a:lnTo>
                <a:lnTo>
                  <a:pt x="53086" y="670178"/>
                </a:lnTo>
                <a:lnTo>
                  <a:pt x="68616" y="645706"/>
                </a:lnTo>
                <a:lnTo>
                  <a:pt x="19685" y="614679"/>
                </a:lnTo>
                <a:close/>
              </a:path>
              <a:path w="527685" h="808354">
                <a:moveTo>
                  <a:pt x="68616" y="645706"/>
                </a:moveTo>
                <a:lnTo>
                  <a:pt x="53086" y="670178"/>
                </a:lnTo>
                <a:lnTo>
                  <a:pt x="101980" y="701294"/>
                </a:lnTo>
                <a:lnTo>
                  <a:pt x="117563" y="676743"/>
                </a:lnTo>
                <a:lnTo>
                  <a:pt x="68616" y="645706"/>
                </a:lnTo>
                <a:close/>
              </a:path>
              <a:path w="527685" h="808354">
                <a:moveTo>
                  <a:pt x="117563" y="676743"/>
                </a:moveTo>
                <a:lnTo>
                  <a:pt x="101980" y="701294"/>
                </a:lnTo>
                <a:lnTo>
                  <a:pt x="156282" y="701294"/>
                </a:lnTo>
                <a:lnTo>
                  <a:pt x="117563" y="676743"/>
                </a:lnTo>
                <a:close/>
              </a:path>
              <a:path w="527685" h="808354">
                <a:moveTo>
                  <a:pt x="478408" y="0"/>
                </a:moveTo>
                <a:lnTo>
                  <a:pt x="68616" y="645706"/>
                </a:lnTo>
                <a:lnTo>
                  <a:pt x="117563" y="676743"/>
                </a:lnTo>
                <a:lnTo>
                  <a:pt x="527430" y="30987"/>
                </a:lnTo>
                <a:lnTo>
                  <a:pt x="478408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2" name="object 25"/>
          <p:cNvSpPr>
            <a:spLocks/>
          </p:cNvSpPr>
          <p:nvPr/>
        </p:nvSpPr>
        <p:spPr bwMode="auto">
          <a:xfrm>
            <a:off x="5724525" y="2609850"/>
            <a:ext cx="2098675" cy="839788"/>
          </a:xfrm>
          <a:custGeom>
            <a:avLst/>
            <a:gdLst>
              <a:gd name="T0" fmla="*/ 131571 w 2098675"/>
              <a:gd name="T1" fmla="*/ 676655 h 839470"/>
              <a:gd name="T2" fmla="*/ 0 w 2098675"/>
              <a:gd name="T3" fmla="*/ 819530 h 839470"/>
              <a:gd name="T4" fmla="*/ 193293 w 2098675"/>
              <a:gd name="T5" fmla="*/ 839088 h 839470"/>
              <a:gd name="T6" fmla="*/ 176644 w 2098675"/>
              <a:gd name="T7" fmla="*/ 795273 h 839470"/>
              <a:gd name="T8" fmla="*/ 145668 w 2098675"/>
              <a:gd name="T9" fmla="*/ 795273 h 839470"/>
              <a:gd name="T10" fmla="*/ 125094 w 2098675"/>
              <a:gd name="T11" fmla="*/ 741044 h 839470"/>
              <a:gd name="T12" fmla="*/ 152138 w 2098675"/>
              <a:gd name="T13" fmla="*/ 730780 h 839470"/>
              <a:gd name="T14" fmla="*/ 131571 w 2098675"/>
              <a:gd name="T15" fmla="*/ 676655 h 839470"/>
              <a:gd name="T16" fmla="*/ 152138 w 2098675"/>
              <a:gd name="T17" fmla="*/ 730780 h 839470"/>
              <a:gd name="T18" fmla="*/ 125094 w 2098675"/>
              <a:gd name="T19" fmla="*/ 741044 h 839470"/>
              <a:gd name="T20" fmla="*/ 145668 w 2098675"/>
              <a:gd name="T21" fmla="*/ 795273 h 839470"/>
              <a:gd name="T22" fmla="*/ 172740 w 2098675"/>
              <a:gd name="T23" fmla="*/ 784997 h 839470"/>
              <a:gd name="T24" fmla="*/ 152138 w 2098675"/>
              <a:gd name="T25" fmla="*/ 730780 h 839470"/>
              <a:gd name="T26" fmla="*/ 172740 w 2098675"/>
              <a:gd name="T27" fmla="*/ 784997 h 839470"/>
              <a:gd name="T28" fmla="*/ 145668 w 2098675"/>
              <a:gd name="T29" fmla="*/ 795273 h 839470"/>
              <a:gd name="T30" fmla="*/ 176644 w 2098675"/>
              <a:gd name="T31" fmla="*/ 795273 h 839470"/>
              <a:gd name="T32" fmla="*/ 172740 w 2098675"/>
              <a:gd name="T33" fmla="*/ 784997 h 839470"/>
              <a:gd name="T34" fmla="*/ 2077592 w 2098675"/>
              <a:gd name="T35" fmla="*/ 0 h 839470"/>
              <a:gd name="T36" fmla="*/ 152138 w 2098675"/>
              <a:gd name="T37" fmla="*/ 730780 h 839470"/>
              <a:gd name="T38" fmla="*/ 172740 w 2098675"/>
              <a:gd name="T39" fmla="*/ 784997 h 839470"/>
              <a:gd name="T40" fmla="*/ 2098166 w 2098675"/>
              <a:gd name="T41" fmla="*/ 54101 h 839470"/>
              <a:gd name="T42" fmla="*/ 2077592 w 2098675"/>
              <a:gd name="T43" fmla="*/ 0 h 83947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098675"/>
              <a:gd name="T67" fmla="*/ 0 h 839470"/>
              <a:gd name="T68" fmla="*/ 2098675 w 2098675"/>
              <a:gd name="T69" fmla="*/ 839470 h 83947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098675" h="839470">
                <a:moveTo>
                  <a:pt x="131571" y="676655"/>
                </a:moveTo>
                <a:lnTo>
                  <a:pt x="0" y="819530"/>
                </a:lnTo>
                <a:lnTo>
                  <a:pt x="193293" y="839088"/>
                </a:lnTo>
                <a:lnTo>
                  <a:pt x="176644" y="795273"/>
                </a:lnTo>
                <a:lnTo>
                  <a:pt x="145668" y="795273"/>
                </a:lnTo>
                <a:lnTo>
                  <a:pt x="125094" y="741044"/>
                </a:lnTo>
                <a:lnTo>
                  <a:pt x="152138" y="730780"/>
                </a:lnTo>
                <a:lnTo>
                  <a:pt x="131571" y="676655"/>
                </a:lnTo>
                <a:close/>
              </a:path>
              <a:path w="2098675" h="839470">
                <a:moveTo>
                  <a:pt x="152138" y="730780"/>
                </a:moveTo>
                <a:lnTo>
                  <a:pt x="125094" y="741044"/>
                </a:lnTo>
                <a:lnTo>
                  <a:pt x="145668" y="795273"/>
                </a:lnTo>
                <a:lnTo>
                  <a:pt x="172740" y="784997"/>
                </a:lnTo>
                <a:lnTo>
                  <a:pt x="152138" y="730780"/>
                </a:lnTo>
                <a:close/>
              </a:path>
              <a:path w="2098675" h="839470">
                <a:moveTo>
                  <a:pt x="172740" y="784997"/>
                </a:moveTo>
                <a:lnTo>
                  <a:pt x="145668" y="795273"/>
                </a:lnTo>
                <a:lnTo>
                  <a:pt x="176644" y="795273"/>
                </a:lnTo>
                <a:lnTo>
                  <a:pt x="172740" y="784997"/>
                </a:lnTo>
                <a:close/>
              </a:path>
              <a:path w="2098675" h="839470">
                <a:moveTo>
                  <a:pt x="2077592" y="0"/>
                </a:moveTo>
                <a:lnTo>
                  <a:pt x="152138" y="730780"/>
                </a:lnTo>
                <a:lnTo>
                  <a:pt x="172740" y="784997"/>
                </a:lnTo>
                <a:lnTo>
                  <a:pt x="2098166" y="54101"/>
                </a:lnTo>
                <a:lnTo>
                  <a:pt x="2077592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3" name="object 26"/>
          <p:cNvSpPr>
            <a:spLocks/>
          </p:cNvSpPr>
          <p:nvPr/>
        </p:nvSpPr>
        <p:spPr bwMode="auto">
          <a:xfrm>
            <a:off x="900113" y="5924550"/>
            <a:ext cx="7632700" cy="647700"/>
          </a:xfrm>
          <a:custGeom>
            <a:avLst/>
            <a:gdLst>
              <a:gd name="T0" fmla="*/ 0 w 7632700"/>
              <a:gd name="T1" fmla="*/ 647700 h 647700"/>
              <a:gd name="T2" fmla="*/ 7632192 w 7632700"/>
              <a:gd name="T3" fmla="*/ 647700 h 647700"/>
              <a:gd name="T4" fmla="*/ 7632192 w 7632700"/>
              <a:gd name="T5" fmla="*/ 0 h 647700"/>
              <a:gd name="T6" fmla="*/ 0 w 7632700"/>
              <a:gd name="T7" fmla="*/ 0 h 647700"/>
              <a:gd name="T8" fmla="*/ 0 w 7632700"/>
              <a:gd name="T9" fmla="*/ 647700 h 647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32700"/>
              <a:gd name="T16" fmla="*/ 0 h 647700"/>
              <a:gd name="T17" fmla="*/ 7632700 w 7632700"/>
              <a:gd name="T18" fmla="*/ 647700 h 647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32700" h="647700">
                <a:moveTo>
                  <a:pt x="0" y="647700"/>
                </a:moveTo>
                <a:lnTo>
                  <a:pt x="7632192" y="647700"/>
                </a:lnTo>
                <a:lnTo>
                  <a:pt x="76321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4" name="object 27"/>
          <p:cNvSpPr>
            <a:spLocks/>
          </p:cNvSpPr>
          <p:nvPr/>
        </p:nvSpPr>
        <p:spPr bwMode="auto">
          <a:xfrm>
            <a:off x="900113" y="5924550"/>
            <a:ext cx="7632700" cy="647700"/>
          </a:xfrm>
          <a:custGeom>
            <a:avLst/>
            <a:gdLst>
              <a:gd name="T0" fmla="*/ 0 w 7632700"/>
              <a:gd name="T1" fmla="*/ 647700 h 647700"/>
              <a:gd name="T2" fmla="*/ 7632192 w 7632700"/>
              <a:gd name="T3" fmla="*/ 647700 h 647700"/>
              <a:gd name="T4" fmla="*/ 7632192 w 7632700"/>
              <a:gd name="T5" fmla="*/ 0 h 647700"/>
              <a:gd name="T6" fmla="*/ 0 w 7632700"/>
              <a:gd name="T7" fmla="*/ 0 h 647700"/>
              <a:gd name="T8" fmla="*/ 0 w 7632700"/>
              <a:gd name="T9" fmla="*/ 647700 h 647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32700"/>
              <a:gd name="T16" fmla="*/ 0 h 647700"/>
              <a:gd name="T17" fmla="*/ 7632700 w 7632700"/>
              <a:gd name="T18" fmla="*/ 647700 h 6477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32700" h="647700">
                <a:moveTo>
                  <a:pt x="0" y="647700"/>
                </a:moveTo>
                <a:lnTo>
                  <a:pt x="7632192" y="647700"/>
                </a:lnTo>
                <a:lnTo>
                  <a:pt x="763219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8" name="object 28"/>
          <p:cNvSpPr txBox="1"/>
          <p:nvPr/>
        </p:nvSpPr>
        <p:spPr>
          <a:xfrm>
            <a:off x="1122363" y="4443413"/>
            <a:ext cx="3325812" cy="1958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5090" fontAlgn="auto">
              <a:lnSpc>
                <a:spcPts val="3635"/>
              </a:lnSpc>
              <a:spcBef>
                <a:spcPts val="0"/>
              </a:spcBef>
              <a:spcAft>
                <a:spcPts val="0"/>
              </a:spcAft>
              <a:tabLst>
                <a:tab pos="942975" algn="l"/>
                <a:tab pos="1799589" algn="l"/>
                <a:tab pos="2656840" algn="l"/>
              </a:tabLst>
              <a:defRPr/>
            </a:pPr>
            <a:r>
              <a:rPr sz="3200" dirty="0">
                <a:latin typeface="Tahoma"/>
                <a:cs typeface="Tahoma"/>
              </a:rPr>
              <a:t>1	0	0	1</a:t>
            </a:r>
            <a:endParaRPr sz="3200">
              <a:latin typeface="Tahoma"/>
              <a:cs typeface="Tahoma"/>
            </a:endParaRPr>
          </a:p>
          <a:p>
            <a:pPr marL="12700" fontAlgn="auto">
              <a:lnSpc>
                <a:spcPts val="2430"/>
              </a:lnSpc>
              <a:spcBef>
                <a:spcPts val="0"/>
              </a:spcBef>
              <a:spcAft>
                <a:spcPts val="0"/>
              </a:spcAft>
              <a:tabLst>
                <a:tab pos="804545" algn="l"/>
                <a:tab pos="1693545" algn="l"/>
                <a:tab pos="2533650" algn="l"/>
              </a:tabLst>
              <a:defRPr/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x	x	x	x</a:t>
            </a:r>
            <a:endParaRPr sz="2400">
              <a:latin typeface="Tahoma"/>
              <a:cs typeface="Tahoma"/>
            </a:endParaRPr>
          </a:p>
          <a:p>
            <a:pPr marL="85090" fontAlgn="auto">
              <a:lnSpc>
                <a:spcPts val="3595"/>
              </a:lnSpc>
              <a:spcBef>
                <a:spcPts val="0"/>
              </a:spcBef>
              <a:spcAft>
                <a:spcPts val="0"/>
              </a:spcAft>
              <a:tabLst>
                <a:tab pos="836930" algn="l"/>
                <a:tab pos="1714500" algn="l"/>
                <a:tab pos="2592705" algn="l"/>
              </a:tabLst>
              <a:defRPr/>
            </a:pPr>
            <a:r>
              <a:rPr sz="4800" spc="15" baseline="-16493" dirty="0">
                <a:latin typeface="Tahoma"/>
                <a:cs typeface="Tahoma"/>
              </a:rPr>
              <a:t>2</a:t>
            </a:r>
            <a:r>
              <a:rPr sz="2100" spc="10" dirty="0">
                <a:latin typeface="Tahoma"/>
                <a:cs typeface="Tahoma"/>
              </a:rPr>
              <a:t>7	</a:t>
            </a:r>
            <a:r>
              <a:rPr sz="4800" spc="15" baseline="-16493" dirty="0">
                <a:latin typeface="Tahoma"/>
                <a:cs typeface="Tahoma"/>
              </a:rPr>
              <a:t>2</a:t>
            </a:r>
            <a:r>
              <a:rPr sz="2100" spc="10" dirty="0">
                <a:latin typeface="Tahoma"/>
                <a:cs typeface="Tahoma"/>
              </a:rPr>
              <a:t>6	</a:t>
            </a:r>
            <a:r>
              <a:rPr sz="4800" spc="15" baseline="-16493" dirty="0">
                <a:latin typeface="Tahoma"/>
                <a:cs typeface="Tahoma"/>
              </a:rPr>
              <a:t>2</a:t>
            </a:r>
            <a:r>
              <a:rPr sz="2100" spc="10" dirty="0">
                <a:latin typeface="Tahoma"/>
                <a:cs typeface="Tahoma"/>
              </a:rPr>
              <a:t>5	</a:t>
            </a:r>
            <a:r>
              <a:rPr sz="4800" spc="15" baseline="-16493" dirty="0">
                <a:latin typeface="Tahoma"/>
                <a:cs typeface="Tahoma"/>
              </a:rPr>
              <a:t>2</a:t>
            </a:r>
            <a:r>
              <a:rPr sz="2100" spc="10" dirty="0">
                <a:latin typeface="Tahoma"/>
                <a:cs typeface="Tahoma"/>
              </a:rPr>
              <a:t>4</a:t>
            </a:r>
            <a:endParaRPr sz="2100">
              <a:latin typeface="Tahoma"/>
              <a:cs typeface="Tahoma"/>
            </a:endParaRPr>
          </a:p>
          <a:p>
            <a:pPr marL="34925" fontAlgn="auto">
              <a:spcBef>
                <a:spcPts val="2850"/>
              </a:spcBef>
              <a:spcAft>
                <a:spcPts val="0"/>
              </a:spcAft>
              <a:tabLst>
                <a:tab pos="2663190" algn="l"/>
              </a:tabLst>
              <a:defRPr/>
            </a:pPr>
            <a:r>
              <a:rPr sz="2400" dirty="0">
                <a:latin typeface="Tahoma"/>
                <a:cs typeface="Tahoma"/>
              </a:rPr>
              <a:t>128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	</a:t>
            </a:r>
            <a:r>
              <a:rPr sz="2400" spc="-5" dirty="0">
                <a:latin typeface="Tahoma"/>
                <a:cs typeface="Tahoma"/>
              </a:rPr>
              <a:t>16</a:t>
            </a:r>
            <a:r>
              <a:rPr sz="2400" spc="-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79938" y="5183188"/>
            <a:ext cx="2901950" cy="1219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890269" algn="l"/>
                <a:tab pos="1768475" algn="l"/>
                <a:tab pos="2517775" algn="l"/>
              </a:tabLst>
              <a:defRPr/>
            </a:pPr>
            <a:r>
              <a:rPr sz="4800" baseline="-16493" dirty="0">
                <a:latin typeface="Tahoma"/>
                <a:cs typeface="Tahoma"/>
              </a:rPr>
              <a:t>2</a:t>
            </a:r>
            <a:r>
              <a:rPr sz="2100" spc="15" dirty="0">
                <a:latin typeface="Tahoma"/>
                <a:cs typeface="Tahoma"/>
              </a:rPr>
              <a:t>3	</a:t>
            </a:r>
            <a:r>
              <a:rPr sz="4800" baseline="-16493" dirty="0">
                <a:latin typeface="Tahoma"/>
                <a:cs typeface="Tahoma"/>
              </a:rPr>
              <a:t>2</a:t>
            </a:r>
            <a:r>
              <a:rPr sz="2100" spc="15" dirty="0">
                <a:latin typeface="Tahoma"/>
                <a:cs typeface="Tahoma"/>
              </a:rPr>
              <a:t>2	</a:t>
            </a:r>
            <a:r>
              <a:rPr sz="4800" baseline="-16493" dirty="0">
                <a:latin typeface="Tahoma"/>
                <a:cs typeface="Tahoma"/>
              </a:rPr>
              <a:t>2</a:t>
            </a:r>
            <a:r>
              <a:rPr sz="2100" spc="15" dirty="0">
                <a:latin typeface="Tahoma"/>
                <a:cs typeface="Tahoma"/>
              </a:rPr>
              <a:t>1	</a:t>
            </a:r>
            <a:r>
              <a:rPr sz="4800" baseline="-16493" dirty="0">
                <a:latin typeface="Tahoma"/>
                <a:cs typeface="Tahoma"/>
              </a:rPr>
              <a:t>2</a:t>
            </a:r>
            <a:r>
              <a:rPr sz="2100" spc="15" dirty="0">
                <a:latin typeface="Tahoma"/>
                <a:cs typeface="Tahoma"/>
              </a:rPr>
              <a:t>0</a:t>
            </a:r>
            <a:endParaRPr sz="2100">
              <a:latin typeface="Tahoma"/>
              <a:cs typeface="Tahoma"/>
            </a:endParaRPr>
          </a:p>
          <a:p>
            <a:pPr marL="46355" fontAlgn="auto">
              <a:spcBef>
                <a:spcPts val="2850"/>
              </a:spcBef>
              <a:spcAft>
                <a:spcPts val="0"/>
              </a:spcAft>
              <a:tabLst>
                <a:tab pos="497840" algn="l"/>
                <a:tab pos="911225" algn="l"/>
              </a:tabLst>
              <a:defRPr/>
            </a:pPr>
            <a:r>
              <a:rPr sz="2400" dirty="0">
                <a:latin typeface="Tahoma"/>
                <a:cs typeface="Tahoma"/>
              </a:rPr>
              <a:t>8	+	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30900" y="6032500"/>
            <a:ext cx="221615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19430" algn="l"/>
                <a:tab pos="1384300" algn="l"/>
              </a:tabLst>
              <a:defRPr/>
            </a:pPr>
            <a:r>
              <a:rPr sz="2400" dirty="0">
                <a:latin typeface="Tahoma"/>
                <a:cs typeface="Tahoma"/>
              </a:rPr>
              <a:t>+	2 +	=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158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438" name="object 31"/>
          <p:cNvSpPr>
            <a:spLocks/>
          </p:cNvSpPr>
          <p:nvPr/>
        </p:nvSpPr>
        <p:spPr bwMode="auto">
          <a:xfrm>
            <a:off x="4718050" y="5708650"/>
            <a:ext cx="0" cy="358775"/>
          </a:xfrm>
          <a:custGeom>
            <a:avLst/>
            <a:gdLst>
              <a:gd name="T0" fmla="*/ 0 h 360045"/>
              <a:gd name="T1" fmla="*/ 359664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9" name="object 32"/>
          <p:cNvSpPr>
            <a:spLocks/>
          </p:cNvSpPr>
          <p:nvPr/>
        </p:nvSpPr>
        <p:spPr bwMode="auto">
          <a:xfrm>
            <a:off x="5580063" y="5708650"/>
            <a:ext cx="0" cy="358775"/>
          </a:xfrm>
          <a:custGeom>
            <a:avLst/>
            <a:gdLst>
              <a:gd name="T0" fmla="*/ 0 h 360045"/>
              <a:gd name="T1" fmla="*/ 359664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0" name="object 33"/>
          <p:cNvSpPr>
            <a:spLocks/>
          </p:cNvSpPr>
          <p:nvPr/>
        </p:nvSpPr>
        <p:spPr bwMode="auto">
          <a:xfrm>
            <a:off x="6516688" y="5708650"/>
            <a:ext cx="0" cy="358775"/>
          </a:xfrm>
          <a:custGeom>
            <a:avLst/>
            <a:gdLst>
              <a:gd name="T0" fmla="*/ 0 h 360045"/>
              <a:gd name="T1" fmla="*/ 359664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1" name="object 34"/>
          <p:cNvSpPr>
            <a:spLocks/>
          </p:cNvSpPr>
          <p:nvPr/>
        </p:nvSpPr>
        <p:spPr bwMode="auto">
          <a:xfrm>
            <a:off x="3924300" y="5735638"/>
            <a:ext cx="0" cy="360362"/>
          </a:xfrm>
          <a:custGeom>
            <a:avLst/>
            <a:gdLst>
              <a:gd name="T0" fmla="*/ 0 h 360045"/>
              <a:gd name="T1" fmla="*/ 359663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2" name="object 35"/>
          <p:cNvSpPr>
            <a:spLocks/>
          </p:cNvSpPr>
          <p:nvPr/>
        </p:nvSpPr>
        <p:spPr bwMode="auto">
          <a:xfrm>
            <a:off x="1333500" y="5735638"/>
            <a:ext cx="0" cy="360362"/>
          </a:xfrm>
          <a:custGeom>
            <a:avLst/>
            <a:gdLst>
              <a:gd name="T0" fmla="*/ 0 h 360045"/>
              <a:gd name="T1" fmla="*/ 359663 h 360045"/>
              <a:gd name="T2" fmla="*/ 0 60000 65536"/>
              <a:gd name="T3" fmla="*/ 0 60000 65536"/>
              <a:gd name="T4" fmla="*/ 0 h 360045"/>
              <a:gd name="T5" fmla="*/ 360045 h 360045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3" name="object 3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111125"/>
            <a:fld id="{0ADFB789-DD32-4F91-82C0-9D9B31C41FC6}" type="slidenum">
              <a:rPr lang="en-US" smtClean="0"/>
              <a:pPr marL="111125"/>
              <a:t>9</a:t>
            </a:fld>
            <a:endParaRPr lang="th-TH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899</Words>
  <Application>Microsoft Office PowerPoint</Application>
  <PresentationFormat>On-screen Show (4:3)</PresentationFormat>
  <Paragraphs>348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Angsana New</vt:lpstr>
      <vt:lpstr>Calibri</vt:lpstr>
      <vt:lpstr>Cordia New</vt:lpstr>
      <vt:lpstr>Tahoma</vt:lpstr>
      <vt:lpstr>Wingdings</vt:lpstr>
      <vt:lpstr>Times New Roman</vt:lpstr>
      <vt:lpstr>BrowalliaUPC</vt:lpstr>
      <vt:lpstr>MS PGothic</vt:lpstr>
      <vt:lpstr>Courier New</vt:lpstr>
      <vt:lpstr>Office Theme</vt:lpstr>
      <vt:lpstr>Office Theme</vt:lpstr>
      <vt:lpstr>Office Theme</vt:lpstr>
      <vt:lpstr>Network Layer &amp; IPv4</vt:lpstr>
      <vt:lpstr>Outline</vt:lpstr>
      <vt:lpstr>IP Address</vt:lpstr>
      <vt:lpstr>IP Address</vt:lpstr>
      <vt:lpstr>Internet Address</vt:lpstr>
      <vt:lpstr>Internet Classes</vt:lpstr>
      <vt:lpstr>IP Address Class</vt:lpstr>
      <vt:lpstr>Amount of Networks and Hosts</vt:lpstr>
      <vt:lpstr>IP address in decimal notation</vt:lpstr>
      <vt:lpstr>IP address practice</vt:lpstr>
      <vt:lpstr>IP address in decimal notation</vt:lpstr>
      <vt:lpstr>Class Ranges</vt:lpstr>
      <vt:lpstr>IP Address Class</vt:lpstr>
      <vt:lpstr>IP Address Blocks</vt:lpstr>
      <vt:lpstr>Special IP Addresses</vt:lpstr>
      <vt:lpstr>Special IP Address: Loopback Address</vt:lpstr>
      <vt:lpstr>Special IP Address: Broadcast Address</vt:lpstr>
      <vt:lpstr>Special IP Address: Private IP Address</vt:lpstr>
      <vt:lpstr>Special IP Address: Network Address</vt:lpstr>
      <vt:lpstr>Sample internet</vt:lpstr>
      <vt:lpstr>Slide 21</vt:lpstr>
      <vt:lpstr>Slide 22</vt:lpstr>
      <vt:lpstr>Slide 23</vt:lpstr>
      <vt:lpstr>Finding a Network Address</vt:lpstr>
      <vt:lpstr>Network Address</vt:lpstr>
      <vt:lpstr>Masking (without subnet)</vt:lpstr>
      <vt:lpstr>Masking (with subnet)</vt:lpstr>
      <vt:lpstr>Slide 28</vt:lpstr>
      <vt:lpstr>Example</vt:lpstr>
      <vt:lpstr>Subnet Design</vt:lpstr>
      <vt:lpstr>Subnet Design</vt:lpstr>
      <vt:lpstr>Subnet Design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Anan</dc:creator>
  <cp:lastModifiedBy>KID</cp:lastModifiedBy>
  <cp:revision>2</cp:revision>
  <dcterms:created xsi:type="dcterms:W3CDTF">2017-02-16T02:09:44Z</dcterms:created>
  <dcterms:modified xsi:type="dcterms:W3CDTF">2017-02-16T04:51:52Z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2017-02-16T00:00:00Z</vt:filetime>
  </property>
</Properties>
</file>