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9144000" cy="6858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42" autoAdjust="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877D45E2-F65B-41EA-B6F0-E2FCC14F64A0}" type="datetimeFigureOut">
              <a:rPr lang="th-TH"/>
              <a:pPr/>
              <a:t>29/03/60</a:t>
            </a:fld>
            <a:endParaRPr lang="th-TH"/>
          </a:p>
        </p:txBody>
      </p:sp>
      <p:sp>
        <p:nvSpPr>
          <p:cNvPr id="3891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4346CFE6-FCD5-445A-978C-33ABE5578852}" type="slidenum">
              <a:rPr lang="en-US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1pPr>
    <a:lvl2pPr marL="4572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2pPr>
    <a:lvl3pPr marL="9144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3pPr>
    <a:lvl4pPr marL="13716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4pPr>
    <a:lvl5pPr marL="18288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กระบวนการทำ </a:t>
            </a:r>
            <a:r>
              <a:rPr lang="en-US"/>
              <a:t>community detection </a:t>
            </a:r>
            <a:r>
              <a:rPr lang="th-TH"/>
              <a:t>คือกระบวนการในการจัดกลุ่มกัน</a:t>
            </a:r>
          </a:p>
          <a:p>
            <a:r>
              <a:rPr lang="th-TH"/>
              <a:t>ทำไมถึงเกิดขึ้นมาใน </a:t>
            </a:r>
            <a:r>
              <a:rPr lang="en-US"/>
              <a:t>Social Media </a:t>
            </a:r>
          </a:p>
          <a:p>
            <a:r>
              <a:rPr lang="th-TH"/>
              <a:t>เพื่อให้เกิดการติดต่อกันได้ง่ายขึ้น</a:t>
            </a:r>
            <a:endParaRPr lang="en-US"/>
          </a:p>
          <a:p>
            <a:endParaRPr lang="th-T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อณุญาติให้</a:t>
            </a:r>
            <a:r>
              <a:rPr lang="en-US"/>
              <a:t> Node 1 Node </a:t>
            </a:r>
            <a:r>
              <a:rPr lang="th-TH"/>
              <a:t>อยู่ได้มากกว่า</a:t>
            </a:r>
            <a:r>
              <a:rPr lang="en-US"/>
              <a:t> 1 community </a:t>
            </a:r>
            <a:endParaRPr lang="th-TH"/>
          </a:p>
          <a:p>
            <a:r>
              <a:rPr lang="en-US"/>
              <a:t>Clique 1 Clique </a:t>
            </a:r>
            <a:r>
              <a:rPr lang="th-TH"/>
              <a:t>แทน </a:t>
            </a:r>
            <a:r>
              <a:rPr lang="en-US"/>
              <a:t>1</a:t>
            </a:r>
            <a:r>
              <a:rPr lang="th-TH"/>
              <a:t> โหนดใน </a:t>
            </a:r>
            <a:r>
              <a:rPr lang="en-US"/>
              <a:t>Clique graph</a:t>
            </a:r>
            <a:endParaRPr lang="th-T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 = </a:t>
            </a:r>
            <a:r>
              <a:rPr lang="th-TH"/>
              <a:t>จำนวนขนาด </a:t>
            </a:r>
            <a:r>
              <a:rPr lang="en-US"/>
              <a:t>Clique</a:t>
            </a:r>
            <a:endParaRPr lang="th-TH"/>
          </a:p>
          <a:p>
            <a:r>
              <a:rPr lang="th-TH"/>
              <a:t>จะสร้างเส้นเชื่อมก็ต่อเมื่อมีสมาชิกที่ชักันสองตัว </a:t>
            </a:r>
            <a:r>
              <a:rPr lang="en-US"/>
              <a:t>1 2 3 </a:t>
            </a:r>
            <a:r>
              <a:rPr lang="th-TH"/>
              <a:t>กับ </a:t>
            </a:r>
            <a:r>
              <a:rPr lang="en-US"/>
              <a:t>1 3 4 </a:t>
            </a:r>
            <a:r>
              <a:rPr lang="th-TH"/>
              <a:t>แชร์กันสองตัวจึงโยงเส้นเชื่อมกัน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โหนดที่อยู่ใน</a:t>
            </a:r>
            <a:r>
              <a:rPr lang="en-US"/>
              <a:t>Community </a:t>
            </a:r>
            <a:r>
              <a:rPr lang="th-TH"/>
              <a:t>เดียวกันสามารถโยงหากันได้ใน</a:t>
            </a:r>
            <a:r>
              <a:rPr lang="en-US"/>
              <a:t> k hop </a:t>
            </a:r>
          </a:p>
          <a:p>
            <a:r>
              <a:rPr lang="en-US"/>
              <a:t>K-cliques </a:t>
            </a:r>
            <a:r>
              <a:rPr lang="th-TH"/>
              <a:t>คือ </a:t>
            </a:r>
            <a:r>
              <a:rPr lang="en-US"/>
              <a:t>Maximum sub-graph </a:t>
            </a:r>
            <a:endParaRPr lang="th-TH"/>
          </a:p>
          <a:p>
            <a:r>
              <a:rPr lang="en-US"/>
              <a:t>2-cliques </a:t>
            </a:r>
            <a:r>
              <a:rPr lang="th-TH"/>
              <a:t>คือเส้นเชื่อมที่ไปถึงกันภายใน</a:t>
            </a:r>
            <a:r>
              <a:rPr lang="en-US"/>
              <a:t> 2 hops</a:t>
            </a:r>
            <a:r>
              <a:rPr lang="th-TH"/>
              <a:t> </a:t>
            </a:r>
          </a:p>
          <a:p>
            <a:r>
              <a:rPr lang="en-US"/>
              <a:t>K-club </a:t>
            </a:r>
            <a:r>
              <a:rPr lang="th-TH"/>
              <a:t>คือ </a:t>
            </a:r>
            <a:r>
              <a:rPr lang="en-US"/>
              <a:t>subgraph</a:t>
            </a:r>
            <a:r>
              <a:rPr lang="th-TH"/>
              <a:t> ที่เหบือ </a:t>
            </a:r>
          </a:p>
          <a:p>
            <a:r>
              <a:rPr lang="en-US"/>
              <a:t>2-clubs </a:t>
            </a:r>
            <a:r>
              <a:rPr lang="th-TH"/>
              <a:t>คือเอา </a:t>
            </a:r>
            <a:r>
              <a:rPr lang="en-US"/>
              <a:t>2-cliques </a:t>
            </a:r>
            <a:r>
              <a:rPr lang="th-TH"/>
              <a:t>มาดูอีกทีว่าใน</a:t>
            </a:r>
            <a:r>
              <a:rPr lang="en-US"/>
              <a:t>subgraph</a:t>
            </a:r>
            <a:r>
              <a:rPr lang="th-TH"/>
              <a:t>นั้นๆเชื่อมโยงกันได้จริงรึเปล่า เช่น </a:t>
            </a:r>
            <a:r>
              <a:rPr lang="en-US"/>
              <a:t>4 </a:t>
            </a:r>
            <a:r>
              <a:rPr lang="th-TH"/>
              <a:t>กับ</a:t>
            </a:r>
            <a:r>
              <a:rPr lang="en-US"/>
              <a:t> 5 </a:t>
            </a:r>
            <a:r>
              <a:rPr lang="th-TH"/>
              <a:t>ใน</a:t>
            </a:r>
            <a:r>
              <a:rPr lang="en-US"/>
              <a:t>{}</a:t>
            </a:r>
            <a:r>
              <a:rPr lang="th-TH"/>
              <a:t>แรกไม่สามารถเชื่อมกันได้ จึงต้องแยกออก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ถ้าโหนดนั้นๆเข้าไปอยู่ใน</a:t>
            </a:r>
            <a:r>
              <a:rPr lang="en-US"/>
              <a:t>Community </a:t>
            </a:r>
            <a:r>
              <a:rPr lang="th-TH"/>
              <a:t>แล้วก่อให้เกิดความหนาแน่นตามที่ต้องการก็จะถือว่ายังอยู่ได้ แม้ว่าโหนดนั้นจะ</a:t>
            </a:r>
            <a:r>
              <a:rPr lang="en-US"/>
              <a:t>Degree </a:t>
            </a:r>
            <a:r>
              <a:rPr lang="th-TH"/>
              <a:t>น้อยก็ตาม</a:t>
            </a:r>
          </a:p>
          <a:p>
            <a:r>
              <a:rPr lang="th-TH"/>
              <a:t>เส้นเชื่อมที่มีอยู่จริง</a:t>
            </a:r>
            <a:r>
              <a:rPr lang="en-US"/>
              <a:t>/</a:t>
            </a:r>
            <a:r>
              <a:rPr lang="th-TH"/>
              <a:t>เส้นเชื่อมที่เป็นไปได้ทั้งหมด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</a:t>
            </a:r>
            <a:r>
              <a:rPr lang="th-TH"/>
              <a:t>เพราะพิจารณามีเส้นเชื่อม </a:t>
            </a:r>
            <a:r>
              <a:rPr lang="en-US"/>
              <a:t>9</a:t>
            </a:r>
            <a:r>
              <a:rPr lang="th-TH"/>
              <a:t> เส้น มี </a:t>
            </a:r>
            <a:r>
              <a:rPr lang="en-US"/>
              <a:t>6</a:t>
            </a:r>
            <a:r>
              <a:rPr lang="th-TH"/>
              <a:t>โหนด </a:t>
            </a:r>
            <a:r>
              <a:rPr lang="en-US"/>
              <a:t>6</a:t>
            </a:r>
            <a:r>
              <a:rPr lang="th-TH"/>
              <a:t> เลือก </a:t>
            </a:r>
            <a:r>
              <a:rPr lang="en-US"/>
              <a:t>2 </a:t>
            </a:r>
            <a:r>
              <a:rPr lang="th-TH"/>
              <a:t>คือ </a:t>
            </a:r>
            <a:r>
              <a:rPr lang="en-US"/>
              <a:t>15 </a:t>
            </a:r>
            <a:r>
              <a:rPr lang="th-TH"/>
              <a:t>หารกันได้</a:t>
            </a:r>
            <a:r>
              <a:rPr lang="en-US"/>
              <a:t>0.6 &gt;=0.6 </a:t>
            </a:r>
            <a:r>
              <a:rPr lang="th-TH"/>
              <a:t>จึงยังเป็นได้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ควอซายครี๊ก</a:t>
            </a:r>
          </a:p>
          <a:p>
            <a:r>
              <a:rPr lang="th-TH"/>
              <a:t>ถ้าให้แกรมม่าเป็น </a:t>
            </a:r>
            <a:r>
              <a:rPr lang="en-US"/>
              <a:t>1</a:t>
            </a:r>
            <a:r>
              <a:rPr lang="th-TH"/>
              <a:t>คือทุกตัวเชื่อมหากันหมดคือหา </a:t>
            </a:r>
            <a:r>
              <a:rPr lang="en-US"/>
              <a:t>Cliques</a:t>
            </a:r>
            <a:r>
              <a:rPr lang="th-TH"/>
              <a:t> </a:t>
            </a:r>
          </a:p>
          <a:p>
            <a:r>
              <a:rPr lang="th-TH"/>
              <a:t>โหนดที่อยู่ใน</a:t>
            </a:r>
            <a:r>
              <a:rPr lang="en-US"/>
              <a:t> Community</a:t>
            </a:r>
            <a:r>
              <a:rPr lang="th-TH"/>
              <a:t>เดียวกันอาจมีขนาดที่ </a:t>
            </a:r>
            <a:r>
              <a:rPr lang="en-US"/>
              <a:t>Vary </a:t>
            </a:r>
            <a:r>
              <a:rPr lang="th-TH"/>
              <a:t>ได้แต่ไม่สามารถ การันตีความเป็น </a:t>
            </a:r>
            <a:r>
              <a:rPr lang="en-US"/>
              <a:t>Reachability</a:t>
            </a:r>
            <a:r>
              <a:rPr lang="th-TH"/>
              <a:t>ได้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วิธีการในการทำคือ </a:t>
            </a:r>
            <a:r>
              <a:rPr lang="en-US"/>
              <a:t>Prunning</a:t>
            </a:r>
            <a:endParaRPr lang="th-TH"/>
          </a:p>
          <a:p>
            <a:r>
              <a:rPr lang="en-US"/>
              <a:t>Step 1 </a:t>
            </a:r>
            <a:r>
              <a:rPr lang="th-TH"/>
              <a:t> การทำ </a:t>
            </a:r>
            <a:r>
              <a:rPr lang="en-US"/>
              <a:t>local search </a:t>
            </a:r>
            <a:r>
              <a:rPr lang="th-TH"/>
              <a:t>โดยทำการ </a:t>
            </a:r>
            <a:r>
              <a:rPr lang="en-US"/>
              <a:t>Sample node</a:t>
            </a:r>
            <a:r>
              <a:rPr lang="th-TH"/>
              <a:t> โดยการสุ่ม หรือเลือกโหนดที่มี </a:t>
            </a:r>
            <a:r>
              <a:rPr lang="en-US"/>
              <a:t>Degree </a:t>
            </a:r>
            <a:r>
              <a:rPr lang="th-TH"/>
              <a:t>เยอะๆ</a:t>
            </a:r>
            <a:r>
              <a:rPr lang="en-US"/>
              <a:t>(Greedy)</a:t>
            </a:r>
            <a:r>
              <a:rPr lang="th-TH"/>
              <a:t>  ถ้าหยิบมาแล้วได้ค่า </a:t>
            </a:r>
            <a:r>
              <a:rPr lang="en-US"/>
              <a:t>Density &gt; </a:t>
            </a:r>
            <a:r>
              <a:rPr lang="th-TH"/>
              <a:t>แกรมม่า จะมีทั้งหมด </a:t>
            </a:r>
            <a:r>
              <a:rPr lang="en-US"/>
              <a:t>K </a:t>
            </a:r>
            <a:r>
              <a:rPr lang="th-TH"/>
              <a:t>ตัว</a:t>
            </a:r>
          </a:p>
          <a:p>
            <a:r>
              <a:rPr lang="en-US"/>
              <a:t>Step 2 </a:t>
            </a:r>
            <a:r>
              <a:rPr lang="th-TH"/>
              <a:t>การ </a:t>
            </a:r>
            <a:r>
              <a:rPr lang="en-US"/>
              <a:t>Prunning </a:t>
            </a:r>
            <a:r>
              <a:rPr lang="th-TH"/>
              <a:t>ค่า </a:t>
            </a:r>
            <a:r>
              <a:rPr lang="en-US"/>
              <a:t>K&gt;= </a:t>
            </a:r>
            <a:r>
              <a:rPr lang="th-TH"/>
              <a:t>แกรมม่า ดังนั้นก็เอาโหนดที่มี</a:t>
            </a:r>
            <a:r>
              <a:rPr lang="en-US"/>
              <a:t>degree &lt; K*</a:t>
            </a:r>
            <a:r>
              <a:rPr lang="th-TH"/>
              <a:t>แกรมม่าออกไป โดยทำแต่ละรอบไปเรื่อยๆจนเล็กพอ </a:t>
            </a:r>
          </a:p>
          <a:p>
            <a:r>
              <a:rPr lang="th-TH"/>
              <a:t>ซึ่งอัลกอลิธึมนี้ไม่ได้การันตีว่าจะได้ดีที่สุด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เริ่มจากสุ่มได้ </a:t>
            </a:r>
            <a:r>
              <a:rPr lang="en-US"/>
              <a:t>1,3,4,5,8 </a:t>
            </a:r>
            <a:r>
              <a:rPr lang="th-TH"/>
              <a:t>แล้วหา </a:t>
            </a:r>
            <a:r>
              <a:rPr lang="en-US"/>
              <a:t>Maximum quasi-clque </a:t>
            </a:r>
            <a:r>
              <a:rPr lang="th-TH"/>
              <a:t>คือ </a:t>
            </a:r>
            <a:r>
              <a:rPr lang="en-US"/>
              <a:t>4 </a:t>
            </a:r>
            <a:r>
              <a:rPr lang="th-TH"/>
              <a:t>เส้นเชื่อม </a:t>
            </a:r>
            <a:r>
              <a:rPr lang="en-US"/>
              <a:t>/</a:t>
            </a:r>
            <a:r>
              <a:rPr lang="th-TH"/>
              <a:t> </a:t>
            </a:r>
            <a:r>
              <a:rPr lang="en-US"/>
              <a:t>4 </a:t>
            </a:r>
            <a:r>
              <a:rPr lang="th-TH"/>
              <a:t>เลือก</a:t>
            </a:r>
            <a:r>
              <a:rPr lang="en-US"/>
              <a:t>2 </a:t>
            </a:r>
            <a:r>
              <a:rPr lang="th-TH"/>
              <a:t>ได้ </a:t>
            </a:r>
            <a:r>
              <a:rPr lang="en-US"/>
              <a:t>4/6 </a:t>
            </a:r>
            <a:endParaRPr lang="th-TH"/>
          </a:p>
          <a:p>
            <a:r>
              <a:rPr lang="th-TH"/>
              <a:t>เอาโหนดที่มี</a:t>
            </a:r>
            <a:r>
              <a:rPr lang="en-US"/>
              <a:t>degree &lt; 4*.67 </a:t>
            </a:r>
            <a:r>
              <a:rPr lang="th-TH"/>
              <a:t>ออกไป คือเอาโหนดที่มี </a:t>
            </a:r>
            <a:r>
              <a:rPr lang="en-US"/>
              <a:t>degree </a:t>
            </a:r>
            <a:r>
              <a:rPr lang="th-TH"/>
              <a:t>น้อยกว่า </a:t>
            </a:r>
            <a:r>
              <a:rPr lang="en-US"/>
              <a:t>2.67 </a:t>
            </a:r>
            <a:r>
              <a:rPr lang="th-TH"/>
              <a:t>ออก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แบ่งเป็น </a:t>
            </a:r>
            <a:r>
              <a:rPr lang="en-US"/>
              <a:t>Community </a:t>
            </a:r>
            <a:r>
              <a:rPr lang="th-TH"/>
              <a:t>คร่าวๆก่อนแล้วค่อยๆเจาะไปเรื่อยๆในแต่ละชั้น</a:t>
            </a:r>
          </a:p>
          <a:p>
            <a:r>
              <a:rPr lang="th-TH"/>
              <a:t>สามารถทำได้</a:t>
            </a:r>
            <a:r>
              <a:rPr lang="en-US"/>
              <a:t>2</a:t>
            </a:r>
            <a:r>
              <a:rPr lang="th-TH"/>
              <a:t>แบบคือ </a:t>
            </a:r>
            <a:r>
              <a:rPr lang="en-US"/>
              <a:t>Top down </a:t>
            </a:r>
            <a:r>
              <a:rPr lang="th-TH"/>
              <a:t>กับ </a:t>
            </a:r>
            <a:r>
              <a:rPr lang="en-US"/>
              <a:t>Bottom up</a:t>
            </a:r>
            <a:endParaRPr lang="th-TH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เลือกตัดเส้นเชื่อมที่เป็นเส้นที่เปราะบางที่สุด พอตัดแล้ว </a:t>
            </a:r>
            <a:r>
              <a:rPr lang="en-US"/>
              <a:t>Community </a:t>
            </a:r>
            <a:r>
              <a:rPr lang="th-TH"/>
              <a:t>จะแยกออกจากกัน</a:t>
            </a:r>
          </a:p>
          <a:p>
            <a:r>
              <a:rPr lang="th-TH"/>
              <a:t>ก็จะใช้ </a:t>
            </a:r>
            <a:r>
              <a:rPr lang="en-US"/>
              <a:t>Edge Betweeness</a:t>
            </a:r>
            <a:endParaRPr 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ทำไมต้องศึกษาในทางด้านนี้ </a:t>
            </a:r>
          </a:p>
          <a:p>
            <a:r>
              <a:rPr lang="th-TH"/>
              <a:t>คนที่อยู่ในกรุ๊ปเดียวกันเราสามารถตรวจสอบได้ว่าชอบอะไรที่เหมือนกัน </a:t>
            </a:r>
          </a:p>
          <a:p>
            <a:r>
              <a:rPr lang="th-TH"/>
              <a:t>สามารถเอาไปใช้การทำระบบ </a:t>
            </a:r>
            <a:r>
              <a:rPr lang="en-US"/>
              <a:t>Recommendation</a:t>
            </a:r>
            <a:r>
              <a:rPr lang="th-TH"/>
              <a:t>ได้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เป็นค่าที่ใช้</a:t>
            </a:r>
            <a:r>
              <a:rPr lang="en-US"/>
              <a:t>Strength </a:t>
            </a:r>
            <a:r>
              <a:rPr lang="th-TH"/>
              <a:t>ระหว่างเส้นเชื่อม  เส้นที่เปราะบางจะมีค่า </a:t>
            </a:r>
            <a:r>
              <a:rPr lang="en-US"/>
              <a:t>Edge Betweness </a:t>
            </a:r>
            <a:r>
              <a:rPr lang="th-TH"/>
              <a:t>เยอะ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ทำการ </a:t>
            </a:r>
            <a:r>
              <a:rPr lang="en-US"/>
              <a:t>merge </a:t>
            </a:r>
            <a:r>
              <a:rPr lang="th-TH"/>
              <a:t>แบบล่างขึ้นบน ตือ </a:t>
            </a:r>
            <a:r>
              <a:rPr lang="en-US"/>
              <a:t>merge </a:t>
            </a:r>
            <a:r>
              <a:rPr lang="th-TH"/>
              <a:t>จากเล็กไปใหญ่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โดยสรุปก็คือ ได้รู้การทำ</a:t>
            </a:r>
            <a:r>
              <a:rPr lang="en-US"/>
              <a:t> Community Detection 4 </a:t>
            </a:r>
            <a:r>
              <a:rPr lang="th-TH"/>
              <a:t>ระดับ</a:t>
            </a:r>
          </a:p>
          <a:p>
            <a:r>
              <a:rPr lang="en-US"/>
              <a:t>Node </a:t>
            </a:r>
            <a:r>
              <a:rPr lang="th-TH"/>
              <a:t>คลี๊กๆ แบบต่างๆ</a:t>
            </a:r>
            <a:endParaRPr lang="en-US"/>
          </a:p>
          <a:p>
            <a:r>
              <a:rPr lang="en-US"/>
              <a:t>Group – Density </a:t>
            </a:r>
          </a:p>
          <a:p>
            <a:r>
              <a:rPr lang="en-US"/>
              <a:t>Network – </a:t>
            </a:r>
            <a:r>
              <a:rPr lang="th-TH"/>
              <a:t>ข้าม</a:t>
            </a:r>
          </a:p>
          <a:p>
            <a:r>
              <a:rPr lang="en-US"/>
              <a:t>Hierarchy </a:t>
            </a:r>
            <a:r>
              <a:rPr lang="th-TH"/>
              <a:t>การทำแบบ </a:t>
            </a:r>
            <a:r>
              <a:rPr lang="en-US"/>
              <a:t>Top down </a:t>
            </a:r>
            <a:r>
              <a:rPr lang="th-TH"/>
              <a:t>และ </a:t>
            </a:r>
            <a:r>
              <a:rPr lang="en-US"/>
              <a:t>Bottom up</a:t>
            </a:r>
            <a:endParaRPr lang="th-T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ลักษณะของ </a:t>
            </a:r>
            <a:r>
              <a:rPr lang="en-US"/>
              <a:t>Community </a:t>
            </a:r>
            <a:r>
              <a:rPr lang="th-TH"/>
              <a:t>ที่เกิดขึ้น</a:t>
            </a:r>
          </a:p>
          <a:p>
            <a:r>
              <a:rPr lang="en-US"/>
              <a:t>-Explicit Group </a:t>
            </a:r>
            <a:r>
              <a:rPr lang="th-TH"/>
              <a:t>เกิดจากการ </a:t>
            </a:r>
            <a:r>
              <a:rPr lang="en-US"/>
              <a:t>Subscription  </a:t>
            </a:r>
            <a:r>
              <a:rPr lang="th-TH"/>
              <a:t>คือเกิดขึ้นแบบชัดเจน</a:t>
            </a:r>
            <a:endParaRPr lang="en-US"/>
          </a:p>
          <a:p>
            <a:r>
              <a:rPr lang="en-US"/>
              <a:t>-Implicit Group </a:t>
            </a:r>
            <a:r>
              <a:rPr lang="th-TH"/>
              <a:t>เกิดจากการ </a:t>
            </a:r>
            <a:r>
              <a:rPr lang="en-US"/>
              <a:t>interation</a:t>
            </a:r>
            <a:r>
              <a:rPr lang="th-TH"/>
              <a:t> คือเราต้องเป็นคนวิเคราะห์เองว่าเขาให้ความสนใจกันหรือไม่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Community </a:t>
            </a:r>
            <a:r>
              <a:rPr lang="th-TH"/>
              <a:t>คือการเชื่อมโยงอย่างหนาแน่นภายในกลุ่มโดยไม่จำเป็นค้องเล็กใหญ่ขึ้นกับเราเป็นคนนิยาม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การนิยามของ </a:t>
            </a:r>
            <a:r>
              <a:rPr lang="en-US"/>
              <a:t>Community </a:t>
            </a:r>
            <a:r>
              <a:rPr lang="th-TH"/>
              <a:t>ได้จากการพิจารณา </a:t>
            </a:r>
            <a:r>
              <a:rPr lang="en-US"/>
              <a:t>4</a:t>
            </a:r>
            <a:r>
              <a:rPr lang="th-TH"/>
              <a:t> ระดับ</a:t>
            </a:r>
          </a:p>
          <a:p>
            <a:r>
              <a:rPr lang="th-TH"/>
              <a:t> </a:t>
            </a:r>
            <a:r>
              <a:rPr lang="en-US"/>
              <a:t>1 Node-centric </a:t>
            </a:r>
            <a:r>
              <a:rPr lang="th-TH"/>
              <a:t>คือพิจารณาทีละโหนดๆไปว่าอยู่ใน </a:t>
            </a:r>
            <a:r>
              <a:rPr lang="en-US"/>
              <a:t>Community</a:t>
            </a:r>
            <a:r>
              <a:rPr lang="th-TH"/>
              <a:t>มั้ย โดยมีคุณสมบัติตรงตามที่เราต้องการ</a:t>
            </a:r>
          </a:p>
          <a:p>
            <a:r>
              <a:rPr lang="en-US"/>
              <a:t>2 Group-centric </a:t>
            </a:r>
            <a:r>
              <a:rPr lang="th-TH"/>
              <a:t>มองในภาพรวม เพราะโหนดๆเดียวอาจไม่ตรงแต่พอมองโดยรวมแล้วอาจจะเข้ากันได้ก็ได้</a:t>
            </a:r>
          </a:p>
          <a:p>
            <a:r>
              <a:rPr lang="en-US"/>
              <a:t>3 Network-centric </a:t>
            </a:r>
            <a:r>
              <a:rPr lang="th-TH"/>
              <a:t>มองในภาพรวมของ </a:t>
            </a:r>
            <a:r>
              <a:rPr lang="en-US"/>
              <a:t>Network </a:t>
            </a:r>
            <a:r>
              <a:rPr lang="th-TH"/>
              <a:t>แล้วหาทางทำอะรบางอย่างในการแบ่ง</a:t>
            </a:r>
            <a:r>
              <a:rPr lang="en-US"/>
              <a:t> Network </a:t>
            </a:r>
            <a:r>
              <a:rPr lang="th-TH"/>
              <a:t>นั้นเป็นส่วนๆ</a:t>
            </a:r>
          </a:p>
          <a:p>
            <a:r>
              <a:rPr lang="en-US"/>
              <a:t>4 Hierachy-centric </a:t>
            </a:r>
            <a:r>
              <a:rPr lang="th-TH"/>
              <a:t>คือการแบ่ง</a:t>
            </a:r>
            <a:r>
              <a:rPr lang="en-US"/>
              <a:t>Network </a:t>
            </a:r>
            <a:r>
              <a:rPr lang="th-TH"/>
              <a:t>ย่อยๆลงไปอีก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จะพิจารณาทีละโหนดเลย โดยทุกโหนดมี</a:t>
            </a:r>
            <a:r>
              <a:rPr lang="en-US"/>
              <a:t> Linkage </a:t>
            </a:r>
            <a:r>
              <a:rPr lang="th-TH"/>
              <a:t>เชื่อมโยงไปยังทุกๆโหนดหรือไม่ หรือการหา </a:t>
            </a:r>
            <a:r>
              <a:rPr lang="en-US"/>
              <a:t>Cliques</a:t>
            </a:r>
            <a:r>
              <a:rPr lang="th-TH"/>
              <a:t> โหนดที่อยู่ใน </a:t>
            </a:r>
            <a:r>
              <a:rPr lang="en-US"/>
              <a:t>Community </a:t>
            </a:r>
            <a:r>
              <a:rPr lang="th-TH"/>
              <a:t>เดียวกันต้องเชื่อมโยงถึงกันได้</a:t>
            </a:r>
          </a:p>
          <a:p>
            <a:r>
              <a:rPr lang="en-US"/>
              <a:t>Complete Mutuality </a:t>
            </a:r>
            <a:r>
              <a:rPr lang="th-TH"/>
              <a:t>คือเชื่อมโยงถึงกันหมดรึเปล่า</a:t>
            </a:r>
          </a:p>
          <a:p>
            <a:r>
              <a:rPr lang="en-US"/>
              <a:t>Reachability of member </a:t>
            </a:r>
            <a:r>
              <a:rPr lang="th-TH"/>
              <a:t>คือเชื่อมโยงภายใน </a:t>
            </a:r>
            <a:r>
              <a:rPr lang="en-US"/>
              <a:t>K Hop</a:t>
            </a:r>
            <a:endParaRPr lang="th-T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คือการมี </a:t>
            </a:r>
            <a:r>
              <a:rPr lang="en-US"/>
              <a:t>Linkage </a:t>
            </a:r>
            <a:r>
              <a:rPr lang="th-TH"/>
              <a:t>สมาชิกในกลุ่มทุกๆตัว เชื่อมโยงกันหมดแบบ </a:t>
            </a:r>
            <a:r>
              <a:rPr lang="en-US"/>
              <a:t>complete </a:t>
            </a:r>
            <a:endParaRPr lang="th-TH"/>
          </a:p>
          <a:p>
            <a:r>
              <a:rPr lang="th-TH"/>
              <a:t>ในที่นี้คือ </a:t>
            </a:r>
            <a:r>
              <a:rPr lang="en-US"/>
              <a:t>5,6,7,8  </a:t>
            </a:r>
            <a:r>
              <a:rPr lang="th-TH"/>
              <a:t>เพราะเชื่อมโยงหากันหมดเลยและมีขนาดใหญ่ที่สุด มีขนาด </a:t>
            </a:r>
            <a:r>
              <a:rPr lang="en-US"/>
              <a:t>4 </a:t>
            </a:r>
            <a:r>
              <a:rPr lang="th-TH"/>
              <a:t>โหนด</a:t>
            </a:r>
          </a:p>
          <a:p>
            <a:r>
              <a:rPr lang="en-US"/>
              <a:t>#1 node </a:t>
            </a:r>
            <a:r>
              <a:rPr lang="th-TH"/>
              <a:t>ก็เป็น </a:t>
            </a:r>
            <a:r>
              <a:rPr lang="en-US"/>
              <a:t>Clique </a:t>
            </a:r>
            <a:r>
              <a:rPr lang="th-TH"/>
              <a:t>ได้ คือเชื่อมตัวเอง คือ </a:t>
            </a:r>
            <a:r>
              <a:rPr lang="en-US"/>
              <a:t>Node </a:t>
            </a:r>
            <a:r>
              <a:rPr lang="th-TH"/>
              <a:t>ที่มีขนาดเล็กที่สุดที่เป็น </a:t>
            </a:r>
            <a:r>
              <a:rPr lang="en-US"/>
              <a:t>Clique </a:t>
            </a:r>
            <a:r>
              <a:rPr lang="th-TH"/>
              <a:t>ได้</a:t>
            </a:r>
          </a:p>
          <a:p>
            <a:r>
              <a:rPr lang="en-US"/>
              <a:t>#2 </a:t>
            </a:r>
            <a:r>
              <a:rPr lang="th-TH"/>
              <a:t>การทำทีดีคือพยายามตัดโหนดที่ไม่ได้อยู้ใน </a:t>
            </a:r>
            <a:r>
              <a:rPr lang="en-US"/>
              <a:t>Clique </a:t>
            </a:r>
            <a:r>
              <a:rPr lang="th-TH"/>
              <a:t>ออกไปทำให้กราฟของเราเล็กลงเพื่อให้เกิดความเร็วในการคำนวน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สมมติว่าตอนนี้หา</a:t>
            </a:r>
            <a:r>
              <a:rPr lang="en-US"/>
              <a:t>Clique </a:t>
            </a:r>
            <a:r>
              <a:rPr lang="th-TH"/>
              <a:t>ขนาด </a:t>
            </a:r>
            <a:r>
              <a:rPr lang="en-US"/>
              <a:t>K </a:t>
            </a:r>
            <a:r>
              <a:rPr lang="th-TH"/>
              <a:t>ได้แล้ว แต่ละโหนดที่อยู่ใน</a:t>
            </a:r>
            <a:r>
              <a:rPr lang="en-US"/>
              <a:t>clique</a:t>
            </a:r>
            <a:r>
              <a:rPr lang="th-TH"/>
              <a:t>มี</a:t>
            </a:r>
            <a:r>
              <a:rPr lang="en-US"/>
              <a:t>degree = K-1 </a:t>
            </a:r>
            <a:r>
              <a:rPr lang="th-TH"/>
              <a:t>ดังนั้นสามารถตัดโหนดที่มี</a:t>
            </a:r>
            <a:r>
              <a:rPr lang="en-US"/>
              <a:t>Degree </a:t>
            </a:r>
            <a:r>
              <a:rPr lang="th-TH"/>
              <a:t>น้อยกว่า</a:t>
            </a:r>
            <a:r>
              <a:rPr lang="en-US"/>
              <a:t> k-1 </a:t>
            </a:r>
            <a:r>
              <a:rPr lang="th-TH"/>
              <a:t>ได้</a:t>
            </a:r>
          </a:p>
          <a:p>
            <a:r>
              <a:rPr lang="th-TH"/>
              <a:t>แล้วเราจะหา </a:t>
            </a:r>
            <a:r>
              <a:rPr lang="en-US"/>
              <a:t>Clique </a:t>
            </a:r>
            <a:r>
              <a:rPr lang="th-TH"/>
              <a:t>ขนาด </a:t>
            </a:r>
            <a:r>
              <a:rPr lang="en-US"/>
              <a:t>K</a:t>
            </a:r>
            <a:r>
              <a:rPr lang="th-TH"/>
              <a:t> ได้ยังไง</a:t>
            </a:r>
          </a:p>
          <a:p>
            <a:r>
              <a:rPr lang="en-US"/>
              <a:t>Sampling node </a:t>
            </a:r>
            <a:r>
              <a:rPr lang="th-TH"/>
              <a:t>ขึ้นมาจาก </a:t>
            </a:r>
            <a:r>
              <a:rPr lang="en-US"/>
              <a:t>Network </a:t>
            </a:r>
            <a:r>
              <a:rPr lang="th-TH"/>
              <a:t>จริงก่อนแล้วหาว่า</a:t>
            </a:r>
            <a:r>
              <a:rPr lang="en-US"/>
              <a:t>Clique </a:t>
            </a:r>
            <a:r>
              <a:rPr lang="th-TH"/>
              <a:t>ขนาดเท่าไหร่แล้วตัด แล้วจะได้กราฟที่เล็กลง </a:t>
            </a:r>
          </a:p>
          <a:p>
            <a:r>
              <a:rPr lang="th-TH"/>
              <a:t>แล้วจะวนไปเรื่อยๆ </a:t>
            </a:r>
            <a:r>
              <a:rPr lang="en-US"/>
              <a:t>Network</a:t>
            </a:r>
            <a:r>
              <a:rPr lang="th-TH"/>
              <a:t>จะต้องเล็กลงไปเรื่อยๆ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ขั้นแรกเลือก </a:t>
            </a:r>
            <a:r>
              <a:rPr lang="en-US"/>
              <a:t> 1234 </a:t>
            </a:r>
            <a:r>
              <a:rPr lang="th-TH"/>
              <a:t>ได้ </a:t>
            </a:r>
            <a:r>
              <a:rPr lang="en-US"/>
              <a:t>clique </a:t>
            </a:r>
            <a:r>
              <a:rPr lang="th-TH"/>
              <a:t>ขนาด </a:t>
            </a:r>
            <a:r>
              <a:rPr lang="en-US"/>
              <a:t>3 </a:t>
            </a:r>
            <a:r>
              <a:rPr lang="th-TH"/>
              <a:t>ดังนั้นเราสามารถตัดโหนดที่มี </a:t>
            </a:r>
            <a:r>
              <a:rPr lang="en-US"/>
              <a:t>degree &lt;=2 </a:t>
            </a:r>
            <a:r>
              <a:rPr lang="th-TH"/>
              <a:t>ก็ตัดทิ้งไป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Lecture 8: Community Detection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7C9C4-3EDC-4BEB-A6B8-6D7F73597E89}" type="datetimeFigureOut">
              <a:rPr lang="en-US"/>
              <a:pPr>
                <a:defRPr/>
              </a:pPr>
              <a:t>3/29/2017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B19BA2-D8F1-414D-BA6B-4EE2485D1D09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5" name="bk object 17"/>
          <p:cNvSpPr/>
          <p:nvPr/>
        </p:nvSpPr>
        <p:spPr>
          <a:xfrm>
            <a:off x="428625" y="965200"/>
            <a:ext cx="8289925" cy="120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6" name="bk object 18"/>
          <p:cNvSpPr/>
          <p:nvPr/>
        </p:nvSpPr>
        <p:spPr>
          <a:xfrm>
            <a:off x="468313" y="1000125"/>
            <a:ext cx="8208962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8911" y="0"/>
                </a:lnTo>
              </a:path>
            </a:pathLst>
          </a:custGeom>
          <a:ln w="38100">
            <a:solidFill>
              <a:srgbClr val="6699FF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7" name="bk object 19"/>
          <p:cNvSpPr/>
          <p:nvPr/>
        </p:nvSpPr>
        <p:spPr>
          <a:xfrm>
            <a:off x="180975" y="6383338"/>
            <a:ext cx="1441450" cy="328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8" name="bk object 20"/>
          <p:cNvSpPr/>
          <p:nvPr/>
        </p:nvSpPr>
        <p:spPr>
          <a:xfrm>
            <a:off x="1693863" y="6383338"/>
            <a:ext cx="1147762" cy="379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 i="0">
                <a:solidFill>
                  <a:srgbClr val="1F487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9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Lecture 8: Community Detection</a:t>
            </a:r>
          </a:p>
        </p:txBody>
      </p:sp>
      <p:sp>
        <p:nvSpPr>
          <p:cNvPr id="10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9833631-5DEE-4058-B037-9E297608C668}" type="datetimeFigureOut">
              <a:rPr lang="en-US"/>
              <a:pPr>
                <a:defRPr/>
              </a:pPr>
              <a:t>3/29/2017</a:t>
            </a:fld>
            <a:endParaRPr lang="en-US"/>
          </a:p>
        </p:txBody>
      </p:sp>
      <p:sp>
        <p:nvSpPr>
          <p:cNvPr id="11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3A84D9-0E9E-4ED1-BC3B-82558962E6DC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6" name="bk object 17"/>
          <p:cNvSpPr/>
          <p:nvPr/>
        </p:nvSpPr>
        <p:spPr>
          <a:xfrm>
            <a:off x="428625" y="965200"/>
            <a:ext cx="8289925" cy="120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7" name="bk object 18"/>
          <p:cNvSpPr/>
          <p:nvPr/>
        </p:nvSpPr>
        <p:spPr>
          <a:xfrm>
            <a:off x="468313" y="1000125"/>
            <a:ext cx="8208962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8911" y="0"/>
                </a:lnTo>
              </a:path>
            </a:pathLst>
          </a:custGeom>
          <a:ln w="38100">
            <a:solidFill>
              <a:srgbClr val="6699FF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8" name="bk object 19"/>
          <p:cNvSpPr/>
          <p:nvPr/>
        </p:nvSpPr>
        <p:spPr>
          <a:xfrm>
            <a:off x="180975" y="6383338"/>
            <a:ext cx="1441450" cy="328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9" name="bk object 20"/>
          <p:cNvSpPr/>
          <p:nvPr/>
        </p:nvSpPr>
        <p:spPr>
          <a:xfrm>
            <a:off x="1693863" y="6383338"/>
            <a:ext cx="1147762" cy="379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 i="0">
                <a:solidFill>
                  <a:srgbClr val="1F487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10" name="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Lecture 8: Community Detection</a:t>
            </a:r>
          </a:p>
        </p:txBody>
      </p:sp>
      <p:sp>
        <p:nvSpPr>
          <p:cNvPr id="11" name="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594D2B1-FE93-49B1-85CB-2F1D100D62E8}" type="datetimeFigureOut">
              <a:rPr lang="en-US"/>
              <a:pPr>
                <a:defRPr/>
              </a:pPr>
              <a:t>3/29/2017</a:t>
            </a:fld>
            <a:endParaRPr lang="en-US"/>
          </a:p>
        </p:txBody>
      </p:sp>
      <p:sp>
        <p:nvSpPr>
          <p:cNvPr id="12" name="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C2A017-28D1-4A10-AE29-617B2480CF2A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 i="0">
                <a:solidFill>
                  <a:srgbClr val="1F487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Lecture 8: Community Detection</a:t>
            </a:r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8D870-B7B4-495F-A5E4-E8DE19F1F258}" type="datetimeFigureOut">
              <a:rPr lang="en-US"/>
              <a:pPr>
                <a:defRPr/>
              </a:pPr>
              <a:t>3/29/2017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CB44-5C31-4EE8-8B33-ADC84FE183D1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Lecture 8: Community Detection</a:t>
            </a:r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13C07-6034-4426-853D-BC55F900289A}" type="datetimeFigureOut">
              <a:rPr lang="en-US"/>
              <a:pPr>
                <a:defRPr/>
              </a:pPr>
              <a:t>3/29/2017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B6AA60-1CD9-49B5-8B57-2C7952AE84BC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27" name="Holder 2"/>
          <p:cNvSpPr>
            <a:spLocks noGrp="1"/>
          </p:cNvSpPr>
          <p:nvPr>
            <p:ph type="title"/>
          </p:nvPr>
        </p:nvSpPr>
        <p:spPr bwMode="auto">
          <a:xfrm>
            <a:off x="536575" y="403225"/>
            <a:ext cx="80708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1028" name="Holder 3"/>
          <p:cNvSpPr>
            <a:spLocks noGrp="1"/>
          </p:cNvSpPr>
          <p:nvPr>
            <p:ph type="body" idx="1"/>
          </p:nvPr>
        </p:nvSpPr>
        <p:spPr bwMode="auto">
          <a:xfrm>
            <a:off x="536575" y="1116013"/>
            <a:ext cx="8070850" cy="362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40313" y="6492875"/>
            <a:ext cx="2087562" cy="153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125"/>
              </a:lnSpc>
              <a:defRPr sz="1000" b="1">
                <a:solidFill>
                  <a:srgbClr val="1F487C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th-TH"/>
              <a:t>Lecture 8: Community Detection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68D953D-FDD5-4F43-ADAA-6B0CD7D134B2}" type="datetimeFigureOut">
              <a:rPr lang="en-US"/>
              <a:pPr>
                <a:defRPr/>
              </a:pPr>
              <a:t>3/29/2017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23263" y="6492875"/>
            <a:ext cx="212725" cy="153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125"/>
              </a:lnSpc>
              <a:defRPr sz="1000" b="1">
                <a:solidFill>
                  <a:srgbClr val="1F487C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fld id="{99F0E1A6-6F2B-477E-BB60-0CE41320F3F8}" type="slidenum">
              <a:rPr lang="th-TH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24" Type="http://schemas.openxmlformats.org/officeDocument/2006/relationships/image" Target="../media/image61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4.png"/><Relationship Id="rId3" Type="http://schemas.openxmlformats.org/officeDocument/2006/relationships/image" Target="../media/image64.png"/><Relationship Id="rId7" Type="http://schemas.openxmlformats.org/officeDocument/2006/relationships/image" Target="../media/image51.png"/><Relationship Id="rId12" Type="http://schemas.openxmlformats.org/officeDocument/2006/relationships/image" Target="../media/image66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45.png"/><Relationship Id="rId5" Type="http://schemas.openxmlformats.org/officeDocument/2006/relationships/image" Target="../media/image43.png"/><Relationship Id="rId15" Type="http://schemas.openxmlformats.org/officeDocument/2006/relationships/image" Target="../media/image67.png"/><Relationship Id="rId10" Type="http://schemas.openxmlformats.org/officeDocument/2006/relationships/image" Target="../media/image42.png"/><Relationship Id="rId4" Type="http://schemas.openxmlformats.org/officeDocument/2006/relationships/image" Target="../media/image49.png"/><Relationship Id="rId9" Type="http://schemas.openxmlformats.org/officeDocument/2006/relationships/image" Target="../media/image65.png"/><Relationship Id="rId1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3.png"/><Relationship Id="rId26" Type="http://schemas.openxmlformats.org/officeDocument/2006/relationships/image" Target="../media/image91.png"/><Relationship Id="rId3" Type="http://schemas.openxmlformats.org/officeDocument/2006/relationships/image" Target="../media/image71.png"/><Relationship Id="rId21" Type="http://schemas.openxmlformats.org/officeDocument/2006/relationships/image" Target="../media/image86.png"/><Relationship Id="rId34" Type="http://schemas.openxmlformats.org/officeDocument/2006/relationships/image" Target="../media/image99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47.png"/><Relationship Id="rId25" Type="http://schemas.openxmlformats.org/officeDocument/2006/relationships/image" Target="../media/image90.png"/><Relationship Id="rId33" Type="http://schemas.openxmlformats.org/officeDocument/2006/relationships/image" Target="../media/image9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82.png"/><Relationship Id="rId20" Type="http://schemas.openxmlformats.org/officeDocument/2006/relationships/image" Target="../media/image85.png"/><Relationship Id="rId29" Type="http://schemas.openxmlformats.org/officeDocument/2006/relationships/image" Target="../media/image9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24" Type="http://schemas.openxmlformats.org/officeDocument/2006/relationships/image" Target="../media/image89.png"/><Relationship Id="rId32" Type="http://schemas.openxmlformats.org/officeDocument/2006/relationships/image" Target="../media/image97.png"/><Relationship Id="rId5" Type="http://schemas.openxmlformats.org/officeDocument/2006/relationships/image" Target="../media/image43.png"/><Relationship Id="rId15" Type="http://schemas.openxmlformats.org/officeDocument/2006/relationships/image" Target="../media/image46.png"/><Relationship Id="rId23" Type="http://schemas.openxmlformats.org/officeDocument/2006/relationships/image" Target="../media/image88.png"/><Relationship Id="rId28" Type="http://schemas.openxmlformats.org/officeDocument/2006/relationships/image" Target="../media/image93.png"/><Relationship Id="rId10" Type="http://schemas.openxmlformats.org/officeDocument/2006/relationships/image" Target="../media/image77.png"/><Relationship Id="rId19" Type="http://schemas.openxmlformats.org/officeDocument/2006/relationships/image" Target="../media/image84.png"/><Relationship Id="rId31" Type="http://schemas.openxmlformats.org/officeDocument/2006/relationships/image" Target="../media/image96.png"/><Relationship Id="rId4" Type="http://schemas.openxmlformats.org/officeDocument/2006/relationships/image" Target="../media/image72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Relationship Id="rId22" Type="http://schemas.openxmlformats.org/officeDocument/2006/relationships/image" Target="../media/image87.png"/><Relationship Id="rId27" Type="http://schemas.openxmlformats.org/officeDocument/2006/relationships/image" Target="../media/image92.png"/><Relationship Id="rId30" Type="http://schemas.openxmlformats.org/officeDocument/2006/relationships/image" Target="../media/image95.png"/><Relationship Id="rId35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83.png"/><Relationship Id="rId3" Type="http://schemas.openxmlformats.org/officeDocument/2006/relationships/image" Target="../media/image101.png"/><Relationship Id="rId7" Type="http://schemas.openxmlformats.org/officeDocument/2006/relationships/image" Target="../media/image46.png"/><Relationship Id="rId12" Type="http://schemas.openxmlformats.org/officeDocument/2006/relationships/image" Target="../media/image10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106.png"/><Relationship Id="rId5" Type="http://schemas.openxmlformats.org/officeDocument/2006/relationships/image" Target="../media/image73.png"/><Relationship Id="rId10" Type="http://schemas.openxmlformats.org/officeDocument/2006/relationships/image" Target="../media/image105.png"/><Relationship Id="rId4" Type="http://schemas.openxmlformats.org/officeDocument/2006/relationships/image" Target="../media/image43.png"/><Relationship Id="rId9" Type="http://schemas.openxmlformats.org/officeDocument/2006/relationships/image" Target="../media/image10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4.png"/><Relationship Id="rId7" Type="http://schemas.openxmlformats.org/officeDocument/2006/relationships/image" Target="../media/image1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9.png"/><Relationship Id="rId11" Type="http://schemas.openxmlformats.org/officeDocument/2006/relationships/image" Target="../media/image113.png"/><Relationship Id="rId5" Type="http://schemas.openxmlformats.org/officeDocument/2006/relationships/image" Target="../media/image30.png"/><Relationship Id="rId10" Type="http://schemas.openxmlformats.org/officeDocument/2006/relationships/image" Target="../media/image112.png"/><Relationship Id="rId4" Type="http://schemas.openxmlformats.org/officeDocument/2006/relationships/image" Target="../media/image108.png"/><Relationship Id="rId9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.png"/><Relationship Id="rId18" Type="http://schemas.openxmlformats.org/officeDocument/2006/relationships/image" Target="../media/image124.png"/><Relationship Id="rId26" Type="http://schemas.openxmlformats.org/officeDocument/2006/relationships/image" Target="../media/image132.png"/><Relationship Id="rId39" Type="http://schemas.openxmlformats.org/officeDocument/2006/relationships/image" Target="../media/image145.png"/><Relationship Id="rId21" Type="http://schemas.openxmlformats.org/officeDocument/2006/relationships/image" Target="../media/image127.png"/><Relationship Id="rId34" Type="http://schemas.openxmlformats.org/officeDocument/2006/relationships/image" Target="../media/image140.png"/><Relationship Id="rId42" Type="http://schemas.openxmlformats.org/officeDocument/2006/relationships/image" Target="../media/image148.png"/><Relationship Id="rId47" Type="http://schemas.openxmlformats.org/officeDocument/2006/relationships/image" Target="../media/image153.png"/><Relationship Id="rId50" Type="http://schemas.openxmlformats.org/officeDocument/2006/relationships/image" Target="../media/image156.png"/><Relationship Id="rId55" Type="http://schemas.openxmlformats.org/officeDocument/2006/relationships/image" Target="../media/image161.png"/><Relationship Id="rId7" Type="http://schemas.openxmlformats.org/officeDocument/2006/relationships/image" Target="../media/image43.png"/><Relationship Id="rId12" Type="http://schemas.openxmlformats.org/officeDocument/2006/relationships/image" Target="../media/image122.png"/><Relationship Id="rId17" Type="http://schemas.openxmlformats.org/officeDocument/2006/relationships/image" Target="../media/image83.png"/><Relationship Id="rId25" Type="http://schemas.openxmlformats.org/officeDocument/2006/relationships/image" Target="../media/image131.png"/><Relationship Id="rId33" Type="http://schemas.openxmlformats.org/officeDocument/2006/relationships/image" Target="../media/image139.png"/><Relationship Id="rId38" Type="http://schemas.openxmlformats.org/officeDocument/2006/relationships/image" Target="../media/image144.png"/><Relationship Id="rId46" Type="http://schemas.openxmlformats.org/officeDocument/2006/relationships/image" Target="../media/image152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7.png"/><Relationship Id="rId20" Type="http://schemas.openxmlformats.org/officeDocument/2006/relationships/image" Target="../media/image126.png"/><Relationship Id="rId29" Type="http://schemas.openxmlformats.org/officeDocument/2006/relationships/image" Target="../media/image135.png"/><Relationship Id="rId41" Type="http://schemas.openxmlformats.org/officeDocument/2006/relationships/image" Target="../media/image147.png"/><Relationship Id="rId54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121.png"/><Relationship Id="rId24" Type="http://schemas.openxmlformats.org/officeDocument/2006/relationships/image" Target="../media/image130.png"/><Relationship Id="rId32" Type="http://schemas.openxmlformats.org/officeDocument/2006/relationships/image" Target="../media/image138.png"/><Relationship Id="rId37" Type="http://schemas.openxmlformats.org/officeDocument/2006/relationships/image" Target="../media/image143.png"/><Relationship Id="rId40" Type="http://schemas.openxmlformats.org/officeDocument/2006/relationships/image" Target="../media/image146.png"/><Relationship Id="rId45" Type="http://schemas.openxmlformats.org/officeDocument/2006/relationships/image" Target="../media/image151.png"/><Relationship Id="rId53" Type="http://schemas.openxmlformats.org/officeDocument/2006/relationships/image" Target="../media/image159.png"/><Relationship Id="rId5" Type="http://schemas.openxmlformats.org/officeDocument/2006/relationships/image" Target="../media/image119.png"/><Relationship Id="rId15" Type="http://schemas.openxmlformats.org/officeDocument/2006/relationships/image" Target="../media/image50.png"/><Relationship Id="rId23" Type="http://schemas.openxmlformats.org/officeDocument/2006/relationships/image" Target="../media/image129.png"/><Relationship Id="rId28" Type="http://schemas.openxmlformats.org/officeDocument/2006/relationships/image" Target="../media/image134.png"/><Relationship Id="rId36" Type="http://schemas.openxmlformats.org/officeDocument/2006/relationships/image" Target="../media/image142.png"/><Relationship Id="rId49" Type="http://schemas.openxmlformats.org/officeDocument/2006/relationships/image" Target="../media/image155.png"/><Relationship Id="rId10" Type="http://schemas.openxmlformats.org/officeDocument/2006/relationships/image" Target="../media/image120.png"/><Relationship Id="rId19" Type="http://schemas.openxmlformats.org/officeDocument/2006/relationships/image" Target="../media/image125.png"/><Relationship Id="rId31" Type="http://schemas.openxmlformats.org/officeDocument/2006/relationships/image" Target="../media/image137.png"/><Relationship Id="rId44" Type="http://schemas.openxmlformats.org/officeDocument/2006/relationships/image" Target="../media/image150.png"/><Relationship Id="rId52" Type="http://schemas.openxmlformats.org/officeDocument/2006/relationships/image" Target="../media/image158.png"/><Relationship Id="rId4" Type="http://schemas.openxmlformats.org/officeDocument/2006/relationships/image" Target="../media/image115.png"/><Relationship Id="rId9" Type="http://schemas.openxmlformats.org/officeDocument/2006/relationships/image" Target="../media/image81.png"/><Relationship Id="rId14" Type="http://schemas.openxmlformats.org/officeDocument/2006/relationships/image" Target="../media/image123.png"/><Relationship Id="rId22" Type="http://schemas.openxmlformats.org/officeDocument/2006/relationships/image" Target="../media/image128.png"/><Relationship Id="rId27" Type="http://schemas.openxmlformats.org/officeDocument/2006/relationships/image" Target="../media/image133.png"/><Relationship Id="rId30" Type="http://schemas.openxmlformats.org/officeDocument/2006/relationships/image" Target="../media/image136.png"/><Relationship Id="rId35" Type="http://schemas.openxmlformats.org/officeDocument/2006/relationships/image" Target="../media/image141.png"/><Relationship Id="rId43" Type="http://schemas.openxmlformats.org/officeDocument/2006/relationships/image" Target="../media/image149.png"/><Relationship Id="rId48" Type="http://schemas.openxmlformats.org/officeDocument/2006/relationships/image" Target="../media/image154.png"/><Relationship Id="rId56" Type="http://schemas.openxmlformats.org/officeDocument/2006/relationships/image" Target="../media/image162.png"/><Relationship Id="rId8" Type="http://schemas.openxmlformats.org/officeDocument/2006/relationships/image" Target="../media/image46.png"/><Relationship Id="rId51" Type="http://schemas.openxmlformats.org/officeDocument/2006/relationships/image" Target="../media/image157.png"/><Relationship Id="rId3" Type="http://schemas.openxmlformats.org/officeDocument/2006/relationships/image" Target="../media/image1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image" Target="../media/image46.png"/><Relationship Id="rId18" Type="http://schemas.openxmlformats.org/officeDocument/2006/relationships/image" Target="../media/image174.png"/><Relationship Id="rId26" Type="http://schemas.openxmlformats.org/officeDocument/2006/relationships/image" Target="../media/image180.png"/><Relationship Id="rId3" Type="http://schemas.openxmlformats.org/officeDocument/2006/relationships/image" Target="../media/image163.png"/><Relationship Id="rId21" Type="http://schemas.openxmlformats.org/officeDocument/2006/relationships/image" Target="../media/image176.png"/><Relationship Id="rId7" Type="http://schemas.openxmlformats.org/officeDocument/2006/relationships/image" Target="../media/image43.png"/><Relationship Id="rId12" Type="http://schemas.openxmlformats.org/officeDocument/2006/relationships/image" Target="../media/image169.png"/><Relationship Id="rId17" Type="http://schemas.openxmlformats.org/officeDocument/2006/relationships/image" Target="../media/image173.png"/><Relationship Id="rId25" Type="http://schemas.openxmlformats.org/officeDocument/2006/relationships/image" Target="../media/image179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72.png"/><Relationship Id="rId20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11" Type="http://schemas.openxmlformats.org/officeDocument/2006/relationships/image" Target="../media/image168.png"/><Relationship Id="rId24" Type="http://schemas.openxmlformats.org/officeDocument/2006/relationships/image" Target="../media/image68.png"/><Relationship Id="rId5" Type="http://schemas.openxmlformats.org/officeDocument/2006/relationships/image" Target="../media/image164.png"/><Relationship Id="rId15" Type="http://schemas.openxmlformats.org/officeDocument/2006/relationships/image" Target="../media/image171.png"/><Relationship Id="rId23" Type="http://schemas.openxmlformats.org/officeDocument/2006/relationships/image" Target="../media/image178.png"/><Relationship Id="rId10" Type="http://schemas.openxmlformats.org/officeDocument/2006/relationships/image" Target="../media/image73.png"/><Relationship Id="rId19" Type="http://schemas.openxmlformats.org/officeDocument/2006/relationships/image" Target="../media/image106.png"/><Relationship Id="rId4" Type="http://schemas.openxmlformats.org/officeDocument/2006/relationships/image" Target="../media/image115.png"/><Relationship Id="rId9" Type="http://schemas.openxmlformats.org/officeDocument/2006/relationships/image" Target="../media/image167.png"/><Relationship Id="rId14" Type="http://schemas.openxmlformats.org/officeDocument/2006/relationships/image" Target="../media/image170.png"/><Relationship Id="rId22" Type="http://schemas.openxmlformats.org/officeDocument/2006/relationships/image" Target="../media/image17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50.png"/><Relationship Id="rId3" Type="http://schemas.openxmlformats.org/officeDocument/2006/relationships/image" Target="../media/image182.png"/><Relationship Id="rId7" Type="http://schemas.openxmlformats.org/officeDocument/2006/relationships/image" Target="../media/image81.png"/><Relationship Id="rId12" Type="http://schemas.openxmlformats.org/officeDocument/2006/relationships/image" Target="../media/image123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74.png"/><Relationship Id="rId5" Type="http://schemas.openxmlformats.org/officeDocument/2006/relationships/image" Target="../media/image43.png"/><Relationship Id="rId15" Type="http://schemas.openxmlformats.org/officeDocument/2006/relationships/image" Target="../media/image83.png"/><Relationship Id="rId10" Type="http://schemas.openxmlformats.org/officeDocument/2006/relationships/image" Target="../media/image122.png"/><Relationship Id="rId4" Type="http://schemas.openxmlformats.org/officeDocument/2006/relationships/image" Target="../media/image72.png"/><Relationship Id="rId9" Type="http://schemas.openxmlformats.org/officeDocument/2006/relationships/image" Target="../media/image121.png"/><Relationship Id="rId1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4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186.png"/><Relationship Id="rId4" Type="http://schemas.openxmlformats.org/officeDocument/2006/relationships/image" Target="../media/image183.png"/><Relationship Id="rId9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9.png"/><Relationship Id="rId4" Type="http://schemas.openxmlformats.org/officeDocument/2006/relationships/image" Target="../media/image18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13" Type="http://schemas.openxmlformats.org/officeDocument/2006/relationships/image" Target="../media/image199.png"/><Relationship Id="rId3" Type="http://schemas.openxmlformats.org/officeDocument/2006/relationships/image" Target="../media/image40.png"/><Relationship Id="rId7" Type="http://schemas.openxmlformats.org/officeDocument/2006/relationships/image" Target="../media/image193.png"/><Relationship Id="rId12" Type="http://schemas.openxmlformats.org/officeDocument/2006/relationships/image" Target="../media/image198.png"/><Relationship Id="rId17" Type="http://schemas.openxmlformats.org/officeDocument/2006/relationships/image" Target="../media/image203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.png"/><Relationship Id="rId11" Type="http://schemas.openxmlformats.org/officeDocument/2006/relationships/image" Target="../media/image197.png"/><Relationship Id="rId5" Type="http://schemas.openxmlformats.org/officeDocument/2006/relationships/image" Target="../media/image191.png"/><Relationship Id="rId15" Type="http://schemas.openxmlformats.org/officeDocument/2006/relationships/image" Target="../media/image201.png"/><Relationship Id="rId10" Type="http://schemas.openxmlformats.org/officeDocument/2006/relationships/image" Target="../media/image196.png"/><Relationship Id="rId4" Type="http://schemas.openxmlformats.org/officeDocument/2006/relationships/image" Target="../media/image190.png"/><Relationship Id="rId9" Type="http://schemas.openxmlformats.org/officeDocument/2006/relationships/image" Target="../media/image195.png"/><Relationship Id="rId14" Type="http://schemas.openxmlformats.org/officeDocument/2006/relationships/image" Target="../media/image20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0.png"/><Relationship Id="rId18" Type="http://schemas.openxmlformats.org/officeDocument/2006/relationships/image" Target="../media/image83.png"/><Relationship Id="rId26" Type="http://schemas.openxmlformats.org/officeDocument/2006/relationships/image" Target="../media/image215.png"/><Relationship Id="rId3" Type="http://schemas.openxmlformats.org/officeDocument/2006/relationships/image" Target="../media/image204.png"/><Relationship Id="rId21" Type="http://schemas.openxmlformats.org/officeDocument/2006/relationships/image" Target="../media/image210.png"/><Relationship Id="rId7" Type="http://schemas.openxmlformats.org/officeDocument/2006/relationships/image" Target="../media/image73.png"/><Relationship Id="rId12" Type="http://schemas.openxmlformats.org/officeDocument/2006/relationships/image" Target="../media/image46.png"/><Relationship Id="rId17" Type="http://schemas.openxmlformats.org/officeDocument/2006/relationships/image" Target="../media/image47.png"/><Relationship Id="rId25" Type="http://schemas.openxmlformats.org/officeDocument/2006/relationships/image" Target="../media/image214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07.png"/><Relationship Id="rId20" Type="http://schemas.openxmlformats.org/officeDocument/2006/relationships/image" Target="../media/image209.png"/><Relationship Id="rId29" Type="http://schemas.openxmlformats.org/officeDocument/2006/relationships/image" Target="../media/image2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121.png"/><Relationship Id="rId24" Type="http://schemas.openxmlformats.org/officeDocument/2006/relationships/image" Target="../media/image213.png"/><Relationship Id="rId5" Type="http://schemas.openxmlformats.org/officeDocument/2006/relationships/image" Target="../media/image72.png"/><Relationship Id="rId15" Type="http://schemas.openxmlformats.org/officeDocument/2006/relationships/image" Target="../media/image206.png"/><Relationship Id="rId23" Type="http://schemas.openxmlformats.org/officeDocument/2006/relationships/image" Target="../media/image212.png"/><Relationship Id="rId28" Type="http://schemas.openxmlformats.org/officeDocument/2006/relationships/image" Target="../media/image217.png"/><Relationship Id="rId10" Type="http://schemas.openxmlformats.org/officeDocument/2006/relationships/image" Target="../media/image120.png"/><Relationship Id="rId19" Type="http://schemas.openxmlformats.org/officeDocument/2006/relationships/image" Target="../media/image208.png"/><Relationship Id="rId4" Type="http://schemas.openxmlformats.org/officeDocument/2006/relationships/image" Target="../media/image205.png"/><Relationship Id="rId9" Type="http://schemas.openxmlformats.org/officeDocument/2006/relationships/image" Target="../media/image77.png"/><Relationship Id="rId14" Type="http://schemas.openxmlformats.org/officeDocument/2006/relationships/image" Target="../media/image74.png"/><Relationship Id="rId22" Type="http://schemas.openxmlformats.org/officeDocument/2006/relationships/image" Target="../media/image211.png"/><Relationship Id="rId27" Type="http://schemas.openxmlformats.org/officeDocument/2006/relationships/image" Target="../media/image216.png"/><Relationship Id="rId30" Type="http://schemas.openxmlformats.org/officeDocument/2006/relationships/image" Target="../media/image21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3.png"/><Relationship Id="rId3" Type="http://schemas.openxmlformats.org/officeDocument/2006/relationships/image" Target="../media/image205.png"/><Relationship Id="rId21" Type="http://schemas.openxmlformats.org/officeDocument/2006/relationships/image" Target="../media/image223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47.png"/><Relationship Id="rId25" Type="http://schemas.openxmlformats.org/officeDocument/2006/relationships/image" Target="../media/image227.png"/><Relationship Id="rId2" Type="http://schemas.openxmlformats.org/officeDocument/2006/relationships/image" Target="../media/image220.png"/><Relationship Id="rId16" Type="http://schemas.openxmlformats.org/officeDocument/2006/relationships/image" Target="../media/image82.png"/><Relationship Id="rId20" Type="http://schemas.openxmlformats.org/officeDocument/2006/relationships/image" Target="../media/image2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24" Type="http://schemas.openxmlformats.org/officeDocument/2006/relationships/image" Target="../media/image226.png"/><Relationship Id="rId5" Type="http://schemas.openxmlformats.org/officeDocument/2006/relationships/image" Target="../media/image43.png"/><Relationship Id="rId15" Type="http://schemas.openxmlformats.org/officeDocument/2006/relationships/image" Target="../media/image46.png"/><Relationship Id="rId23" Type="http://schemas.openxmlformats.org/officeDocument/2006/relationships/image" Target="../media/image225.png"/><Relationship Id="rId10" Type="http://schemas.openxmlformats.org/officeDocument/2006/relationships/image" Target="../media/image77.png"/><Relationship Id="rId19" Type="http://schemas.openxmlformats.org/officeDocument/2006/relationships/image" Target="../media/image221.png"/><Relationship Id="rId4" Type="http://schemas.openxmlformats.org/officeDocument/2006/relationships/image" Target="../media/image72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Relationship Id="rId22" Type="http://schemas.openxmlformats.org/officeDocument/2006/relationships/image" Target="../media/image22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234.png"/><Relationship Id="rId18" Type="http://schemas.openxmlformats.org/officeDocument/2006/relationships/image" Target="../media/image238.png"/><Relationship Id="rId26" Type="http://schemas.openxmlformats.org/officeDocument/2006/relationships/image" Target="../media/image246.png"/><Relationship Id="rId3" Type="http://schemas.openxmlformats.org/officeDocument/2006/relationships/image" Target="../media/image228.png"/><Relationship Id="rId21" Type="http://schemas.openxmlformats.org/officeDocument/2006/relationships/image" Target="../media/image241.png"/><Relationship Id="rId34" Type="http://schemas.openxmlformats.org/officeDocument/2006/relationships/image" Target="../media/image48.png"/><Relationship Id="rId7" Type="http://schemas.openxmlformats.org/officeDocument/2006/relationships/image" Target="../media/image46.png"/><Relationship Id="rId12" Type="http://schemas.openxmlformats.org/officeDocument/2006/relationships/image" Target="../media/image233.png"/><Relationship Id="rId17" Type="http://schemas.openxmlformats.org/officeDocument/2006/relationships/image" Target="../media/image237.png"/><Relationship Id="rId25" Type="http://schemas.openxmlformats.org/officeDocument/2006/relationships/image" Target="../media/image245.png"/><Relationship Id="rId33" Type="http://schemas.openxmlformats.org/officeDocument/2006/relationships/image" Target="../media/image250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236.png"/><Relationship Id="rId20" Type="http://schemas.openxmlformats.org/officeDocument/2006/relationships/image" Target="../media/image240.png"/><Relationship Id="rId29" Type="http://schemas.openxmlformats.org/officeDocument/2006/relationships/image" Target="../media/image2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232.png"/><Relationship Id="rId24" Type="http://schemas.openxmlformats.org/officeDocument/2006/relationships/image" Target="../media/image244.png"/><Relationship Id="rId32" Type="http://schemas.openxmlformats.org/officeDocument/2006/relationships/image" Target="../media/image72.png"/><Relationship Id="rId5" Type="http://schemas.openxmlformats.org/officeDocument/2006/relationships/image" Target="../media/image230.png"/><Relationship Id="rId15" Type="http://schemas.openxmlformats.org/officeDocument/2006/relationships/image" Target="../media/image235.png"/><Relationship Id="rId23" Type="http://schemas.openxmlformats.org/officeDocument/2006/relationships/image" Target="../media/image243.png"/><Relationship Id="rId28" Type="http://schemas.openxmlformats.org/officeDocument/2006/relationships/image" Target="../media/image65.png"/><Relationship Id="rId10" Type="http://schemas.openxmlformats.org/officeDocument/2006/relationships/image" Target="../media/image168.png"/><Relationship Id="rId19" Type="http://schemas.openxmlformats.org/officeDocument/2006/relationships/image" Target="../media/image239.png"/><Relationship Id="rId31" Type="http://schemas.openxmlformats.org/officeDocument/2006/relationships/image" Target="../media/image173.png"/><Relationship Id="rId4" Type="http://schemas.openxmlformats.org/officeDocument/2006/relationships/image" Target="../media/image229.png"/><Relationship Id="rId9" Type="http://schemas.openxmlformats.org/officeDocument/2006/relationships/image" Target="../media/image231.png"/><Relationship Id="rId14" Type="http://schemas.openxmlformats.org/officeDocument/2006/relationships/image" Target="../media/image176.png"/><Relationship Id="rId22" Type="http://schemas.openxmlformats.org/officeDocument/2006/relationships/image" Target="../media/image242.png"/><Relationship Id="rId27" Type="http://schemas.openxmlformats.org/officeDocument/2006/relationships/image" Target="../media/image247.png"/><Relationship Id="rId30" Type="http://schemas.openxmlformats.org/officeDocument/2006/relationships/image" Target="../media/image2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object 2"/>
          <p:cNvSpPr>
            <a:spLocks noChangeArrowheads="1"/>
          </p:cNvSpPr>
          <p:nvPr/>
        </p:nvSpPr>
        <p:spPr bwMode="auto">
          <a:xfrm>
            <a:off x="3708400" y="3413125"/>
            <a:ext cx="4978400" cy="1206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0" name="object 3"/>
          <p:cNvSpPr>
            <a:spLocks/>
          </p:cNvSpPr>
          <p:nvPr/>
        </p:nvSpPr>
        <p:spPr bwMode="auto">
          <a:xfrm>
            <a:off x="3748088" y="3449638"/>
            <a:ext cx="48958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96548" y="0"/>
              </a:cxn>
            </a:cxnLst>
            <a:rect l="0" t="0" r="r" b="b"/>
            <a:pathLst>
              <a:path w="4897120">
                <a:moveTo>
                  <a:pt x="0" y="0"/>
                </a:moveTo>
                <a:lnTo>
                  <a:pt x="4896548" y="0"/>
                </a:lnTo>
              </a:path>
            </a:pathLst>
          </a:custGeom>
          <a:noFill/>
          <a:ln w="38100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1" name="object 4"/>
          <p:cNvSpPr>
            <a:spLocks noChangeArrowheads="1"/>
          </p:cNvSpPr>
          <p:nvPr/>
        </p:nvSpPr>
        <p:spPr bwMode="auto">
          <a:xfrm>
            <a:off x="4167188" y="5664200"/>
            <a:ext cx="2212975" cy="5032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2" name="object 5"/>
          <p:cNvSpPr>
            <a:spLocks noChangeArrowheads="1"/>
          </p:cNvSpPr>
          <p:nvPr/>
        </p:nvSpPr>
        <p:spPr bwMode="auto">
          <a:xfrm>
            <a:off x="6521450" y="5662613"/>
            <a:ext cx="1765300" cy="5826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3" name="object 6"/>
          <p:cNvSpPr>
            <a:spLocks noChangeArrowheads="1"/>
          </p:cNvSpPr>
          <p:nvPr/>
        </p:nvSpPr>
        <p:spPr bwMode="auto">
          <a:xfrm>
            <a:off x="74613" y="1789113"/>
            <a:ext cx="3759200" cy="32194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4" name="object 7"/>
          <p:cNvSpPr>
            <a:spLocks noChangeArrowheads="1"/>
          </p:cNvSpPr>
          <p:nvPr/>
        </p:nvSpPr>
        <p:spPr bwMode="auto">
          <a:xfrm>
            <a:off x="4335463" y="1293813"/>
            <a:ext cx="3875087" cy="208756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5" name="object 8"/>
          <p:cNvSpPr>
            <a:spLocks noChangeArrowheads="1"/>
          </p:cNvSpPr>
          <p:nvPr/>
        </p:nvSpPr>
        <p:spPr bwMode="auto">
          <a:xfrm>
            <a:off x="3694113" y="3560763"/>
            <a:ext cx="1384300" cy="37941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6" name="object 9"/>
          <p:cNvSpPr>
            <a:spLocks noChangeArrowheads="1"/>
          </p:cNvSpPr>
          <p:nvPr/>
        </p:nvSpPr>
        <p:spPr bwMode="auto">
          <a:xfrm>
            <a:off x="4767263" y="3560763"/>
            <a:ext cx="3184525" cy="379412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7" name="object 10"/>
          <p:cNvSpPr>
            <a:spLocks noChangeArrowheads="1"/>
          </p:cNvSpPr>
          <p:nvPr/>
        </p:nvSpPr>
        <p:spPr bwMode="auto">
          <a:xfrm>
            <a:off x="3694113" y="4164013"/>
            <a:ext cx="4097337" cy="37941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8" name="object 11"/>
          <p:cNvSpPr>
            <a:spLocks noChangeArrowheads="1"/>
          </p:cNvSpPr>
          <p:nvPr/>
        </p:nvSpPr>
        <p:spPr bwMode="auto">
          <a:xfrm>
            <a:off x="3694113" y="4465638"/>
            <a:ext cx="2686050" cy="379412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9" name="object 12"/>
          <p:cNvSpPr>
            <a:spLocks noChangeArrowheads="1"/>
          </p:cNvSpPr>
          <p:nvPr/>
        </p:nvSpPr>
        <p:spPr bwMode="auto">
          <a:xfrm>
            <a:off x="6069013" y="4465638"/>
            <a:ext cx="1238250" cy="379412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80" name="object 13"/>
          <p:cNvSpPr>
            <a:spLocks noChangeArrowheads="1"/>
          </p:cNvSpPr>
          <p:nvPr/>
        </p:nvSpPr>
        <p:spPr bwMode="auto">
          <a:xfrm>
            <a:off x="7070725" y="4465638"/>
            <a:ext cx="1298575" cy="379412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81" name="object 14"/>
          <p:cNvSpPr>
            <a:spLocks noChangeArrowheads="1"/>
          </p:cNvSpPr>
          <p:nvPr/>
        </p:nvSpPr>
        <p:spPr bwMode="auto">
          <a:xfrm>
            <a:off x="3694113" y="4767263"/>
            <a:ext cx="2241550" cy="379412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25875" y="3635375"/>
            <a:ext cx="4391025" cy="148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solidFill>
                  <a:srgbClr val="E36C09"/>
                </a:solidFill>
                <a:latin typeface="Tahoma" pitchFamily="34" charset="0"/>
                <a:cs typeface="Tahoma" pitchFamily="34" charset="0"/>
              </a:rPr>
              <a:t>01204456 Social Networks Data Mining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12700">
              <a:spcBef>
                <a:spcPts val="13"/>
              </a:spcBef>
            </a:pPr>
            <a:endParaRPr lang="th-TH" sz="2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10000"/>
              </a:lnSpc>
            </a:pPr>
            <a:r>
              <a:rPr lang="th-TH" sz="1800">
                <a:solidFill>
                  <a:srgbClr val="E36C09"/>
                </a:solidFill>
                <a:latin typeface="Tahoma" pitchFamily="34" charset="0"/>
                <a:cs typeface="Tahoma" pitchFamily="34" charset="0"/>
              </a:rPr>
              <a:t>Department of Computer Engineering  Faculty of Engineering, Kasetsart University  Bangkok, Thailand.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7224713" cy="735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C00000"/>
              </a:buClr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Clique: </a:t>
            </a:r>
            <a:r>
              <a:rPr lang="th-TH" sz="2400">
                <a:latin typeface="Tahoma" pitchFamily="34" charset="0"/>
                <a:cs typeface="Tahoma" pitchFamily="34" charset="0"/>
              </a:rPr>
              <a:t>a </a:t>
            </a:r>
            <a:r>
              <a:rPr lang="th-TH" sz="240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maximum </a:t>
            </a:r>
            <a:r>
              <a:rPr lang="th-TH" sz="2400">
                <a:latin typeface="Tahoma" pitchFamily="34" charset="0"/>
                <a:cs typeface="Tahoma" pitchFamily="34" charset="0"/>
              </a:rPr>
              <a:t>complete subgraph in which all  nodes are adjacent to each other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3676650"/>
            <a:ext cx="8010525" cy="1041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NP-hard </a:t>
            </a:r>
            <a:r>
              <a:rPr lang="th-TH" sz="2400">
                <a:latin typeface="Tahoma" pitchFamily="34" charset="0"/>
                <a:cs typeface="Tahoma" pitchFamily="34" charset="0"/>
              </a:rPr>
              <a:t>to find the maximum clique in a (huge) network</a:t>
            </a:r>
          </a:p>
          <a:p>
            <a:pPr marL="355600" indent="-342900">
              <a:lnSpc>
                <a:spcPct val="102000"/>
              </a:lnSpc>
              <a:spcBef>
                <a:spcPts val="400"/>
              </a:spcBef>
              <a:tabLst>
                <a:tab pos="354013" algn="l"/>
                <a:tab pos="355600" algn="l"/>
              </a:tabLst>
            </a:pPr>
            <a:r>
              <a:rPr lang="th-TH" sz="2000">
                <a:latin typeface="Wingdings" pitchFamily="2" charset="2"/>
                <a:cs typeface="Cordia New" pitchFamily="34" charset="-34"/>
              </a:rPr>
              <a:t></a:t>
            </a:r>
            <a:r>
              <a:rPr lang="th-TH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2000">
                <a:latin typeface="Tahoma" pitchFamily="34" charset="0"/>
                <a:cs typeface="Tahoma" pitchFamily="34" charset="0"/>
              </a:rPr>
              <a:t>Straightforward implementation to find cliques is very expensive  in time complexity</a:t>
            </a:r>
          </a:p>
        </p:txBody>
      </p:sp>
      <p:sp>
        <p:nvSpPr>
          <p:cNvPr id="16387" name="object 4"/>
          <p:cNvSpPr>
            <a:spLocks noChangeArrowheads="1"/>
          </p:cNvSpPr>
          <p:nvPr/>
        </p:nvSpPr>
        <p:spPr bwMode="auto">
          <a:xfrm>
            <a:off x="258763" y="254000"/>
            <a:ext cx="908050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88" name="object 5"/>
          <p:cNvSpPr>
            <a:spLocks noChangeArrowheads="1"/>
          </p:cNvSpPr>
          <p:nvPr/>
        </p:nvSpPr>
        <p:spPr bwMode="auto">
          <a:xfrm>
            <a:off x="550863" y="254000"/>
            <a:ext cx="5457825" cy="7540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1) </a:t>
            </a:r>
            <a:r>
              <a:rPr spc="-5" dirty="0"/>
              <a:t>Complete</a:t>
            </a:r>
            <a:r>
              <a:rPr spc="-75" dirty="0"/>
              <a:t> </a:t>
            </a:r>
            <a:r>
              <a:rPr spc="-5" dirty="0"/>
              <a:t>Mutuality</a:t>
            </a:r>
          </a:p>
        </p:txBody>
      </p:sp>
      <p:sp>
        <p:nvSpPr>
          <p:cNvPr id="16390" name="object 7"/>
          <p:cNvSpPr>
            <a:spLocks noChangeArrowheads="1"/>
          </p:cNvSpPr>
          <p:nvPr/>
        </p:nvSpPr>
        <p:spPr bwMode="auto">
          <a:xfrm>
            <a:off x="1454150" y="2546350"/>
            <a:ext cx="381000" cy="3810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91" name="object 8"/>
          <p:cNvSpPr>
            <a:spLocks noChangeArrowheads="1"/>
          </p:cNvSpPr>
          <p:nvPr/>
        </p:nvSpPr>
        <p:spPr bwMode="auto">
          <a:xfrm>
            <a:off x="1387475" y="2466975"/>
            <a:ext cx="515938" cy="4635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92" name="object 9"/>
          <p:cNvSpPr>
            <a:spLocks noChangeArrowheads="1"/>
          </p:cNvSpPr>
          <p:nvPr/>
        </p:nvSpPr>
        <p:spPr bwMode="auto">
          <a:xfrm>
            <a:off x="1500188" y="2571750"/>
            <a:ext cx="285750" cy="2857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93" name="object 10"/>
          <p:cNvSpPr>
            <a:spLocks/>
          </p:cNvSpPr>
          <p:nvPr/>
        </p:nvSpPr>
        <p:spPr bwMode="auto">
          <a:xfrm>
            <a:off x="1500188" y="25717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1565275" y="2546350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9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395" name="object 12"/>
          <p:cNvSpPr>
            <a:spLocks noChangeArrowheads="1"/>
          </p:cNvSpPr>
          <p:nvPr/>
        </p:nvSpPr>
        <p:spPr bwMode="auto">
          <a:xfrm>
            <a:off x="2097088" y="2903538"/>
            <a:ext cx="381000" cy="379412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96" name="object 13"/>
          <p:cNvSpPr>
            <a:spLocks noChangeArrowheads="1"/>
          </p:cNvSpPr>
          <p:nvPr/>
        </p:nvSpPr>
        <p:spPr bwMode="auto">
          <a:xfrm>
            <a:off x="2030413" y="2822575"/>
            <a:ext cx="515937" cy="4635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97" name="object 14"/>
          <p:cNvSpPr>
            <a:spLocks noChangeArrowheads="1"/>
          </p:cNvSpPr>
          <p:nvPr/>
        </p:nvSpPr>
        <p:spPr bwMode="auto">
          <a:xfrm>
            <a:off x="2143125" y="2928938"/>
            <a:ext cx="285750" cy="28575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98" name="object 15"/>
          <p:cNvSpPr>
            <a:spLocks/>
          </p:cNvSpPr>
          <p:nvPr/>
        </p:nvSpPr>
        <p:spPr bwMode="auto">
          <a:xfrm>
            <a:off x="2143125" y="292893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9" name="object 16"/>
          <p:cNvSpPr>
            <a:spLocks noChangeArrowheads="1"/>
          </p:cNvSpPr>
          <p:nvPr/>
        </p:nvSpPr>
        <p:spPr bwMode="auto">
          <a:xfrm>
            <a:off x="2168525" y="2189163"/>
            <a:ext cx="381000" cy="38100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00" name="object 17"/>
          <p:cNvSpPr>
            <a:spLocks noChangeArrowheads="1"/>
          </p:cNvSpPr>
          <p:nvPr/>
        </p:nvSpPr>
        <p:spPr bwMode="auto">
          <a:xfrm>
            <a:off x="2100263" y="2109788"/>
            <a:ext cx="515937" cy="46196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01" name="object 18"/>
          <p:cNvSpPr>
            <a:spLocks noChangeArrowheads="1"/>
          </p:cNvSpPr>
          <p:nvPr/>
        </p:nvSpPr>
        <p:spPr bwMode="auto">
          <a:xfrm>
            <a:off x="2214563" y="2214563"/>
            <a:ext cx="285750" cy="28575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02" name="object 19"/>
          <p:cNvSpPr>
            <a:spLocks/>
          </p:cNvSpPr>
          <p:nvPr/>
        </p:nvSpPr>
        <p:spPr bwMode="auto">
          <a:xfrm>
            <a:off x="2214563" y="22145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03" name="object 20"/>
          <p:cNvSpPr>
            <a:spLocks noChangeArrowheads="1"/>
          </p:cNvSpPr>
          <p:nvPr/>
        </p:nvSpPr>
        <p:spPr bwMode="auto">
          <a:xfrm>
            <a:off x="2811463" y="3046413"/>
            <a:ext cx="381000" cy="38100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04" name="object 21"/>
          <p:cNvSpPr>
            <a:spLocks noChangeArrowheads="1"/>
          </p:cNvSpPr>
          <p:nvPr/>
        </p:nvSpPr>
        <p:spPr bwMode="auto">
          <a:xfrm>
            <a:off x="2743200" y="2967038"/>
            <a:ext cx="515938" cy="46196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05" name="object 22"/>
          <p:cNvSpPr>
            <a:spLocks noChangeArrowheads="1"/>
          </p:cNvSpPr>
          <p:nvPr/>
        </p:nvSpPr>
        <p:spPr bwMode="auto">
          <a:xfrm>
            <a:off x="2857500" y="3071813"/>
            <a:ext cx="285750" cy="28575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06" name="object 23"/>
          <p:cNvSpPr>
            <a:spLocks/>
          </p:cNvSpPr>
          <p:nvPr/>
        </p:nvSpPr>
        <p:spPr bwMode="auto">
          <a:xfrm>
            <a:off x="2857500" y="30718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07" name="object 24"/>
          <p:cNvSpPr>
            <a:spLocks noChangeArrowheads="1"/>
          </p:cNvSpPr>
          <p:nvPr/>
        </p:nvSpPr>
        <p:spPr bwMode="auto">
          <a:xfrm>
            <a:off x="2882900" y="2260600"/>
            <a:ext cx="381000" cy="38100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08" name="object 25"/>
          <p:cNvSpPr>
            <a:spLocks noChangeArrowheads="1"/>
          </p:cNvSpPr>
          <p:nvPr/>
        </p:nvSpPr>
        <p:spPr bwMode="auto">
          <a:xfrm>
            <a:off x="2816225" y="2181225"/>
            <a:ext cx="515938" cy="4635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09" name="object 26"/>
          <p:cNvSpPr>
            <a:spLocks noChangeArrowheads="1"/>
          </p:cNvSpPr>
          <p:nvPr/>
        </p:nvSpPr>
        <p:spPr bwMode="auto">
          <a:xfrm>
            <a:off x="2928938" y="2286000"/>
            <a:ext cx="285750" cy="28575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10" name="object 27"/>
          <p:cNvSpPr>
            <a:spLocks/>
          </p:cNvSpPr>
          <p:nvPr/>
        </p:nvSpPr>
        <p:spPr bwMode="auto">
          <a:xfrm>
            <a:off x="2928938" y="22860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11" name="object 28"/>
          <p:cNvSpPr>
            <a:spLocks noChangeArrowheads="1"/>
          </p:cNvSpPr>
          <p:nvPr/>
        </p:nvSpPr>
        <p:spPr bwMode="auto">
          <a:xfrm>
            <a:off x="3811588" y="2617788"/>
            <a:ext cx="381000" cy="379412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12" name="object 29"/>
          <p:cNvSpPr>
            <a:spLocks noChangeArrowheads="1"/>
          </p:cNvSpPr>
          <p:nvPr/>
        </p:nvSpPr>
        <p:spPr bwMode="auto">
          <a:xfrm>
            <a:off x="3744913" y="2536825"/>
            <a:ext cx="515937" cy="4635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13" name="object 30"/>
          <p:cNvSpPr>
            <a:spLocks noChangeArrowheads="1"/>
          </p:cNvSpPr>
          <p:nvPr/>
        </p:nvSpPr>
        <p:spPr bwMode="auto">
          <a:xfrm>
            <a:off x="3857625" y="2643188"/>
            <a:ext cx="285750" cy="28575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14" name="object 31"/>
          <p:cNvSpPr>
            <a:spLocks/>
          </p:cNvSpPr>
          <p:nvPr/>
        </p:nvSpPr>
        <p:spPr bwMode="auto">
          <a:xfrm>
            <a:off x="3857625" y="264318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" name="object 32"/>
          <p:cNvSpPr txBox="1"/>
          <p:nvPr/>
        </p:nvSpPr>
        <p:spPr>
          <a:xfrm>
            <a:off x="3922713" y="2617788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416" name="object 33"/>
          <p:cNvSpPr>
            <a:spLocks noChangeArrowheads="1"/>
          </p:cNvSpPr>
          <p:nvPr/>
        </p:nvSpPr>
        <p:spPr bwMode="auto">
          <a:xfrm>
            <a:off x="4454525" y="2046288"/>
            <a:ext cx="381000" cy="379412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17" name="object 34"/>
          <p:cNvSpPr>
            <a:spLocks noChangeArrowheads="1"/>
          </p:cNvSpPr>
          <p:nvPr/>
        </p:nvSpPr>
        <p:spPr bwMode="auto">
          <a:xfrm>
            <a:off x="4386263" y="1965325"/>
            <a:ext cx="515937" cy="4635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18" name="object 35"/>
          <p:cNvSpPr>
            <a:spLocks noChangeArrowheads="1"/>
          </p:cNvSpPr>
          <p:nvPr/>
        </p:nvSpPr>
        <p:spPr bwMode="auto">
          <a:xfrm>
            <a:off x="4500563" y="2071688"/>
            <a:ext cx="285750" cy="28575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19" name="object 36"/>
          <p:cNvSpPr>
            <a:spLocks/>
          </p:cNvSpPr>
          <p:nvPr/>
        </p:nvSpPr>
        <p:spPr bwMode="auto">
          <a:xfrm>
            <a:off x="4500563" y="207168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" name="object 37"/>
          <p:cNvSpPr txBox="1"/>
          <p:nvPr/>
        </p:nvSpPr>
        <p:spPr>
          <a:xfrm>
            <a:off x="4565650" y="2046288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421" name="object 38"/>
          <p:cNvSpPr>
            <a:spLocks noChangeArrowheads="1"/>
          </p:cNvSpPr>
          <p:nvPr/>
        </p:nvSpPr>
        <p:spPr bwMode="auto">
          <a:xfrm>
            <a:off x="4454525" y="3189288"/>
            <a:ext cx="381000" cy="379412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22" name="object 39"/>
          <p:cNvSpPr>
            <a:spLocks noChangeArrowheads="1"/>
          </p:cNvSpPr>
          <p:nvPr/>
        </p:nvSpPr>
        <p:spPr bwMode="auto">
          <a:xfrm>
            <a:off x="4386263" y="3108325"/>
            <a:ext cx="515937" cy="463550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23" name="object 40"/>
          <p:cNvSpPr>
            <a:spLocks noChangeArrowheads="1"/>
          </p:cNvSpPr>
          <p:nvPr/>
        </p:nvSpPr>
        <p:spPr bwMode="auto">
          <a:xfrm>
            <a:off x="4500563" y="3214688"/>
            <a:ext cx="285750" cy="28575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24" name="object 41"/>
          <p:cNvSpPr>
            <a:spLocks/>
          </p:cNvSpPr>
          <p:nvPr/>
        </p:nvSpPr>
        <p:spPr bwMode="auto">
          <a:xfrm>
            <a:off x="4500563" y="321468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" name="object 42"/>
          <p:cNvSpPr txBox="1"/>
          <p:nvPr/>
        </p:nvSpPr>
        <p:spPr>
          <a:xfrm>
            <a:off x="4565650" y="3189288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426" name="object 43"/>
          <p:cNvSpPr>
            <a:spLocks noChangeArrowheads="1"/>
          </p:cNvSpPr>
          <p:nvPr/>
        </p:nvSpPr>
        <p:spPr bwMode="auto">
          <a:xfrm>
            <a:off x="4954588" y="2546350"/>
            <a:ext cx="381000" cy="381000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27" name="object 44"/>
          <p:cNvSpPr>
            <a:spLocks noChangeArrowheads="1"/>
          </p:cNvSpPr>
          <p:nvPr/>
        </p:nvSpPr>
        <p:spPr bwMode="auto">
          <a:xfrm>
            <a:off x="4887913" y="2466975"/>
            <a:ext cx="515937" cy="4635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28" name="object 45"/>
          <p:cNvSpPr>
            <a:spLocks noChangeArrowheads="1"/>
          </p:cNvSpPr>
          <p:nvPr/>
        </p:nvSpPr>
        <p:spPr bwMode="auto">
          <a:xfrm>
            <a:off x="5000625" y="2571750"/>
            <a:ext cx="285750" cy="28575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29" name="object 46"/>
          <p:cNvSpPr>
            <a:spLocks/>
          </p:cNvSpPr>
          <p:nvPr/>
        </p:nvSpPr>
        <p:spPr bwMode="auto">
          <a:xfrm>
            <a:off x="5000625" y="25717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" name="object 47"/>
          <p:cNvSpPr txBox="1"/>
          <p:nvPr/>
        </p:nvSpPr>
        <p:spPr>
          <a:xfrm>
            <a:off x="5067300" y="2546350"/>
            <a:ext cx="15398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431" name="object 48"/>
          <p:cNvSpPr>
            <a:spLocks/>
          </p:cNvSpPr>
          <p:nvPr/>
        </p:nvSpPr>
        <p:spPr bwMode="auto">
          <a:xfrm>
            <a:off x="1785938" y="2459038"/>
            <a:ext cx="469900" cy="255587"/>
          </a:xfrm>
          <a:custGeom>
            <a:avLst/>
            <a:gdLst/>
            <a:ahLst/>
            <a:cxnLst>
              <a:cxn ang="0">
                <a:pos x="0" y="256159"/>
              </a:cxn>
              <a:cxn ang="0">
                <a:pos x="470471" y="0"/>
              </a:cxn>
            </a:cxnLst>
            <a:rect l="0" t="0" r="r" b="b"/>
            <a:pathLst>
              <a:path w="470535" h="256539">
                <a:moveTo>
                  <a:pt x="0" y="256159"/>
                </a:moveTo>
                <a:lnTo>
                  <a:pt x="470471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32" name="object 49"/>
          <p:cNvSpPr>
            <a:spLocks/>
          </p:cNvSpPr>
          <p:nvPr/>
        </p:nvSpPr>
        <p:spPr bwMode="auto">
          <a:xfrm>
            <a:off x="2286000" y="2500313"/>
            <a:ext cx="71438" cy="428625"/>
          </a:xfrm>
          <a:custGeom>
            <a:avLst/>
            <a:gdLst/>
            <a:ahLst/>
            <a:cxnLst>
              <a:cxn ang="0">
                <a:pos x="0" y="428625"/>
              </a:cxn>
              <a:cxn ang="0">
                <a:pos x="71437" y="0"/>
              </a:cxn>
            </a:cxnLst>
            <a:rect l="0" t="0" r="r" b="b"/>
            <a:pathLst>
              <a:path w="71755" h="428625">
                <a:moveTo>
                  <a:pt x="0" y="428625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33" name="object 50"/>
          <p:cNvSpPr>
            <a:spLocks/>
          </p:cNvSpPr>
          <p:nvPr/>
        </p:nvSpPr>
        <p:spPr bwMode="auto">
          <a:xfrm>
            <a:off x="2459038" y="2459038"/>
            <a:ext cx="441325" cy="654050"/>
          </a:xfrm>
          <a:custGeom>
            <a:avLst/>
            <a:gdLst/>
            <a:ahLst/>
            <a:cxnLst>
              <a:cxn ang="0">
                <a:pos x="440880" y="655192"/>
              </a:cxn>
              <a:cxn ang="0">
                <a:pos x="0" y="0"/>
              </a:cxn>
            </a:cxnLst>
            <a:rect l="0" t="0" r="r" b="b"/>
            <a:pathLst>
              <a:path w="441325" h="655319">
                <a:moveTo>
                  <a:pt x="440880" y="655192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34" name="object 51"/>
          <p:cNvSpPr>
            <a:spLocks/>
          </p:cNvSpPr>
          <p:nvPr/>
        </p:nvSpPr>
        <p:spPr bwMode="auto">
          <a:xfrm>
            <a:off x="2500313" y="2357438"/>
            <a:ext cx="428625" cy="71437"/>
          </a:xfrm>
          <a:custGeom>
            <a:avLst/>
            <a:gdLst/>
            <a:ahLst/>
            <a:cxnLst>
              <a:cxn ang="0">
                <a:pos x="428625" y="71437"/>
              </a:cxn>
              <a:cxn ang="0">
                <a:pos x="0" y="0"/>
              </a:cxn>
            </a:cxnLst>
            <a:rect l="0" t="0" r="r" b="b"/>
            <a:pathLst>
              <a:path w="428625" h="71755">
                <a:moveTo>
                  <a:pt x="428625" y="7143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35" name="object 52"/>
          <p:cNvSpPr>
            <a:spLocks/>
          </p:cNvSpPr>
          <p:nvPr/>
        </p:nvSpPr>
        <p:spPr bwMode="auto">
          <a:xfrm>
            <a:off x="2387600" y="2530475"/>
            <a:ext cx="58420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583755" y="0"/>
              </a:cxn>
            </a:cxnLst>
            <a:rect l="0" t="0" r="r" b="b"/>
            <a:pathLst>
              <a:path w="584200" h="441325">
                <a:moveTo>
                  <a:pt x="0" y="440880"/>
                </a:moveTo>
                <a:lnTo>
                  <a:pt x="583755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36" name="object 53"/>
          <p:cNvSpPr>
            <a:spLocks/>
          </p:cNvSpPr>
          <p:nvPr/>
        </p:nvSpPr>
        <p:spPr bwMode="auto">
          <a:xfrm>
            <a:off x="2428875" y="3071813"/>
            <a:ext cx="428625" cy="142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8625" y="142875"/>
              </a:cxn>
            </a:cxnLst>
            <a:rect l="0" t="0" r="r" b="b"/>
            <a:pathLst>
              <a:path w="428625" h="142875">
                <a:moveTo>
                  <a:pt x="0" y="0"/>
                </a:moveTo>
                <a:lnTo>
                  <a:pt x="428625" y="142875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37" name="object 54"/>
          <p:cNvSpPr>
            <a:spLocks/>
          </p:cNvSpPr>
          <p:nvPr/>
        </p:nvSpPr>
        <p:spPr bwMode="auto">
          <a:xfrm>
            <a:off x="3173413" y="2530475"/>
            <a:ext cx="727075" cy="155575"/>
          </a:xfrm>
          <a:custGeom>
            <a:avLst/>
            <a:gdLst/>
            <a:ahLst/>
            <a:cxnLst>
              <a:cxn ang="0">
                <a:pos x="726630" y="155130"/>
              </a:cxn>
              <a:cxn ang="0">
                <a:pos x="0" y="0"/>
              </a:cxn>
            </a:cxnLst>
            <a:rect l="0" t="0" r="r" b="b"/>
            <a:pathLst>
              <a:path w="727075" h="155575">
                <a:moveTo>
                  <a:pt x="726630" y="15513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38" name="object 55"/>
          <p:cNvSpPr>
            <a:spLocks/>
          </p:cNvSpPr>
          <p:nvPr/>
        </p:nvSpPr>
        <p:spPr bwMode="auto">
          <a:xfrm>
            <a:off x="3000375" y="2571750"/>
            <a:ext cx="71438" cy="500063"/>
          </a:xfrm>
          <a:custGeom>
            <a:avLst/>
            <a:gdLst/>
            <a:ahLst/>
            <a:cxnLst>
              <a:cxn ang="0">
                <a:pos x="0" y="500062"/>
              </a:cxn>
              <a:cxn ang="0">
                <a:pos x="71437" y="0"/>
              </a:cxn>
            </a:cxnLst>
            <a:rect l="0" t="0" r="r" b="b"/>
            <a:pathLst>
              <a:path w="71755" h="500380">
                <a:moveTo>
                  <a:pt x="0" y="500062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39" name="object 56"/>
          <p:cNvSpPr>
            <a:spLocks/>
          </p:cNvSpPr>
          <p:nvPr/>
        </p:nvSpPr>
        <p:spPr bwMode="auto">
          <a:xfrm>
            <a:off x="3143250" y="2887663"/>
            <a:ext cx="755650" cy="327025"/>
          </a:xfrm>
          <a:custGeom>
            <a:avLst/>
            <a:gdLst/>
            <a:ahLst/>
            <a:cxnLst>
              <a:cxn ang="0">
                <a:pos x="0" y="327596"/>
              </a:cxn>
              <a:cxn ang="0">
                <a:pos x="756221" y="0"/>
              </a:cxn>
            </a:cxnLst>
            <a:rect l="0" t="0" r="r" b="b"/>
            <a:pathLst>
              <a:path w="756285" h="327660">
                <a:moveTo>
                  <a:pt x="0" y="327596"/>
                </a:moveTo>
                <a:lnTo>
                  <a:pt x="756221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40" name="object 57"/>
          <p:cNvSpPr>
            <a:spLocks/>
          </p:cNvSpPr>
          <p:nvPr/>
        </p:nvSpPr>
        <p:spPr bwMode="auto">
          <a:xfrm>
            <a:off x="4102100" y="2316163"/>
            <a:ext cx="441325" cy="368300"/>
          </a:xfrm>
          <a:custGeom>
            <a:avLst/>
            <a:gdLst/>
            <a:ahLst/>
            <a:cxnLst>
              <a:cxn ang="0">
                <a:pos x="0" y="369442"/>
              </a:cxn>
              <a:cxn ang="0">
                <a:pos x="440880" y="0"/>
              </a:cxn>
            </a:cxnLst>
            <a:rect l="0" t="0" r="r" b="b"/>
            <a:pathLst>
              <a:path w="441325" h="369569">
                <a:moveTo>
                  <a:pt x="0" y="369442"/>
                </a:moveTo>
                <a:lnTo>
                  <a:pt x="44088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41" name="object 58"/>
          <p:cNvSpPr>
            <a:spLocks/>
          </p:cNvSpPr>
          <p:nvPr/>
        </p:nvSpPr>
        <p:spPr bwMode="auto">
          <a:xfrm>
            <a:off x="4143375" y="2714625"/>
            <a:ext cx="857250" cy="71438"/>
          </a:xfrm>
          <a:custGeom>
            <a:avLst/>
            <a:gdLst/>
            <a:ahLst/>
            <a:cxnLst>
              <a:cxn ang="0">
                <a:pos x="0" y="71437"/>
              </a:cxn>
              <a:cxn ang="0">
                <a:pos x="857250" y="0"/>
              </a:cxn>
            </a:cxnLst>
            <a:rect l="0" t="0" r="r" b="b"/>
            <a:pathLst>
              <a:path w="857250" h="71755">
                <a:moveTo>
                  <a:pt x="0" y="71437"/>
                </a:moveTo>
                <a:lnTo>
                  <a:pt x="85725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42" name="object 59"/>
          <p:cNvSpPr>
            <a:spLocks/>
          </p:cNvSpPr>
          <p:nvPr/>
        </p:nvSpPr>
        <p:spPr bwMode="auto">
          <a:xfrm>
            <a:off x="4643438" y="2357438"/>
            <a:ext cx="0" cy="857250"/>
          </a:xfrm>
          <a:custGeom>
            <a:avLst/>
            <a:gdLst/>
            <a:ahLst/>
            <a:cxnLst>
              <a:cxn ang="0">
                <a:pos x="0" y="857250"/>
              </a:cxn>
              <a:cxn ang="0">
                <a:pos x="0" y="0"/>
              </a:cxn>
            </a:cxnLst>
            <a:rect l="0" t="0" r="r" b="b"/>
            <a:pathLst>
              <a:path h="857250">
                <a:moveTo>
                  <a:pt x="0" y="85725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43" name="object 60"/>
          <p:cNvSpPr>
            <a:spLocks/>
          </p:cNvSpPr>
          <p:nvPr/>
        </p:nvSpPr>
        <p:spPr bwMode="auto">
          <a:xfrm>
            <a:off x="4745038" y="2316163"/>
            <a:ext cx="298450" cy="298450"/>
          </a:xfrm>
          <a:custGeom>
            <a:avLst/>
            <a:gdLst/>
            <a:ahLst/>
            <a:cxnLst>
              <a:cxn ang="0">
                <a:pos x="298005" y="298005"/>
              </a:cxn>
              <a:cxn ang="0">
                <a:pos x="0" y="0"/>
              </a:cxn>
            </a:cxnLst>
            <a:rect l="0" t="0" r="r" b="b"/>
            <a:pathLst>
              <a:path w="298450" h="298450">
                <a:moveTo>
                  <a:pt x="298005" y="298005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44" name="object 61"/>
          <p:cNvSpPr>
            <a:spLocks/>
          </p:cNvSpPr>
          <p:nvPr/>
        </p:nvSpPr>
        <p:spPr bwMode="auto">
          <a:xfrm>
            <a:off x="4745038" y="2816225"/>
            <a:ext cx="29845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298005" y="0"/>
              </a:cxn>
            </a:cxnLst>
            <a:rect l="0" t="0" r="r" b="b"/>
            <a:pathLst>
              <a:path w="298450" h="441325">
                <a:moveTo>
                  <a:pt x="0" y="440880"/>
                </a:moveTo>
                <a:lnTo>
                  <a:pt x="298005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45" name="object 62"/>
          <p:cNvSpPr>
            <a:spLocks noChangeArrowheads="1"/>
          </p:cNvSpPr>
          <p:nvPr/>
        </p:nvSpPr>
        <p:spPr bwMode="auto">
          <a:xfrm>
            <a:off x="2097088" y="2906713"/>
            <a:ext cx="381000" cy="379412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46" name="object 63"/>
          <p:cNvSpPr>
            <a:spLocks noChangeArrowheads="1"/>
          </p:cNvSpPr>
          <p:nvPr/>
        </p:nvSpPr>
        <p:spPr bwMode="auto">
          <a:xfrm>
            <a:off x="2030413" y="2825750"/>
            <a:ext cx="515937" cy="4635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47" name="object 64"/>
          <p:cNvSpPr>
            <a:spLocks noChangeArrowheads="1"/>
          </p:cNvSpPr>
          <p:nvPr/>
        </p:nvSpPr>
        <p:spPr bwMode="auto">
          <a:xfrm>
            <a:off x="2143125" y="2928938"/>
            <a:ext cx="285750" cy="285750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48" name="object 65"/>
          <p:cNvSpPr>
            <a:spLocks/>
          </p:cNvSpPr>
          <p:nvPr/>
        </p:nvSpPr>
        <p:spPr bwMode="auto">
          <a:xfrm>
            <a:off x="2143125" y="292893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" name="object 66"/>
          <p:cNvSpPr txBox="1"/>
          <p:nvPr/>
        </p:nvSpPr>
        <p:spPr>
          <a:xfrm>
            <a:off x="2208213" y="2903538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450" name="object 67"/>
          <p:cNvSpPr>
            <a:spLocks noChangeArrowheads="1"/>
          </p:cNvSpPr>
          <p:nvPr/>
        </p:nvSpPr>
        <p:spPr bwMode="auto">
          <a:xfrm>
            <a:off x="2168525" y="2190750"/>
            <a:ext cx="381000" cy="381000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51" name="object 68"/>
          <p:cNvSpPr>
            <a:spLocks noChangeArrowheads="1"/>
          </p:cNvSpPr>
          <p:nvPr/>
        </p:nvSpPr>
        <p:spPr bwMode="auto">
          <a:xfrm>
            <a:off x="2100263" y="2112963"/>
            <a:ext cx="515937" cy="46196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52" name="object 69"/>
          <p:cNvSpPr>
            <a:spLocks noChangeArrowheads="1"/>
          </p:cNvSpPr>
          <p:nvPr/>
        </p:nvSpPr>
        <p:spPr bwMode="auto">
          <a:xfrm>
            <a:off x="2214563" y="2214563"/>
            <a:ext cx="285750" cy="285750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53" name="object 70"/>
          <p:cNvSpPr>
            <a:spLocks/>
          </p:cNvSpPr>
          <p:nvPr/>
        </p:nvSpPr>
        <p:spPr bwMode="auto">
          <a:xfrm>
            <a:off x="2214563" y="22145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" name="object 71"/>
          <p:cNvSpPr txBox="1"/>
          <p:nvPr/>
        </p:nvSpPr>
        <p:spPr>
          <a:xfrm>
            <a:off x="2279650" y="2189163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455" name="object 72"/>
          <p:cNvSpPr>
            <a:spLocks noChangeArrowheads="1"/>
          </p:cNvSpPr>
          <p:nvPr/>
        </p:nvSpPr>
        <p:spPr bwMode="auto">
          <a:xfrm>
            <a:off x="2811463" y="3048000"/>
            <a:ext cx="381000" cy="381000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56" name="object 73"/>
          <p:cNvSpPr>
            <a:spLocks noChangeArrowheads="1"/>
          </p:cNvSpPr>
          <p:nvPr/>
        </p:nvSpPr>
        <p:spPr bwMode="auto">
          <a:xfrm>
            <a:off x="2743200" y="2970213"/>
            <a:ext cx="515938" cy="46196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57" name="object 74"/>
          <p:cNvSpPr>
            <a:spLocks noChangeArrowheads="1"/>
          </p:cNvSpPr>
          <p:nvPr/>
        </p:nvSpPr>
        <p:spPr bwMode="auto">
          <a:xfrm>
            <a:off x="2857500" y="3071813"/>
            <a:ext cx="285750" cy="285750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58" name="object 75"/>
          <p:cNvSpPr>
            <a:spLocks/>
          </p:cNvSpPr>
          <p:nvPr/>
        </p:nvSpPr>
        <p:spPr bwMode="auto">
          <a:xfrm>
            <a:off x="2857500" y="30718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6" name="object 76"/>
          <p:cNvSpPr txBox="1"/>
          <p:nvPr/>
        </p:nvSpPr>
        <p:spPr>
          <a:xfrm>
            <a:off x="2922588" y="3046413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460" name="object 77"/>
          <p:cNvSpPr>
            <a:spLocks noChangeArrowheads="1"/>
          </p:cNvSpPr>
          <p:nvPr/>
        </p:nvSpPr>
        <p:spPr bwMode="auto">
          <a:xfrm>
            <a:off x="2882900" y="2263775"/>
            <a:ext cx="381000" cy="381000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61" name="object 78"/>
          <p:cNvSpPr>
            <a:spLocks noChangeArrowheads="1"/>
          </p:cNvSpPr>
          <p:nvPr/>
        </p:nvSpPr>
        <p:spPr bwMode="auto">
          <a:xfrm>
            <a:off x="2816225" y="2184400"/>
            <a:ext cx="515938" cy="463550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62" name="object 79"/>
          <p:cNvSpPr>
            <a:spLocks noChangeArrowheads="1"/>
          </p:cNvSpPr>
          <p:nvPr/>
        </p:nvSpPr>
        <p:spPr bwMode="auto">
          <a:xfrm>
            <a:off x="2928938" y="2286000"/>
            <a:ext cx="285750" cy="285750"/>
          </a:xfrm>
          <a:prstGeom prst="rect">
            <a:avLst/>
          </a:prstGeom>
          <a:blipFill dpi="0" rotWithShape="1">
            <a:blip r:embed="rId2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63" name="object 80"/>
          <p:cNvSpPr>
            <a:spLocks/>
          </p:cNvSpPr>
          <p:nvPr/>
        </p:nvSpPr>
        <p:spPr bwMode="auto">
          <a:xfrm>
            <a:off x="2928938" y="22860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" name="object 81"/>
          <p:cNvSpPr txBox="1"/>
          <p:nvPr/>
        </p:nvSpPr>
        <p:spPr>
          <a:xfrm>
            <a:off x="2994025" y="2260600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465" name="object 82"/>
          <p:cNvSpPr>
            <a:spLocks/>
          </p:cNvSpPr>
          <p:nvPr/>
        </p:nvSpPr>
        <p:spPr bwMode="auto">
          <a:xfrm>
            <a:off x="2286000" y="2500313"/>
            <a:ext cx="71438" cy="428625"/>
          </a:xfrm>
          <a:custGeom>
            <a:avLst/>
            <a:gdLst/>
            <a:ahLst/>
            <a:cxnLst>
              <a:cxn ang="0">
                <a:pos x="0" y="428625"/>
              </a:cxn>
              <a:cxn ang="0">
                <a:pos x="71437" y="0"/>
              </a:cxn>
            </a:cxnLst>
            <a:rect l="0" t="0" r="r" b="b"/>
            <a:pathLst>
              <a:path w="71755" h="428625">
                <a:moveTo>
                  <a:pt x="0" y="428625"/>
                </a:moveTo>
                <a:lnTo>
                  <a:pt x="71437" y="0"/>
                </a:lnTo>
              </a:path>
            </a:pathLst>
          </a:custGeom>
          <a:noFill/>
          <a:ln w="38100">
            <a:solidFill>
              <a:srgbClr val="1F487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66" name="object 83"/>
          <p:cNvSpPr>
            <a:spLocks/>
          </p:cNvSpPr>
          <p:nvPr/>
        </p:nvSpPr>
        <p:spPr bwMode="auto">
          <a:xfrm>
            <a:off x="2459038" y="2459038"/>
            <a:ext cx="441325" cy="654050"/>
          </a:xfrm>
          <a:custGeom>
            <a:avLst/>
            <a:gdLst/>
            <a:ahLst/>
            <a:cxnLst>
              <a:cxn ang="0">
                <a:pos x="440880" y="655192"/>
              </a:cxn>
              <a:cxn ang="0">
                <a:pos x="0" y="0"/>
              </a:cxn>
            </a:cxnLst>
            <a:rect l="0" t="0" r="r" b="b"/>
            <a:pathLst>
              <a:path w="441325" h="655319">
                <a:moveTo>
                  <a:pt x="440880" y="655192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1F487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67" name="object 84"/>
          <p:cNvSpPr>
            <a:spLocks/>
          </p:cNvSpPr>
          <p:nvPr/>
        </p:nvSpPr>
        <p:spPr bwMode="auto">
          <a:xfrm>
            <a:off x="2500313" y="2357438"/>
            <a:ext cx="428625" cy="71437"/>
          </a:xfrm>
          <a:custGeom>
            <a:avLst/>
            <a:gdLst/>
            <a:ahLst/>
            <a:cxnLst>
              <a:cxn ang="0">
                <a:pos x="428625" y="71437"/>
              </a:cxn>
              <a:cxn ang="0">
                <a:pos x="0" y="0"/>
              </a:cxn>
            </a:cxnLst>
            <a:rect l="0" t="0" r="r" b="b"/>
            <a:pathLst>
              <a:path w="428625" h="71755">
                <a:moveTo>
                  <a:pt x="428625" y="71437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1F487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68" name="object 85"/>
          <p:cNvSpPr>
            <a:spLocks/>
          </p:cNvSpPr>
          <p:nvPr/>
        </p:nvSpPr>
        <p:spPr bwMode="auto">
          <a:xfrm>
            <a:off x="2387600" y="2530475"/>
            <a:ext cx="58420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583755" y="0"/>
              </a:cxn>
            </a:cxnLst>
            <a:rect l="0" t="0" r="r" b="b"/>
            <a:pathLst>
              <a:path w="584200" h="441325">
                <a:moveTo>
                  <a:pt x="0" y="440880"/>
                </a:moveTo>
                <a:lnTo>
                  <a:pt x="583755" y="0"/>
                </a:lnTo>
              </a:path>
            </a:pathLst>
          </a:custGeom>
          <a:noFill/>
          <a:ln w="38100">
            <a:solidFill>
              <a:srgbClr val="1F487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69" name="object 86"/>
          <p:cNvSpPr>
            <a:spLocks/>
          </p:cNvSpPr>
          <p:nvPr/>
        </p:nvSpPr>
        <p:spPr bwMode="auto">
          <a:xfrm>
            <a:off x="2428875" y="3071813"/>
            <a:ext cx="428625" cy="142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8625" y="142875"/>
              </a:cxn>
            </a:cxnLst>
            <a:rect l="0" t="0" r="r" b="b"/>
            <a:pathLst>
              <a:path w="428625" h="142875">
                <a:moveTo>
                  <a:pt x="0" y="0"/>
                </a:moveTo>
                <a:lnTo>
                  <a:pt x="428625" y="142875"/>
                </a:lnTo>
              </a:path>
            </a:pathLst>
          </a:custGeom>
          <a:noFill/>
          <a:ln w="38100">
            <a:solidFill>
              <a:srgbClr val="1F487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70" name="object 87"/>
          <p:cNvSpPr>
            <a:spLocks/>
          </p:cNvSpPr>
          <p:nvPr/>
        </p:nvSpPr>
        <p:spPr bwMode="auto">
          <a:xfrm>
            <a:off x="3000375" y="2571750"/>
            <a:ext cx="71438" cy="500063"/>
          </a:xfrm>
          <a:custGeom>
            <a:avLst/>
            <a:gdLst/>
            <a:ahLst/>
            <a:cxnLst>
              <a:cxn ang="0">
                <a:pos x="0" y="500062"/>
              </a:cxn>
              <a:cxn ang="0">
                <a:pos x="71437" y="0"/>
              </a:cxn>
            </a:cxnLst>
            <a:rect l="0" t="0" r="r" b="b"/>
            <a:pathLst>
              <a:path w="71755" h="500380">
                <a:moveTo>
                  <a:pt x="0" y="500062"/>
                </a:moveTo>
                <a:lnTo>
                  <a:pt x="71437" y="0"/>
                </a:lnTo>
              </a:path>
            </a:pathLst>
          </a:custGeom>
          <a:noFill/>
          <a:ln w="38100">
            <a:solidFill>
              <a:srgbClr val="1F487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8" name="object 88"/>
          <p:cNvSpPr txBox="1"/>
          <p:nvPr/>
        </p:nvSpPr>
        <p:spPr>
          <a:xfrm>
            <a:off x="5794375" y="2606675"/>
            <a:ext cx="2190750" cy="393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solidFill>
                  <a:srgbClr val="E36C09"/>
                </a:solidFill>
                <a:latin typeface="Calibri"/>
                <a:cs typeface="Calibri"/>
              </a:rPr>
              <a:t>Clique </a:t>
            </a:r>
            <a:r>
              <a:rPr sz="2400" dirty="0">
                <a:solidFill>
                  <a:srgbClr val="E36C09"/>
                </a:solidFill>
                <a:latin typeface="Symbol"/>
                <a:cs typeface="Symbol"/>
              </a:rPr>
              <a:t></a:t>
            </a:r>
            <a:r>
              <a:rPr sz="2400" spc="-155" dirty="0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E36C09"/>
                </a:solidFill>
                <a:latin typeface="Calibri"/>
                <a:cs typeface="Calibri"/>
              </a:rPr>
              <a:t>{5,6,7,8}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9" name="object 89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8: Community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Detection</a:t>
            </a:r>
          </a:p>
        </p:txBody>
      </p:sp>
      <p:sp>
        <p:nvSpPr>
          <p:cNvPr id="90" name="object 90"/>
          <p:cNvSpPr txBox="1"/>
          <p:nvPr/>
        </p:nvSpPr>
        <p:spPr>
          <a:xfrm>
            <a:off x="8335963" y="6492875"/>
            <a:ext cx="187325" cy="153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b="1" spc="-5" dirty="0">
                <a:solidFill>
                  <a:srgbClr val="1F487C"/>
                </a:solidFill>
                <a:latin typeface="Tahoma"/>
                <a:cs typeface="Tahoma"/>
              </a:rPr>
              <a:t>10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09663"/>
            <a:ext cx="7981950" cy="4902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In a clique of size </a:t>
            </a:r>
            <a:r>
              <a:rPr lang="th-TH" sz="2400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th-TH" sz="2400">
                <a:latin typeface="Tahoma" pitchFamily="34" charset="0"/>
                <a:cs typeface="Tahoma" pitchFamily="34" charset="0"/>
              </a:rPr>
              <a:t>,</a:t>
            </a:r>
          </a:p>
          <a:p>
            <a:pPr marL="755650" lvl="1" indent="-285750">
              <a:spcBef>
                <a:spcPts val="488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Each node maintains degree </a:t>
            </a:r>
            <a:r>
              <a:rPr lang="th-TH" sz="2000"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th-TH" sz="2000" i="1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th-TH" sz="2000">
                <a:latin typeface="Times New Roman" pitchFamily="18" charset="0"/>
                <a:cs typeface="Times New Roman" pitchFamily="18" charset="0"/>
              </a:rPr>
              <a:t>– 1</a:t>
            </a:r>
            <a:r>
              <a:rPr lang="th-TH" sz="2000">
                <a:latin typeface="Tahoma" pitchFamily="34" charset="0"/>
                <a:cs typeface="Tahoma" pitchFamily="34" charset="0"/>
              </a:rPr>
              <a:t>.</a:t>
            </a:r>
          </a:p>
          <a:p>
            <a:pPr marL="755650" lvl="1" indent="-285750">
              <a:lnSpc>
                <a:spcPct val="102000"/>
              </a:lnSpc>
              <a:spcBef>
                <a:spcPts val="425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Nodes with degree </a:t>
            </a:r>
            <a:r>
              <a:rPr lang="th-TH" sz="200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th-TH" sz="2000" i="1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th-TH" sz="2000">
                <a:latin typeface="Times New Roman" pitchFamily="18" charset="0"/>
                <a:cs typeface="Times New Roman" pitchFamily="18" charset="0"/>
              </a:rPr>
              <a:t>– 1 </a:t>
            </a:r>
            <a:r>
              <a:rPr lang="th-TH" sz="2000">
                <a:latin typeface="Tahoma" pitchFamily="34" charset="0"/>
                <a:cs typeface="Tahoma" pitchFamily="34" charset="0"/>
              </a:rPr>
              <a:t>will be not included in the maximum  clique.</a:t>
            </a:r>
          </a:p>
          <a:p>
            <a:pPr marL="355600" indent="-342900">
              <a:spcBef>
                <a:spcPts val="1800"/>
              </a:spcBef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Recursively apply the following </a:t>
            </a:r>
            <a:r>
              <a:rPr lang="th-TH" sz="24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pruning </a:t>
            </a:r>
            <a:r>
              <a:rPr lang="th-TH" sz="2400">
                <a:latin typeface="Tahoma" pitchFamily="34" charset="0"/>
                <a:cs typeface="Tahoma" pitchFamily="34" charset="0"/>
              </a:rPr>
              <a:t>procedure</a:t>
            </a:r>
          </a:p>
          <a:p>
            <a:pPr marL="755650" lvl="1" indent="-285750">
              <a:spcBef>
                <a:spcPts val="488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Sample a sub-network from the given network, and find a clique  in the sub-network (i.e., by a </a:t>
            </a:r>
            <a:r>
              <a:rPr lang="th-TH" sz="200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greedy approach</a:t>
            </a:r>
            <a:r>
              <a:rPr lang="th-TH" sz="2000">
                <a:latin typeface="Tahoma" pitchFamily="34" charset="0"/>
                <a:cs typeface="Tahoma" pitchFamily="34" charset="0"/>
              </a:rPr>
              <a:t>).</a:t>
            </a:r>
          </a:p>
          <a:p>
            <a:pPr marL="755650" lvl="1" indent="-285750">
              <a:spcBef>
                <a:spcPts val="425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Suppose the clique above is size </a:t>
            </a:r>
            <a:r>
              <a:rPr lang="th-TH" sz="2000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th-TH" sz="2000">
                <a:latin typeface="Tahoma" pitchFamily="34" charset="0"/>
                <a:cs typeface="Tahoma" pitchFamily="34" charset="0"/>
              </a:rPr>
              <a:t>, in order to find out </a:t>
            </a:r>
            <a:r>
              <a:rPr lang="th-TH" sz="20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a larger  clique</a:t>
            </a:r>
            <a:r>
              <a:rPr lang="th-TH" sz="2000">
                <a:latin typeface="Tahoma" pitchFamily="34" charset="0"/>
                <a:cs typeface="Tahoma" pitchFamily="34" charset="0"/>
              </a:rPr>
              <a:t>, all nodes with degree </a:t>
            </a:r>
            <a:r>
              <a:rPr lang="th-TH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th-TH" sz="2000" b="1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th-TH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– 1 </a:t>
            </a:r>
            <a:r>
              <a:rPr lang="th-TH" sz="2000">
                <a:latin typeface="Tahoma" pitchFamily="34" charset="0"/>
                <a:cs typeface="Tahoma" pitchFamily="34" charset="0"/>
              </a:rPr>
              <a:t>should be removed.</a:t>
            </a:r>
          </a:p>
          <a:p>
            <a:pPr marL="755650" lvl="1" indent="-285750">
              <a:buFont typeface="Arial" charset="0"/>
              <a:buChar char="–"/>
              <a:tabLst>
                <a:tab pos="354013" algn="l"/>
                <a:tab pos="355600" algn="l"/>
              </a:tabLst>
            </a:pP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Repeat until the network is small enough</a:t>
            </a:r>
          </a:p>
          <a:p>
            <a:pPr marL="355600" indent="-342900">
              <a:spcBef>
                <a:spcPts val="1800"/>
              </a:spcBef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Many nodes will be pruned as social media networks  follow a power law distribution for node degrees.</a:t>
            </a:r>
          </a:p>
        </p:txBody>
      </p:sp>
      <p:sp>
        <p:nvSpPr>
          <p:cNvPr id="17410" name="object 3"/>
          <p:cNvSpPr>
            <a:spLocks noChangeArrowheads="1"/>
          </p:cNvSpPr>
          <p:nvPr/>
        </p:nvSpPr>
        <p:spPr bwMode="auto">
          <a:xfrm>
            <a:off x="258763" y="254000"/>
            <a:ext cx="7164387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Finding </a:t>
            </a:r>
            <a:r>
              <a:rPr spc="-5" dirty="0"/>
              <a:t>the Maximum</a:t>
            </a:r>
            <a:r>
              <a:rPr spc="-114" dirty="0"/>
              <a:t> </a:t>
            </a:r>
            <a:r>
              <a:rPr spc="-5" dirty="0"/>
              <a:t>Clique</a:t>
            </a:r>
          </a:p>
        </p:txBody>
      </p:sp>
      <p:sp>
        <p:nvSpPr>
          <p:cNvPr id="5" name="object 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8: Community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Detection</a:t>
            </a:r>
          </a:p>
        </p:txBody>
      </p:sp>
      <p:sp>
        <p:nvSpPr>
          <p:cNvPr id="17413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054DF6F6-A980-4904-9A07-86484D913942}" type="slidenum">
              <a:rPr lang="th-TH"/>
              <a:pPr marL="25400"/>
              <a:t>11</a:t>
            </a:fld>
            <a:endParaRPr lang="th-TH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2901950"/>
            <a:ext cx="7716838" cy="26812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Suppose a sample sub-network with nodes {1,2,3,4,5}</a:t>
            </a:r>
          </a:p>
          <a:p>
            <a:pPr marL="355600" indent="-342900" algn="ctr">
              <a:spcBef>
                <a:spcPts val="425"/>
              </a:spcBef>
              <a:tabLst>
                <a:tab pos="354013" algn="l"/>
                <a:tab pos="355600" algn="l"/>
              </a:tabLst>
            </a:pPr>
            <a:r>
              <a:rPr lang="th-TH" sz="1800">
                <a:latin typeface="Wingdings" pitchFamily="2" charset="2"/>
                <a:cs typeface="Cordia New" pitchFamily="34" charset="-34"/>
              </a:rPr>
              <a:t></a:t>
            </a:r>
            <a:r>
              <a:rPr lang="th-TH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1800">
                <a:latin typeface="Tahoma" pitchFamily="34" charset="0"/>
                <a:cs typeface="Tahoma" pitchFamily="34" charset="0"/>
              </a:rPr>
              <a:t>Find a clique {1,2,3} of size 3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spcBef>
                <a:spcPts val="1100"/>
              </a:spcBef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In order to find a clique of size &gt; 3,</a:t>
            </a:r>
          </a:p>
          <a:p>
            <a:pPr marL="355600" indent="-342900">
              <a:spcBef>
                <a:spcPts val="425"/>
              </a:spcBef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–	</a:t>
            </a:r>
            <a:r>
              <a:rPr lang="th-TH" sz="1800">
                <a:latin typeface="Tahoma" pitchFamily="34" charset="0"/>
                <a:cs typeface="Tahoma" pitchFamily="34" charset="0"/>
              </a:rPr>
              <a:t>Remove all nodes with degree ≤ 2 (i.e., 3 minus 1)</a:t>
            </a:r>
          </a:p>
          <a:p>
            <a:pPr marL="355600" indent="-342900">
              <a:spcBef>
                <a:spcPts val="388"/>
              </a:spcBef>
              <a:tabLst>
                <a:tab pos="354013" algn="l"/>
                <a:tab pos="355600" algn="l"/>
              </a:tabLst>
            </a:pPr>
            <a:r>
              <a:rPr lang="th-TH" sz="1600">
                <a:latin typeface="Wingdings" pitchFamily="2" charset="2"/>
                <a:cs typeface="Cordia New" pitchFamily="34" charset="-34"/>
              </a:rPr>
              <a:t></a:t>
            </a:r>
            <a:r>
              <a:rPr lang="th-TH" sz="1600">
                <a:latin typeface="Tahoma" pitchFamily="34" charset="0"/>
                <a:cs typeface="Tahoma" pitchFamily="34" charset="0"/>
              </a:rPr>
              <a:t>Remove nodes 2 and 9</a:t>
            </a:r>
          </a:p>
          <a:p>
            <a:pPr marL="355600" indent="-342900">
              <a:spcBef>
                <a:spcPts val="375"/>
              </a:spcBef>
              <a:tabLst>
                <a:tab pos="354013" algn="l"/>
                <a:tab pos="355600" algn="l"/>
              </a:tabLst>
            </a:pPr>
            <a:r>
              <a:rPr lang="th-TH" sz="1600">
                <a:latin typeface="Wingdings" pitchFamily="2" charset="2"/>
                <a:cs typeface="Cordia New" pitchFamily="34" charset="-34"/>
              </a:rPr>
              <a:t></a:t>
            </a:r>
            <a:r>
              <a:rPr lang="th-TH" sz="1600">
                <a:latin typeface="Tahoma" pitchFamily="34" charset="0"/>
                <a:cs typeface="Tahoma" pitchFamily="34" charset="0"/>
              </a:rPr>
              <a:t>Remove nodes 1 and 3</a:t>
            </a:r>
          </a:p>
          <a:p>
            <a:pPr marL="355600" indent="-342900">
              <a:spcBef>
                <a:spcPts val="388"/>
              </a:spcBef>
              <a:tabLst>
                <a:tab pos="354013" algn="l"/>
                <a:tab pos="355600" algn="l"/>
              </a:tabLst>
            </a:pPr>
            <a:r>
              <a:rPr lang="th-TH" sz="1600">
                <a:latin typeface="Wingdings" pitchFamily="2" charset="2"/>
                <a:cs typeface="Cordia New" pitchFamily="34" charset="-34"/>
              </a:rPr>
              <a:t></a:t>
            </a:r>
            <a:r>
              <a:rPr lang="th-TH" sz="1600">
                <a:latin typeface="Tahoma" pitchFamily="34" charset="0"/>
                <a:cs typeface="Tahoma" pitchFamily="34" charset="0"/>
              </a:rPr>
              <a:t>Remove node 4</a:t>
            </a:r>
          </a:p>
        </p:txBody>
      </p:sp>
      <p:sp>
        <p:nvSpPr>
          <p:cNvPr id="18434" name="object 3"/>
          <p:cNvSpPr>
            <a:spLocks noChangeArrowheads="1"/>
          </p:cNvSpPr>
          <p:nvPr/>
        </p:nvSpPr>
        <p:spPr bwMode="auto">
          <a:xfrm>
            <a:off x="258763" y="254000"/>
            <a:ext cx="6540500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Maximum Clique</a:t>
            </a:r>
            <a:r>
              <a:rPr spc="-75" dirty="0"/>
              <a:t> </a:t>
            </a:r>
            <a:r>
              <a:rPr spc="-5" dirty="0"/>
              <a:t>Example</a:t>
            </a:r>
          </a:p>
        </p:txBody>
      </p:sp>
      <p:sp>
        <p:nvSpPr>
          <p:cNvPr id="18436" name="object 5"/>
          <p:cNvSpPr>
            <a:spLocks noChangeArrowheads="1"/>
          </p:cNvSpPr>
          <p:nvPr/>
        </p:nvSpPr>
        <p:spPr bwMode="auto">
          <a:xfrm>
            <a:off x="2597150" y="1689100"/>
            <a:ext cx="381000" cy="3810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37" name="object 6"/>
          <p:cNvSpPr>
            <a:spLocks noChangeArrowheads="1"/>
          </p:cNvSpPr>
          <p:nvPr/>
        </p:nvSpPr>
        <p:spPr bwMode="auto">
          <a:xfrm>
            <a:off x="2530475" y="1609725"/>
            <a:ext cx="515938" cy="4635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38" name="object 7"/>
          <p:cNvSpPr>
            <a:spLocks noChangeArrowheads="1"/>
          </p:cNvSpPr>
          <p:nvPr/>
        </p:nvSpPr>
        <p:spPr bwMode="auto">
          <a:xfrm>
            <a:off x="2643188" y="1714500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39" name="object 8"/>
          <p:cNvSpPr>
            <a:spLocks/>
          </p:cNvSpPr>
          <p:nvPr/>
        </p:nvSpPr>
        <p:spPr bwMode="auto">
          <a:xfrm>
            <a:off x="2643188" y="17145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0" name="object 9"/>
          <p:cNvSpPr>
            <a:spLocks noChangeArrowheads="1"/>
          </p:cNvSpPr>
          <p:nvPr/>
        </p:nvSpPr>
        <p:spPr bwMode="auto">
          <a:xfrm>
            <a:off x="3240088" y="2046288"/>
            <a:ext cx="381000" cy="37941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41" name="object 10"/>
          <p:cNvSpPr>
            <a:spLocks noChangeArrowheads="1"/>
          </p:cNvSpPr>
          <p:nvPr/>
        </p:nvSpPr>
        <p:spPr bwMode="auto">
          <a:xfrm>
            <a:off x="3173413" y="1965325"/>
            <a:ext cx="515937" cy="4635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42" name="object 11"/>
          <p:cNvSpPr>
            <a:spLocks noChangeArrowheads="1"/>
          </p:cNvSpPr>
          <p:nvPr/>
        </p:nvSpPr>
        <p:spPr bwMode="auto">
          <a:xfrm>
            <a:off x="3286125" y="2071688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43" name="object 12"/>
          <p:cNvSpPr>
            <a:spLocks/>
          </p:cNvSpPr>
          <p:nvPr/>
        </p:nvSpPr>
        <p:spPr bwMode="auto">
          <a:xfrm>
            <a:off x="3286125" y="207168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4" name="object 13"/>
          <p:cNvSpPr>
            <a:spLocks noChangeArrowheads="1"/>
          </p:cNvSpPr>
          <p:nvPr/>
        </p:nvSpPr>
        <p:spPr bwMode="auto">
          <a:xfrm>
            <a:off x="3311525" y="1331913"/>
            <a:ext cx="381000" cy="3810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45" name="object 14"/>
          <p:cNvSpPr>
            <a:spLocks noChangeArrowheads="1"/>
          </p:cNvSpPr>
          <p:nvPr/>
        </p:nvSpPr>
        <p:spPr bwMode="auto">
          <a:xfrm>
            <a:off x="3243263" y="1252538"/>
            <a:ext cx="515937" cy="4619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46" name="object 15"/>
          <p:cNvSpPr>
            <a:spLocks noChangeArrowheads="1"/>
          </p:cNvSpPr>
          <p:nvPr/>
        </p:nvSpPr>
        <p:spPr bwMode="auto">
          <a:xfrm>
            <a:off x="3357563" y="1357313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47" name="object 16"/>
          <p:cNvSpPr>
            <a:spLocks/>
          </p:cNvSpPr>
          <p:nvPr/>
        </p:nvSpPr>
        <p:spPr bwMode="auto">
          <a:xfrm>
            <a:off x="3357563" y="13573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8" name="object 17"/>
          <p:cNvSpPr>
            <a:spLocks noChangeArrowheads="1"/>
          </p:cNvSpPr>
          <p:nvPr/>
        </p:nvSpPr>
        <p:spPr bwMode="auto">
          <a:xfrm>
            <a:off x="3954463" y="2189163"/>
            <a:ext cx="381000" cy="3810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49" name="object 18"/>
          <p:cNvSpPr>
            <a:spLocks noChangeArrowheads="1"/>
          </p:cNvSpPr>
          <p:nvPr/>
        </p:nvSpPr>
        <p:spPr bwMode="auto">
          <a:xfrm>
            <a:off x="3886200" y="2109788"/>
            <a:ext cx="515938" cy="4619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50" name="object 19"/>
          <p:cNvSpPr>
            <a:spLocks noChangeArrowheads="1"/>
          </p:cNvSpPr>
          <p:nvPr/>
        </p:nvSpPr>
        <p:spPr bwMode="auto">
          <a:xfrm>
            <a:off x="4000500" y="2214563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51" name="object 20"/>
          <p:cNvSpPr>
            <a:spLocks/>
          </p:cNvSpPr>
          <p:nvPr/>
        </p:nvSpPr>
        <p:spPr bwMode="auto">
          <a:xfrm>
            <a:off x="4000500" y="22145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52" name="object 21"/>
          <p:cNvSpPr>
            <a:spLocks noChangeArrowheads="1"/>
          </p:cNvSpPr>
          <p:nvPr/>
        </p:nvSpPr>
        <p:spPr bwMode="auto">
          <a:xfrm>
            <a:off x="4025900" y="1403350"/>
            <a:ext cx="381000" cy="38100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53" name="object 22"/>
          <p:cNvSpPr>
            <a:spLocks noChangeArrowheads="1"/>
          </p:cNvSpPr>
          <p:nvPr/>
        </p:nvSpPr>
        <p:spPr bwMode="auto">
          <a:xfrm>
            <a:off x="3959225" y="1323975"/>
            <a:ext cx="515938" cy="4635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54" name="object 23"/>
          <p:cNvSpPr>
            <a:spLocks noChangeArrowheads="1"/>
          </p:cNvSpPr>
          <p:nvPr/>
        </p:nvSpPr>
        <p:spPr bwMode="auto">
          <a:xfrm>
            <a:off x="4071938" y="1428750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55" name="object 24"/>
          <p:cNvSpPr>
            <a:spLocks/>
          </p:cNvSpPr>
          <p:nvPr/>
        </p:nvSpPr>
        <p:spPr bwMode="auto">
          <a:xfrm>
            <a:off x="4071938" y="14287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56" name="object 25"/>
          <p:cNvSpPr>
            <a:spLocks noChangeArrowheads="1"/>
          </p:cNvSpPr>
          <p:nvPr/>
        </p:nvSpPr>
        <p:spPr bwMode="auto">
          <a:xfrm>
            <a:off x="4954588" y="1760538"/>
            <a:ext cx="381000" cy="379412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57" name="object 26"/>
          <p:cNvSpPr>
            <a:spLocks noChangeArrowheads="1"/>
          </p:cNvSpPr>
          <p:nvPr/>
        </p:nvSpPr>
        <p:spPr bwMode="auto">
          <a:xfrm>
            <a:off x="4887913" y="1679575"/>
            <a:ext cx="515937" cy="4635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58" name="object 27"/>
          <p:cNvSpPr>
            <a:spLocks noChangeArrowheads="1"/>
          </p:cNvSpPr>
          <p:nvPr/>
        </p:nvSpPr>
        <p:spPr bwMode="auto">
          <a:xfrm>
            <a:off x="5000625" y="1785938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59" name="object 28"/>
          <p:cNvSpPr>
            <a:spLocks/>
          </p:cNvSpPr>
          <p:nvPr/>
        </p:nvSpPr>
        <p:spPr bwMode="auto">
          <a:xfrm>
            <a:off x="5000625" y="178593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60" name="object 29"/>
          <p:cNvSpPr>
            <a:spLocks noChangeArrowheads="1"/>
          </p:cNvSpPr>
          <p:nvPr/>
        </p:nvSpPr>
        <p:spPr bwMode="auto">
          <a:xfrm>
            <a:off x="5597525" y="1189038"/>
            <a:ext cx="381000" cy="379412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61" name="object 30"/>
          <p:cNvSpPr>
            <a:spLocks noChangeArrowheads="1"/>
          </p:cNvSpPr>
          <p:nvPr/>
        </p:nvSpPr>
        <p:spPr bwMode="auto">
          <a:xfrm>
            <a:off x="5529263" y="1108075"/>
            <a:ext cx="515937" cy="4635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62" name="object 31"/>
          <p:cNvSpPr>
            <a:spLocks noChangeArrowheads="1"/>
          </p:cNvSpPr>
          <p:nvPr/>
        </p:nvSpPr>
        <p:spPr bwMode="auto">
          <a:xfrm>
            <a:off x="5643563" y="1214438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63" name="object 32"/>
          <p:cNvSpPr>
            <a:spLocks/>
          </p:cNvSpPr>
          <p:nvPr/>
        </p:nvSpPr>
        <p:spPr bwMode="auto">
          <a:xfrm>
            <a:off x="5643563" y="121443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64" name="object 33"/>
          <p:cNvSpPr>
            <a:spLocks noChangeArrowheads="1"/>
          </p:cNvSpPr>
          <p:nvPr/>
        </p:nvSpPr>
        <p:spPr bwMode="auto">
          <a:xfrm>
            <a:off x="5597525" y="2332038"/>
            <a:ext cx="381000" cy="379412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65" name="object 34"/>
          <p:cNvSpPr>
            <a:spLocks noChangeArrowheads="1"/>
          </p:cNvSpPr>
          <p:nvPr/>
        </p:nvSpPr>
        <p:spPr bwMode="auto">
          <a:xfrm>
            <a:off x="5529263" y="2251075"/>
            <a:ext cx="515937" cy="46355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66" name="object 35"/>
          <p:cNvSpPr>
            <a:spLocks noChangeArrowheads="1"/>
          </p:cNvSpPr>
          <p:nvPr/>
        </p:nvSpPr>
        <p:spPr bwMode="auto">
          <a:xfrm>
            <a:off x="5643563" y="2357438"/>
            <a:ext cx="285750" cy="28575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67" name="object 36"/>
          <p:cNvSpPr>
            <a:spLocks/>
          </p:cNvSpPr>
          <p:nvPr/>
        </p:nvSpPr>
        <p:spPr bwMode="auto">
          <a:xfrm>
            <a:off x="5643563" y="235743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68" name="object 37"/>
          <p:cNvSpPr>
            <a:spLocks noChangeArrowheads="1"/>
          </p:cNvSpPr>
          <p:nvPr/>
        </p:nvSpPr>
        <p:spPr bwMode="auto">
          <a:xfrm>
            <a:off x="6097588" y="1689100"/>
            <a:ext cx="381000" cy="38100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69" name="object 38"/>
          <p:cNvSpPr>
            <a:spLocks noChangeArrowheads="1"/>
          </p:cNvSpPr>
          <p:nvPr/>
        </p:nvSpPr>
        <p:spPr bwMode="auto">
          <a:xfrm>
            <a:off x="6030913" y="1609725"/>
            <a:ext cx="515937" cy="4635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70" name="object 39"/>
          <p:cNvSpPr>
            <a:spLocks noChangeArrowheads="1"/>
          </p:cNvSpPr>
          <p:nvPr/>
        </p:nvSpPr>
        <p:spPr bwMode="auto">
          <a:xfrm>
            <a:off x="6143625" y="1714500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71" name="object 40"/>
          <p:cNvSpPr>
            <a:spLocks/>
          </p:cNvSpPr>
          <p:nvPr/>
        </p:nvSpPr>
        <p:spPr bwMode="auto">
          <a:xfrm>
            <a:off x="6143625" y="17145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2" name="object 41"/>
          <p:cNvSpPr>
            <a:spLocks/>
          </p:cNvSpPr>
          <p:nvPr/>
        </p:nvSpPr>
        <p:spPr bwMode="auto">
          <a:xfrm>
            <a:off x="2928938" y="1601788"/>
            <a:ext cx="469900" cy="255587"/>
          </a:xfrm>
          <a:custGeom>
            <a:avLst/>
            <a:gdLst/>
            <a:ahLst/>
            <a:cxnLst>
              <a:cxn ang="0">
                <a:pos x="0" y="256159"/>
              </a:cxn>
              <a:cxn ang="0">
                <a:pos x="470471" y="0"/>
              </a:cxn>
            </a:cxnLst>
            <a:rect l="0" t="0" r="r" b="b"/>
            <a:pathLst>
              <a:path w="470535" h="256539">
                <a:moveTo>
                  <a:pt x="0" y="256159"/>
                </a:moveTo>
                <a:lnTo>
                  <a:pt x="470471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3" name="object 42"/>
          <p:cNvSpPr>
            <a:spLocks/>
          </p:cNvSpPr>
          <p:nvPr/>
        </p:nvSpPr>
        <p:spPr bwMode="auto">
          <a:xfrm>
            <a:off x="3429000" y="1643063"/>
            <a:ext cx="71438" cy="428625"/>
          </a:xfrm>
          <a:custGeom>
            <a:avLst/>
            <a:gdLst/>
            <a:ahLst/>
            <a:cxnLst>
              <a:cxn ang="0">
                <a:pos x="0" y="428625"/>
              </a:cxn>
              <a:cxn ang="0">
                <a:pos x="71437" y="0"/>
              </a:cxn>
            </a:cxnLst>
            <a:rect l="0" t="0" r="r" b="b"/>
            <a:pathLst>
              <a:path w="71754" h="428625">
                <a:moveTo>
                  <a:pt x="0" y="428625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4" name="object 43"/>
          <p:cNvSpPr>
            <a:spLocks/>
          </p:cNvSpPr>
          <p:nvPr/>
        </p:nvSpPr>
        <p:spPr bwMode="auto">
          <a:xfrm>
            <a:off x="3602038" y="1601788"/>
            <a:ext cx="441325" cy="654050"/>
          </a:xfrm>
          <a:custGeom>
            <a:avLst/>
            <a:gdLst/>
            <a:ahLst/>
            <a:cxnLst>
              <a:cxn ang="0">
                <a:pos x="440880" y="655193"/>
              </a:cxn>
              <a:cxn ang="0">
                <a:pos x="0" y="0"/>
              </a:cxn>
            </a:cxnLst>
            <a:rect l="0" t="0" r="r" b="b"/>
            <a:pathLst>
              <a:path w="441325" h="655319">
                <a:moveTo>
                  <a:pt x="440880" y="655193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5" name="object 44"/>
          <p:cNvSpPr>
            <a:spLocks/>
          </p:cNvSpPr>
          <p:nvPr/>
        </p:nvSpPr>
        <p:spPr bwMode="auto">
          <a:xfrm>
            <a:off x="3643313" y="1500188"/>
            <a:ext cx="428625" cy="71437"/>
          </a:xfrm>
          <a:custGeom>
            <a:avLst/>
            <a:gdLst/>
            <a:ahLst/>
            <a:cxnLst>
              <a:cxn ang="0">
                <a:pos x="428625" y="71437"/>
              </a:cxn>
              <a:cxn ang="0">
                <a:pos x="0" y="0"/>
              </a:cxn>
            </a:cxnLst>
            <a:rect l="0" t="0" r="r" b="b"/>
            <a:pathLst>
              <a:path w="428625" h="71755">
                <a:moveTo>
                  <a:pt x="428625" y="7143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6" name="object 45"/>
          <p:cNvSpPr>
            <a:spLocks/>
          </p:cNvSpPr>
          <p:nvPr/>
        </p:nvSpPr>
        <p:spPr bwMode="auto">
          <a:xfrm>
            <a:off x="3530600" y="1673225"/>
            <a:ext cx="58420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583755" y="0"/>
              </a:cxn>
            </a:cxnLst>
            <a:rect l="0" t="0" r="r" b="b"/>
            <a:pathLst>
              <a:path w="584200" h="441325">
                <a:moveTo>
                  <a:pt x="0" y="440880"/>
                </a:moveTo>
                <a:lnTo>
                  <a:pt x="583755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7" name="object 46"/>
          <p:cNvSpPr>
            <a:spLocks/>
          </p:cNvSpPr>
          <p:nvPr/>
        </p:nvSpPr>
        <p:spPr bwMode="auto">
          <a:xfrm>
            <a:off x="3571875" y="2214563"/>
            <a:ext cx="428625" cy="142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8625" y="142875"/>
              </a:cxn>
            </a:cxnLst>
            <a:rect l="0" t="0" r="r" b="b"/>
            <a:pathLst>
              <a:path w="428625" h="142875">
                <a:moveTo>
                  <a:pt x="0" y="0"/>
                </a:moveTo>
                <a:lnTo>
                  <a:pt x="428625" y="142875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8" name="object 47"/>
          <p:cNvSpPr>
            <a:spLocks/>
          </p:cNvSpPr>
          <p:nvPr/>
        </p:nvSpPr>
        <p:spPr bwMode="auto">
          <a:xfrm>
            <a:off x="4316413" y="1673225"/>
            <a:ext cx="727075" cy="155575"/>
          </a:xfrm>
          <a:custGeom>
            <a:avLst/>
            <a:gdLst/>
            <a:ahLst/>
            <a:cxnLst>
              <a:cxn ang="0">
                <a:pos x="726630" y="155130"/>
              </a:cxn>
              <a:cxn ang="0">
                <a:pos x="0" y="0"/>
              </a:cxn>
            </a:cxnLst>
            <a:rect l="0" t="0" r="r" b="b"/>
            <a:pathLst>
              <a:path w="727075" h="155575">
                <a:moveTo>
                  <a:pt x="726630" y="15513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9" name="object 48"/>
          <p:cNvSpPr>
            <a:spLocks/>
          </p:cNvSpPr>
          <p:nvPr/>
        </p:nvSpPr>
        <p:spPr bwMode="auto">
          <a:xfrm>
            <a:off x="4143375" y="1714500"/>
            <a:ext cx="71438" cy="500063"/>
          </a:xfrm>
          <a:custGeom>
            <a:avLst/>
            <a:gdLst/>
            <a:ahLst/>
            <a:cxnLst>
              <a:cxn ang="0">
                <a:pos x="0" y="500062"/>
              </a:cxn>
              <a:cxn ang="0">
                <a:pos x="71437" y="0"/>
              </a:cxn>
            </a:cxnLst>
            <a:rect l="0" t="0" r="r" b="b"/>
            <a:pathLst>
              <a:path w="71754" h="500380">
                <a:moveTo>
                  <a:pt x="0" y="500062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0" name="object 49"/>
          <p:cNvSpPr>
            <a:spLocks/>
          </p:cNvSpPr>
          <p:nvPr/>
        </p:nvSpPr>
        <p:spPr bwMode="auto">
          <a:xfrm>
            <a:off x="4286250" y="2030413"/>
            <a:ext cx="755650" cy="327025"/>
          </a:xfrm>
          <a:custGeom>
            <a:avLst/>
            <a:gdLst/>
            <a:ahLst/>
            <a:cxnLst>
              <a:cxn ang="0">
                <a:pos x="0" y="327596"/>
              </a:cxn>
              <a:cxn ang="0">
                <a:pos x="756221" y="0"/>
              </a:cxn>
            </a:cxnLst>
            <a:rect l="0" t="0" r="r" b="b"/>
            <a:pathLst>
              <a:path w="756285" h="327660">
                <a:moveTo>
                  <a:pt x="0" y="327596"/>
                </a:moveTo>
                <a:lnTo>
                  <a:pt x="756221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1" name="object 50"/>
          <p:cNvSpPr>
            <a:spLocks/>
          </p:cNvSpPr>
          <p:nvPr/>
        </p:nvSpPr>
        <p:spPr bwMode="auto">
          <a:xfrm>
            <a:off x="5245100" y="1458913"/>
            <a:ext cx="441325" cy="368300"/>
          </a:xfrm>
          <a:custGeom>
            <a:avLst/>
            <a:gdLst/>
            <a:ahLst/>
            <a:cxnLst>
              <a:cxn ang="0">
                <a:pos x="0" y="369442"/>
              </a:cxn>
              <a:cxn ang="0">
                <a:pos x="440880" y="0"/>
              </a:cxn>
            </a:cxnLst>
            <a:rect l="0" t="0" r="r" b="b"/>
            <a:pathLst>
              <a:path w="441325" h="369569">
                <a:moveTo>
                  <a:pt x="0" y="369442"/>
                </a:moveTo>
                <a:lnTo>
                  <a:pt x="44088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2" name="object 51"/>
          <p:cNvSpPr>
            <a:spLocks/>
          </p:cNvSpPr>
          <p:nvPr/>
        </p:nvSpPr>
        <p:spPr bwMode="auto">
          <a:xfrm>
            <a:off x="5286375" y="1857375"/>
            <a:ext cx="857250" cy="71438"/>
          </a:xfrm>
          <a:custGeom>
            <a:avLst/>
            <a:gdLst/>
            <a:ahLst/>
            <a:cxnLst>
              <a:cxn ang="0">
                <a:pos x="0" y="71437"/>
              </a:cxn>
              <a:cxn ang="0">
                <a:pos x="857250" y="0"/>
              </a:cxn>
            </a:cxnLst>
            <a:rect l="0" t="0" r="r" b="b"/>
            <a:pathLst>
              <a:path w="857250" h="71755">
                <a:moveTo>
                  <a:pt x="0" y="71437"/>
                </a:moveTo>
                <a:lnTo>
                  <a:pt x="85725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3" name="object 52"/>
          <p:cNvSpPr>
            <a:spLocks/>
          </p:cNvSpPr>
          <p:nvPr/>
        </p:nvSpPr>
        <p:spPr bwMode="auto">
          <a:xfrm>
            <a:off x="5786438" y="1500188"/>
            <a:ext cx="0" cy="857250"/>
          </a:xfrm>
          <a:custGeom>
            <a:avLst/>
            <a:gdLst/>
            <a:ahLst/>
            <a:cxnLst>
              <a:cxn ang="0">
                <a:pos x="0" y="857250"/>
              </a:cxn>
              <a:cxn ang="0">
                <a:pos x="0" y="0"/>
              </a:cxn>
            </a:cxnLst>
            <a:rect l="0" t="0" r="r" b="b"/>
            <a:pathLst>
              <a:path h="857250">
                <a:moveTo>
                  <a:pt x="0" y="85725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4" name="object 53"/>
          <p:cNvSpPr>
            <a:spLocks/>
          </p:cNvSpPr>
          <p:nvPr/>
        </p:nvSpPr>
        <p:spPr bwMode="auto">
          <a:xfrm>
            <a:off x="5888038" y="1458913"/>
            <a:ext cx="298450" cy="298450"/>
          </a:xfrm>
          <a:custGeom>
            <a:avLst/>
            <a:gdLst/>
            <a:ahLst/>
            <a:cxnLst>
              <a:cxn ang="0">
                <a:pos x="298005" y="298005"/>
              </a:cxn>
              <a:cxn ang="0">
                <a:pos x="0" y="0"/>
              </a:cxn>
            </a:cxnLst>
            <a:rect l="0" t="0" r="r" b="b"/>
            <a:pathLst>
              <a:path w="298450" h="298450">
                <a:moveTo>
                  <a:pt x="298005" y="298005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5" name="object 54"/>
          <p:cNvSpPr>
            <a:spLocks/>
          </p:cNvSpPr>
          <p:nvPr/>
        </p:nvSpPr>
        <p:spPr bwMode="auto">
          <a:xfrm>
            <a:off x="5888038" y="1958975"/>
            <a:ext cx="29845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298005" y="0"/>
              </a:cxn>
            </a:cxnLst>
            <a:rect l="0" t="0" r="r" b="b"/>
            <a:pathLst>
              <a:path w="298450" h="441325">
                <a:moveTo>
                  <a:pt x="0" y="440880"/>
                </a:moveTo>
                <a:lnTo>
                  <a:pt x="298005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6" name="object 55"/>
          <p:cNvSpPr>
            <a:spLocks noChangeArrowheads="1"/>
          </p:cNvSpPr>
          <p:nvPr/>
        </p:nvSpPr>
        <p:spPr bwMode="auto">
          <a:xfrm>
            <a:off x="2643188" y="1714500"/>
            <a:ext cx="285750" cy="28575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87" name="object 56"/>
          <p:cNvSpPr>
            <a:spLocks/>
          </p:cNvSpPr>
          <p:nvPr/>
        </p:nvSpPr>
        <p:spPr bwMode="auto">
          <a:xfrm>
            <a:off x="2643188" y="17145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8" name="object 57"/>
          <p:cNvSpPr>
            <a:spLocks noChangeArrowheads="1"/>
          </p:cNvSpPr>
          <p:nvPr/>
        </p:nvSpPr>
        <p:spPr bwMode="auto">
          <a:xfrm>
            <a:off x="3286125" y="2071688"/>
            <a:ext cx="285750" cy="28575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89" name="object 58"/>
          <p:cNvSpPr>
            <a:spLocks/>
          </p:cNvSpPr>
          <p:nvPr/>
        </p:nvSpPr>
        <p:spPr bwMode="auto">
          <a:xfrm>
            <a:off x="3286125" y="207168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90" name="object 59"/>
          <p:cNvSpPr>
            <a:spLocks noChangeArrowheads="1"/>
          </p:cNvSpPr>
          <p:nvPr/>
        </p:nvSpPr>
        <p:spPr bwMode="auto">
          <a:xfrm>
            <a:off x="3357563" y="1357313"/>
            <a:ext cx="285750" cy="28575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91" name="object 60"/>
          <p:cNvSpPr>
            <a:spLocks/>
          </p:cNvSpPr>
          <p:nvPr/>
        </p:nvSpPr>
        <p:spPr bwMode="auto">
          <a:xfrm>
            <a:off x="3357563" y="13573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92" name="object 61"/>
          <p:cNvSpPr>
            <a:spLocks noChangeArrowheads="1"/>
          </p:cNvSpPr>
          <p:nvPr/>
        </p:nvSpPr>
        <p:spPr bwMode="auto">
          <a:xfrm>
            <a:off x="4000500" y="2214563"/>
            <a:ext cx="285750" cy="28575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93" name="object 62"/>
          <p:cNvSpPr>
            <a:spLocks/>
          </p:cNvSpPr>
          <p:nvPr/>
        </p:nvSpPr>
        <p:spPr bwMode="auto">
          <a:xfrm>
            <a:off x="4000500" y="22145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94" name="object 63"/>
          <p:cNvSpPr>
            <a:spLocks noChangeArrowheads="1"/>
          </p:cNvSpPr>
          <p:nvPr/>
        </p:nvSpPr>
        <p:spPr bwMode="auto">
          <a:xfrm>
            <a:off x="4071938" y="1428750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95" name="object 64"/>
          <p:cNvSpPr>
            <a:spLocks/>
          </p:cNvSpPr>
          <p:nvPr/>
        </p:nvSpPr>
        <p:spPr bwMode="auto">
          <a:xfrm>
            <a:off x="4071938" y="14287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96" name="object 65"/>
          <p:cNvSpPr>
            <a:spLocks noChangeArrowheads="1"/>
          </p:cNvSpPr>
          <p:nvPr/>
        </p:nvSpPr>
        <p:spPr bwMode="auto">
          <a:xfrm>
            <a:off x="5000625" y="1785938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97" name="object 66"/>
          <p:cNvSpPr>
            <a:spLocks/>
          </p:cNvSpPr>
          <p:nvPr/>
        </p:nvSpPr>
        <p:spPr bwMode="auto">
          <a:xfrm>
            <a:off x="5000625" y="178593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98" name="object 67"/>
          <p:cNvSpPr>
            <a:spLocks noChangeArrowheads="1"/>
          </p:cNvSpPr>
          <p:nvPr/>
        </p:nvSpPr>
        <p:spPr bwMode="auto">
          <a:xfrm>
            <a:off x="5643563" y="1214438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99" name="object 68"/>
          <p:cNvSpPr>
            <a:spLocks/>
          </p:cNvSpPr>
          <p:nvPr/>
        </p:nvSpPr>
        <p:spPr bwMode="auto">
          <a:xfrm>
            <a:off x="5643563" y="121443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00" name="object 69"/>
          <p:cNvSpPr>
            <a:spLocks noChangeArrowheads="1"/>
          </p:cNvSpPr>
          <p:nvPr/>
        </p:nvSpPr>
        <p:spPr bwMode="auto">
          <a:xfrm>
            <a:off x="5643563" y="2357438"/>
            <a:ext cx="285750" cy="28575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01" name="object 70"/>
          <p:cNvSpPr>
            <a:spLocks/>
          </p:cNvSpPr>
          <p:nvPr/>
        </p:nvSpPr>
        <p:spPr bwMode="auto">
          <a:xfrm>
            <a:off x="5643563" y="235743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02" name="object 71"/>
          <p:cNvSpPr>
            <a:spLocks noChangeArrowheads="1"/>
          </p:cNvSpPr>
          <p:nvPr/>
        </p:nvSpPr>
        <p:spPr bwMode="auto">
          <a:xfrm>
            <a:off x="6143625" y="1714500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03" name="object 72"/>
          <p:cNvSpPr>
            <a:spLocks/>
          </p:cNvSpPr>
          <p:nvPr/>
        </p:nvSpPr>
        <p:spPr bwMode="auto">
          <a:xfrm>
            <a:off x="6143625" y="17145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04" name="object 73"/>
          <p:cNvSpPr>
            <a:spLocks/>
          </p:cNvSpPr>
          <p:nvPr/>
        </p:nvSpPr>
        <p:spPr bwMode="auto">
          <a:xfrm>
            <a:off x="2928938" y="1601788"/>
            <a:ext cx="469900" cy="255587"/>
          </a:xfrm>
          <a:custGeom>
            <a:avLst/>
            <a:gdLst/>
            <a:ahLst/>
            <a:cxnLst>
              <a:cxn ang="0">
                <a:pos x="0" y="256159"/>
              </a:cxn>
              <a:cxn ang="0">
                <a:pos x="470471" y="0"/>
              </a:cxn>
            </a:cxnLst>
            <a:rect l="0" t="0" r="r" b="b"/>
            <a:pathLst>
              <a:path w="470535" h="256539">
                <a:moveTo>
                  <a:pt x="0" y="256159"/>
                </a:moveTo>
                <a:lnTo>
                  <a:pt x="470471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05" name="object 74"/>
          <p:cNvSpPr>
            <a:spLocks/>
          </p:cNvSpPr>
          <p:nvPr/>
        </p:nvSpPr>
        <p:spPr bwMode="auto">
          <a:xfrm>
            <a:off x="3429000" y="1643063"/>
            <a:ext cx="71438" cy="428625"/>
          </a:xfrm>
          <a:custGeom>
            <a:avLst/>
            <a:gdLst/>
            <a:ahLst/>
            <a:cxnLst>
              <a:cxn ang="0">
                <a:pos x="0" y="428625"/>
              </a:cxn>
              <a:cxn ang="0">
                <a:pos x="71437" y="0"/>
              </a:cxn>
            </a:cxnLst>
            <a:rect l="0" t="0" r="r" b="b"/>
            <a:pathLst>
              <a:path w="71754" h="428625">
                <a:moveTo>
                  <a:pt x="0" y="428625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06" name="object 75"/>
          <p:cNvSpPr>
            <a:spLocks/>
          </p:cNvSpPr>
          <p:nvPr/>
        </p:nvSpPr>
        <p:spPr bwMode="auto">
          <a:xfrm>
            <a:off x="3602038" y="1601788"/>
            <a:ext cx="441325" cy="654050"/>
          </a:xfrm>
          <a:custGeom>
            <a:avLst/>
            <a:gdLst/>
            <a:ahLst/>
            <a:cxnLst>
              <a:cxn ang="0">
                <a:pos x="440880" y="655193"/>
              </a:cxn>
              <a:cxn ang="0">
                <a:pos x="0" y="0"/>
              </a:cxn>
            </a:cxnLst>
            <a:rect l="0" t="0" r="r" b="b"/>
            <a:pathLst>
              <a:path w="441325" h="655319">
                <a:moveTo>
                  <a:pt x="440880" y="655193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07" name="object 76"/>
          <p:cNvSpPr>
            <a:spLocks/>
          </p:cNvSpPr>
          <p:nvPr/>
        </p:nvSpPr>
        <p:spPr bwMode="auto">
          <a:xfrm>
            <a:off x="3643313" y="1500188"/>
            <a:ext cx="428625" cy="71437"/>
          </a:xfrm>
          <a:custGeom>
            <a:avLst/>
            <a:gdLst/>
            <a:ahLst/>
            <a:cxnLst>
              <a:cxn ang="0">
                <a:pos x="428625" y="71437"/>
              </a:cxn>
              <a:cxn ang="0">
                <a:pos x="0" y="0"/>
              </a:cxn>
            </a:cxnLst>
            <a:rect l="0" t="0" r="r" b="b"/>
            <a:pathLst>
              <a:path w="428625" h="71755">
                <a:moveTo>
                  <a:pt x="428625" y="7143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08" name="object 77"/>
          <p:cNvSpPr>
            <a:spLocks/>
          </p:cNvSpPr>
          <p:nvPr/>
        </p:nvSpPr>
        <p:spPr bwMode="auto">
          <a:xfrm>
            <a:off x="3530600" y="1673225"/>
            <a:ext cx="58420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583755" y="0"/>
              </a:cxn>
            </a:cxnLst>
            <a:rect l="0" t="0" r="r" b="b"/>
            <a:pathLst>
              <a:path w="584200" h="441325">
                <a:moveTo>
                  <a:pt x="0" y="440880"/>
                </a:moveTo>
                <a:lnTo>
                  <a:pt x="583755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09" name="object 78"/>
          <p:cNvSpPr>
            <a:spLocks/>
          </p:cNvSpPr>
          <p:nvPr/>
        </p:nvSpPr>
        <p:spPr bwMode="auto">
          <a:xfrm>
            <a:off x="3571875" y="2214563"/>
            <a:ext cx="428625" cy="142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8625" y="142875"/>
              </a:cxn>
            </a:cxnLst>
            <a:rect l="0" t="0" r="r" b="b"/>
            <a:pathLst>
              <a:path w="428625" h="142875">
                <a:moveTo>
                  <a:pt x="0" y="0"/>
                </a:moveTo>
                <a:lnTo>
                  <a:pt x="428625" y="142875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10" name="object 79"/>
          <p:cNvSpPr>
            <a:spLocks/>
          </p:cNvSpPr>
          <p:nvPr/>
        </p:nvSpPr>
        <p:spPr bwMode="auto">
          <a:xfrm>
            <a:off x="4316413" y="1673225"/>
            <a:ext cx="727075" cy="155575"/>
          </a:xfrm>
          <a:custGeom>
            <a:avLst/>
            <a:gdLst/>
            <a:ahLst/>
            <a:cxnLst>
              <a:cxn ang="0">
                <a:pos x="726630" y="155130"/>
              </a:cxn>
              <a:cxn ang="0">
                <a:pos x="0" y="0"/>
              </a:cxn>
            </a:cxnLst>
            <a:rect l="0" t="0" r="r" b="b"/>
            <a:pathLst>
              <a:path w="727075" h="155575">
                <a:moveTo>
                  <a:pt x="726630" y="15513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11" name="object 80"/>
          <p:cNvSpPr>
            <a:spLocks/>
          </p:cNvSpPr>
          <p:nvPr/>
        </p:nvSpPr>
        <p:spPr bwMode="auto">
          <a:xfrm>
            <a:off x="4143375" y="1714500"/>
            <a:ext cx="71438" cy="500063"/>
          </a:xfrm>
          <a:custGeom>
            <a:avLst/>
            <a:gdLst/>
            <a:ahLst/>
            <a:cxnLst>
              <a:cxn ang="0">
                <a:pos x="0" y="500062"/>
              </a:cxn>
              <a:cxn ang="0">
                <a:pos x="71437" y="0"/>
              </a:cxn>
            </a:cxnLst>
            <a:rect l="0" t="0" r="r" b="b"/>
            <a:pathLst>
              <a:path w="71754" h="500380">
                <a:moveTo>
                  <a:pt x="0" y="500062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12" name="object 81"/>
          <p:cNvSpPr>
            <a:spLocks/>
          </p:cNvSpPr>
          <p:nvPr/>
        </p:nvSpPr>
        <p:spPr bwMode="auto">
          <a:xfrm>
            <a:off x="4286250" y="2030413"/>
            <a:ext cx="755650" cy="327025"/>
          </a:xfrm>
          <a:custGeom>
            <a:avLst/>
            <a:gdLst/>
            <a:ahLst/>
            <a:cxnLst>
              <a:cxn ang="0">
                <a:pos x="0" y="327596"/>
              </a:cxn>
              <a:cxn ang="0">
                <a:pos x="756221" y="0"/>
              </a:cxn>
            </a:cxnLst>
            <a:rect l="0" t="0" r="r" b="b"/>
            <a:pathLst>
              <a:path w="756285" h="327660">
                <a:moveTo>
                  <a:pt x="0" y="327596"/>
                </a:moveTo>
                <a:lnTo>
                  <a:pt x="756221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13" name="object 82"/>
          <p:cNvSpPr>
            <a:spLocks/>
          </p:cNvSpPr>
          <p:nvPr/>
        </p:nvSpPr>
        <p:spPr bwMode="auto">
          <a:xfrm>
            <a:off x="5245100" y="1458913"/>
            <a:ext cx="441325" cy="368300"/>
          </a:xfrm>
          <a:custGeom>
            <a:avLst/>
            <a:gdLst/>
            <a:ahLst/>
            <a:cxnLst>
              <a:cxn ang="0">
                <a:pos x="0" y="369442"/>
              </a:cxn>
              <a:cxn ang="0">
                <a:pos x="440880" y="0"/>
              </a:cxn>
            </a:cxnLst>
            <a:rect l="0" t="0" r="r" b="b"/>
            <a:pathLst>
              <a:path w="441325" h="369569">
                <a:moveTo>
                  <a:pt x="0" y="369442"/>
                </a:moveTo>
                <a:lnTo>
                  <a:pt x="44088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14" name="object 83"/>
          <p:cNvSpPr>
            <a:spLocks/>
          </p:cNvSpPr>
          <p:nvPr/>
        </p:nvSpPr>
        <p:spPr bwMode="auto">
          <a:xfrm>
            <a:off x="5286375" y="1857375"/>
            <a:ext cx="857250" cy="71438"/>
          </a:xfrm>
          <a:custGeom>
            <a:avLst/>
            <a:gdLst/>
            <a:ahLst/>
            <a:cxnLst>
              <a:cxn ang="0">
                <a:pos x="0" y="71437"/>
              </a:cxn>
              <a:cxn ang="0">
                <a:pos x="857250" y="0"/>
              </a:cxn>
            </a:cxnLst>
            <a:rect l="0" t="0" r="r" b="b"/>
            <a:pathLst>
              <a:path w="857250" h="71755">
                <a:moveTo>
                  <a:pt x="0" y="71437"/>
                </a:moveTo>
                <a:lnTo>
                  <a:pt x="85725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15" name="object 84"/>
          <p:cNvSpPr>
            <a:spLocks/>
          </p:cNvSpPr>
          <p:nvPr/>
        </p:nvSpPr>
        <p:spPr bwMode="auto">
          <a:xfrm>
            <a:off x="5786438" y="1500188"/>
            <a:ext cx="0" cy="857250"/>
          </a:xfrm>
          <a:custGeom>
            <a:avLst/>
            <a:gdLst/>
            <a:ahLst/>
            <a:cxnLst>
              <a:cxn ang="0">
                <a:pos x="0" y="857250"/>
              </a:cxn>
              <a:cxn ang="0">
                <a:pos x="0" y="0"/>
              </a:cxn>
            </a:cxnLst>
            <a:rect l="0" t="0" r="r" b="b"/>
            <a:pathLst>
              <a:path h="857250">
                <a:moveTo>
                  <a:pt x="0" y="85725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16" name="object 85"/>
          <p:cNvSpPr>
            <a:spLocks/>
          </p:cNvSpPr>
          <p:nvPr/>
        </p:nvSpPr>
        <p:spPr bwMode="auto">
          <a:xfrm>
            <a:off x="5888038" y="1458913"/>
            <a:ext cx="298450" cy="298450"/>
          </a:xfrm>
          <a:custGeom>
            <a:avLst/>
            <a:gdLst/>
            <a:ahLst/>
            <a:cxnLst>
              <a:cxn ang="0">
                <a:pos x="298005" y="298005"/>
              </a:cxn>
              <a:cxn ang="0">
                <a:pos x="0" y="0"/>
              </a:cxn>
            </a:cxnLst>
            <a:rect l="0" t="0" r="r" b="b"/>
            <a:pathLst>
              <a:path w="298450" h="298450">
                <a:moveTo>
                  <a:pt x="298005" y="298005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17" name="object 86"/>
          <p:cNvSpPr>
            <a:spLocks/>
          </p:cNvSpPr>
          <p:nvPr/>
        </p:nvSpPr>
        <p:spPr bwMode="auto">
          <a:xfrm>
            <a:off x="5888038" y="1958975"/>
            <a:ext cx="29845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298005" y="0"/>
              </a:cxn>
            </a:cxnLst>
            <a:rect l="0" t="0" r="r" b="b"/>
            <a:pathLst>
              <a:path w="298450" h="441325">
                <a:moveTo>
                  <a:pt x="0" y="440880"/>
                </a:moveTo>
                <a:lnTo>
                  <a:pt x="298005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18" name="object 87"/>
          <p:cNvSpPr>
            <a:spLocks noChangeArrowheads="1"/>
          </p:cNvSpPr>
          <p:nvPr/>
        </p:nvSpPr>
        <p:spPr bwMode="auto">
          <a:xfrm>
            <a:off x="2643188" y="1714500"/>
            <a:ext cx="285750" cy="28575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19" name="object 88"/>
          <p:cNvSpPr>
            <a:spLocks/>
          </p:cNvSpPr>
          <p:nvPr/>
        </p:nvSpPr>
        <p:spPr bwMode="auto">
          <a:xfrm>
            <a:off x="2643188" y="17145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20" name="object 89"/>
          <p:cNvSpPr>
            <a:spLocks noChangeArrowheads="1"/>
          </p:cNvSpPr>
          <p:nvPr/>
        </p:nvSpPr>
        <p:spPr bwMode="auto">
          <a:xfrm>
            <a:off x="3286125" y="2071688"/>
            <a:ext cx="285750" cy="28575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21" name="object 90"/>
          <p:cNvSpPr>
            <a:spLocks/>
          </p:cNvSpPr>
          <p:nvPr/>
        </p:nvSpPr>
        <p:spPr bwMode="auto">
          <a:xfrm>
            <a:off x="3286125" y="207168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22" name="object 91"/>
          <p:cNvSpPr>
            <a:spLocks noChangeArrowheads="1"/>
          </p:cNvSpPr>
          <p:nvPr/>
        </p:nvSpPr>
        <p:spPr bwMode="auto">
          <a:xfrm>
            <a:off x="3357563" y="1357313"/>
            <a:ext cx="285750" cy="28575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23" name="object 92"/>
          <p:cNvSpPr>
            <a:spLocks/>
          </p:cNvSpPr>
          <p:nvPr/>
        </p:nvSpPr>
        <p:spPr bwMode="auto">
          <a:xfrm>
            <a:off x="3357563" y="13573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24" name="object 93"/>
          <p:cNvSpPr>
            <a:spLocks noChangeArrowheads="1"/>
          </p:cNvSpPr>
          <p:nvPr/>
        </p:nvSpPr>
        <p:spPr bwMode="auto">
          <a:xfrm>
            <a:off x="4000500" y="2214563"/>
            <a:ext cx="285750" cy="28575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25" name="object 94"/>
          <p:cNvSpPr>
            <a:spLocks/>
          </p:cNvSpPr>
          <p:nvPr/>
        </p:nvSpPr>
        <p:spPr bwMode="auto">
          <a:xfrm>
            <a:off x="4000500" y="22145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26" name="object 95"/>
          <p:cNvSpPr>
            <a:spLocks noChangeArrowheads="1"/>
          </p:cNvSpPr>
          <p:nvPr/>
        </p:nvSpPr>
        <p:spPr bwMode="auto">
          <a:xfrm>
            <a:off x="4071938" y="1428750"/>
            <a:ext cx="285750" cy="28575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27" name="object 96"/>
          <p:cNvSpPr>
            <a:spLocks/>
          </p:cNvSpPr>
          <p:nvPr/>
        </p:nvSpPr>
        <p:spPr bwMode="auto">
          <a:xfrm>
            <a:off x="4071938" y="14287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28" name="object 97"/>
          <p:cNvSpPr>
            <a:spLocks noChangeArrowheads="1"/>
          </p:cNvSpPr>
          <p:nvPr/>
        </p:nvSpPr>
        <p:spPr bwMode="auto">
          <a:xfrm>
            <a:off x="5000625" y="1785938"/>
            <a:ext cx="285750" cy="28575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29" name="object 98"/>
          <p:cNvSpPr>
            <a:spLocks/>
          </p:cNvSpPr>
          <p:nvPr/>
        </p:nvSpPr>
        <p:spPr bwMode="auto">
          <a:xfrm>
            <a:off x="5000625" y="178593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30" name="object 99"/>
          <p:cNvSpPr>
            <a:spLocks noChangeArrowheads="1"/>
          </p:cNvSpPr>
          <p:nvPr/>
        </p:nvSpPr>
        <p:spPr bwMode="auto">
          <a:xfrm>
            <a:off x="5643563" y="1214438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31" name="object 100"/>
          <p:cNvSpPr>
            <a:spLocks/>
          </p:cNvSpPr>
          <p:nvPr/>
        </p:nvSpPr>
        <p:spPr bwMode="auto">
          <a:xfrm>
            <a:off x="5643563" y="121443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32" name="object 101"/>
          <p:cNvSpPr>
            <a:spLocks noChangeArrowheads="1"/>
          </p:cNvSpPr>
          <p:nvPr/>
        </p:nvSpPr>
        <p:spPr bwMode="auto">
          <a:xfrm>
            <a:off x="5643563" y="2357438"/>
            <a:ext cx="285750" cy="28575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33" name="object 102"/>
          <p:cNvSpPr>
            <a:spLocks/>
          </p:cNvSpPr>
          <p:nvPr/>
        </p:nvSpPr>
        <p:spPr bwMode="auto">
          <a:xfrm>
            <a:off x="5643563" y="235743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34" name="object 103"/>
          <p:cNvSpPr>
            <a:spLocks noChangeArrowheads="1"/>
          </p:cNvSpPr>
          <p:nvPr/>
        </p:nvSpPr>
        <p:spPr bwMode="auto">
          <a:xfrm>
            <a:off x="6143625" y="1714500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35" name="object 104"/>
          <p:cNvSpPr>
            <a:spLocks/>
          </p:cNvSpPr>
          <p:nvPr/>
        </p:nvSpPr>
        <p:spPr bwMode="auto">
          <a:xfrm>
            <a:off x="6143625" y="17145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36" name="object 105"/>
          <p:cNvSpPr>
            <a:spLocks/>
          </p:cNvSpPr>
          <p:nvPr/>
        </p:nvSpPr>
        <p:spPr bwMode="auto">
          <a:xfrm>
            <a:off x="2928938" y="1601788"/>
            <a:ext cx="469900" cy="255587"/>
          </a:xfrm>
          <a:custGeom>
            <a:avLst/>
            <a:gdLst/>
            <a:ahLst/>
            <a:cxnLst>
              <a:cxn ang="0">
                <a:pos x="0" y="256159"/>
              </a:cxn>
              <a:cxn ang="0">
                <a:pos x="470471" y="0"/>
              </a:cxn>
            </a:cxnLst>
            <a:rect l="0" t="0" r="r" b="b"/>
            <a:pathLst>
              <a:path w="470535" h="256539">
                <a:moveTo>
                  <a:pt x="0" y="256159"/>
                </a:moveTo>
                <a:lnTo>
                  <a:pt x="470471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37" name="object 106"/>
          <p:cNvSpPr>
            <a:spLocks/>
          </p:cNvSpPr>
          <p:nvPr/>
        </p:nvSpPr>
        <p:spPr bwMode="auto">
          <a:xfrm>
            <a:off x="3429000" y="1643063"/>
            <a:ext cx="71438" cy="428625"/>
          </a:xfrm>
          <a:custGeom>
            <a:avLst/>
            <a:gdLst/>
            <a:ahLst/>
            <a:cxnLst>
              <a:cxn ang="0">
                <a:pos x="0" y="428625"/>
              </a:cxn>
              <a:cxn ang="0">
                <a:pos x="71437" y="0"/>
              </a:cxn>
            </a:cxnLst>
            <a:rect l="0" t="0" r="r" b="b"/>
            <a:pathLst>
              <a:path w="71754" h="428625">
                <a:moveTo>
                  <a:pt x="0" y="428625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38" name="object 107"/>
          <p:cNvSpPr>
            <a:spLocks/>
          </p:cNvSpPr>
          <p:nvPr/>
        </p:nvSpPr>
        <p:spPr bwMode="auto">
          <a:xfrm>
            <a:off x="3602038" y="1601788"/>
            <a:ext cx="441325" cy="654050"/>
          </a:xfrm>
          <a:custGeom>
            <a:avLst/>
            <a:gdLst/>
            <a:ahLst/>
            <a:cxnLst>
              <a:cxn ang="0">
                <a:pos x="440880" y="655193"/>
              </a:cxn>
              <a:cxn ang="0">
                <a:pos x="0" y="0"/>
              </a:cxn>
            </a:cxnLst>
            <a:rect l="0" t="0" r="r" b="b"/>
            <a:pathLst>
              <a:path w="441325" h="655319">
                <a:moveTo>
                  <a:pt x="440880" y="655193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39" name="object 108"/>
          <p:cNvSpPr>
            <a:spLocks/>
          </p:cNvSpPr>
          <p:nvPr/>
        </p:nvSpPr>
        <p:spPr bwMode="auto">
          <a:xfrm>
            <a:off x="3643313" y="1500188"/>
            <a:ext cx="428625" cy="71437"/>
          </a:xfrm>
          <a:custGeom>
            <a:avLst/>
            <a:gdLst/>
            <a:ahLst/>
            <a:cxnLst>
              <a:cxn ang="0">
                <a:pos x="428625" y="71437"/>
              </a:cxn>
              <a:cxn ang="0">
                <a:pos x="0" y="0"/>
              </a:cxn>
            </a:cxnLst>
            <a:rect l="0" t="0" r="r" b="b"/>
            <a:pathLst>
              <a:path w="428625" h="71755">
                <a:moveTo>
                  <a:pt x="428625" y="7143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40" name="object 109"/>
          <p:cNvSpPr>
            <a:spLocks/>
          </p:cNvSpPr>
          <p:nvPr/>
        </p:nvSpPr>
        <p:spPr bwMode="auto">
          <a:xfrm>
            <a:off x="3530600" y="1673225"/>
            <a:ext cx="58420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583755" y="0"/>
              </a:cxn>
            </a:cxnLst>
            <a:rect l="0" t="0" r="r" b="b"/>
            <a:pathLst>
              <a:path w="584200" h="441325">
                <a:moveTo>
                  <a:pt x="0" y="440880"/>
                </a:moveTo>
                <a:lnTo>
                  <a:pt x="583755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41" name="object 110"/>
          <p:cNvSpPr>
            <a:spLocks/>
          </p:cNvSpPr>
          <p:nvPr/>
        </p:nvSpPr>
        <p:spPr bwMode="auto">
          <a:xfrm>
            <a:off x="3571875" y="2214563"/>
            <a:ext cx="428625" cy="142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8625" y="142875"/>
              </a:cxn>
            </a:cxnLst>
            <a:rect l="0" t="0" r="r" b="b"/>
            <a:pathLst>
              <a:path w="428625" h="142875">
                <a:moveTo>
                  <a:pt x="0" y="0"/>
                </a:moveTo>
                <a:lnTo>
                  <a:pt x="428625" y="142875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42" name="object 111"/>
          <p:cNvSpPr>
            <a:spLocks/>
          </p:cNvSpPr>
          <p:nvPr/>
        </p:nvSpPr>
        <p:spPr bwMode="auto">
          <a:xfrm>
            <a:off x="4316413" y="1673225"/>
            <a:ext cx="727075" cy="155575"/>
          </a:xfrm>
          <a:custGeom>
            <a:avLst/>
            <a:gdLst/>
            <a:ahLst/>
            <a:cxnLst>
              <a:cxn ang="0">
                <a:pos x="726630" y="155130"/>
              </a:cxn>
              <a:cxn ang="0">
                <a:pos x="0" y="0"/>
              </a:cxn>
            </a:cxnLst>
            <a:rect l="0" t="0" r="r" b="b"/>
            <a:pathLst>
              <a:path w="727075" h="155575">
                <a:moveTo>
                  <a:pt x="726630" y="15513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43" name="object 112"/>
          <p:cNvSpPr>
            <a:spLocks/>
          </p:cNvSpPr>
          <p:nvPr/>
        </p:nvSpPr>
        <p:spPr bwMode="auto">
          <a:xfrm>
            <a:off x="4143375" y="1714500"/>
            <a:ext cx="71438" cy="500063"/>
          </a:xfrm>
          <a:custGeom>
            <a:avLst/>
            <a:gdLst/>
            <a:ahLst/>
            <a:cxnLst>
              <a:cxn ang="0">
                <a:pos x="0" y="500062"/>
              </a:cxn>
              <a:cxn ang="0">
                <a:pos x="71437" y="0"/>
              </a:cxn>
            </a:cxnLst>
            <a:rect l="0" t="0" r="r" b="b"/>
            <a:pathLst>
              <a:path w="71754" h="500380">
                <a:moveTo>
                  <a:pt x="0" y="500062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44" name="object 113"/>
          <p:cNvSpPr>
            <a:spLocks/>
          </p:cNvSpPr>
          <p:nvPr/>
        </p:nvSpPr>
        <p:spPr bwMode="auto">
          <a:xfrm>
            <a:off x="4286250" y="2030413"/>
            <a:ext cx="755650" cy="327025"/>
          </a:xfrm>
          <a:custGeom>
            <a:avLst/>
            <a:gdLst/>
            <a:ahLst/>
            <a:cxnLst>
              <a:cxn ang="0">
                <a:pos x="0" y="327596"/>
              </a:cxn>
              <a:cxn ang="0">
                <a:pos x="756221" y="0"/>
              </a:cxn>
            </a:cxnLst>
            <a:rect l="0" t="0" r="r" b="b"/>
            <a:pathLst>
              <a:path w="756285" h="327660">
                <a:moveTo>
                  <a:pt x="0" y="327596"/>
                </a:moveTo>
                <a:lnTo>
                  <a:pt x="756221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45" name="object 114"/>
          <p:cNvSpPr>
            <a:spLocks/>
          </p:cNvSpPr>
          <p:nvPr/>
        </p:nvSpPr>
        <p:spPr bwMode="auto">
          <a:xfrm>
            <a:off x="5245100" y="1458913"/>
            <a:ext cx="441325" cy="368300"/>
          </a:xfrm>
          <a:custGeom>
            <a:avLst/>
            <a:gdLst/>
            <a:ahLst/>
            <a:cxnLst>
              <a:cxn ang="0">
                <a:pos x="0" y="369442"/>
              </a:cxn>
              <a:cxn ang="0">
                <a:pos x="440880" y="0"/>
              </a:cxn>
            </a:cxnLst>
            <a:rect l="0" t="0" r="r" b="b"/>
            <a:pathLst>
              <a:path w="441325" h="369569">
                <a:moveTo>
                  <a:pt x="0" y="369442"/>
                </a:moveTo>
                <a:lnTo>
                  <a:pt x="440880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46" name="object 115"/>
          <p:cNvSpPr>
            <a:spLocks/>
          </p:cNvSpPr>
          <p:nvPr/>
        </p:nvSpPr>
        <p:spPr bwMode="auto">
          <a:xfrm>
            <a:off x="5286375" y="1857375"/>
            <a:ext cx="857250" cy="71438"/>
          </a:xfrm>
          <a:custGeom>
            <a:avLst/>
            <a:gdLst/>
            <a:ahLst/>
            <a:cxnLst>
              <a:cxn ang="0">
                <a:pos x="0" y="71437"/>
              </a:cxn>
              <a:cxn ang="0">
                <a:pos x="857250" y="0"/>
              </a:cxn>
            </a:cxnLst>
            <a:rect l="0" t="0" r="r" b="b"/>
            <a:pathLst>
              <a:path w="857250" h="71755">
                <a:moveTo>
                  <a:pt x="0" y="71437"/>
                </a:moveTo>
                <a:lnTo>
                  <a:pt x="857250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47" name="object 116"/>
          <p:cNvSpPr>
            <a:spLocks/>
          </p:cNvSpPr>
          <p:nvPr/>
        </p:nvSpPr>
        <p:spPr bwMode="auto">
          <a:xfrm>
            <a:off x="5786438" y="1500188"/>
            <a:ext cx="0" cy="857250"/>
          </a:xfrm>
          <a:custGeom>
            <a:avLst/>
            <a:gdLst/>
            <a:ahLst/>
            <a:cxnLst>
              <a:cxn ang="0">
                <a:pos x="0" y="857250"/>
              </a:cxn>
              <a:cxn ang="0">
                <a:pos x="0" y="0"/>
              </a:cxn>
            </a:cxnLst>
            <a:rect l="0" t="0" r="r" b="b"/>
            <a:pathLst>
              <a:path h="857250">
                <a:moveTo>
                  <a:pt x="0" y="85725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48" name="object 117"/>
          <p:cNvSpPr>
            <a:spLocks/>
          </p:cNvSpPr>
          <p:nvPr/>
        </p:nvSpPr>
        <p:spPr bwMode="auto">
          <a:xfrm>
            <a:off x="5888038" y="1458913"/>
            <a:ext cx="298450" cy="298450"/>
          </a:xfrm>
          <a:custGeom>
            <a:avLst/>
            <a:gdLst/>
            <a:ahLst/>
            <a:cxnLst>
              <a:cxn ang="0">
                <a:pos x="298005" y="298005"/>
              </a:cxn>
              <a:cxn ang="0">
                <a:pos x="0" y="0"/>
              </a:cxn>
            </a:cxnLst>
            <a:rect l="0" t="0" r="r" b="b"/>
            <a:pathLst>
              <a:path w="298450" h="298450">
                <a:moveTo>
                  <a:pt x="298005" y="298005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49" name="object 118"/>
          <p:cNvSpPr>
            <a:spLocks/>
          </p:cNvSpPr>
          <p:nvPr/>
        </p:nvSpPr>
        <p:spPr bwMode="auto">
          <a:xfrm>
            <a:off x="5888038" y="1958975"/>
            <a:ext cx="29845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298005" y="0"/>
              </a:cxn>
            </a:cxnLst>
            <a:rect l="0" t="0" r="r" b="b"/>
            <a:pathLst>
              <a:path w="298450" h="441325">
                <a:moveTo>
                  <a:pt x="0" y="440880"/>
                </a:moveTo>
                <a:lnTo>
                  <a:pt x="298005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50" name="object 119"/>
          <p:cNvSpPr>
            <a:spLocks noChangeArrowheads="1"/>
          </p:cNvSpPr>
          <p:nvPr/>
        </p:nvSpPr>
        <p:spPr bwMode="auto">
          <a:xfrm>
            <a:off x="2643188" y="1714500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51" name="object 120"/>
          <p:cNvSpPr>
            <a:spLocks/>
          </p:cNvSpPr>
          <p:nvPr/>
        </p:nvSpPr>
        <p:spPr bwMode="auto">
          <a:xfrm>
            <a:off x="2643188" y="17145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52" name="object 121"/>
          <p:cNvSpPr>
            <a:spLocks noChangeArrowheads="1"/>
          </p:cNvSpPr>
          <p:nvPr/>
        </p:nvSpPr>
        <p:spPr bwMode="auto">
          <a:xfrm>
            <a:off x="3286125" y="2071688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53" name="object 122"/>
          <p:cNvSpPr>
            <a:spLocks/>
          </p:cNvSpPr>
          <p:nvPr/>
        </p:nvSpPr>
        <p:spPr bwMode="auto">
          <a:xfrm>
            <a:off x="3286125" y="207168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54" name="object 123"/>
          <p:cNvSpPr>
            <a:spLocks noChangeArrowheads="1"/>
          </p:cNvSpPr>
          <p:nvPr/>
        </p:nvSpPr>
        <p:spPr bwMode="auto">
          <a:xfrm>
            <a:off x="3357563" y="1357313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55" name="object 124"/>
          <p:cNvSpPr>
            <a:spLocks/>
          </p:cNvSpPr>
          <p:nvPr/>
        </p:nvSpPr>
        <p:spPr bwMode="auto">
          <a:xfrm>
            <a:off x="3357563" y="13573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56" name="object 125"/>
          <p:cNvSpPr>
            <a:spLocks noChangeArrowheads="1"/>
          </p:cNvSpPr>
          <p:nvPr/>
        </p:nvSpPr>
        <p:spPr bwMode="auto">
          <a:xfrm>
            <a:off x="4000500" y="2214563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57" name="object 126"/>
          <p:cNvSpPr>
            <a:spLocks/>
          </p:cNvSpPr>
          <p:nvPr/>
        </p:nvSpPr>
        <p:spPr bwMode="auto">
          <a:xfrm>
            <a:off x="4000500" y="22145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58" name="object 127"/>
          <p:cNvSpPr>
            <a:spLocks noChangeArrowheads="1"/>
          </p:cNvSpPr>
          <p:nvPr/>
        </p:nvSpPr>
        <p:spPr bwMode="auto">
          <a:xfrm>
            <a:off x="4071938" y="1428750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59" name="object 128"/>
          <p:cNvSpPr>
            <a:spLocks/>
          </p:cNvSpPr>
          <p:nvPr/>
        </p:nvSpPr>
        <p:spPr bwMode="auto">
          <a:xfrm>
            <a:off x="4071938" y="14287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60" name="object 129"/>
          <p:cNvSpPr>
            <a:spLocks noChangeArrowheads="1"/>
          </p:cNvSpPr>
          <p:nvPr/>
        </p:nvSpPr>
        <p:spPr bwMode="auto">
          <a:xfrm>
            <a:off x="5000625" y="1785938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61" name="object 130"/>
          <p:cNvSpPr>
            <a:spLocks/>
          </p:cNvSpPr>
          <p:nvPr/>
        </p:nvSpPr>
        <p:spPr bwMode="auto">
          <a:xfrm>
            <a:off x="5000625" y="178593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62" name="object 131"/>
          <p:cNvSpPr>
            <a:spLocks noChangeArrowheads="1"/>
          </p:cNvSpPr>
          <p:nvPr/>
        </p:nvSpPr>
        <p:spPr bwMode="auto">
          <a:xfrm>
            <a:off x="5643563" y="1214438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63" name="object 132"/>
          <p:cNvSpPr>
            <a:spLocks/>
          </p:cNvSpPr>
          <p:nvPr/>
        </p:nvSpPr>
        <p:spPr bwMode="auto">
          <a:xfrm>
            <a:off x="5643563" y="121443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64" name="object 133"/>
          <p:cNvSpPr>
            <a:spLocks noChangeArrowheads="1"/>
          </p:cNvSpPr>
          <p:nvPr/>
        </p:nvSpPr>
        <p:spPr bwMode="auto">
          <a:xfrm>
            <a:off x="5643563" y="2357438"/>
            <a:ext cx="285750" cy="28575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65" name="object 134"/>
          <p:cNvSpPr>
            <a:spLocks/>
          </p:cNvSpPr>
          <p:nvPr/>
        </p:nvSpPr>
        <p:spPr bwMode="auto">
          <a:xfrm>
            <a:off x="5643563" y="235743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66" name="object 135"/>
          <p:cNvSpPr>
            <a:spLocks noChangeArrowheads="1"/>
          </p:cNvSpPr>
          <p:nvPr/>
        </p:nvSpPr>
        <p:spPr bwMode="auto">
          <a:xfrm>
            <a:off x="6143625" y="1714500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67" name="object 136"/>
          <p:cNvSpPr>
            <a:spLocks/>
          </p:cNvSpPr>
          <p:nvPr/>
        </p:nvSpPr>
        <p:spPr bwMode="auto">
          <a:xfrm>
            <a:off x="6143625" y="17145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68" name="object 137"/>
          <p:cNvSpPr>
            <a:spLocks/>
          </p:cNvSpPr>
          <p:nvPr/>
        </p:nvSpPr>
        <p:spPr bwMode="auto">
          <a:xfrm>
            <a:off x="2928938" y="1601788"/>
            <a:ext cx="469900" cy="255587"/>
          </a:xfrm>
          <a:custGeom>
            <a:avLst/>
            <a:gdLst/>
            <a:ahLst/>
            <a:cxnLst>
              <a:cxn ang="0">
                <a:pos x="0" y="256159"/>
              </a:cxn>
              <a:cxn ang="0">
                <a:pos x="470471" y="0"/>
              </a:cxn>
            </a:cxnLst>
            <a:rect l="0" t="0" r="r" b="b"/>
            <a:pathLst>
              <a:path w="470535" h="256539">
                <a:moveTo>
                  <a:pt x="0" y="256159"/>
                </a:moveTo>
                <a:lnTo>
                  <a:pt x="470471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69" name="object 138"/>
          <p:cNvSpPr>
            <a:spLocks/>
          </p:cNvSpPr>
          <p:nvPr/>
        </p:nvSpPr>
        <p:spPr bwMode="auto">
          <a:xfrm>
            <a:off x="3429000" y="1643063"/>
            <a:ext cx="71438" cy="428625"/>
          </a:xfrm>
          <a:custGeom>
            <a:avLst/>
            <a:gdLst/>
            <a:ahLst/>
            <a:cxnLst>
              <a:cxn ang="0">
                <a:pos x="0" y="428625"/>
              </a:cxn>
              <a:cxn ang="0">
                <a:pos x="71437" y="0"/>
              </a:cxn>
            </a:cxnLst>
            <a:rect l="0" t="0" r="r" b="b"/>
            <a:pathLst>
              <a:path w="71754" h="428625">
                <a:moveTo>
                  <a:pt x="0" y="428625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70" name="object 139"/>
          <p:cNvSpPr>
            <a:spLocks/>
          </p:cNvSpPr>
          <p:nvPr/>
        </p:nvSpPr>
        <p:spPr bwMode="auto">
          <a:xfrm>
            <a:off x="3602038" y="1601788"/>
            <a:ext cx="441325" cy="654050"/>
          </a:xfrm>
          <a:custGeom>
            <a:avLst/>
            <a:gdLst/>
            <a:ahLst/>
            <a:cxnLst>
              <a:cxn ang="0">
                <a:pos x="440880" y="655193"/>
              </a:cxn>
              <a:cxn ang="0">
                <a:pos x="0" y="0"/>
              </a:cxn>
            </a:cxnLst>
            <a:rect l="0" t="0" r="r" b="b"/>
            <a:pathLst>
              <a:path w="441325" h="655319">
                <a:moveTo>
                  <a:pt x="440880" y="655193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71" name="object 140"/>
          <p:cNvSpPr>
            <a:spLocks/>
          </p:cNvSpPr>
          <p:nvPr/>
        </p:nvSpPr>
        <p:spPr bwMode="auto">
          <a:xfrm>
            <a:off x="3643313" y="1500188"/>
            <a:ext cx="428625" cy="71437"/>
          </a:xfrm>
          <a:custGeom>
            <a:avLst/>
            <a:gdLst/>
            <a:ahLst/>
            <a:cxnLst>
              <a:cxn ang="0">
                <a:pos x="428625" y="71437"/>
              </a:cxn>
              <a:cxn ang="0">
                <a:pos x="0" y="0"/>
              </a:cxn>
            </a:cxnLst>
            <a:rect l="0" t="0" r="r" b="b"/>
            <a:pathLst>
              <a:path w="428625" h="71755">
                <a:moveTo>
                  <a:pt x="428625" y="7143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72" name="object 141"/>
          <p:cNvSpPr>
            <a:spLocks/>
          </p:cNvSpPr>
          <p:nvPr/>
        </p:nvSpPr>
        <p:spPr bwMode="auto">
          <a:xfrm>
            <a:off x="3530600" y="1673225"/>
            <a:ext cx="58420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583755" y="0"/>
              </a:cxn>
            </a:cxnLst>
            <a:rect l="0" t="0" r="r" b="b"/>
            <a:pathLst>
              <a:path w="584200" h="441325">
                <a:moveTo>
                  <a:pt x="0" y="440880"/>
                </a:moveTo>
                <a:lnTo>
                  <a:pt x="583755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73" name="object 142"/>
          <p:cNvSpPr>
            <a:spLocks/>
          </p:cNvSpPr>
          <p:nvPr/>
        </p:nvSpPr>
        <p:spPr bwMode="auto">
          <a:xfrm>
            <a:off x="3571875" y="2214563"/>
            <a:ext cx="428625" cy="142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8625" y="142875"/>
              </a:cxn>
            </a:cxnLst>
            <a:rect l="0" t="0" r="r" b="b"/>
            <a:pathLst>
              <a:path w="428625" h="142875">
                <a:moveTo>
                  <a:pt x="0" y="0"/>
                </a:moveTo>
                <a:lnTo>
                  <a:pt x="428625" y="142875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74" name="object 143"/>
          <p:cNvSpPr>
            <a:spLocks/>
          </p:cNvSpPr>
          <p:nvPr/>
        </p:nvSpPr>
        <p:spPr bwMode="auto">
          <a:xfrm>
            <a:off x="4316413" y="1673225"/>
            <a:ext cx="727075" cy="155575"/>
          </a:xfrm>
          <a:custGeom>
            <a:avLst/>
            <a:gdLst/>
            <a:ahLst/>
            <a:cxnLst>
              <a:cxn ang="0">
                <a:pos x="726630" y="155130"/>
              </a:cxn>
              <a:cxn ang="0">
                <a:pos x="0" y="0"/>
              </a:cxn>
            </a:cxnLst>
            <a:rect l="0" t="0" r="r" b="b"/>
            <a:pathLst>
              <a:path w="727075" h="155575">
                <a:moveTo>
                  <a:pt x="726630" y="15513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75" name="object 144"/>
          <p:cNvSpPr>
            <a:spLocks/>
          </p:cNvSpPr>
          <p:nvPr/>
        </p:nvSpPr>
        <p:spPr bwMode="auto">
          <a:xfrm>
            <a:off x="4143375" y="1714500"/>
            <a:ext cx="71438" cy="500063"/>
          </a:xfrm>
          <a:custGeom>
            <a:avLst/>
            <a:gdLst/>
            <a:ahLst/>
            <a:cxnLst>
              <a:cxn ang="0">
                <a:pos x="0" y="500062"/>
              </a:cxn>
              <a:cxn ang="0">
                <a:pos x="71437" y="0"/>
              </a:cxn>
            </a:cxnLst>
            <a:rect l="0" t="0" r="r" b="b"/>
            <a:pathLst>
              <a:path w="71754" h="500380">
                <a:moveTo>
                  <a:pt x="0" y="500062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76" name="object 145"/>
          <p:cNvSpPr>
            <a:spLocks/>
          </p:cNvSpPr>
          <p:nvPr/>
        </p:nvSpPr>
        <p:spPr bwMode="auto">
          <a:xfrm>
            <a:off x="4286250" y="2030413"/>
            <a:ext cx="755650" cy="327025"/>
          </a:xfrm>
          <a:custGeom>
            <a:avLst/>
            <a:gdLst/>
            <a:ahLst/>
            <a:cxnLst>
              <a:cxn ang="0">
                <a:pos x="0" y="327596"/>
              </a:cxn>
              <a:cxn ang="0">
                <a:pos x="756221" y="0"/>
              </a:cxn>
            </a:cxnLst>
            <a:rect l="0" t="0" r="r" b="b"/>
            <a:pathLst>
              <a:path w="756285" h="327660">
                <a:moveTo>
                  <a:pt x="0" y="327596"/>
                </a:moveTo>
                <a:lnTo>
                  <a:pt x="756221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77" name="object 146"/>
          <p:cNvSpPr>
            <a:spLocks/>
          </p:cNvSpPr>
          <p:nvPr/>
        </p:nvSpPr>
        <p:spPr bwMode="auto">
          <a:xfrm>
            <a:off x="5245100" y="1458913"/>
            <a:ext cx="441325" cy="368300"/>
          </a:xfrm>
          <a:custGeom>
            <a:avLst/>
            <a:gdLst/>
            <a:ahLst/>
            <a:cxnLst>
              <a:cxn ang="0">
                <a:pos x="0" y="369442"/>
              </a:cxn>
              <a:cxn ang="0">
                <a:pos x="440880" y="0"/>
              </a:cxn>
            </a:cxnLst>
            <a:rect l="0" t="0" r="r" b="b"/>
            <a:pathLst>
              <a:path w="441325" h="369569">
                <a:moveTo>
                  <a:pt x="0" y="369442"/>
                </a:moveTo>
                <a:lnTo>
                  <a:pt x="44088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78" name="object 147"/>
          <p:cNvSpPr>
            <a:spLocks/>
          </p:cNvSpPr>
          <p:nvPr/>
        </p:nvSpPr>
        <p:spPr bwMode="auto">
          <a:xfrm>
            <a:off x="5286375" y="1857375"/>
            <a:ext cx="857250" cy="71438"/>
          </a:xfrm>
          <a:custGeom>
            <a:avLst/>
            <a:gdLst/>
            <a:ahLst/>
            <a:cxnLst>
              <a:cxn ang="0">
                <a:pos x="0" y="71437"/>
              </a:cxn>
              <a:cxn ang="0">
                <a:pos x="857250" y="0"/>
              </a:cxn>
            </a:cxnLst>
            <a:rect l="0" t="0" r="r" b="b"/>
            <a:pathLst>
              <a:path w="857250" h="71755">
                <a:moveTo>
                  <a:pt x="0" y="71437"/>
                </a:moveTo>
                <a:lnTo>
                  <a:pt x="85725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79" name="object 148"/>
          <p:cNvSpPr>
            <a:spLocks/>
          </p:cNvSpPr>
          <p:nvPr/>
        </p:nvSpPr>
        <p:spPr bwMode="auto">
          <a:xfrm>
            <a:off x="5786438" y="1500188"/>
            <a:ext cx="0" cy="857250"/>
          </a:xfrm>
          <a:custGeom>
            <a:avLst/>
            <a:gdLst/>
            <a:ahLst/>
            <a:cxnLst>
              <a:cxn ang="0">
                <a:pos x="0" y="857250"/>
              </a:cxn>
              <a:cxn ang="0">
                <a:pos x="0" y="0"/>
              </a:cxn>
            </a:cxnLst>
            <a:rect l="0" t="0" r="r" b="b"/>
            <a:pathLst>
              <a:path h="857250">
                <a:moveTo>
                  <a:pt x="0" y="85725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80" name="object 149"/>
          <p:cNvSpPr>
            <a:spLocks/>
          </p:cNvSpPr>
          <p:nvPr/>
        </p:nvSpPr>
        <p:spPr bwMode="auto">
          <a:xfrm>
            <a:off x="5888038" y="1458913"/>
            <a:ext cx="298450" cy="298450"/>
          </a:xfrm>
          <a:custGeom>
            <a:avLst/>
            <a:gdLst/>
            <a:ahLst/>
            <a:cxnLst>
              <a:cxn ang="0">
                <a:pos x="298005" y="298005"/>
              </a:cxn>
              <a:cxn ang="0">
                <a:pos x="0" y="0"/>
              </a:cxn>
            </a:cxnLst>
            <a:rect l="0" t="0" r="r" b="b"/>
            <a:pathLst>
              <a:path w="298450" h="298450">
                <a:moveTo>
                  <a:pt x="298005" y="298005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81" name="object 150"/>
          <p:cNvSpPr>
            <a:spLocks/>
          </p:cNvSpPr>
          <p:nvPr/>
        </p:nvSpPr>
        <p:spPr bwMode="auto">
          <a:xfrm>
            <a:off x="5888038" y="1958975"/>
            <a:ext cx="29845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298005" y="0"/>
              </a:cxn>
            </a:cxnLst>
            <a:rect l="0" t="0" r="r" b="b"/>
            <a:pathLst>
              <a:path w="298450" h="441325">
                <a:moveTo>
                  <a:pt x="0" y="440880"/>
                </a:moveTo>
                <a:lnTo>
                  <a:pt x="298005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82" name="object 151"/>
          <p:cNvSpPr>
            <a:spLocks noChangeArrowheads="1"/>
          </p:cNvSpPr>
          <p:nvPr/>
        </p:nvSpPr>
        <p:spPr bwMode="auto">
          <a:xfrm>
            <a:off x="2643188" y="1714500"/>
            <a:ext cx="285750" cy="28575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83" name="object 152"/>
          <p:cNvSpPr>
            <a:spLocks/>
          </p:cNvSpPr>
          <p:nvPr/>
        </p:nvSpPr>
        <p:spPr bwMode="auto">
          <a:xfrm>
            <a:off x="2643188" y="17145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84" name="object 153"/>
          <p:cNvSpPr>
            <a:spLocks noChangeArrowheads="1"/>
          </p:cNvSpPr>
          <p:nvPr/>
        </p:nvSpPr>
        <p:spPr bwMode="auto">
          <a:xfrm>
            <a:off x="3286125" y="2071688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85" name="object 154"/>
          <p:cNvSpPr>
            <a:spLocks/>
          </p:cNvSpPr>
          <p:nvPr/>
        </p:nvSpPr>
        <p:spPr bwMode="auto">
          <a:xfrm>
            <a:off x="3286125" y="207168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86" name="object 155"/>
          <p:cNvSpPr>
            <a:spLocks noChangeArrowheads="1"/>
          </p:cNvSpPr>
          <p:nvPr/>
        </p:nvSpPr>
        <p:spPr bwMode="auto">
          <a:xfrm>
            <a:off x="3357563" y="1357313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87" name="object 156"/>
          <p:cNvSpPr>
            <a:spLocks/>
          </p:cNvSpPr>
          <p:nvPr/>
        </p:nvSpPr>
        <p:spPr bwMode="auto">
          <a:xfrm>
            <a:off x="3357563" y="13573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88" name="object 157"/>
          <p:cNvSpPr>
            <a:spLocks noChangeArrowheads="1"/>
          </p:cNvSpPr>
          <p:nvPr/>
        </p:nvSpPr>
        <p:spPr bwMode="auto">
          <a:xfrm>
            <a:off x="4000500" y="2214563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89" name="object 158"/>
          <p:cNvSpPr>
            <a:spLocks/>
          </p:cNvSpPr>
          <p:nvPr/>
        </p:nvSpPr>
        <p:spPr bwMode="auto">
          <a:xfrm>
            <a:off x="4000500" y="22145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90" name="object 159"/>
          <p:cNvSpPr>
            <a:spLocks noChangeArrowheads="1"/>
          </p:cNvSpPr>
          <p:nvPr/>
        </p:nvSpPr>
        <p:spPr bwMode="auto">
          <a:xfrm>
            <a:off x="4071938" y="1428750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91" name="object 160"/>
          <p:cNvSpPr>
            <a:spLocks/>
          </p:cNvSpPr>
          <p:nvPr/>
        </p:nvSpPr>
        <p:spPr bwMode="auto">
          <a:xfrm>
            <a:off x="4071938" y="14287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92" name="object 161"/>
          <p:cNvSpPr>
            <a:spLocks noChangeArrowheads="1"/>
          </p:cNvSpPr>
          <p:nvPr/>
        </p:nvSpPr>
        <p:spPr bwMode="auto">
          <a:xfrm>
            <a:off x="5000625" y="1785938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93" name="object 162"/>
          <p:cNvSpPr>
            <a:spLocks/>
          </p:cNvSpPr>
          <p:nvPr/>
        </p:nvSpPr>
        <p:spPr bwMode="auto">
          <a:xfrm>
            <a:off x="5000625" y="178593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94" name="object 163"/>
          <p:cNvSpPr>
            <a:spLocks noChangeArrowheads="1"/>
          </p:cNvSpPr>
          <p:nvPr/>
        </p:nvSpPr>
        <p:spPr bwMode="auto">
          <a:xfrm>
            <a:off x="5643563" y="1214438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95" name="object 164"/>
          <p:cNvSpPr>
            <a:spLocks/>
          </p:cNvSpPr>
          <p:nvPr/>
        </p:nvSpPr>
        <p:spPr bwMode="auto">
          <a:xfrm>
            <a:off x="5643563" y="121443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96" name="object 165"/>
          <p:cNvSpPr>
            <a:spLocks noChangeArrowheads="1"/>
          </p:cNvSpPr>
          <p:nvPr/>
        </p:nvSpPr>
        <p:spPr bwMode="auto">
          <a:xfrm>
            <a:off x="5643563" y="2357438"/>
            <a:ext cx="285750" cy="285750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97" name="object 166"/>
          <p:cNvSpPr>
            <a:spLocks/>
          </p:cNvSpPr>
          <p:nvPr/>
        </p:nvSpPr>
        <p:spPr bwMode="auto">
          <a:xfrm>
            <a:off x="5643563" y="235743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98" name="object 167"/>
          <p:cNvSpPr>
            <a:spLocks noChangeArrowheads="1"/>
          </p:cNvSpPr>
          <p:nvPr/>
        </p:nvSpPr>
        <p:spPr bwMode="auto">
          <a:xfrm>
            <a:off x="6143625" y="1714500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99" name="object 168"/>
          <p:cNvSpPr>
            <a:spLocks/>
          </p:cNvSpPr>
          <p:nvPr/>
        </p:nvSpPr>
        <p:spPr bwMode="auto">
          <a:xfrm>
            <a:off x="6143625" y="17145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00" name="object 169"/>
          <p:cNvSpPr>
            <a:spLocks/>
          </p:cNvSpPr>
          <p:nvPr/>
        </p:nvSpPr>
        <p:spPr bwMode="auto">
          <a:xfrm>
            <a:off x="2928938" y="1601788"/>
            <a:ext cx="469900" cy="255587"/>
          </a:xfrm>
          <a:custGeom>
            <a:avLst/>
            <a:gdLst/>
            <a:ahLst/>
            <a:cxnLst>
              <a:cxn ang="0">
                <a:pos x="0" y="256159"/>
              </a:cxn>
              <a:cxn ang="0">
                <a:pos x="470471" y="0"/>
              </a:cxn>
            </a:cxnLst>
            <a:rect l="0" t="0" r="r" b="b"/>
            <a:pathLst>
              <a:path w="470535" h="256539">
                <a:moveTo>
                  <a:pt x="0" y="256159"/>
                </a:moveTo>
                <a:lnTo>
                  <a:pt x="470471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01" name="object 170"/>
          <p:cNvSpPr>
            <a:spLocks/>
          </p:cNvSpPr>
          <p:nvPr/>
        </p:nvSpPr>
        <p:spPr bwMode="auto">
          <a:xfrm>
            <a:off x="3429000" y="1643063"/>
            <a:ext cx="71438" cy="428625"/>
          </a:xfrm>
          <a:custGeom>
            <a:avLst/>
            <a:gdLst/>
            <a:ahLst/>
            <a:cxnLst>
              <a:cxn ang="0">
                <a:pos x="0" y="428625"/>
              </a:cxn>
              <a:cxn ang="0">
                <a:pos x="71437" y="0"/>
              </a:cxn>
            </a:cxnLst>
            <a:rect l="0" t="0" r="r" b="b"/>
            <a:pathLst>
              <a:path w="71754" h="428625">
                <a:moveTo>
                  <a:pt x="0" y="428625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02" name="object 171"/>
          <p:cNvSpPr>
            <a:spLocks/>
          </p:cNvSpPr>
          <p:nvPr/>
        </p:nvSpPr>
        <p:spPr bwMode="auto">
          <a:xfrm>
            <a:off x="3602038" y="1601788"/>
            <a:ext cx="441325" cy="654050"/>
          </a:xfrm>
          <a:custGeom>
            <a:avLst/>
            <a:gdLst/>
            <a:ahLst/>
            <a:cxnLst>
              <a:cxn ang="0">
                <a:pos x="440880" y="655193"/>
              </a:cxn>
              <a:cxn ang="0">
                <a:pos x="0" y="0"/>
              </a:cxn>
            </a:cxnLst>
            <a:rect l="0" t="0" r="r" b="b"/>
            <a:pathLst>
              <a:path w="441325" h="655319">
                <a:moveTo>
                  <a:pt x="440880" y="655193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03" name="object 172"/>
          <p:cNvSpPr>
            <a:spLocks/>
          </p:cNvSpPr>
          <p:nvPr/>
        </p:nvSpPr>
        <p:spPr bwMode="auto">
          <a:xfrm>
            <a:off x="3643313" y="1500188"/>
            <a:ext cx="428625" cy="71437"/>
          </a:xfrm>
          <a:custGeom>
            <a:avLst/>
            <a:gdLst/>
            <a:ahLst/>
            <a:cxnLst>
              <a:cxn ang="0">
                <a:pos x="428625" y="71437"/>
              </a:cxn>
              <a:cxn ang="0">
                <a:pos x="0" y="0"/>
              </a:cxn>
            </a:cxnLst>
            <a:rect l="0" t="0" r="r" b="b"/>
            <a:pathLst>
              <a:path w="428625" h="71755">
                <a:moveTo>
                  <a:pt x="428625" y="7143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04" name="object 173"/>
          <p:cNvSpPr>
            <a:spLocks/>
          </p:cNvSpPr>
          <p:nvPr/>
        </p:nvSpPr>
        <p:spPr bwMode="auto">
          <a:xfrm>
            <a:off x="3530600" y="1673225"/>
            <a:ext cx="58420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583755" y="0"/>
              </a:cxn>
            </a:cxnLst>
            <a:rect l="0" t="0" r="r" b="b"/>
            <a:pathLst>
              <a:path w="584200" h="441325">
                <a:moveTo>
                  <a:pt x="0" y="440880"/>
                </a:moveTo>
                <a:lnTo>
                  <a:pt x="583755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05" name="object 174"/>
          <p:cNvSpPr>
            <a:spLocks/>
          </p:cNvSpPr>
          <p:nvPr/>
        </p:nvSpPr>
        <p:spPr bwMode="auto">
          <a:xfrm>
            <a:off x="3571875" y="2214563"/>
            <a:ext cx="428625" cy="142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8625" y="142875"/>
              </a:cxn>
            </a:cxnLst>
            <a:rect l="0" t="0" r="r" b="b"/>
            <a:pathLst>
              <a:path w="428625" h="142875">
                <a:moveTo>
                  <a:pt x="0" y="0"/>
                </a:moveTo>
                <a:lnTo>
                  <a:pt x="428625" y="142875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06" name="object 175"/>
          <p:cNvSpPr>
            <a:spLocks/>
          </p:cNvSpPr>
          <p:nvPr/>
        </p:nvSpPr>
        <p:spPr bwMode="auto">
          <a:xfrm>
            <a:off x="4316413" y="1673225"/>
            <a:ext cx="727075" cy="155575"/>
          </a:xfrm>
          <a:custGeom>
            <a:avLst/>
            <a:gdLst/>
            <a:ahLst/>
            <a:cxnLst>
              <a:cxn ang="0">
                <a:pos x="726630" y="155130"/>
              </a:cxn>
              <a:cxn ang="0">
                <a:pos x="0" y="0"/>
              </a:cxn>
            </a:cxnLst>
            <a:rect l="0" t="0" r="r" b="b"/>
            <a:pathLst>
              <a:path w="727075" h="155575">
                <a:moveTo>
                  <a:pt x="726630" y="15513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07" name="object 176"/>
          <p:cNvSpPr>
            <a:spLocks/>
          </p:cNvSpPr>
          <p:nvPr/>
        </p:nvSpPr>
        <p:spPr bwMode="auto">
          <a:xfrm>
            <a:off x="4143375" y="1714500"/>
            <a:ext cx="71438" cy="500063"/>
          </a:xfrm>
          <a:custGeom>
            <a:avLst/>
            <a:gdLst/>
            <a:ahLst/>
            <a:cxnLst>
              <a:cxn ang="0">
                <a:pos x="0" y="500062"/>
              </a:cxn>
              <a:cxn ang="0">
                <a:pos x="71437" y="0"/>
              </a:cxn>
            </a:cxnLst>
            <a:rect l="0" t="0" r="r" b="b"/>
            <a:pathLst>
              <a:path w="71754" h="500380">
                <a:moveTo>
                  <a:pt x="0" y="500062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08" name="object 177"/>
          <p:cNvSpPr>
            <a:spLocks/>
          </p:cNvSpPr>
          <p:nvPr/>
        </p:nvSpPr>
        <p:spPr bwMode="auto">
          <a:xfrm>
            <a:off x="4286250" y="2030413"/>
            <a:ext cx="755650" cy="327025"/>
          </a:xfrm>
          <a:custGeom>
            <a:avLst/>
            <a:gdLst/>
            <a:ahLst/>
            <a:cxnLst>
              <a:cxn ang="0">
                <a:pos x="0" y="327596"/>
              </a:cxn>
              <a:cxn ang="0">
                <a:pos x="756221" y="0"/>
              </a:cxn>
            </a:cxnLst>
            <a:rect l="0" t="0" r="r" b="b"/>
            <a:pathLst>
              <a:path w="756285" h="327660">
                <a:moveTo>
                  <a:pt x="0" y="327596"/>
                </a:moveTo>
                <a:lnTo>
                  <a:pt x="756221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09" name="object 178"/>
          <p:cNvSpPr>
            <a:spLocks/>
          </p:cNvSpPr>
          <p:nvPr/>
        </p:nvSpPr>
        <p:spPr bwMode="auto">
          <a:xfrm>
            <a:off x="5245100" y="1458913"/>
            <a:ext cx="441325" cy="368300"/>
          </a:xfrm>
          <a:custGeom>
            <a:avLst/>
            <a:gdLst/>
            <a:ahLst/>
            <a:cxnLst>
              <a:cxn ang="0">
                <a:pos x="0" y="369442"/>
              </a:cxn>
              <a:cxn ang="0">
                <a:pos x="440880" y="0"/>
              </a:cxn>
            </a:cxnLst>
            <a:rect l="0" t="0" r="r" b="b"/>
            <a:pathLst>
              <a:path w="441325" h="369569">
                <a:moveTo>
                  <a:pt x="0" y="369442"/>
                </a:moveTo>
                <a:lnTo>
                  <a:pt x="44088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10" name="object 179"/>
          <p:cNvSpPr>
            <a:spLocks/>
          </p:cNvSpPr>
          <p:nvPr/>
        </p:nvSpPr>
        <p:spPr bwMode="auto">
          <a:xfrm>
            <a:off x="5286375" y="1857375"/>
            <a:ext cx="857250" cy="71438"/>
          </a:xfrm>
          <a:custGeom>
            <a:avLst/>
            <a:gdLst/>
            <a:ahLst/>
            <a:cxnLst>
              <a:cxn ang="0">
                <a:pos x="0" y="71437"/>
              </a:cxn>
              <a:cxn ang="0">
                <a:pos x="857250" y="0"/>
              </a:cxn>
            </a:cxnLst>
            <a:rect l="0" t="0" r="r" b="b"/>
            <a:pathLst>
              <a:path w="857250" h="71755">
                <a:moveTo>
                  <a:pt x="0" y="71437"/>
                </a:moveTo>
                <a:lnTo>
                  <a:pt x="85725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11" name="object 180"/>
          <p:cNvSpPr>
            <a:spLocks/>
          </p:cNvSpPr>
          <p:nvPr/>
        </p:nvSpPr>
        <p:spPr bwMode="auto">
          <a:xfrm>
            <a:off x="5786438" y="1500188"/>
            <a:ext cx="0" cy="857250"/>
          </a:xfrm>
          <a:custGeom>
            <a:avLst/>
            <a:gdLst/>
            <a:ahLst/>
            <a:cxnLst>
              <a:cxn ang="0">
                <a:pos x="0" y="857250"/>
              </a:cxn>
              <a:cxn ang="0">
                <a:pos x="0" y="0"/>
              </a:cxn>
            </a:cxnLst>
            <a:rect l="0" t="0" r="r" b="b"/>
            <a:pathLst>
              <a:path h="857250">
                <a:moveTo>
                  <a:pt x="0" y="85725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12" name="object 181"/>
          <p:cNvSpPr>
            <a:spLocks/>
          </p:cNvSpPr>
          <p:nvPr/>
        </p:nvSpPr>
        <p:spPr bwMode="auto">
          <a:xfrm>
            <a:off x="5888038" y="1458913"/>
            <a:ext cx="298450" cy="298450"/>
          </a:xfrm>
          <a:custGeom>
            <a:avLst/>
            <a:gdLst/>
            <a:ahLst/>
            <a:cxnLst>
              <a:cxn ang="0">
                <a:pos x="298005" y="298005"/>
              </a:cxn>
              <a:cxn ang="0">
                <a:pos x="0" y="0"/>
              </a:cxn>
            </a:cxnLst>
            <a:rect l="0" t="0" r="r" b="b"/>
            <a:pathLst>
              <a:path w="298450" h="298450">
                <a:moveTo>
                  <a:pt x="298005" y="298005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13" name="object 182"/>
          <p:cNvSpPr>
            <a:spLocks/>
          </p:cNvSpPr>
          <p:nvPr/>
        </p:nvSpPr>
        <p:spPr bwMode="auto">
          <a:xfrm>
            <a:off x="5888038" y="1958975"/>
            <a:ext cx="29845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298005" y="0"/>
              </a:cxn>
            </a:cxnLst>
            <a:rect l="0" t="0" r="r" b="b"/>
            <a:pathLst>
              <a:path w="298450" h="441325">
                <a:moveTo>
                  <a:pt x="0" y="440880"/>
                </a:moveTo>
                <a:lnTo>
                  <a:pt x="298005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14" name="object 183"/>
          <p:cNvSpPr>
            <a:spLocks noChangeArrowheads="1"/>
          </p:cNvSpPr>
          <p:nvPr/>
        </p:nvSpPr>
        <p:spPr bwMode="auto">
          <a:xfrm>
            <a:off x="2643188" y="1714500"/>
            <a:ext cx="285750" cy="28575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615" name="object 184"/>
          <p:cNvSpPr>
            <a:spLocks/>
          </p:cNvSpPr>
          <p:nvPr/>
        </p:nvSpPr>
        <p:spPr bwMode="auto">
          <a:xfrm>
            <a:off x="2643188" y="17145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16" name="object 185"/>
          <p:cNvSpPr>
            <a:spLocks noChangeArrowheads="1"/>
          </p:cNvSpPr>
          <p:nvPr/>
        </p:nvSpPr>
        <p:spPr bwMode="auto">
          <a:xfrm>
            <a:off x="3286125" y="2071688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617" name="object 186"/>
          <p:cNvSpPr>
            <a:spLocks/>
          </p:cNvSpPr>
          <p:nvPr/>
        </p:nvSpPr>
        <p:spPr bwMode="auto">
          <a:xfrm>
            <a:off x="3286125" y="207168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18" name="object 187"/>
          <p:cNvSpPr>
            <a:spLocks noChangeArrowheads="1"/>
          </p:cNvSpPr>
          <p:nvPr/>
        </p:nvSpPr>
        <p:spPr bwMode="auto">
          <a:xfrm>
            <a:off x="3357563" y="1357313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619" name="object 188"/>
          <p:cNvSpPr>
            <a:spLocks/>
          </p:cNvSpPr>
          <p:nvPr/>
        </p:nvSpPr>
        <p:spPr bwMode="auto">
          <a:xfrm>
            <a:off x="3357563" y="13573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20" name="object 189"/>
          <p:cNvSpPr>
            <a:spLocks noChangeArrowheads="1"/>
          </p:cNvSpPr>
          <p:nvPr/>
        </p:nvSpPr>
        <p:spPr bwMode="auto">
          <a:xfrm>
            <a:off x="4000500" y="2214563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621" name="object 190"/>
          <p:cNvSpPr>
            <a:spLocks/>
          </p:cNvSpPr>
          <p:nvPr/>
        </p:nvSpPr>
        <p:spPr bwMode="auto">
          <a:xfrm>
            <a:off x="4000500" y="22145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22" name="object 191"/>
          <p:cNvSpPr>
            <a:spLocks noChangeArrowheads="1"/>
          </p:cNvSpPr>
          <p:nvPr/>
        </p:nvSpPr>
        <p:spPr bwMode="auto">
          <a:xfrm>
            <a:off x="4071938" y="1428750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623" name="object 192"/>
          <p:cNvSpPr>
            <a:spLocks/>
          </p:cNvSpPr>
          <p:nvPr/>
        </p:nvSpPr>
        <p:spPr bwMode="auto">
          <a:xfrm>
            <a:off x="4071938" y="14287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24" name="object 193"/>
          <p:cNvSpPr>
            <a:spLocks noChangeArrowheads="1"/>
          </p:cNvSpPr>
          <p:nvPr/>
        </p:nvSpPr>
        <p:spPr bwMode="auto">
          <a:xfrm>
            <a:off x="5000625" y="1785938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625" name="object 194"/>
          <p:cNvSpPr>
            <a:spLocks/>
          </p:cNvSpPr>
          <p:nvPr/>
        </p:nvSpPr>
        <p:spPr bwMode="auto">
          <a:xfrm>
            <a:off x="5000625" y="178593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26" name="object 195"/>
          <p:cNvSpPr>
            <a:spLocks noChangeArrowheads="1"/>
          </p:cNvSpPr>
          <p:nvPr/>
        </p:nvSpPr>
        <p:spPr bwMode="auto">
          <a:xfrm>
            <a:off x="5643563" y="1214438"/>
            <a:ext cx="285750" cy="28575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627" name="object 196"/>
          <p:cNvSpPr>
            <a:spLocks/>
          </p:cNvSpPr>
          <p:nvPr/>
        </p:nvSpPr>
        <p:spPr bwMode="auto">
          <a:xfrm>
            <a:off x="5643563" y="121443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28" name="object 197"/>
          <p:cNvSpPr>
            <a:spLocks noChangeArrowheads="1"/>
          </p:cNvSpPr>
          <p:nvPr/>
        </p:nvSpPr>
        <p:spPr bwMode="auto">
          <a:xfrm>
            <a:off x="5643563" y="2357438"/>
            <a:ext cx="285750" cy="285750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629" name="object 198"/>
          <p:cNvSpPr>
            <a:spLocks/>
          </p:cNvSpPr>
          <p:nvPr/>
        </p:nvSpPr>
        <p:spPr bwMode="auto">
          <a:xfrm>
            <a:off x="5643563" y="235743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30" name="object 199"/>
          <p:cNvSpPr>
            <a:spLocks noChangeArrowheads="1"/>
          </p:cNvSpPr>
          <p:nvPr/>
        </p:nvSpPr>
        <p:spPr bwMode="auto">
          <a:xfrm>
            <a:off x="6143625" y="1714500"/>
            <a:ext cx="285750" cy="28575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631" name="object 200"/>
          <p:cNvSpPr>
            <a:spLocks/>
          </p:cNvSpPr>
          <p:nvPr/>
        </p:nvSpPr>
        <p:spPr bwMode="auto">
          <a:xfrm>
            <a:off x="6143625" y="17145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32" name="object 201"/>
          <p:cNvSpPr>
            <a:spLocks/>
          </p:cNvSpPr>
          <p:nvPr/>
        </p:nvSpPr>
        <p:spPr bwMode="auto">
          <a:xfrm>
            <a:off x="2928938" y="1601788"/>
            <a:ext cx="469900" cy="255587"/>
          </a:xfrm>
          <a:custGeom>
            <a:avLst/>
            <a:gdLst/>
            <a:ahLst/>
            <a:cxnLst>
              <a:cxn ang="0">
                <a:pos x="0" y="256159"/>
              </a:cxn>
              <a:cxn ang="0">
                <a:pos x="470471" y="0"/>
              </a:cxn>
            </a:cxnLst>
            <a:rect l="0" t="0" r="r" b="b"/>
            <a:pathLst>
              <a:path w="470535" h="256539">
                <a:moveTo>
                  <a:pt x="0" y="256159"/>
                </a:moveTo>
                <a:lnTo>
                  <a:pt x="470471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33" name="object 202"/>
          <p:cNvSpPr>
            <a:spLocks/>
          </p:cNvSpPr>
          <p:nvPr/>
        </p:nvSpPr>
        <p:spPr bwMode="auto">
          <a:xfrm>
            <a:off x="3429000" y="1643063"/>
            <a:ext cx="71438" cy="428625"/>
          </a:xfrm>
          <a:custGeom>
            <a:avLst/>
            <a:gdLst/>
            <a:ahLst/>
            <a:cxnLst>
              <a:cxn ang="0">
                <a:pos x="0" y="428625"/>
              </a:cxn>
              <a:cxn ang="0">
                <a:pos x="71437" y="0"/>
              </a:cxn>
            </a:cxnLst>
            <a:rect l="0" t="0" r="r" b="b"/>
            <a:pathLst>
              <a:path w="71754" h="428625">
                <a:moveTo>
                  <a:pt x="0" y="428625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34" name="object 203"/>
          <p:cNvSpPr>
            <a:spLocks/>
          </p:cNvSpPr>
          <p:nvPr/>
        </p:nvSpPr>
        <p:spPr bwMode="auto">
          <a:xfrm>
            <a:off x="3602038" y="1601788"/>
            <a:ext cx="441325" cy="654050"/>
          </a:xfrm>
          <a:custGeom>
            <a:avLst/>
            <a:gdLst/>
            <a:ahLst/>
            <a:cxnLst>
              <a:cxn ang="0">
                <a:pos x="440880" y="655193"/>
              </a:cxn>
              <a:cxn ang="0">
                <a:pos x="0" y="0"/>
              </a:cxn>
            </a:cxnLst>
            <a:rect l="0" t="0" r="r" b="b"/>
            <a:pathLst>
              <a:path w="441325" h="655319">
                <a:moveTo>
                  <a:pt x="440880" y="655193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35" name="object 204"/>
          <p:cNvSpPr>
            <a:spLocks/>
          </p:cNvSpPr>
          <p:nvPr/>
        </p:nvSpPr>
        <p:spPr bwMode="auto">
          <a:xfrm>
            <a:off x="3643313" y="1500188"/>
            <a:ext cx="428625" cy="71437"/>
          </a:xfrm>
          <a:custGeom>
            <a:avLst/>
            <a:gdLst/>
            <a:ahLst/>
            <a:cxnLst>
              <a:cxn ang="0">
                <a:pos x="428625" y="71437"/>
              </a:cxn>
              <a:cxn ang="0">
                <a:pos x="0" y="0"/>
              </a:cxn>
            </a:cxnLst>
            <a:rect l="0" t="0" r="r" b="b"/>
            <a:pathLst>
              <a:path w="428625" h="71755">
                <a:moveTo>
                  <a:pt x="428625" y="7143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36" name="object 205"/>
          <p:cNvSpPr>
            <a:spLocks/>
          </p:cNvSpPr>
          <p:nvPr/>
        </p:nvSpPr>
        <p:spPr bwMode="auto">
          <a:xfrm>
            <a:off x="3530600" y="1673225"/>
            <a:ext cx="58420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583755" y="0"/>
              </a:cxn>
            </a:cxnLst>
            <a:rect l="0" t="0" r="r" b="b"/>
            <a:pathLst>
              <a:path w="584200" h="441325">
                <a:moveTo>
                  <a:pt x="0" y="440880"/>
                </a:moveTo>
                <a:lnTo>
                  <a:pt x="583755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37" name="object 206"/>
          <p:cNvSpPr>
            <a:spLocks/>
          </p:cNvSpPr>
          <p:nvPr/>
        </p:nvSpPr>
        <p:spPr bwMode="auto">
          <a:xfrm>
            <a:off x="3571875" y="2214563"/>
            <a:ext cx="428625" cy="142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8625" y="142875"/>
              </a:cxn>
            </a:cxnLst>
            <a:rect l="0" t="0" r="r" b="b"/>
            <a:pathLst>
              <a:path w="428625" h="142875">
                <a:moveTo>
                  <a:pt x="0" y="0"/>
                </a:moveTo>
                <a:lnTo>
                  <a:pt x="428625" y="142875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38" name="object 207"/>
          <p:cNvSpPr>
            <a:spLocks/>
          </p:cNvSpPr>
          <p:nvPr/>
        </p:nvSpPr>
        <p:spPr bwMode="auto">
          <a:xfrm>
            <a:off x="4316413" y="1673225"/>
            <a:ext cx="727075" cy="155575"/>
          </a:xfrm>
          <a:custGeom>
            <a:avLst/>
            <a:gdLst/>
            <a:ahLst/>
            <a:cxnLst>
              <a:cxn ang="0">
                <a:pos x="726630" y="155130"/>
              </a:cxn>
              <a:cxn ang="0">
                <a:pos x="0" y="0"/>
              </a:cxn>
            </a:cxnLst>
            <a:rect l="0" t="0" r="r" b="b"/>
            <a:pathLst>
              <a:path w="727075" h="155575">
                <a:moveTo>
                  <a:pt x="726630" y="15513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39" name="object 208"/>
          <p:cNvSpPr>
            <a:spLocks/>
          </p:cNvSpPr>
          <p:nvPr/>
        </p:nvSpPr>
        <p:spPr bwMode="auto">
          <a:xfrm>
            <a:off x="4143375" y="1714500"/>
            <a:ext cx="71438" cy="500063"/>
          </a:xfrm>
          <a:custGeom>
            <a:avLst/>
            <a:gdLst/>
            <a:ahLst/>
            <a:cxnLst>
              <a:cxn ang="0">
                <a:pos x="0" y="500062"/>
              </a:cxn>
              <a:cxn ang="0">
                <a:pos x="71437" y="0"/>
              </a:cxn>
            </a:cxnLst>
            <a:rect l="0" t="0" r="r" b="b"/>
            <a:pathLst>
              <a:path w="71754" h="500380">
                <a:moveTo>
                  <a:pt x="0" y="500062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40" name="object 209"/>
          <p:cNvSpPr>
            <a:spLocks/>
          </p:cNvSpPr>
          <p:nvPr/>
        </p:nvSpPr>
        <p:spPr bwMode="auto">
          <a:xfrm>
            <a:off x="4286250" y="2030413"/>
            <a:ext cx="755650" cy="327025"/>
          </a:xfrm>
          <a:custGeom>
            <a:avLst/>
            <a:gdLst/>
            <a:ahLst/>
            <a:cxnLst>
              <a:cxn ang="0">
                <a:pos x="0" y="327596"/>
              </a:cxn>
              <a:cxn ang="0">
                <a:pos x="756221" y="0"/>
              </a:cxn>
            </a:cxnLst>
            <a:rect l="0" t="0" r="r" b="b"/>
            <a:pathLst>
              <a:path w="756285" h="327660">
                <a:moveTo>
                  <a:pt x="0" y="327596"/>
                </a:moveTo>
                <a:lnTo>
                  <a:pt x="756221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41" name="object 210"/>
          <p:cNvSpPr>
            <a:spLocks/>
          </p:cNvSpPr>
          <p:nvPr/>
        </p:nvSpPr>
        <p:spPr bwMode="auto">
          <a:xfrm>
            <a:off x="5245100" y="1458913"/>
            <a:ext cx="441325" cy="368300"/>
          </a:xfrm>
          <a:custGeom>
            <a:avLst/>
            <a:gdLst/>
            <a:ahLst/>
            <a:cxnLst>
              <a:cxn ang="0">
                <a:pos x="0" y="369442"/>
              </a:cxn>
              <a:cxn ang="0">
                <a:pos x="440880" y="0"/>
              </a:cxn>
            </a:cxnLst>
            <a:rect l="0" t="0" r="r" b="b"/>
            <a:pathLst>
              <a:path w="441325" h="369569">
                <a:moveTo>
                  <a:pt x="0" y="369442"/>
                </a:moveTo>
                <a:lnTo>
                  <a:pt x="440880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42" name="object 211"/>
          <p:cNvSpPr>
            <a:spLocks/>
          </p:cNvSpPr>
          <p:nvPr/>
        </p:nvSpPr>
        <p:spPr bwMode="auto">
          <a:xfrm>
            <a:off x="5286375" y="1857375"/>
            <a:ext cx="857250" cy="71438"/>
          </a:xfrm>
          <a:custGeom>
            <a:avLst/>
            <a:gdLst/>
            <a:ahLst/>
            <a:cxnLst>
              <a:cxn ang="0">
                <a:pos x="0" y="71437"/>
              </a:cxn>
              <a:cxn ang="0">
                <a:pos x="857250" y="0"/>
              </a:cxn>
            </a:cxnLst>
            <a:rect l="0" t="0" r="r" b="b"/>
            <a:pathLst>
              <a:path w="857250" h="71755">
                <a:moveTo>
                  <a:pt x="0" y="71437"/>
                </a:moveTo>
                <a:lnTo>
                  <a:pt x="857250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43" name="object 212"/>
          <p:cNvSpPr>
            <a:spLocks/>
          </p:cNvSpPr>
          <p:nvPr/>
        </p:nvSpPr>
        <p:spPr bwMode="auto">
          <a:xfrm>
            <a:off x="5786438" y="1500188"/>
            <a:ext cx="0" cy="857250"/>
          </a:xfrm>
          <a:custGeom>
            <a:avLst/>
            <a:gdLst/>
            <a:ahLst/>
            <a:cxnLst>
              <a:cxn ang="0">
                <a:pos x="0" y="857250"/>
              </a:cxn>
              <a:cxn ang="0">
                <a:pos x="0" y="0"/>
              </a:cxn>
            </a:cxnLst>
            <a:rect l="0" t="0" r="r" b="b"/>
            <a:pathLst>
              <a:path h="857250">
                <a:moveTo>
                  <a:pt x="0" y="85725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44" name="object 213"/>
          <p:cNvSpPr>
            <a:spLocks/>
          </p:cNvSpPr>
          <p:nvPr/>
        </p:nvSpPr>
        <p:spPr bwMode="auto">
          <a:xfrm>
            <a:off x="5888038" y="1458913"/>
            <a:ext cx="298450" cy="298450"/>
          </a:xfrm>
          <a:custGeom>
            <a:avLst/>
            <a:gdLst/>
            <a:ahLst/>
            <a:cxnLst>
              <a:cxn ang="0">
                <a:pos x="298005" y="298005"/>
              </a:cxn>
              <a:cxn ang="0">
                <a:pos x="0" y="0"/>
              </a:cxn>
            </a:cxnLst>
            <a:rect l="0" t="0" r="r" b="b"/>
            <a:pathLst>
              <a:path w="298450" h="298450">
                <a:moveTo>
                  <a:pt x="298005" y="298005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45" name="object 214"/>
          <p:cNvSpPr>
            <a:spLocks/>
          </p:cNvSpPr>
          <p:nvPr/>
        </p:nvSpPr>
        <p:spPr bwMode="auto">
          <a:xfrm>
            <a:off x="5888038" y="1958975"/>
            <a:ext cx="29845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298005" y="0"/>
              </a:cxn>
            </a:cxnLst>
            <a:rect l="0" t="0" r="r" b="b"/>
            <a:pathLst>
              <a:path w="298450" h="441325">
                <a:moveTo>
                  <a:pt x="0" y="440880"/>
                </a:moveTo>
                <a:lnTo>
                  <a:pt x="298005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46" name="object 215"/>
          <p:cNvSpPr>
            <a:spLocks noChangeArrowheads="1"/>
          </p:cNvSpPr>
          <p:nvPr/>
        </p:nvSpPr>
        <p:spPr bwMode="auto">
          <a:xfrm>
            <a:off x="2643188" y="1714500"/>
            <a:ext cx="285750" cy="28575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647" name="object 216"/>
          <p:cNvSpPr>
            <a:spLocks/>
          </p:cNvSpPr>
          <p:nvPr/>
        </p:nvSpPr>
        <p:spPr bwMode="auto">
          <a:xfrm>
            <a:off x="2643188" y="17145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7" name="object 217"/>
          <p:cNvSpPr txBox="1"/>
          <p:nvPr/>
        </p:nvSpPr>
        <p:spPr>
          <a:xfrm>
            <a:off x="2708275" y="1689100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7E7E7E"/>
                </a:solidFill>
                <a:latin typeface="Calibri"/>
                <a:cs typeface="Calibri"/>
              </a:rPr>
              <a:t>9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649" name="object 218"/>
          <p:cNvSpPr>
            <a:spLocks noChangeArrowheads="1"/>
          </p:cNvSpPr>
          <p:nvPr/>
        </p:nvSpPr>
        <p:spPr bwMode="auto">
          <a:xfrm>
            <a:off x="3286125" y="2071688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650" name="object 219"/>
          <p:cNvSpPr>
            <a:spLocks/>
          </p:cNvSpPr>
          <p:nvPr/>
        </p:nvSpPr>
        <p:spPr bwMode="auto">
          <a:xfrm>
            <a:off x="3286125" y="207168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0" name="object 220"/>
          <p:cNvSpPr txBox="1"/>
          <p:nvPr/>
        </p:nvSpPr>
        <p:spPr>
          <a:xfrm>
            <a:off x="3351213" y="2046288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8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652" name="object 221"/>
          <p:cNvSpPr>
            <a:spLocks noChangeArrowheads="1"/>
          </p:cNvSpPr>
          <p:nvPr/>
        </p:nvSpPr>
        <p:spPr bwMode="auto">
          <a:xfrm>
            <a:off x="3357563" y="1357313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653" name="object 222"/>
          <p:cNvSpPr>
            <a:spLocks/>
          </p:cNvSpPr>
          <p:nvPr/>
        </p:nvSpPr>
        <p:spPr bwMode="auto">
          <a:xfrm>
            <a:off x="3357563" y="13573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3" name="object 223"/>
          <p:cNvSpPr txBox="1"/>
          <p:nvPr/>
        </p:nvSpPr>
        <p:spPr>
          <a:xfrm>
            <a:off x="3422650" y="1331913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7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655" name="object 224"/>
          <p:cNvSpPr>
            <a:spLocks noChangeArrowheads="1"/>
          </p:cNvSpPr>
          <p:nvPr/>
        </p:nvSpPr>
        <p:spPr bwMode="auto">
          <a:xfrm>
            <a:off x="4000500" y="2214563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656" name="object 225"/>
          <p:cNvSpPr>
            <a:spLocks/>
          </p:cNvSpPr>
          <p:nvPr/>
        </p:nvSpPr>
        <p:spPr bwMode="auto">
          <a:xfrm>
            <a:off x="4000500" y="22145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" name="object 226"/>
          <p:cNvSpPr txBox="1"/>
          <p:nvPr/>
        </p:nvSpPr>
        <p:spPr>
          <a:xfrm>
            <a:off x="4065588" y="2189163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658" name="object 227"/>
          <p:cNvSpPr>
            <a:spLocks noChangeArrowheads="1"/>
          </p:cNvSpPr>
          <p:nvPr/>
        </p:nvSpPr>
        <p:spPr bwMode="auto">
          <a:xfrm>
            <a:off x="4071938" y="1428750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659" name="object 228"/>
          <p:cNvSpPr>
            <a:spLocks/>
          </p:cNvSpPr>
          <p:nvPr/>
        </p:nvSpPr>
        <p:spPr bwMode="auto">
          <a:xfrm>
            <a:off x="4071938" y="14287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9" name="object 229"/>
          <p:cNvSpPr txBox="1"/>
          <p:nvPr/>
        </p:nvSpPr>
        <p:spPr>
          <a:xfrm>
            <a:off x="4137025" y="1403350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661" name="object 230"/>
          <p:cNvSpPr>
            <a:spLocks noChangeArrowheads="1"/>
          </p:cNvSpPr>
          <p:nvPr/>
        </p:nvSpPr>
        <p:spPr bwMode="auto">
          <a:xfrm>
            <a:off x="5000625" y="1785938"/>
            <a:ext cx="285750" cy="28575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662" name="object 231"/>
          <p:cNvSpPr>
            <a:spLocks/>
          </p:cNvSpPr>
          <p:nvPr/>
        </p:nvSpPr>
        <p:spPr bwMode="auto">
          <a:xfrm>
            <a:off x="5000625" y="178593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2" name="object 232"/>
          <p:cNvSpPr txBox="1"/>
          <p:nvPr/>
        </p:nvSpPr>
        <p:spPr>
          <a:xfrm>
            <a:off x="5067300" y="1760538"/>
            <a:ext cx="15398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7E7E7E"/>
                </a:solidFill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664" name="object 233"/>
          <p:cNvSpPr>
            <a:spLocks noChangeArrowheads="1"/>
          </p:cNvSpPr>
          <p:nvPr/>
        </p:nvSpPr>
        <p:spPr bwMode="auto">
          <a:xfrm>
            <a:off x="5643563" y="1214438"/>
            <a:ext cx="285750" cy="28575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665" name="object 234"/>
          <p:cNvSpPr>
            <a:spLocks/>
          </p:cNvSpPr>
          <p:nvPr/>
        </p:nvSpPr>
        <p:spPr bwMode="auto">
          <a:xfrm>
            <a:off x="5643563" y="121443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" name="object 235"/>
          <p:cNvSpPr txBox="1"/>
          <p:nvPr/>
        </p:nvSpPr>
        <p:spPr>
          <a:xfrm>
            <a:off x="5710238" y="1189038"/>
            <a:ext cx="153987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7E7E7E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667" name="object 236"/>
          <p:cNvSpPr>
            <a:spLocks noChangeArrowheads="1"/>
          </p:cNvSpPr>
          <p:nvPr/>
        </p:nvSpPr>
        <p:spPr bwMode="auto">
          <a:xfrm>
            <a:off x="5643563" y="2357438"/>
            <a:ext cx="285750" cy="285750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668" name="object 237"/>
          <p:cNvSpPr>
            <a:spLocks/>
          </p:cNvSpPr>
          <p:nvPr/>
        </p:nvSpPr>
        <p:spPr bwMode="auto">
          <a:xfrm>
            <a:off x="5643563" y="235743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8" name="object 238"/>
          <p:cNvSpPr txBox="1"/>
          <p:nvPr/>
        </p:nvSpPr>
        <p:spPr>
          <a:xfrm>
            <a:off x="5710238" y="2332038"/>
            <a:ext cx="153987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7E7E7E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670" name="object 239"/>
          <p:cNvSpPr>
            <a:spLocks noChangeArrowheads="1"/>
          </p:cNvSpPr>
          <p:nvPr/>
        </p:nvSpPr>
        <p:spPr bwMode="auto">
          <a:xfrm>
            <a:off x="6143625" y="1714500"/>
            <a:ext cx="285750" cy="28575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671" name="object 240"/>
          <p:cNvSpPr>
            <a:spLocks/>
          </p:cNvSpPr>
          <p:nvPr/>
        </p:nvSpPr>
        <p:spPr bwMode="auto">
          <a:xfrm>
            <a:off x="6143625" y="17145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1" name="object 241"/>
          <p:cNvSpPr txBox="1"/>
          <p:nvPr/>
        </p:nvSpPr>
        <p:spPr>
          <a:xfrm>
            <a:off x="6210300" y="1689100"/>
            <a:ext cx="15398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7E7E7E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673" name="object 242"/>
          <p:cNvSpPr>
            <a:spLocks/>
          </p:cNvSpPr>
          <p:nvPr/>
        </p:nvSpPr>
        <p:spPr bwMode="auto">
          <a:xfrm>
            <a:off x="2928938" y="1601788"/>
            <a:ext cx="469900" cy="255587"/>
          </a:xfrm>
          <a:custGeom>
            <a:avLst/>
            <a:gdLst/>
            <a:ahLst/>
            <a:cxnLst>
              <a:cxn ang="0">
                <a:pos x="0" y="256159"/>
              </a:cxn>
              <a:cxn ang="0">
                <a:pos x="470471" y="0"/>
              </a:cxn>
            </a:cxnLst>
            <a:rect l="0" t="0" r="r" b="b"/>
            <a:pathLst>
              <a:path w="470535" h="256539">
                <a:moveTo>
                  <a:pt x="0" y="256159"/>
                </a:moveTo>
                <a:lnTo>
                  <a:pt x="470471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74" name="object 243"/>
          <p:cNvSpPr>
            <a:spLocks/>
          </p:cNvSpPr>
          <p:nvPr/>
        </p:nvSpPr>
        <p:spPr bwMode="auto">
          <a:xfrm>
            <a:off x="3429000" y="1643063"/>
            <a:ext cx="71438" cy="428625"/>
          </a:xfrm>
          <a:custGeom>
            <a:avLst/>
            <a:gdLst/>
            <a:ahLst/>
            <a:cxnLst>
              <a:cxn ang="0">
                <a:pos x="0" y="428625"/>
              </a:cxn>
              <a:cxn ang="0">
                <a:pos x="71437" y="0"/>
              </a:cxn>
            </a:cxnLst>
            <a:rect l="0" t="0" r="r" b="b"/>
            <a:pathLst>
              <a:path w="71754" h="428625">
                <a:moveTo>
                  <a:pt x="0" y="428625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75" name="object 244"/>
          <p:cNvSpPr>
            <a:spLocks/>
          </p:cNvSpPr>
          <p:nvPr/>
        </p:nvSpPr>
        <p:spPr bwMode="auto">
          <a:xfrm>
            <a:off x="3602038" y="1601788"/>
            <a:ext cx="441325" cy="654050"/>
          </a:xfrm>
          <a:custGeom>
            <a:avLst/>
            <a:gdLst/>
            <a:ahLst/>
            <a:cxnLst>
              <a:cxn ang="0">
                <a:pos x="440880" y="655193"/>
              </a:cxn>
              <a:cxn ang="0">
                <a:pos x="0" y="0"/>
              </a:cxn>
            </a:cxnLst>
            <a:rect l="0" t="0" r="r" b="b"/>
            <a:pathLst>
              <a:path w="441325" h="655319">
                <a:moveTo>
                  <a:pt x="440880" y="655193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76" name="object 245"/>
          <p:cNvSpPr>
            <a:spLocks/>
          </p:cNvSpPr>
          <p:nvPr/>
        </p:nvSpPr>
        <p:spPr bwMode="auto">
          <a:xfrm>
            <a:off x="3643313" y="1500188"/>
            <a:ext cx="428625" cy="71437"/>
          </a:xfrm>
          <a:custGeom>
            <a:avLst/>
            <a:gdLst/>
            <a:ahLst/>
            <a:cxnLst>
              <a:cxn ang="0">
                <a:pos x="428625" y="71437"/>
              </a:cxn>
              <a:cxn ang="0">
                <a:pos x="0" y="0"/>
              </a:cxn>
            </a:cxnLst>
            <a:rect l="0" t="0" r="r" b="b"/>
            <a:pathLst>
              <a:path w="428625" h="71755">
                <a:moveTo>
                  <a:pt x="428625" y="7143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77" name="object 246"/>
          <p:cNvSpPr>
            <a:spLocks/>
          </p:cNvSpPr>
          <p:nvPr/>
        </p:nvSpPr>
        <p:spPr bwMode="auto">
          <a:xfrm>
            <a:off x="3530600" y="1673225"/>
            <a:ext cx="58420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583755" y="0"/>
              </a:cxn>
            </a:cxnLst>
            <a:rect l="0" t="0" r="r" b="b"/>
            <a:pathLst>
              <a:path w="584200" h="441325">
                <a:moveTo>
                  <a:pt x="0" y="440880"/>
                </a:moveTo>
                <a:lnTo>
                  <a:pt x="583755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78" name="object 247"/>
          <p:cNvSpPr>
            <a:spLocks/>
          </p:cNvSpPr>
          <p:nvPr/>
        </p:nvSpPr>
        <p:spPr bwMode="auto">
          <a:xfrm>
            <a:off x="3571875" y="2214563"/>
            <a:ext cx="428625" cy="142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8625" y="142875"/>
              </a:cxn>
            </a:cxnLst>
            <a:rect l="0" t="0" r="r" b="b"/>
            <a:pathLst>
              <a:path w="428625" h="142875">
                <a:moveTo>
                  <a:pt x="0" y="0"/>
                </a:moveTo>
                <a:lnTo>
                  <a:pt x="428625" y="142875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79" name="object 248"/>
          <p:cNvSpPr>
            <a:spLocks/>
          </p:cNvSpPr>
          <p:nvPr/>
        </p:nvSpPr>
        <p:spPr bwMode="auto">
          <a:xfrm>
            <a:off x="4316413" y="1673225"/>
            <a:ext cx="727075" cy="155575"/>
          </a:xfrm>
          <a:custGeom>
            <a:avLst/>
            <a:gdLst/>
            <a:ahLst/>
            <a:cxnLst>
              <a:cxn ang="0">
                <a:pos x="726630" y="155130"/>
              </a:cxn>
              <a:cxn ang="0">
                <a:pos x="0" y="0"/>
              </a:cxn>
            </a:cxnLst>
            <a:rect l="0" t="0" r="r" b="b"/>
            <a:pathLst>
              <a:path w="727075" h="155575">
                <a:moveTo>
                  <a:pt x="726630" y="15513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80" name="object 249"/>
          <p:cNvSpPr>
            <a:spLocks/>
          </p:cNvSpPr>
          <p:nvPr/>
        </p:nvSpPr>
        <p:spPr bwMode="auto">
          <a:xfrm>
            <a:off x="4143375" y="1714500"/>
            <a:ext cx="71438" cy="500063"/>
          </a:xfrm>
          <a:custGeom>
            <a:avLst/>
            <a:gdLst/>
            <a:ahLst/>
            <a:cxnLst>
              <a:cxn ang="0">
                <a:pos x="0" y="500062"/>
              </a:cxn>
              <a:cxn ang="0">
                <a:pos x="71437" y="0"/>
              </a:cxn>
            </a:cxnLst>
            <a:rect l="0" t="0" r="r" b="b"/>
            <a:pathLst>
              <a:path w="71754" h="500380">
                <a:moveTo>
                  <a:pt x="0" y="500062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81" name="object 250"/>
          <p:cNvSpPr>
            <a:spLocks/>
          </p:cNvSpPr>
          <p:nvPr/>
        </p:nvSpPr>
        <p:spPr bwMode="auto">
          <a:xfrm>
            <a:off x="4286250" y="2030413"/>
            <a:ext cx="755650" cy="327025"/>
          </a:xfrm>
          <a:custGeom>
            <a:avLst/>
            <a:gdLst/>
            <a:ahLst/>
            <a:cxnLst>
              <a:cxn ang="0">
                <a:pos x="0" y="327596"/>
              </a:cxn>
              <a:cxn ang="0">
                <a:pos x="756221" y="0"/>
              </a:cxn>
            </a:cxnLst>
            <a:rect l="0" t="0" r="r" b="b"/>
            <a:pathLst>
              <a:path w="756285" h="327660">
                <a:moveTo>
                  <a:pt x="0" y="327596"/>
                </a:moveTo>
                <a:lnTo>
                  <a:pt x="756221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82" name="object 251"/>
          <p:cNvSpPr>
            <a:spLocks/>
          </p:cNvSpPr>
          <p:nvPr/>
        </p:nvSpPr>
        <p:spPr bwMode="auto">
          <a:xfrm>
            <a:off x="5245100" y="1458913"/>
            <a:ext cx="441325" cy="368300"/>
          </a:xfrm>
          <a:custGeom>
            <a:avLst/>
            <a:gdLst/>
            <a:ahLst/>
            <a:cxnLst>
              <a:cxn ang="0">
                <a:pos x="0" y="369442"/>
              </a:cxn>
              <a:cxn ang="0">
                <a:pos x="440880" y="0"/>
              </a:cxn>
            </a:cxnLst>
            <a:rect l="0" t="0" r="r" b="b"/>
            <a:pathLst>
              <a:path w="441325" h="369569">
                <a:moveTo>
                  <a:pt x="0" y="369442"/>
                </a:moveTo>
                <a:lnTo>
                  <a:pt x="440880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83" name="object 252"/>
          <p:cNvSpPr>
            <a:spLocks/>
          </p:cNvSpPr>
          <p:nvPr/>
        </p:nvSpPr>
        <p:spPr bwMode="auto">
          <a:xfrm>
            <a:off x="5286375" y="1857375"/>
            <a:ext cx="857250" cy="71438"/>
          </a:xfrm>
          <a:custGeom>
            <a:avLst/>
            <a:gdLst/>
            <a:ahLst/>
            <a:cxnLst>
              <a:cxn ang="0">
                <a:pos x="0" y="71437"/>
              </a:cxn>
              <a:cxn ang="0">
                <a:pos x="857250" y="0"/>
              </a:cxn>
            </a:cxnLst>
            <a:rect l="0" t="0" r="r" b="b"/>
            <a:pathLst>
              <a:path w="857250" h="71755">
                <a:moveTo>
                  <a:pt x="0" y="71437"/>
                </a:moveTo>
                <a:lnTo>
                  <a:pt x="857250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84" name="object 253"/>
          <p:cNvSpPr>
            <a:spLocks/>
          </p:cNvSpPr>
          <p:nvPr/>
        </p:nvSpPr>
        <p:spPr bwMode="auto">
          <a:xfrm>
            <a:off x="5786438" y="1500188"/>
            <a:ext cx="0" cy="857250"/>
          </a:xfrm>
          <a:custGeom>
            <a:avLst/>
            <a:gdLst/>
            <a:ahLst/>
            <a:cxnLst>
              <a:cxn ang="0">
                <a:pos x="0" y="857250"/>
              </a:cxn>
              <a:cxn ang="0">
                <a:pos x="0" y="0"/>
              </a:cxn>
            </a:cxnLst>
            <a:rect l="0" t="0" r="r" b="b"/>
            <a:pathLst>
              <a:path h="857250">
                <a:moveTo>
                  <a:pt x="0" y="85725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85" name="object 254"/>
          <p:cNvSpPr>
            <a:spLocks/>
          </p:cNvSpPr>
          <p:nvPr/>
        </p:nvSpPr>
        <p:spPr bwMode="auto">
          <a:xfrm>
            <a:off x="5888038" y="1458913"/>
            <a:ext cx="298450" cy="298450"/>
          </a:xfrm>
          <a:custGeom>
            <a:avLst/>
            <a:gdLst/>
            <a:ahLst/>
            <a:cxnLst>
              <a:cxn ang="0">
                <a:pos x="298005" y="298005"/>
              </a:cxn>
              <a:cxn ang="0">
                <a:pos x="0" y="0"/>
              </a:cxn>
            </a:cxnLst>
            <a:rect l="0" t="0" r="r" b="b"/>
            <a:pathLst>
              <a:path w="298450" h="298450">
                <a:moveTo>
                  <a:pt x="298005" y="298005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86" name="object 255"/>
          <p:cNvSpPr>
            <a:spLocks/>
          </p:cNvSpPr>
          <p:nvPr/>
        </p:nvSpPr>
        <p:spPr bwMode="auto">
          <a:xfrm>
            <a:off x="5888038" y="1958975"/>
            <a:ext cx="29845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298005" y="0"/>
              </a:cxn>
            </a:cxnLst>
            <a:rect l="0" t="0" r="r" b="b"/>
            <a:pathLst>
              <a:path w="298450" h="441325">
                <a:moveTo>
                  <a:pt x="0" y="440880"/>
                </a:moveTo>
                <a:lnTo>
                  <a:pt x="298005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" name="object 256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8: Community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Detection</a:t>
            </a:r>
          </a:p>
        </p:txBody>
      </p:sp>
      <p:sp>
        <p:nvSpPr>
          <p:cNvPr id="18688" name="object 25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4D398BB5-CBDE-47E6-9167-E71860DA3AF3}" type="slidenum">
              <a:rPr lang="th-TH"/>
              <a:pPr marL="25400"/>
              <a:t>12</a:t>
            </a:fld>
            <a:endParaRPr lang="th-TH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7913688" cy="43989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Clique is a very strict definition.</a:t>
            </a:r>
          </a:p>
          <a:p>
            <a:pPr marL="355600" indent="-342900">
              <a:spcBef>
                <a:spcPts val="575"/>
              </a:spcBef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Normally use cliques as a </a:t>
            </a:r>
            <a:r>
              <a:rPr lang="th-TH" sz="24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core or a seed </a:t>
            </a:r>
            <a:r>
              <a:rPr lang="th-TH" sz="2400">
                <a:latin typeface="Tahoma" pitchFamily="34" charset="0"/>
                <a:cs typeface="Tahoma" pitchFamily="34" charset="0"/>
              </a:rPr>
              <a:t>to find larger  communities</a:t>
            </a:r>
          </a:p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endParaRPr lang="th-TH" sz="35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CPM is such method to find </a:t>
            </a:r>
            <a:r>
              <a:rPr lang="th-TH" sz="24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overlapping </a:t>
            </a:r>
            <a:r>
              <a:rPr lang="th-TH" sz="2400">
                <a:latin typeface="Tahoma" pitchFamily="34" charset="0"/>
                <a:cs typeface="Tahoma" pitchFamily="34" charset="0"/>
              </a:rPr>
              <a:t>communities.</a:t>
            </a:r>
          </a:p>
          <a:p>
            <a:pPr marL="755650" lvl="1" indent="-285750">
              <a:spcBef>
                <a:spcPts val="475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200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Input</a:t>
            </a:r>
            <a:endParaRPr lang="th-TH" sz="2000">
              <a:latin typeface="Tahoma" pitchFamily="34" charset="0"/>
              <a:cs typeface="Tahoma" pitchFamily="34" charset="0"/>
            </a:endParaRPr>
          </a:p>
          <a:p>
            <a:pPr marL="1155700" lvl="2" indent="-228600">
              <a:spcBef>
                <a:spcPts val="388"/>
              </a:spcBef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1800">
                <a:latin typeface="Tahoma" pitchFamily="34" charset="0"/>
                <a:cs typeface="Tahoma" pitchFamily="34" charset="0"/>
              </a:rPr>
              <a:t>A parameter </a:t>
            </a:r>
            <a:r>
              <a:rPr lang="th-TH" sz="1800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th-TH" sz="1800">
                <a:latin typeface="Tahoma" pitchFamily="34" charset="0"/>
                <a:cs typeface="Tahoma" pitchFamily="34" charset="0"/>
              </a:rPr>
              <a:t>, and a network</a:t>
            </a:r>
          </a:p>
          <a:p>
            <a:pPr marL="755650" lvl="1" indent="-285750">
              <a:spcBef>
                <a:spcPts val="525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200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Procedure</a:t>
            </a:r>
            <a:endParaRPr lang="th-TH" sz="2000">
              <a:latin typeface="Tahoma" pitchFamily="34" charset="0"/>
              <a:cs typeface="Tahoma" pitchFamily="34" charset="0"/>
            </a:endParaRPr>
          </a:p>
          <a:p>
            <a:pPr marL="1155700" lvl="2" indent="-228600">
              <a:spcBef>
                <a:spcPts val="388"/>
              </a:spcBef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1800">
                <a:latin typeface="Tahoma" pitchFamily="34" charset="0"/>
                <a:cs typeface="Tahoma" pitchFamily="34" charset="0"/>
              </a:rPr>
              <a:t>Find out all cliques of size </a:t>
            </a:r>
            <a:r>
              <a:rPr lang="th-TH" sz="1800" i="1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th-TH" sz="1800">
                <a:latin typeface="Tahoma" pitchFamily="34" charset="0"/>
                <a:cs typeface="Tahoma" pitchFamily="34" charset="0"/>
              </a:rPr>
              <a:t>in a given network</a:t>
            </a:r>
          </a:p>
          <a:p>
            <a:pPr marL="1155700" lvl="2" indent="-228600">
              <a:spcBef>
                <a:spcPts val="475"/>
              </a:spcBef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1800">
                <a:latin typeface="Tahoma" pitchFamily="34" charset="0"/>
                <a:cs typeface="Tahoma" pitchFamily="34" charset="0"/>
              </a:rPr>
              <a:t>Construct a clique graph</a:t>
            </a:r>
          </a:p>
          <a:p>
            <a:pPr marL="355600" indent="-342900">
              <a:spcBef>
                <a:spcPts val="350"/>
              </a:spcBef>
              <a:tabLst>
                <a:tab pos="354013" algn="l"/>
                <a:tab pos="355600" algn="l"/>
              </a:tabLst>
            </a:pPr>
            <a:r>
              <a:rPr lang="th-TH" sz="1600">
                <a:cs typeface="Arial" charset="0"/>
              </a:rPr>
              <a:t>–  </a:t>
            </a:r>
            <a:r>
              <a:rPr lang="th-TH" sz="1600">
                <a:latin typeface="Tahoma" pitchFamily="34" charset="0"/>
                <a:cs typeface="Tahoma" pitchFamily="34" charset="0"/>
              </a:rPr>
              <a:t>Two cliques are adjacent if they share </a:t>
            </a:r>
            <a:r>
              <a:rPr lang="th-TH" sz="1600" i="1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th-TH" sz="1600">
                <a:latin typeface="Times New Roman" pitchFamily="18" charset="0"/>
                <a:cs typeface="Times New Roman" pitchFamily="18" charset="0"/>
              </a:rPr>
              <a:t>– 1 </a:t>
            </a:r>
            <a:r>
              <a:rPr lang="th-TH" sz="1600">
                <a:latin typeface="Tahoma" pitchFamily="34" charset="0"/>
                <a:cs typeface="Tahoma" pitchFamily="34" charset="0"/>
              </a:rPr>
              <a:t>nodes</a:t>
            </a:r>
          </a:p>
          <a:p>
            <a:pPr marL="1155700" lvl="2" indent="-228600">
              <a:spcBef>
                <a:spcPts val="463"/>
              </a:spcBef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1800">
                <a:latin typeface="Tahoma" pitchFamily="34" charset="0"/>
                <a:cs typeface="Tahoma" pitchFamily="34" charset="0"/>
              </a:rPr>
              <a:t>Each connected components in the clique graph form a community</a:t>
            </a:r>
          </a:p>
        </p:txBody>
      </p:sp>
      <p:sp>
        <p:nvSpPr>
          <p:cNvPr id="19458" name="object 3"/>
          <p:cNvSpPr>
            <a:spLocks noChangeArrowheads="1"/>
          </p:cNvSpPr>
          <p:nvPr/>
        </p:nvSpPr>
        <p:spPr bwMode="auto">
          <a:xfrm>
            <a:off x="258763" y="254000"/>
            <a:ext cx="8216900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Clique Percolation Method</a:t>
            </a:r>
            <a:r>
              <a:rPr spc="-70" dirty="0"/>
              <a:t> </a:t>
            </a:r>
            <a:r>
              <a:rPr spc="-5" dirty="0"/>
              <a:t>(CPM)</a:t>
            </a:r>
          </a:p>
        </p:txBody>
      </p:sp>
      <p:sp>
        <p:nvSpPr>
          <p:cNvPr id="5" name="object 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8: Community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Detection</a:t>
            </a:r>
          </a:p>
        </p:txBody>
      </p:sp>
      <p:sp>
        <p:nvSpPr>
          <p:cNvPr id="19461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C997C209-C0AA-4476-A61F-E4D64AF0AFA2}" type="slidenum">
              <a:rPr lang="th-TH"/>
              <a:pPr marL="25400"/>
              <a:t>13</a:t>
            </a:fld>
            <a:endParaRPr lang="th-TH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object 2"/>
          <p:cNvSpPr>
            <a:spLocks noChangeArrowheads="1"/>
          </p:cNvSpPr>
          <p:nvPr/>
        </p:nvSpPr>
        <p:spPr bwMode="auto">
          <a:xfrm>
            <a:off x="258763" y="254000"/>
            <a:ext cx="3727450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CPM</a:t>
            </a:r>
            <a:r>
              <a:rPr spc="-90" dirty="0"/>
              <a:t> </a:t>
            </a:r>
            <a:r>
              <a:rPr spc="-5" dirty="0"/>
              <a:t>Example</a:t>
            </a:r>
          </a:p>
        </p:txBody>
      </p:sp>
      <p:sp>
        <p:nvSpPr>
          <p:cNvPr id="20483" name="object 4"/>
          <p:cNvSpPr>
            <a:spLocks noChangeArrowheads="1"/>
          </p:cNvSpPr>
          <p:nvPr/>
        </p:nvSpPr>
        <p:spPr bwMode="auto">
          <a:xfrm>
            <a:off x="382588" y="1903413"/>
            <a:ext cx="381000" cy="3810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4" name="object 5"/>
          <p:cNvSpPr>
            <a:spLocks noChangeArrowheads="1"/>
          </p:cNvSpPr>
          <p:nvPr/>
        </p:nvSpPr>
        <p:spPr bwMode="auto">
          <a:xfrm>
            <a:off x="315913" y="1824038"/>
            <a:ext cx="515937" cy="4619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5" name="object 6"/>
          <p:cNvSpPr>
            <a:spLocks noChangeArrowheads="1"/>
          </p:cNvSpPr>
          <p:nvPr/>
        </p:nvSpPr>
        <p:spPr bwMode="auto">
          <a:xfrm>
            <a:off x="428625" y="1928813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6" name="object 7"/>
          <p:cNvSpPr>
            <a:spLocks/>
          </p:cNvSpPr>
          <p:nvPr/>
        </p:nvSpPr>
        <p:spPr bwMode="auto">
          <a:xfrm>
            <a:off x="428625" y="19288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493713" y="1903413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9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488" name="object 9"/>
          <p:cNvSpPr>
            <a:spLocks noChangeArrowheads="1"/>
          </p:cNvSpPr>
          <p:nvPr/>
        </p:nvSpPr>
        <p:spPr bwMode="auto">
          <a:xfrm>
            <a:off x="1025525" y="2260600"/>
            <a:ext cx="381000" cy="3810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9" name="object 10"/>
          <p:cNvSpPr>
            <a:spLocks noChangeArrowheads="1"/>
          </p:cNvSpPr>
          <p:nvPr/>
        </p:nvSpPr>
        <p:spPr bwMode="auto">
          <a:xfrm>
            <a:off x="957263" y="2181225"/>
            <a:ext cx="515937" cy="4635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90" name="object 11"/>
          <p:cNvSpPr>
            <a:spLocks noChangeArrowheads="1"/>
          </p:cNvSpPr>
          <p:nvPr/>
        </p:nvSpPr>
        <p:spPr bwMode="auto">
          <a:xfrm>
            <a:off x="1071563" y="2286000"/>
            <a:ext cx="285750" cy="2857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91" name="object 12"/>
          <p:cNvSpPr>
            <a:spLocks/>
          </p:cNvSpPr>
          <p:nvPr/>
        </p:nvSpPr>
        <p:spPr bwMode="auto">
          <a:xfrm>
            <a:off x="1071563" y="22860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1136650" y="2260600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8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493" name="object 14"/>
          <p:cNvSpPr>
            <a:spLocks noChangeArrowheads="1"/>
          </p:cNvSpPr>
          <p:nvPr/>
        </p:nvSpPr>
        <p:spPr bwMode="auto">
          <a:xfrm>
            <a:off x="1096963" y="1544638"/>
            <a:ext cx="381000" cy="3810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94" name="object 15"/>
          <p:cNvSpPr>
            <a:spLocks noChangeArrowheads="1"/>
          </p:cNvSpPr>
          <p:nvPr/>
        </p:nvSpPr>
        <p:spPr bwMode="auto">
          <a:xfrm>
            <a:off x="1028700" y="1466850"/>
            <a:ext cx="515938" cy="4619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95" name="object 16"/>
          <p:cNvSpPr>
            <a:spLocks noChangeArrowheads="1"/>
          </p:cNvSpPr>
          <p:nvPr/>
        </p:nvSpPr>
        <p:spPr bwMode="auto">
          <a:xfrm>
            <a:off x="1143000" y="1571625"/>
            <a:ext cx="285750" cy="28575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96" name="object 17"/>
          <p:cNvSpPr>
            <a:spLocks/>
          </p:cNvSpPr>
          <p:nvPr/>
        </p:nvSpPr>
        <p:spPr bwMode="auto">
          <a:xfrm>
            <a:off x="1143000" y="157162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" name="object 18"/>
          <p:cNvSpPr txBox="1"/>
          <p:nvPr/>
        </p:nvSpPr>
        <p:spPr>
          <a:xfrm>
            <a:off x="1208088" y="1546225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7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498" name="object 19"/>
          <p:cNvSpPr>
            <a:spLocks noChangeArrowheads="1"/>
          </p:cNvSpPr>
          <p:nvPr/>
        </p:nvSpPr>
        <p:spPr bwMode="auto">
          <a:xfrm>
            <a:off x="1739900" y="2401888"/>
            <a:ext cx="381000" cy="38100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99" name="object 20"/>
          <p:cNvSpPr>
            <a:spLocks noChangeArrowheads="1"/>
          </p:cNvSpPr>
          <p:nvPr/>
        </p:nvSpPr>
        <p:spPr bwMode="auto">
          <a:xfrm>
            <a:off x="1673225" y="2324100"/>
            <a:ext cx="515938" cy="4619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00" name="object 21"/>
          <p:cNvSpPr>
            <a:spLocks noChangeArrowheads="1"/>
          </p:cNvSpPr>
          <p:nvPr/>
        </p:nvSpPr>
        <p:spPr bwMode="auto">
          <a:xfrm>
            <a:off x="1785938" y="2428875"/>
            <a:ext cx="285750" cy="28575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01" name="object 22"/>
          <p:cNvSpPr>
            <a:spLocks/>
          </p:cNvSpPr>
          <p:nvPr/>
        </p:nvSpPr>
        <p:spPr bwMode="auto">
          <a:xfrm>
            <a:off x="1785938" y="242887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" name="object 23"/>
          <p:cNvSpPr txBox="1"/>
          <p:nvPr/>
        </p:nvSpPr>
        <p:spPr>
          <a:xfrm>
            <a:off x="1851025" y="2403475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503" name="object 24"/>
          <p:cNvSpPr>
            <a:spLocks noChangeArrowheads="1"/>
          </p:cNvSpPr>
          <p:nvPr/>
        </p:nvSpPr>
        <p:spPr bwMode="auto">
          <a:xfrm>
            <a:off x="1811338" y="1617663"/>
            <a:ext cx="381000" cy="38100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04" name="object 25"/>
          <p:cNvSpPr>
            <a:spLocks noChangeArrowheads="1"/>
          </p:cNvSpPr>
          <p:nvPr/>
        </p:nvSpPr>
        <p:spPr bwMode="auto">
          <a:xfrm>
            <a:off x="1744663" y="1538288"/>
            <a:ext cx="515937" cy="4619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05" name="object 26"/>
          <p:cNvSpPr>
            <a:spLocks noChangeArrowheads="1"/>
          </p:cNvSpPr>
          <p:nvPr/>
        </p:nvSpPr>
        <p:spPr bwMode="auto">
          <a:xfrm>
            <a:off x="1857375" y="1643063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06" name="object 27"/>
          <p:cNvSpPr>
            <a:spLocks/>
          </p:cNvSpPr>
          <p:nvPr/>
        </p:nvSpPr>
        <p:spPr bwMode="auto">
          <a:xfrm>
            <a:off x="1857375" y="16430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" name="object 28"/>
          <p:cNvSpPr txBox="1"/>
          <p:nvPr/>
        </p:nvSpPr>
        <p:spPr>
          <a:xfrm>
            <a:off x="1922463" y="1617663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508" name="object 29"/>
          <p:cNvSpPr>
            <a:spLocks noChangeArrowheads="1"/>
          </p:cNvSpPr>
          <p:nvPr/>
        </p:nvSpPr>
        <p:spPr bwMode="auto">
          <a:xfrm>
            <a:off x="2740025" y="1974850"/>
            <a:ext cx="381000" cy="38100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09" name="object 30"/>
          <p:cNvSpPr>
            <a:spLocks noChangeArrowheads="1"/>
          </p:cNvSpPr>
          <p:nvPr/>
        </p:nvSpPr>
        <p:spPr bwMode="auto">
          <a:xfrm>
            <a:off x="2671763" y="1895475"/>
            <a:ext cx="515937" cy="4635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10" name="object 31"/>
          <p:cNvSpPr>
            <a:spLocks noChangeArrowheads="1"/>
          </p:cNvSpPr>
          <p:nvPr/>
        </p:nvSpPr>
        <p:spPr bwMode="auto">
          <a:xfrm>
            <a:off x="2786063" y="2000250"/>
            <a:ext cx="285750" cy="28575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11" name="object 32"/>
          <p:cNvSpPr>
            <a:spLocks/>
          </p:cNvSpPr>
          <p:nvPr/>
        </p:nvSpPr>
        <p:spPr bwMode="auto">
          <a:xfrm>
            <a:off x="2786063" y="20002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" name="object 33"/>
          <p:cNvSpPr txBox="1"/>
          <p:nvPr/>
        </p:nvSpPr>
        <p:spPr>
          <a:xfrm>
            <a:off x="2851150" y="1974850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513" name="object 34"/>
          <p:cNvSpPr>
            <a:spLocks noChangeArrowheads="1"/>
          </p:cNvSpPr>
          <p:nvPr/>
        </p:nvSpPr>
        <p:spPr bwMode="auto">
          <a:xfrm>
            <a:off x="3382963" y="1403350"/>
            <a:ext cx="381000" cy="3810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14" name="object 35"/>
          <p:cNvSpPr>
            <a:spLocks noChangeArrowheads="1"/>
          </p:cNvSpPr>
          <p:nvPr/>
        </p:nvSpPr>
        <p:spPr bwMode="auto">
          <a:xfrm>
            <a:off x="3314700" y="1323975"/>
            <a:ext cx="515938" cy="4635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15" name="object 36"/>
          <p:cNvSpPr>
            <a:spLocks noChangeArrowheads="1"/>
          </p:cNvSpPr>
          <p:nvPr/>
        </p:nvSpPr>
        <p:spPr bwMode="auto">
          <a:xfrm>
            <a:off x="3429000" y="1428750"/>
            <a:ext cx="285750" cy="28575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16" name="object 37"/>
          <p:cNvSpPr>
            <a:spLocks/>
          </p:cNvSpPr>
          <p:nvPr/>
        </p:nvSpPr>
        <p:spPr bwMode="auto">
          <a:xfrm>
            <a:off x="3429000" y="14287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" name="object 38"/>
          <p:cNvSpPr txBox="1"/>
          <p:nvPr/>
        </p:nvSpPr>
        <p:spPr>
          <a:xfrm>
            <a:off x="3494088" y="1403350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518" name="object 39"/>
          <p:cNvSpPr>
            <a:spLocks noChangeArrowheads="1"/>
          </p:cNvSpPr>
          <p:nvPr/>
        </p:nvSpPr>
        <p:spPr bwMode="auto">
          <a:xfrm>
            <a:off x="3382963" y="2546350"/>
            <a:ext cx="381000" cy="3810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19" name="object 40"/>
          <p:cNvSpPr>
            <a:spLocks noChangeArrowheads="1"/>
          </p:cNvSpPr>
          <p:nvPr/>
        </p:nvSpPr>
        <p:spPr bwMode="auto">
          <a:xfrm>
            <a:off x="3314700" y="2466975"/>
            <a:ext cx="515938" cy="4635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20" name="object 41"/>
          <p:cNvSpPr>
            <a:spLocks noChangeArrowheads="1"/>
          </p:cNvSpPr>
          <p:nvPr/>
        </p:nvSpPr>
        <p:spPr bwMode="auto">
          <a:xfrm>
            <a:off x="3429000" y="2571750"/>
            <a:ext cx="285750" cy="28575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21" name="object 42"/>
          <p:cNvSpPr>
            <a:spLocks/>
          </p:cNvSpPr>
          <p:nvPr/>
        </p:nvSpPr>
        <p:spPr bwMode="auto">
          <a:xfrm>
            <a:off x="3429000" y="25717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" name="object 43"/>
          <p:cNvSpPr txBox="1"/>
          <p:nvPr/>
        </p:nvSpPr>
        <p:spPr>
          <a:xfrm>
            <a:off x="3494088" y="2546350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523" name="object 44"/>
          <p:cNvSpPr>
            <a:spLocks noChangeArrowheads="1"/>
          </p:cNvSpPr>
          <p:nvPr/>
        </p:nvSpPr>
        <p:spPr bwMode="auto">
          <a:xfrm>
            <a:off x="3883025" y="1903413"/>
            <a:ext cx="381000" cy="381000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24" name="object 45"/>
          <p:cNvSpPr>
            <a:spLocks noChangeArrowheads="1"/>
          </p:cNvSpPr>
          <p:nvPr/>
        </p:nvSpPr>
        <p:spPr bwMode="auto">
          <a:xfrm>
            <a:off x="3814763" y="1824038"/>
            <a:ext cx="515937" cy="461962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25" name="object 46"/>
          <p:cNvSpPr>
            <a:spLocks noChangeArrowheads="1"/>
          </p:cNvSpPr>
          <p:nvPr/>
        </p:nvSpPr>
        <p:spPr bwMode="auto">
          <a:xfrm>
            <a:off x="3929063" y="1928813"/>
            <a:ext cx="285750" cy="28575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26" name="object 47"/>
          <p:cNvSpPr>
            <a:spLocks/>
          </p:cNvSpPr>
          <p:nvPr/>
        </p:nvSpPr>
        <p:spPr bwMode="auto">
          <a:xfrm>
            <a:off x="3929063" y="19288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" name="object 48"/>
          <p:cNvSpPr txBox="1"/>
          <p:nvPr/>
        </p:nvSpPr>
        <p:spPr>
          <a:xfrm>
            <a:off x="3994150" y="1903413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528" name="object 49"/>
          <p:cNvSpPr>
            <a:spLocks/>
          </p:cNvSpPr>
          <p:nvPr/>
        </p:nvSpPr>
        <p:spPr bwMode="auto">
          <a:xfrm>
            <a:off x="714375" y="1816100"/>
            <a:ext cx="469900" cy="255588"/>
          </a:xfrm>
          <a:custGeom>
            <a:avLst/>
            <a:gdLst/>
            <a:ahLst/>
            <a:cxnLst>
              <a:cxn ang="0">
                <a:pos x="0" y="256159"/>
              </a:cxn>
              <a:cxn ang="0">
                <a:pos x="470471" y="0"/>
              </a:cxn>
            </a:cxnLst>
            <a:rect l="0" t="0" r="r" b="b"/>
            <a:pathLst>
              <a:path w="470534" h="256539">
                <a:moveTo>
                  <a:pt x="0" y="256159"/>
                </a:moveTo>
                <a:lnTo>
                  <a:pt x="470471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9" name="object 50"/>
          <p:cNvSpPr>
            <a:spLocks/>
          </p:cNvSpPr>
          <p:nvPr/>
        </p:nvSpPr>
        <p:spPr bwMode="auto">
          <a:xfrm>
            <a:off x="1214438" y="1857375"/>
            <a:ext cx="71437" cy="428625"/>
          </a:xfrm>
          <a:custGeom>
            <a:avLst/>
            <a:gdLst/>
            <a:ahLst/>
            <a:cxnLst>
              <a:cxn ang="0">
                <a:pos x="0" y="428625"/>
              </a:cxn>
              <a:cxn ang="0">
                <a:pos x="71437" y="0"/>
              </a:cxn>
            </a:cxnLst>
            <a:rect l="0" t="0" r="r" b="b"/>
            <a:pathLst>
              <a:path w="71755" h="428625">
                <a:moveTo>
                  <a:pt x="0" y="428625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0" name="object 51"/>
          <p:cNvSpPr>
            <a:spLocks/>
          </p:cNvSpPr>
          <p:nvPr/>
        </p:nvSpPr>
        <p:spPr bwMode="auto">
          <a:xfrm>
            <a:off x="1387475" y="1816100"/>
            <a:ext cx="441325" cy="654050"/>
          </a:xfrm>
          <a:custGeom>
            <a:avLst/>
            <a:gdLst/>
            <a:ahLst/>
            <a:cxnLst>
              <a:cxn ang="0">
                <a:pos x="440880" y="655192"/>
              </a:cxn>
              <a:cxn ang="0">
                <a:pos x="0" y="0"/>
              </a:cxn>
            </a:cxnLst>
            <a:rect l="0" t="0" r="r" b="b"/>
            <a:pathLst>
              <a:path w="441325" h="655319">
                <a:moveTo>
                  <a:pt x="440880" y="655192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1" name="object 52"/>
          <p:cNvSpPr>
            <a:spLocks/>
          </p:cNvSpPr>
          <p:nvPr/>
        </p:nvSpPr>
        <p:spPr bwMode="auto">
          <a:xfrm>
            <a:off x="1428750" y="1714500"/>
            <a:ext cx="428625" cy="71438"/>
          </a:xfrm>
          <a:custGeom>
            <a:avLst/>
            <a:gdLst/>
            <a:ahLst/>
            <a:cxnLst>
              <a:cxn ang="0">
                <a:pos x="428625" y="71437"/>
              </a:cxn>
              <a:cxn ang="0">
                <a:pos x="0" y="0"/>
              </a:cxn>
            </a:cxnLst>
            <a:rect l="0" t="0" r="r" b="b"/>
            <a:pathLst>
              <a:path w="428625" h="71755">
                <a:moveTo>
                  <a:pt x="428625" y="7143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2" name="object 53"/>
          <p:cNvSpPr>
            <a:spLocks/>
          </p:cNvSpPr>
          <p:nvPr/>
        </p:nvSpPr>
        <p:spPr bwMode="auto">
          <a:xfrm>
            <a:off x="1316038" y="1887538"/>
            <a:ext cx="58420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583755" y="0"/>
              </a:cxn>
            </a:cxnLst>
            <a:rect l="0" t="0" r="r" b="b"/>
            <a:pathLst>
              <a:path w="584200" h="441325">
                <a:moveTo>
                  <a:pt x="0" y="440880"/>
                </a:moveTo>
                <a:lnTo>
                  <a:pt x="583755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3" name="object 54"/>
          <p:cNvSpPr>
            <a:spLocks/>
          </p:cNvSpPr>
          <p:nvPr/>
        </p:nvSpPr>
        <p:spPr bwMode="auto">
          <a:xfrm>
            <a:off x="1357313" y="2428875"/>
            <a:ext cx="428625" cy="142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8625" y="142875"/>
              </a:cxn>
            </a:cxnLst>
            <a:rect l="0" t="0" r="r" b="b"/>
            <a:pathLst>
              <a:path w="428625" h="142875">
                <a:moveTo>
                  <a:pt x="0" y="0"/>
                </a:moveTo>
                <a:lnTo>
                  <a:pt x="428625" y="142875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4" name="object 55"/>
          <p:cNvSpPr>
            <a:spLocks/>
          </p:cNvSpPr>
          <p:nvPr/>
        </p:nvSpPr>
        <p:spPr bwMode="auto">
          <a:xfrm>
            <a:off x="2101850" y="1887538"/>
            <a:ext cx="727075" cy="155575"/>
          </a:xfrm>
          <a:custGeom>
            <a:avLst/>
            <a:gdLst/>
            <a:ahLst/>
            <a:cxnLst>
              <a:cxn ang="0">
                <a:pos x="726630" y="155130"/>
              </a:cxn>
              <a:cxn ang="0">
                <a:pos x="0" y="0"/>
              </a:cxn>
            </a:cxnLst>
            <a:rect l="0" t="0" r="r" b="b"/>
            <a:pathLst>
              <a:path w="727075" h="155575">
                <a:moveTo>
                  <a:pt x="726630" y="15513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5" name="object 56"/>
          <p:cNvSpPr>
            <a:spLocks/>
          </p:cNvSpPr>
          <p:nvPr/>
        </p:nvSpPr>
        <p:spPr bwMode="auto">
          <a:xfrm>
            <a:off x="1928813" y="1928813"/>
            <a:ext cx="71437" cy="500062"/>
          </a:xfrm>
          <a:custGeom>
            <a:avLst/>
            <a:gdLst/>
            <a:ahLst/>
            <a:cxnLst>
              <a:cxn ang="0">
                <a:pos x="0" y="500062"/>
              </a:cxn>
              <a:cxn ang="0">
                <a:pos x="71437" y="0"/>
              </a:cxn>
            </a:cxnLst>
            <a:rect l="0" t="0" r="r" b="b"/>
            <a:pathLst>
              <a:path w="71755" h="500380">
                <a:moveTo>
                  <a:pt x="0" y="500062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6" name="object 57"/>
          <p:cNvSpPr>
            <a:spLocks/>
          </p:cNvSpPr>
          <p:nvPr/>
        </p:nvSpPr>
        <p:spPr bwMode="auto">
          <a:xfrm>
            <a:off x="2071688" y="2244725"/>
            <a:ext cx="755650" cy="327025"/>
          </a:xfrm>
          <a:custGeom>
            <a:avLst/>
            <a:gdLst/>
            <a:ahLst/>
            <a:cxnLst>
              <a:cxn ang="0">
                <a:pos x="0" y="327596"/>
              </a:cxn>
              <a:cxn ang="0">
                <a:pos x="756221" y="0"/>
              </a:cxn>
            </a:cxnLst>
            <a:rect l="0" t="0" r="r" b="b"/>
            <a:pathLst>
              <a:path w="756285" h="327660">
                <a:moveTo>
                  <a:pt x="0" y="327596"/>
                </a:moveTo>
                <a:lnTo>
                  <a:pt x="756221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7" name="object 58"/>
          <p:cNvSpPr>
            <a:spLocks/>
          </p:cNvSpPr>
          <p:nvPr/>
        </p:nvSpPr>
        <p:spPr bwMode="auto">
          <a:xfrm>
            <a:off x="3030538" y="1673225"/>
            <a:ext cx="441325" cy="368300"/>
          </a:xfrm>
          <a:custGeom>
            <a:avLst/>
            <a:gdLst/>
            <a:ahLst/>
            <a:cxnLst>
              <a:cxn ang="0">
                <a:pos x="0" y="369442"/>
              </a:cxn>
              <a:cxn ang="0">
                <a:pos x="440880" y="0"/>
              </a:cxn>
            </a:cxnLst>
            <a:rect l="0" t="0" r="r" b="b"/>
            <a:pathLst>
              <a:path w="441325" h="369569">
                <a:moveTo>
                  <a:pt x="0" y="369442"/>
                </a:moveTo>
                <a:lnTo>
                  <a:pt x="44088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8" name="object 59"/>
          <p:cNvSpPr>
            <a:spLocks/>
          </p:cNvSpPr>
          <p:nvPr/>
        </p:nvSpPr>
        <p:spPr bwMode="auto">
          <a:xfrm>
            <a:off x="3071813" y="2071688"/>
            <a:ext cx="857250" cy="71437"/>
          </a:xfrm>
          <a:custGeom>
            <a:avLst/>
            <a:gdLst/>
            <a:ahLst/>
            <a:cxnLst>
              <a:cxn ang="0">
                <a:pos x="0" y="71437"/>
              </a:cxn>
              <a:cxn ang="0">
                <a:pos x="857250" y="0"/>
              </a:cxn>
            </a:cxnLst>
            <a:rect l="0" t="0" r="r" b="b"/>
            <a:pathLst>
              <a:path w="857250" h="71755">
                <a:moveTo>
                  <a:pt x="0" y="71437"/>
                </a:moveTo>
                <a:lnTo>
                  <a:pt x="85725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9" name="object 60"/>
          <p:cNvSpPr>
            <a:spLocks/>
          </p:cNvSpPr>
          <p:nvPr/>
        </p:nvSpPr>
        <p:spPr bwMode="auto">
          <a:xfrm>
            <a:off x="3571875" y="1714500"/>
            <a:ext cx="0" cy="857250"/>
          </a:xfrm>
          <a:custGeom>
            <a:avLst/>
            <a:gdLst/>
            <a:ahLst/>
            <a:cxnLst>
              <a:cxn ang="0">
                <a:pos x="0" y="857250"/>
              </a:cxn>
              <a:cxn ang="0">
                <a:pos x="0" y="0"/>
              </a:cxn>
            </a:cxnLst>
            <a:rect l="0" t="0" r="r" b="b"/>
            <a:pathLst>
              <a:path h="857250">
                <a:moveTo>
                  <a:pt x="0" y="85725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0" name="object 61"/>
          <p:cNvSpPr>
            <a:spLocks/>
          </p:cNvSpPr>
          <p:nvPr/>
        </p:nvSpPr>
        <p:spPr bwMode="auto">
          <a:xfrm>
            <a:off x="3673475" y="1673225"/>
            <a:ext cx="298450" cy="298450"/>
          </a:xfrm>
          <a:custGeom>
            <a:avLst/>
            <a:gdLst/>
            <a:ahLst/>
            <a:cxnLst>
              <a:cxn ang="0">
                <a:pos x="298005" y="298005"/>
              </a:cxn>
              <a:cxn ang="0">
                <a:pos x="0" y="0"/>
              </a:cxn>
            </a:cxnLst>
            <a:rect l="0" t="0" r="r" b="b"/>
            <a:pathLst>
              <a:path w="298450" h="298450">
                <a:moveTo>
                  <a:pt x="298005" y="298005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1" name="object 62"/>
          <p:cNvSpPr>
            <a:spLocks/>
          </p:cNvSpPr>
          <p:nvPr/>
        </p:nvSpPr>
        <p:spPr bwMode="auto">
          <a:xfrm>
            <a:off x="3673475" y="2173288"/>
            <a:ext cx="29845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298005" y="0"/>
              </a:cxn>
            </a:cxnLst>
            <a:rect l="0" t="0" r="r" b="b"/>
            <a:pathLst>
              <a:path w="298450" h="441325">
                <a:moveTo>
                  <a:pt x="0" y="440880"/>
                </a:moveTo>
                <a:lnTo>
                  <a:pt x="298005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2" name="object 63"/>
          <p:cNvSpPr>
            <a:spLocks noChangeArrowheads="1"/>
          </p:cNvSpPr>
          <p:nvPr/>
        </p:nvSpPr>
        <p:spPr bwMode="auto">
          <a:xfrm>
            <a:off x="4881563" y="1976438"/>
            <a:ext cx="738187" cy="450850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651375" y="1674813"/>
            <a:ext cx="11366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input </a:t>
            </a:r>
            <a:r>
              <a:rPr sz="20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k 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=</a:t>
            </a:r>
            <a:r>
              <a:rPr sz="2000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088063" y="1454150"/>
            <a:ext cx="2806700" cy="1458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Cliques of 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size</a:t>
            </a:r>
            <a:r>
              <a:rPr sz="24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3:</a:t>
            </a:r>
            <a:endParaRPr sz="2400">
              <a:latin typeface="Calibri"/>
              <a:cs typeface="Calibri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Calibri"/>
                <a:cs typeface="Calibri"/>
              </a:rPr>
              <a:t>{1,2,3}, {1,3,4},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{4,5,6},</a:t>
            </a:r>
            <a:endParaRPr sz="2400">
              <a:latin typeface="Calibri"/>
              <a:cs typeface="Calibri"/>
            </a:endParaRPr>
          </a:p>
          <a:p>
            <a:pPr marL="12700" fontAlgn="auto">
              <a:lnSpc>
                <a:spcPts val="27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Calibri"/>
                <a:cs typeface="Calibri"/>
              </a:rPr>
              <a:t>{5,6,7}, {5,6,8},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{5,7,8},</a:t>
            </a:r>
            <a:endParaRPr sz="2400">
              <a:latin typeface="Calibri"/>
              <a:cs typeface="Calibri"/>
            </a:endParaRPr>
          </a:p>
          <a:p>
            <a:pPr marL="12700" fontAlgn="auto">
              <a:lnSpc>
                <a:spcPts val="27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Calibri"/>
                <a:cs typeface="Calibri"/>
              </a:rPr>
              <a:t>{6,7,8}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545" name="object 66"/>
          <p:cNvSpPr>
            <a:spLocks noChangeArrowheads="1"/>
          </p:cNvSpPr>
          <p:nvPr/>
        </p:nvSpPr>
        <p:spPr bwMode="auto">
          <a:xfrm>
            <a:off x="7054850" y="3262313"/>
            <a:ext cx="450850" cy="735012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794250" y="3387725"/>
            <a:ext cx="231933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construct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clique</a:t>
            </a:r>
            <a:r>
              <a:rPr sz="20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graph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547" name="object 68"/>
          <p:cNvSpPr>
            <a:spLocks/>
          </p:cNvSpPr>
          <p:nvPr/>
        </p:nvSpPr>
        <p:spPr bwMode="auto">
          <a:xfrm>
            <a:off x="5035550" y="4859338"/>
            <a:ext cx="1588" cy="357187"/>
          </a:xfrm>
          <a:custGeom>
            <a:avLst/>
            <a:gdLst/>
            <a:ahLst/>
            <a:cxnLst>
              <a:cxn ang="0">
                <a:pos x="0" y="357187"/>
              </a:cxn>
              <a:cxn ang="0">
                <a:pos x="1587" y="0"/>
              </a:cxn>
            </a:cxnLst>
            <a:rect l="0" t="0" r="r" b="b"/>
            <a:pathLst>
              <a:path w="1904" h="357504">
                <a:moveTo>
                  <a:pt x="0" y="357187"/>
                </a:moveTo>
                <a:lnTo>
                  <a:pt x="1587" y="0"/>
                </a:lnTo>
              </a:path>
            </a:pathLst>
          </a:cu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8" name="object 69"/>
          <p:cNvSpPr>
            <a:spLocks noChangeArrowheads="1"/>
          </p:cNvSpPr>
          <p:nvPr/>
        </p:nvSpPr>
        <p:spPr bwMode="auto">
          <a:xfrm>
            <a:off x="4525963" y="4260850"/>
            <a:ext cx="1023937" cy="666750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49" name="object 70"/>
          <p:cNvSpPr>
            <a:spLocks noChangeArrowheads="1"/>
          </p:cNvSpPr>
          <p:nvPr/>
        </p:nvSpPr>
        <p:spPr bwMode="auto">
          <a:xfrm>
            <a:off x="5253038" y="4319588"/>
            <a:ext cx="314325" cy="490537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50" name="object 71"/>
          <p:cNvSpPr>
            <a:spLocks noChangeArrowheads="1"/>
          </p:cNvSpPr>
          <p:nvPr/>
        </p:nvSpPr>
        <p:spPr bwMode="auto">
          <a:xfrm>
            <a:off x="4508500" y="4319588"/>
            <a:ext cx="311150" cy="490537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51" name="object 72"/>
          <p:cNvSpPr>
            <a:spLocks noChangeArrowheads="1"/>
          </p:cNvSpPr>
          <p:nvPr/>
        </p:nvSpPr>
        <p:spPr bwMode="auto">
          <a:xfrm>
            <a:off x="4572000" y="4286250"/>
            <a:ext cx="928688" cy="571500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52" name="object 73"/>
          <p:cNvSpPr>
            <a:spLocks/>
          </p:cNvSpPr>
          <p:nvPr/>
        </p:nvSpPr>
        <p:spPr bwMode="auto">
          <a:xfrm>
            <a:off x="4572000" y="4286250"/>
            <a:ext cx="928688" cy="571500"/>
          </a:xfrm>
          <a:custGeom>
            <a:avLst/>
            <a:gdLst/>
            <a:ahLst/>
            <a:cxnLst>
              <a:cxn ang="0">
                <a:pos x="0" y="285750"/>
              </a:cxn>
              <a:cxn ang="0">
                <a:pos x="14181" y="215388"/>
              </a:cxn>
              <a:cxn ang="0">
                <a:pos x="54406" y="151414"/>
              </a:cxn>
              <a:cxn ang="0">
                <a:pos x="83196" y="122491"/>
              </a:cxn>
              <a:cxn ang="0">
                <a:pos x="117192" y="95969"/>
              </a:cxn>
              <a:cxn ang="0">
                <a:pos x="155957" y="72114"/>
              </a:cxn>
              <a:cxn ang="0">
                <a:pos x="199057" y="51194"/>
              </a:cxn>
              <a:cxn ang="0">
                <a:pos x="246057" y="33478"/>
              </a:cxn>
              <a:cxn ang="0">
                <a:pos x="296522" y="19233"/>
              </a:cxn>
              <a:cxn ang="0">
                <a:pos x="350015" y="8726"/>
              </a:cxn>
              <a:cxn ang="0">
                <a:pos x="406103" y="2226"/>
              </a:cxn>
              <a:cxn ang="0">
                <a:pos x="464350" y="0"/>
              </a:cxn>
              <a:cxn ang="0">
                <a:pos x="522596" y="2226"/>
              </a:cxn>
              <a:cxn ang="0">
                <a:pos x="578684" y="8727"/>
              </a:cxn>
              <a:cxn ang="0">
                <a:pos x="632178" y="19234"/>
              </a:cxn>
              <a:cxn ang="0">
                <a:pos x="682642" y="33481"/>
              </a:cxn>
              <a:cxn ang="0">
                <a:pos x="729642" y="51198"/>
              </a:cxn>
              <a:cxn ang="0">
                <a:pos x="772742" y="72118"/>
              </a:cxn>
              <a:cxn ang="0">
                <a:pos x="811507" y="95974"/>
              </a:cxn>
              <a:cxn ang="0">
                <a:pos x="845503" y="122497"/>
              </a:cxn>
              <a:cxn ang="0">
                <a:pos x="874293" y="151419"/>
              </a:cxn>
              <a:cxn ang="0">
                <a:pos x="897443" y="182474"/>
              </a:cxn>
              <a:cxn ang="0">
                <a:pos x="925082" y="249907"/>
              </a:cxn>
              <a:cxn ang="0">
                <a:pos x="928700" y="285750"/>
              </a:cxn>
              <a:cxn ang="0">
                <a:pos x="925082" y="321595"/>
              </a:cxn>
              <a:cxn ang="0">
                <a:pos x="914518" y="356111"/>
              </a:cxn>
              <a:cxn ang="0">
                <a:pos x="874293" y="420085"/>
              </a:cxn>
              <a:cxn ang="0">
                <a:pos x="845503" y="449008"/>
              </a:cxn>
              <a:cxn ang="0">
                <a:pos x="811507" y="475530"/>
              </a:cxn>
              <a:cxn ang="0">
                <a:pos x="772742" y="499385"/>
              </a:cxn>
              <a:cxn ang="0">
                <a:pos x="729642" y="520305"/>
              </a:cxn>
              <a:cxn ang="0">
                <a:pos x="682642" y="538021"/>
              </a:cxn>
              <a:cxn ang="0">
                <a:pos x="632178" y="552266"/>
              </a:cxn>
              <a:cxn ang="0">
                <a:pos x="578684" y="562773"/>
              </a:cxn>
              <a:cxn ang="0">
                <a:pos x="522596" y="569273"/>
              </a:cxn>
              <a:cxn ang="0">
                <a:pos x="464350" y="571500"/>
              </a:cxn>
              <a:cxn ang="0">
                <a:pos x="406103" y="569273"/>
              </a:cxn>
              <a:cxn ang="0">
                <a:pos x="350015" y="562773"/>
              </a:cxn>
              <a:cxn ang="0">
                <a:pos x="296522" y="552266"/>
              </a:cxn>
              <a:cxn ang="0">
                <a:pos x="246057" y="538021"/>
              </a:cxn>
              <a:cxn ang="0">
                <a:pos x="199057" y="520305"/>
              </a:cxn>
              <a:cxn ang="0">
                <a:pos x="155957" y="499385"/>
              </a:cxn>
              <a:cxn ang="0">
                <a:pos x="117192" y="475530"/>
              </a:cxn>
              <a:cxn ang="0">
                <a:pos x="83196" y="449008"/>
              </a:cxn>
              <a:cxn ang="0">
                <a:pos x="54406" y="420085"/>
              </a:cxn>
              <a:cxn ang="0">
                <a:pos x="31256" y="389031"/>
              </a:cxn>
              <a:cxn ang="0">
                <a:pos x="3617" y="321595"/>
              </a:cxn>
              <a:cxn ang="0">
                <a:pos x="0" y="285750"/>
              </a:cxn>
            </a:cxnLst>
            <a:rect l="0" t="0" r="r" b="b"/>
            <a:pathLst>
              <a:path w="929004" h="571500">
                <a:moveTo>
                  <a:pt x="0" y="285750"/>
                </a:moveTo>
                <a:lnTo>
                  <a:pt x="14181" y="215388"/>
                </a:lnTo>
                <a:lnTo>
                  <a:pt x="54406" y="151414"/>
                </a:lnTo>
                <a:lnTo>
                  <a:pt x="83196" y="122491"/>
                </a:lnTo>
                <a:lnTo>
                  <a:pt x="117192" y="95969"/>
                </a:lnTo>
                <a:lnTo>
                  <a:pt x="155957" y="72114"/>
                </a:lnTo>
                <a:lnTo>
                  <a:pt x="199057" y="51194"/>
                </a:lnTo>
                <a:lnTo>
                  <a:pt x="246057" y="33478"/>
                </a:lnTo>
                <a:lnTo>
                  <a:pt x="296522" y="19233"/>
                </a:lnTo>
                <a:lnTo>
                  <a:pt x="350015" y="8726"/>
                </a:lnTo>
                <a:lnTo>
                  <a:pt x="406103" y="2226"/>
                </a:lnTo>
                <a:lnTo>
                  <a:pt x="464350" y="0"/>
                </a:lnTo>
                <a:lnTo>
                  <a:pt x="522596" y="2226"/>
                </a:lnTo>
                <a:lnTo>
                  <a:pt x="578684" y="8727"/>
                </a:lnTo>
                <a:lnTo>
                  <a:pt x="632178" y="19234"/>
                </a:lnTo>
                <a:lnTo>
                  <a:pt x="682642" y="33481"/>
                </a:lnTo>
                <a:lnTo>
                  <a:pt x="729642" y="51198"/>
                </a:lnTo>
                <a:lnTo>
                  <a:pt x="772742" y="72118"/>
                </a:lnTo>
                <a:lnTo>
                  <a:pt x="811507" y="95974"/>
                </a:lnTo>
                <a:lnTo>
                  <a:pt x="845503" y="122497"/>
                </a:lnTo>
                <a:lnTo>
                  <a:pt x="874293" y="151419"/>
                </a:lnTo>
                <a:lnTo>
                  <a:pt x="897443" y="182474"/>
                </a:lnTo>
                <a:lnTo>
                  <a:pt x="925082" y="249907"/>
                </a:lnTo>
                <a:lnTo>
                  <a:pt x="928700" y="285750"/>
                </a:lnTo>
                <a:lnTo>
                  <a:pt x="925082" y="321595"/>
                </a:lnTo>
                <a:lnTo>
                  <a:pt x="914518" y="356111"/>
                </a:lnTo>
                <a:lnTo>
                  <a:pt x="874293" y="420085"/>
                </a:lnTo>
                <a:lnTo>
                  <a:pt x="845503" y="449008"/>
                </a:lnTo>
                <a:lnTo>
                  <a:pt x="811507" y="475530"/>
                </a:lnTo>
                <a:lnTo>
                  <a:pt x="772742" y="499385"/>
                </a:lnTo>
                <a:lnTo>
                  <a:pt x="729642" y="520305"/>
                </a:lnTo>
                <a:lnTo>
                  <a:pt x="682642" y="538021"/>
                </a:lnTo>
                <a:lnTo>
                  <a:pt x="632178" y="552266"/>
                </a:lnTo>
                <a:lnTo>
                  <a:pt x="578684" y="562773"/>
                </a:lnTo>
                <a:lnTo>
                  <a:pt x="522596" y="569273"/>
                </a:lnTo>
                <a:lnTo>
                  <a:pt x="464350" y="571500"/>
                </a:lnTo>
                <a:lnTo>
                  <a:pt x="406103" y="569273"/>
                </a:lnTo>
                <a:lnTo>
                  <a:pt x="350015" y="562773"/>
                </a:lnTo>
                <a:lnTo>
                  <a:pt x="296522" y="552266"/>
                </a:lnTo>
                <a:lnTo>
                  <a:pt x="246057" y="538021"/>
                </a:lnTo>
                <a:lnTo>
                  <a:pt x="199057" y="520305"/>
                </a:lnTo>
                <a:lnTo>
                  <a:pt x="155957" y="499385"/>
                </a:lnTo>
                <a:lnTo>
                  <a:pt x="117192" y="475530"/>
                </a:lnTo>
                <a:lnTo>
                  <a:pt x="83196" y="449008"/>
                </a:lnTo>
                <a:lnTo>
                  <a:pt x="54406" y="420085"/>
                </a:lnTo>
                <a:lnTo>
                  <a:pt x="31256" y="389031"/>
                </a:lnTo>
                <a:lnTo>
                  <a:pt x="3617" y="321595"/>
                </a:lnTo>
                <a:lnTo>
                  <a:pt x="0" y="28575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4" name="object 74"/>
          <p:cNvSpPr txBox="1"/>
          <p:nvPr/>
        </p:nvSpPr>
        <p:spPr>
          <a:xfrm>
            <a:off x="4687888" y="4398963"/>
            <a:ext cx="69850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{1,2,3}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554" name="object 75"/>
          <p:cNvSpPr>
            <a:spLocks noChangeArrowheads="1"/>
          </p:cNvSpPr>
          <p:nvPr/>
        </p:nvSpPr>
        <p:spPr bwMode="auto">
          <a:xfrm>
            <a:off x="4525963" y="5189538"/>
            <a:ext cx="1023937" cy="665162"/>
          </a:xfrm>
          <a:prstGeom prst="rect">
            <a:avLst/>
          </a:prstGeom>
          <a:blipFill dpi="0" rotWithShape="1">
            <a:blip r:embed="rId2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55" name="object 76"/>
          <p:cNvSpPr>
            <a:spLocks noChangeArrowheads="1"/>
          </p:cNvSpPr>
          <p:nvPr/>
        </p:nvSpPr>
        <p:spPr bwMode="auto">
          <a:xfrm>
            <a:off x="5253038" y="5248275"/>
            <a:ext cx="314325" cy="490538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56" name="object 77"/>
          <p:cNvSpPr>
            <a:spLocks noChangeArrowheads="1"/>
          </p:cNvSpPr>
          <p:nvPr/>
        </p:nvSpPr>
        <p:spPr bwMode="auto">
          <a:xfrm>
            <a:off x="4508500" y="5248275"/>
            <a:ext cx="311150" cy="490538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57" name="object 78"/>
          <p:cNvSpPr>
            <a:spLocks noChangeArrowheads="1"/>
          </p:cNvSpPr>
          <p:nvPr/>
        </p:nvSpPr>
        <p:spPr bwMode="auto">
          <a:xfrm>
            <a:off x="4572000" y="5214938"/>
            <a:ext cx="928688" cy="571500"/>
          </a:xfrm>
          <a:prstGeom prst="rect">
            <a:avLst/>
          </a:prstGeom>
          <a:blipFill dpi="0" rotWithShape="1">
            <a:blip r:embed="rId2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58" name="object 79"/>
          <p:cNvSpPr>
            <a:spLocks/>
          </p:cNvSpPr>
          <p:nvPr/>
        </p:nvSpPr>
        <p:spPr bwMode="auto">
          <a:xfrm>
            <a:off x="4572000" y="5214938"/>
            <a:ext cx="928688" cy="571500"/>
          </a:xfrm>
          <a:custGeom>
            <a:avLst/>
            <a:gdLst/>
            <a:ahLst/>
            <a:cxnLst>
              <a:cxn ang="0">
                <a:pos x="0" y="285750"/>
              </a:cxn>
              <a:cxn ang="0">
                <a:pos x="14181" y="215388"/>
              </a:cxn>
              <a:cxn ang="0">
                <a:pos x="54406" y="151414"/>
              </a:cxn>
              <a:cxn ang="0">
                <a:pos x="83196" y="122491"/>
              </a:cxn>
              <a:cxn ang="0">
                <a:pos x="117192" y="95969"/>
              </a:cxn>
              <a:cxn ang="0">
                <a:pos x="155957" y="72114"/>
              </a:cxn>
              <a:cxn ang="0">
                <a:pos x="199057" y="51194"/>
              </a:cxn>
              <a:cxn ang="0">
                <a:pos x="246057" y="33478"/>
              </a:cxn>
              <a:cxn ang="0">
                <a:pos x="296522" y="19233"/>
              </a:cxn>
              <a:cxn ang="0">
                <a:pos x="350015" y="8726"/>
              </a:cxn>
              <a:cxn ang="0">
                <a:pos x="406103" y="2226"/>
              </a:cxn>
              <a:cxn ang="0">
                <a:pos x="464350" y="0"/>
              </a:cxn>
              <a:cxn ang="0">
                <a:pos x="522596" y="2226"/>
              </a:cxn>
              <a:cxn ang="0">
                <a:pos x="578684" y="8727"/>
              </a:cxn>
              <a:cxn ang="0">
                <a:pos x="632178" y="19234"/>
              </a:cxn>
              <a:cxn ang="0">
                <a:pos x="682642" y="33481"/>
              </a:cxn>
              <a:cxn ang="0">
                <a:pos x="729642" y="51198"/>
              </a:cxn>
              <a:cxn ang="0">
                <a:pos x="772742" y="72118"/>
              </a:cxn>
              <a:cxn ang="0">
                <a:pos x="811507" y="95974"/>
              </a:cxn>
              <a:cxn ang="0">
                <a:pos x="845503" y="122497"/>
              </a:cxn>
              <a:cxn ang="0">
                <a:pos x="874293" y="151419"/>
              </a:cxn>
              <a:cxn ang="0">
                <a:pos x="897443" y="182474"/>
              </a:cxn>
              <a:cxn ang="0">
                <a:pos x="925082" y="249907"/>
              </a:cxn>
              <a:cxn ang="0">
                <a:pos x="928700" y="285750"/>
              </a:cxn>
              <a:cxn ang="0">
                <a:pos x="925082" y="321595"/>
              </a:cxn>
              <a:cxn ang="0">
                <a:pos x="914518" y="356111"/>
              </a:cxn>
              <a:cxn ang="0">
                <a:pos x="874293" y="420085"/>
              </a:cxn>
              <a:cxn ang="0">
                <a:pos x="845503" y="449008"/>
              </a:cxn>
              <a:cxn ang="0">
                <a:pos x="811507" y="475530"/>
              </a:cxn>
              <a:cxn ang="0">
                <a:pos x="772742" y="499385"/>
              </a:cxn>
              <a:cxn ang="0">
                <a:pos x="729642" y="520305"/>
              </a:cxn>
              <a:cxn ang="0">
                <a:pos x="682642" y="538021"/>
              </a:cxn>
              <a:cxn ang="0">
                <a:pos x="632178" y="552266"/>
              </a:cxn>
              <a:cxn ang="0">
                <a:pos x="578684" y="562773"/>
              </a:cxn>
              <a:cxn ang="0">
                <a:pos x="522596" y="569273"/>
              </a:cxn>
              <a:cxn ang="0">
                <a:pos x="464350" y="571500"/>
              </a:cxn>
              <a:cxn ang="0">
                <a:pos x="406103" y="569273"/>
              </a:cxn>
              <a:cxn ang="0">
                <a:pos x="350015" y="562773"/>
              </a:cxn>
              <a:cxn ang="0">
                <a:pos x="296522" y="552266"/>
              </a:cxn>
              <a:cxn ang="0">
                <a:pos x="246057" y="538021"/>
              </a:cxn>
              <a:cxn ang="0">
                <a:pos x="199057" y="520305"/>
              </a:cxn>
              <a:cxn ang="0">
                <a:pos x="155957" y="499385"/>
              </a:cxn>
              <a:cxn ang="0">
                <a:pos x="117192" y="475530"/>
              </a:cxn>
              <a:cxn ang="0">
                <a:pos x="83196" y="449008"/>
              </a:cxn>
              <a:cxn ang="0">
                <a:pos x="54406" y="420085"/>
              </a:cxn>
              <a:cxn ang="0">
                <a:pos x="31256" y="389031"/>
              </a:cxn>
              <a:cxn ang="0">
                <a:pos x="3617" y="321595"/>
              </a:cxn>
              <a:cxn ang="0">
                <a:pos x="0" y="285750"/>
              </a:cxn>
            </a:cxnLst>
            <a:rect l="0" t="0" r="r" b="b"/>
            <a:pathLst>
              <a:path w="929004" h="571500">
                <a:moveTo>
                  <a:pt x="0" y="285750"/>
                </a:moveTo>
                <a:lnTo>
                  <a:pt x="14181" y="215388"/>
                </a:lnTo>
                <a:lnTo>
                  <a:pt x="54406" y="151414"/>
                </a:lnTo>
                <a:lnTo>
                  <a:pt x="83196" y="122491"/>
                </a:lnTo>
                <a:lnTo>
                  <a:pt x="117192" y="95969"/>
                </a:lnTo>
                <a:lnTo>
                  <a:pt x="155957" y="72114"/>
                </a:lnTo>
                <a:lnTo>
                  <a:pt x="199057" y="51194"/>
                </a:lnTo>
                <a:lnTo>
                  <a:pt x="246057" y="33478"/>
                </a:lnTo>
                <a:lnTo>
                  <a:pt x="296522" y="19233"/>
                </a:lnTo>
                <a:lnTo>
                  <a:pt x="350015" y="8726"/>
                </a:lnTo>
                <a:lnTo>
                  <a:pt x="406103" y="2226"/>
                </a:lnTo>
                <a:lnTo>
                  <a:pt x="464350" y="0"/>
                </a:lnTo>
                <a:lnTo>
                  <a:pt x="522596" y="2226"/>
                </a:lnTo>
                <a:lnTo>
                  <a:pt x="578684" y="8727"/>
                </a:lnTo>
                <a:lnTo>
                  <a:pt x="632178" y="19234"/>
                </a:lnTo>
                <a:lnTo>
                  <a:pt x="682642" y="33481"/>
                </a:lnTo>
                <a:lnTo>
                  <a:pt x="729642" y="51198"/>
                </a:lnTo>
                <a:lnTo>
                  <a:pt x="772742" y="72118"/>
                </a:lnTo>
                <a:lnTo>
                  <a:pt x="811507" y="95974"/>
                </a:lnTo>
                <a:lnTo>
                  <a:pt x="845503" y="122497"/>
                </a:lnTo>
                <a:lnTo>
                  <a:pt x="874293" y="151419"/>
                </a:lnTo>
                <a:lnTo>
                  <a:pt x="897443" y="182474"/>
                </a:lnTo>
                <a:lnTo>
                  <a:pt x="925082" y="249907"/>
                </a:lnTo>
                <a:lnTo>
                  <a:pt x="928700" y="285750"/>
                </a:lnTo>
                <a:lnTo>
                  <a:pt x="925082" y="321595"/>
                </a:lnTo>
                <a:lnTo>
                  <a:pt x="914518" y="356111"/>
                </a:lnTo>
                <a:lnTo>
                  <a:pt x="874293" y="420085"/>
                </a:lnTo>
                <a:lnTo>
                  <a:pt x="845503" y="449008"/>
                </a:lnTo>
                <a:lnTo>
                  <a:pt x="811507" y="475530"/>
                </a:lnTo>
                <a:lnTo>
                  <a:pt x="772742" y="499385"/>
                </a:lnTo>
                <a:lnTo>
                  <a:pt x="729642" y="520305"/>
                </a:lnTo>
                <a:lnTo>
                  <a:pt x="682642" y="538021"/>
                </a:lnTo>
                <a:lnTo>
                  <a:pt x="632178" y="552266"/>
                </a:lnTo>
                <a:lnTo>
                  <a:pt x="578684" y="562773"/>
                </a:lnTo>
                <a:lnTo>
                  <a:pt x="522596" y="569273"/>
                </a:lnTo>
                <a:lnTo>
                  <a:pt x="464350" y="571500"/>
                </a:lnTo>
                <a:lnTo>
                  <a:pt x="406103" y="569273"/>
                </a:lnTo>
                <a:lnTo>
                  <a:pt x="350015" y="562773"/>
                </a:lnTo>
                <a:lnTo>
                  <a:pt x="296522" y="552266"/>
                </a:lnTo>
                <a:lnTo>
                  <a:pt x="246057" y="538021"/>
                </a:lnTo>
                <a:lnTo>
                  <a:pt x="199057" y="520305"/>
                </a:lnTo>
                <a:lnTo>
                  <a:pt x="155957" y="499385"/>
                </a:lnTo>
                <a:lnTo>
                  <a:pt x="117192" y="475530"/>
                </a:lnTo>
                <a:lnTo>
                  <a:pt x="83196" y="449008"/>
                </a:lnTo>
                <a:lnTo>
                  <a:pt x="54406" y="420085"/>
                </a:lnTo>
                <a:lnTo>
                  <a:pt x="31256" y="389031"/>
                </a:lnTo>
                <a:lnTo>
                  <a:pt x="3617" y="321595"/>
                </a:lnTo>
                <a:lnTo>
                  <a:pt x="0" y="28575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" name="object 80"/>
          <p:cNvSpPr txBox="1"/>
          <p:nvPr/>
        </p:nvSpPr>
        <p:spPr>
          <a:xfrm>
            <a:off x="4687888" y="5327650"/>
            <a:ext cx="69850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{1,3,4}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560" name="object 81"/>
          <p:cNvSpPr>
            <a:spLocks noChangeArrowheads="1"/>
          </p:cNvSpPr>
          <p:nvPr/>
        </p:nvSpPr>
        <p:spPr bwMode="auto">
          <a:xfrm>
            <a:off x="5811838" y="3975100"/>
            <a:ext cx="1023937" cy="666750"/>
          </a:xfrm>
          <a:prstGeom prst="rect">
            <a:avLst/>
          </a:prstGeom>
          <a:blipFill dpi="0" rotWithShape="1">
            <a:blip r:embed="rId2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61" name="object 82"/>
          <p:cNvSpPr>
            <a:spLocks noChangeArrowheads="1"/>
          </p:cNvSpPr>
          <p:nvPr/>
        </p:nvSpPr>
        <p:spPr bwMode="auto">
          <a:xfrm>
            <a:off x="6537325" y="4033838"/>
            <a:ext cx="315913" cy="490537"/>
          </a:xfrm>
          <a:prstGeom prst="rect">
            <a:avLst/>
          </a:prstGeom>
          <a:blipFill dpi="0" rotWithShape="1">
            <a:blip r:embed="rId2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62" name="object 83"/>
          <p:cNvSpPr>
            <a:spLocks noChangeArrowheads="1"/>
          </p:cNvSpPr>
          <p:nvPr/>
        </p:nvSpPr>
        <p:spPr bwMode="auto">
          <a:xfrm>
            <a:off x="5792788" y="4033838"/>
            <a:ext cx="314325" cy="490537"/>
          </a:xfrm>
          <a:prstGeom prst="rect">
            <a:avLst/>
          </a:prstGeom>
          <a:blipFill dpi="0" rotWithShape="1">
            <a:blip r:embed="rId2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63" name="object 84"/>
          <p:cNvSpPr>
            <a:spLocks noChangeArrowheads="1"/>
          </p:cNvSpPr>
          <p:nvPr/>
        </p:nvSpPr>
        <p:spPr bwMode="auto">
          <a:xfrm>
            <a:off x="5857875" y="4000500"/>
            <a:ext cx="928688" cy="571500"/>
          </a:xfrm>
          <a:prstGeom prst="rect">
            <a:avLst/>
          </a:prstGeom>
          <a:blipFill dpi="0" rotWithShape="1">
            <a:blip r:embed="rId3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64" name="object 85"/>
          <p:cNvSpPr>
            <a:spLocks/>
          </p:cNvSpPr>
          <p:nvPr/>
        </p:nvSpPr>
        <p:spPr bwMode="auto">
          <a:xfrm>
            <a:off x="5857875" y="4000500"/>
            <a:ext cx="928688" cy="571500"/>
          </a:xfrm>
          <a:custGeom>
            <a:avLst/>
            <a:gdLst/>
            <a:ahLst/>
            <a:cxnLst>
              <a:cxn ang="0">
                <a:pos x="0" y="285750"/>
              </a:cxn>
              <a:cxn ang="0">
                <a:pos x="14181" y="215392"/>
              </a:cxn>
              <a:cxn ang="0">
                <a:pos x="54406" y="151419"/>
              </a:cxn>
              <a:cxn ang="0">
                <a:pos x="83196" y="122497"/>
              </a:cxn>
              <a:cxn ang="0">
                <a:pos x="117192" y="95974"/>
              </a:cxn>
              <a:cxn ang="0">
                <a:pos x="155957" y="72118"/>
              </a:cxn>
              <a:cxn ang="0">
                <a:pos x="199057" y="51198"/>
              </a:cxn>
              <a:cxn ang="0">
                <a:pos x="246057" y="33481"/>
              </a:cxn>
              <a:cxn ang="0">
                <a:pos x="296522" y="19234"/>
              </a:cxn>
              <a:cxn ang="0">
                <a:pos x="350015" y="8727"/>
              </a:cxn>
              <a:cxn ang="0">
                <a:pos x="406103" y="2226"/>
              </a:cxn>
              <a:cxn ang="0">
                <a:pos x="464350" y="0"/>
              </a:cxn>
              <a:cxn ang="0">
                <a:pos x="522596" y="2226"/>
              </a:cxn>
              <a:cxn ang="0">
                <a:pos x="578684" y="8727"/>
              </a:cxn>
              <a:cxn ang="0">
                <a:pos x="632178" y="19234"/>
              </a:cxn>
              <a:cxn ang="0">
                <a:pos x="682642" y="33481"/>
              </a:cxn>
              <a:cxn ang="0">
                <a:pos x="729642" y="51198"/>
              </a:cxn>
              <a:cxn ang="0">
                <a:pos x="772742" y="72118"/>
              </a:cxn>
              <a:cxn ang="0">
                <a:pos x="811507" y="95974"/>
              </a:cxn>
              <a:cxn ang="0">
                <a:pos x="845503" y="122497"/>
              </a:cxn>
              <a:cxn ang="0">
                <a:pos x="874293" y="151419"/>
              </a:cxn>
              <a:cxn ang="0">
                <a:pos x="897443" y="182474"/>
              </a:cxn>
              <a:cxn ang="0">
                <a:pos x="925082" y="249907"/>
              </a:cxn>
              <a:cxn ang="0">
                <a:pos x="928700" y="285750"/>
              </a:cxn>
              <a:cxn ang="0">
                <a:pos x="925082" y="321595"/>
              </a:cxn>
              <a:cxn ang="0">
                <a:pos x="914518" y="356111"/>
              </a:cxn>
              <a:cxn ang="0">
                <a:pos x="874293" y="420085"/>
              </a:cxn>
              <a:cxn ang="0">
                <a:pos x="845503" y="449008"/>
              </a:cxn>
              <a:cxn ang="0">
                <a:pos x="811507" y="475530"/>
              </a:cxn>
              <a:cxn ang="0">
                <a:pos x="772742" y="499385"/>
              </a:cxn>
              <a:cxn ang="0">
                <a:pos x="729642" y="520305"/>
              </a:cxn>
              <a:cxn ang="0">
                <a:pos x="682642" y="538021"/>
              </a:cxn>
              <a:cxn ang="0">
                <a:pos x="632178" y="552266"/>
              </a:cxn>
              <a:cxn ang="0">
                <a:pos x="578684" y="562773"/>
              </a:cxn>
              <a:cxn ang="0">
                <a:pos x="522596" y="569273"/>
              </a:cxn>
              <a:cxn ang="0">
                <a:pos x="464350" y="571500"/>
              </a:cxn>
              <a:cxn ang="0">
                <a:pos x="406103" y="569273"/>
              </a:cxn>
              <a:cxn ang="0">
                <a:pos x="350015" y="562773"/>
              </a:cxn>
              <a:cxn ang="0">
                <a:pos x="296522" y="552266"/>
              </a:cxn>
              <a:cxn ang="0">
                <a:pos x="246057" y="538021"/>
              </a:cxn>
              <a:cxn ang="0">
                <a:pos x="199057" y="520305"/>
              </a:cxn>
              <a:cxn ang="0">
                <a:pos x="155957" y="499385"/>
              </a:cxn>
              <a:cxn ang="0">
                <a:pos x="117192" y="475530"/>
              </a:cxn>
              <a:cxn ang="0">
                <a:pos x="83196" y="449008"/>
              </a:cxn>
              <a:cxn ang="0">
                <a:pos x="54406" y="420085"/>
              </a:cxn>
              <a:cxn ang="0">
                <a:pos x="31256" y="389031"/>
              </a:cxn>
              <a:cxn ang="0">
                <a:pos x="3617" y="321595"/>
              </a:cxn>
              <a:cxn ang="0">
                <a:pos x="0" y="285750"/>
              </a:cxn>
            </a:cxnLst>
            <a:rect l="0" t="0" r="r" b="b"/>
            <a:pathLst>
              <a:path w="929004" h="571500">
                <a:moveTo>
                  <a:pt x="0" y="285750"/>
                </a:moveTo>
                <a:lnTo>
                  <a:pt x="14181" y="215392"/>
                </a:lnTo>
                <a:lnTo>
                  <a:pt x="54406" y="151419"/>
                </a:lnTo>
                <a:lnTo>
                  <a:pt x="83196" y="122497"/>
                </a:lnTo>
                <a:lnTo>
                  <a:pt x="117192" y="95974"/>
                </a:lnTo>
                <a:lnTo>
                  <a:pt x="155957" y="72118"/>
                </a:lnTo>
                <a:lnTo>
                  <a:pt x="199057" y="51198"/>
                </a:lnTo>
                <a:lnTo>
                  <a:pt x="246057" y="33481"/>
                </a:lnTo>
                <a:lnTo>
                  <a:pt x="296522" y="19234"/>
                </a:lnTo>
                <a:lnTo>
                  <a:pt x="350015" y="8727"/>
                </a:lnTo>
                <a:lnTo>
                  <a:pt x="406103" y="2226"/>
                </a:lnTo>
                <a:lnTo>
                  <a:pt x="464350" y="0"/>
                </a:lnTo>
                <a:lnTo>
                  <a:pt x="522596" y="2226"/>
                </a:lnTo>
                <a:lnTo>
                  <a:pt x="578684" y="8727"/>
                </a:lnTo>
                <a:lnTo>
                  <a:pt x="632178" y="19234"/>
                </a:lnTo>
                <a:lnTo>
                  <a:pt x="682642" y="33481"/>
                </a:lnTo>
                <a:lnTo>
                  <a:pt x="729642" y="51198"/>
                </a:lnTo>
                <a:lnTo>
                  <a:pt x="772742" y="72118"/>
                </a:lnTo>
                <a:lnTo>
                  <a:pt x="811507" y="95974"/>
                </a:lnTo>
                <a:lnTo>
                  <a:pt x="845503" y="122497"/>
                </a:lnTo>
                <a:lnTo>
                  <a:pt x="874293" y="151419"/>
                </a:lnTo>
                <a:lnTo>
                  <a:pt x="897443" y="182474"/>
                </a:lnTo>
                <a:lnTo>
                  <a:pt x="925082" y="249907"/>
                </a:lnTo>
                <a:lnTo>
                  <a:pt x="928700" y="285750"/>
                </a:lnTo>
                <a:lnTo>
                  <a:pt x="925082" y="321595"/>
                </a:lnTo>
                <a:lnTo>
                  <a:pt x="914518" y="356111"/>
                </a:lnTo>
                <a:lnTo>
                  <a:pt x="874293" y="420085"/>
                </a:lnTo>
                <a:lnTo>
                  <a:pt x="845503" y="449008"/>
                </a:lnTo>
                <a:lnTo>
                  <a:pt x="811507" y="475530"/>
                </a:lnTo>
                <a:lnTo>
                  <a:pt x="772742" y="499385"/>
                </a:lnTo>
                <a:lnTo>
                  <a:pt x="729642" y="520305"/>
                </a:lnTo>
                <a:lnTo>
                  <a:pt x="682642" y="538021"/>
                </a:lnTo>
                <a:lnTo>
                  <a:pt x="632178" y="552266"/>
                </a:lnTo>
                <a:lnTo>
                  <a:pt x="578684" y="562773"/>
                </a:lnTo>
                <a:lnTo>
                  <a:pt x="522596" y="569273"/>
                </a:lnTo>
                <a:lnTo>
                  <a:pt x="464350" y="571500"/>
                </a:lnTo>
                <a:lnTo>
                  <a:pt x="406103" y="569273"/>
                </a:lnTo>
                <a:lnTo>
                  <a:pt x="350015" y="562773"/>
                </a:lnTo>
                <a:lnTo>
                  <a:pt x="296522" y="552266"/>
                </a:lnTo>
                <a:lnTo>
                  <a:pt x="246057" y="538021"/>
                </a:lnTo>
                <a:lnTo>
                  <a:pt x="199057" y="520305"/>
                </a:lnTo>
                <a:lnTo>
                  <a:pt x="155957" y="499385"/>
                </a:lnTo>
                <a:lnTo>
                  <a:pt x="117192" y="475530"/>
                </a:lnTo>
                <a:lnTo>
                  <a:pt x="83196" y="449008"/>
                </a:lnTo>
                <a:lnTo>
                  <a:pt x="54406" y="420085"/>
                </a:lnTo>
                <a:lnTo>
                  <a:pt x="31256" y="389031"/>
                </a:lnTo>
                <a:lnTo>
                  <a:pt x="3617" y="321595"/>
                </a:lnTo>
                <a:lnTo>
                  <a:pt x="0" y="28575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6" name="object 86"/>
          <p:cNvSpPr txBox="1"/>
          <p:nvPr/>
        </p:nvSpPr>
        <p:spPr>
          <a:xfrm>
            <a:off x="5973763" y="4113213"/>
            <a:ext cx="69850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{4,5,6}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566" name="object 87"/>
          <p:cNvSpPr>
            <a:spLocks noChangeArrowheads="1"/>
          </p:cNvSpPr>
          <p:nvPr/>
        </p:nvSpPr>
        <p:spPr bwMode="auto">
          <a:xfrm>
            <a:off x="7026275" y="4260850"/>
            <a:ext cx="1023938" cy="666750"/>
          </a:xfrm>
          <a:prstGeom prst="rect">
            <a:avLst/>
          </a:prstGeom>
          <a:blipFill dpi="0" rotWithShape="1">
            <a:blip r:embed="rId3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67" name="object 88"/>
          <p:cNvSpPr>
            <a:spLocks noChangeArrowheads="1"/>
          </p:cNvSpPr>
          <p:nvPr/>
        </p:nvSpPr>
        <p:spPr bwMode="auto">
          <a:xfrm>
            <a:off x="7753350" y="4319588"/>
            <a:ext cx="314325" cy="490537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68" name="object 89"/>
          <p:cNvSpPr>
            <a:spLocks noChangeArrowheads="1"/>
          </p:cNvSpPr>
          <p:nvPr/>
        </p:nvSpPr>
        <p:spPr bwMode="auto">
          <a:xfrm>
            <a:off x="7008813" y="4319588"/>
            <a:ext cx="311150" cy="490537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69" name="object 90"/>
          <p:cNvSpPr>
            <a:spLocks noChangeArrowheads="1"/>
          </p:cNvSpPr>
          <p:nvPr/>
        </p:nvSpPr>
        <p:spPr bwMode="auto">
          <a:xfrm>
            <a:off x="7072313" y="4286250"/>
            <a:ext cx="928687" cy="571500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70" name="object 91"/>
          <p:cNvSpPr>
            <a:spLocks/>
          </p:cNvSpPr>
          <p:nvPr/>
        </p:nvSpPr>
        <p:spPr bwMode="auto">
          <a:xfrm>
            <a:off x="7072313" y="4286250"/>
            <a:ext cx="928687" cy="571500"/>
          </a:xfrm>
          <a:custGeom>
            <a:avLst/>
            <a:gdLst/>
            <a:ahLst/>
            <a:cxnLst>
              <a:cxn ang="0">
                <a:pos x="0" y="285750"/>
              </a:cxn>
              <a:cxn ang="0">
                <a:pos x="14181" y="215388"/>
              </a:cxn>
              <a:cxn ang="0">
                <a:pos x="54406" y="151414"/>
              </a:cxn>
              <a:cxn ang="0">
                <a:pos x="83196" y="122491"/>
              </a:cxn>
              <a:cxn ang="0">
                <a:pos x="117192" y="95969"/>
              </a:cxn>
              <a:cxn ang="0">
                <a:pos x="155957" y="72114"/>
              </a:cxn>
              <a:cxn ang="0">
                <a:pos x="199057" y="51194"/>
              </a:cxn>
              <a:cxn ang="0">
                <a:pos x="246057" y="33478"/>
              </a:cxn>
              <a:cxn ang="0">
                <a:pos x="296522" y="19233"/>
              </a:cxn>
              <a:cxn ang="0">
                <a:pos x="350015" y="8726"/>
              </a:cxn>
              <a:cxn ang="0">
                <a:pos x="406103" y="2226"/>
              </a:cxn>
              <a:cxn ang="0">
                <a:pos x="464350" y="0"/>
              </a:cxn>
              <a:cxn ang="0">
                <a:pos x="522596" y="2226"/>
              </a:cxn>
              <a:cxn ang="0">
                <a:pos x="578683" y="8727"/>
              </a:cxn>
              <a:cxn ang="0">
                <a:pos x="632176" y="19234"/>
              </a:cxn>
              <a:cxn ang="0">
                <a:pos x="682639" y="33481"/>
              </a:cxn>
              <a:cxn ang="0">
                <a:pos x="729638" y="51198"/>
              </a:cxn>
              <a:cxn ang="0">
                <a:pos x="772736" y="72118"/>
              </a:cxn>
              <a:cxn ang="0">
                <a:pos x="811500" y="95974"/>
              </a:cxn>
              <a:cxn ang="0">
                <a:pos x="845494" y="122497"/>
              </a:cxn>
              <a:cxn ang="0">
                <a:pos x="874284" y="151419"/>
              </a:cxn>
              <a:cxn ang="0">
                <a:pos x="897432" y="182474"/>
              </a:cxn>
              <a:cxn ang="0">
                <a:pos x="925069" y="249907"/>
              </a:cxn>
              <a:cxn ang="0">
                <a:pos x="928687" y="285750"/>
              </a:cxn>
              <a:cxn ang="0">
                <a:pos x="925069" y="321595"/>
              </a:cxn>
              <a:cxn ang="0">
                <a:pos x="914506" y="356111"/>
              </a:cxn>
              <a:cxn ang="0">
                <a:pos x="874284" y="420085"/>
              </a:cxn>
              <a:cxn ang="0">
                <a:pos x="845494" y="449008"/>
              </a:cxn>
              <a:cxn ang="0">
                <a:pos x="811500" y="475530"/>
              </a:cxn>
              <a:cxn ang="0">
                <a:pos x="772736" y="499385"/>
              </a:cxn>
              <a:cxn ang="0">
                <a:pos x="729638" y="520305"/>
              </a:cxn>
              <a:cxn ang="0">
                <a:pos x="682639" y="538021"/>
              </a:cxn>
              <a:cxn ang="0">
                <a:pos x="632176" y="552266"/>
              </a:cxn>
              <a:cxn ang="0">
                <a:pos x="578683" y="562773"/>
              </a:cxn>
              <a:cxn ang="0">
                <a:pos x="522596" y="569273"/>
              </a:cxn>
              <a:cxn ang="0">
                <a:pos x="464350" y="571500"/>
              </a:cxn>
              <a:cxn ang="0">
                <a:pos x="406103" y="569273"/>
              </a:cxn>
              <a:cxn ang="0">
                <a:pos x="350015" y="562773"/>
              </a:cxn>
              <a:cxn ang="0">
                <a:pos x="296522" y="552266"/>
              </a:cxn>
              <a:cxn ang="0">
                <a:pos x="246057" y="538021"/>
              </a:cxn>
              <a:cxn ang="0">
                <a:pos x="199057" y="520305"/>
              </a:cxn>
              <a:cxn ang="0">
                <a:pos x="155957" y="499385"/>
              </a:cxn>
              <a:cxn ang="0">
                <a:pos x="117192" y="475530"/>
              </a:cxn>
              <a:cxn ang="0">
                <a:pos x="83196" y="449008"/>
              </a:cxn>
              <a:cxn ang="0">
                <a:pos x="54406" y="420085"/>
              </a:cxn>
              <a:cxn ang="0">
                <a:pos x="31256" y="389031"/>
              </a:cxn>
              <a:cxn ang="0">
                <a:pos x="3617" y="321595"/>
              </a:cxn>
              <a:cxn ang="0">
                <a:pos x="0" y="285750"/>
              </a:cxn>
            </a:cxnLst>
            <a:rect l="0" t="0" r="r" b="b"/>
            <a:pathLst>
              <a:path w="929004" h="571500">
                <a:moveTo>
                  <a:pt x="0" y="285750"/>
                </a:moveTo>
                <a:lnTo>
                  <a:pt x="14181" y="215388"/>
                </a:lnTo>
                <a:lnTo>
                  <a:pt x="54406" y="151414"/>
                </a:lnTo>
                <a:lnTo>
                  <a:pt x="83196" y="122491"/>
                </a:lnTo>
                <a:lnTo>
                  <a:pt x="117192" y="95969"/>
                </a:lnTo>
                <a:lnTo>
                  <a:pt x="155957" y="72114"/>
                </a:lnTo>
                <a:lnTo>
                  <a:pt x="199057" y="51194"/>
                </a:lnTo>
                <a:lnTo>
                  <a:pt x="246057" y="33478"/>
                </a:lnTo>
                <a:lnTo>
                  <a:pt x="296522" y="19233"/>
                </a:lnTo>
                <a:lnTo>
                  <a:pt x="350015" y="8726"/>
                </a:lnTo>
                <a:lnTo>
                  <a:pt x="406103" y="2226"/>
                </a:lnTo>
                <a:lnTo>
                  <a:pt x="464350" y="0"/>
                </a:lnTo>
                <a:lnTo>
                  <a:pt x="522596" y="2226"/>
                </a:lnTo>
                <a:lnTo>
                  <a:pt x="578683" y="8727"/>
                </a:lnTo>
                <a:lnTo>
                  <a:pt x="632176" y="19234"/>
                </a:lnTo>
                <a:lnTo>
                  <a:pt x="682639" y="33481"/>
                </a:lnTo>
                <a:lnTo>
                  <a:pt x="729638" y="51198"/>
                </a:lnTo>
                <a:lnTo>
                  <a:pt x="772736" y="72118"/>
                </a:lnTo>
                <a:lnTo>
                  <a:pt x="811500" y="95974"/>
                </a:lnTo>
                <a:lnTo>
                  <a:pt x="845494" y="122497"/>
                </a:lnTo>
                <a:lnTo>
                  <a:pt x="874284" y="151419"/>
                </a:lnTo>
                <a:lnTo>
                  <a:pt x="897432" y="182474"/>
                </a:lnTo>
                <a:lnTo>
                  <a:pt x="925069" y="249907"/>
                </a:lnTo>
                <a:lnTo>
                  <a:pt x="928687" y="285750"/>
                </a:lnTo>
                <a:lnTo>
                  <a:pt x="925069" y="321595"/>
                </a:lnTo>
                <a:lnTo>
                  <a:pt x="914506" y="356111"/>
                </a:lnTo>
                <a:lnTo>
                  <a:pt x="874284" y="420085"/>
                </a:lnTo>
                <a:lnTo>
                  <a:pt x="845494" y="449008"/>
                </a:lnTo>
                <a:lnTo>
                  <a:pt x="811500" y="475530"/>
                </a:lnTo>
                <a:lnTo>
                  <a:pt x="772736" y="499385"/>
                </a:lnTo>
                <a:lnTo>
                  <a:pt x="729638" y="520305"/>
                </a:lnTo>
                <a:lnTo>
                  <a:pt x="682639" y="538021"/>
                </a:lnTo>
                <a:lnTo>
                  <a:pt x="632176" y="552266"/>
                </a:lnTo>
                <a:lnTo>
                  <a:pt x="578683" y="562773"/>
                </a:lnTo>
                <a:lnTo>
                  <a:pt x="522596" y="569273"/>
                </a:lnTo>
                <a:lnTo>
                  <a:pt x="464350" y="571500"/>
                </a:lnTo>
                <a:lnTo>
                  <a:pt x="406103" y="569273"/>
                </a:lnTo>
                <a:lnTo>
                  <a:pt x="350015" y="562773"/>
                </a:lnTo>
                <a:lnTo>
                  <a:pt x="296522" y="552266"/>
                </a:lnTo>
                <a:lnTo>
                  <a:pt x="246057" y="538021"/>
                </a:lnTo>
                <a:lnTo>
                  <a:pt x="199057" y="520305"/>
                </a:lnTo>
                <a:lnTo>
                  <a:pt x="155957" y="499385"/>
                </a:lnTo>
                <a:lnTo>
                  <a:pt x="117192" y="475530"/>
                </a:lnTo>
                <a:lnTo>
                  <a:pt x="83196" y="449008"/>
                </a:lnTo>
                <a:lnTo>
                  <a:pt x="54406" y="420085"/>
                </a:lnTo>
                <a:lnTo>
                  <a:pt x="31256" y="389031"/>
                </a:lnTo>
                <a:lnTo>
                  <a:pt x="3617" y="321595"/>
                </a:lnTo>
                <a:lnTo>
                  <a:pt x="0" y="28575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" name="object 92"/>
          <p:cNvSpPr txBox="1"/>
          <p:nvPr/>
        </p:nvSpPr>
        <p:spPr>
          <a:xfrm>
            <a:off x="7188200" y="4398963"/>
            <a:ext cx="69850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{5,6,7}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572" name="object 93"/>
          <p:cNvSpPr>
            <a:spLocks noChangeArrowheads="1"/>
          </p:cNvSpPr>
          <p:nvPr/>
        </p:nvSpPr>
        <p:spPr bwMode="auto">
          <a:xfrm>
            <a:off x="6169025" y="4903788"/>
            <a:ext cx="1023938" cy="665162"/>
          </a:xfrm>
          <a:prstGeom prst="rect">
            <a:avLst/>
          </a:prstGeom>
          <a:blipFill dpi="0" rotWithShape="1">
            <a:blip r:embed="rId3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73" name="object 94"/>
          <p:cNvSpPr>
            <a:spLocks noChangeArrowheads="1"/>
          </p:cNvSpPr>
          <p:nvPr/>
        </p:nvSpPr>
        <p:spPr bwMode="auto">
          <a:xfrm>
            <a:off x="6896100" y="4962525"/>
            <a:ext cx="314325" cy="490538"/>
          </a:xfrm>
          <a:prstGeom prst="rect">
            <a:avLst/>
          </a:prstGeom>
          <a:blipFill dpi="0" rotWithShape="1">
            <a:blip r:embed="rId2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74" name="object 95"/>
          <p:cNvSpPr>
            <a:spLocks noChangeArrowheads="1"/>
          </p:cNvSpPr>
          <p:nvPr/>
        </p:nvSpPr>
        <p:spPr bwMode="auto">
          <a:xfrm>
            <a:off x="6151563" y="4962525"/>
            <a:ext cx="311150" cy="490538"/>
          </a:xfrm>
          <a:prstGeom prst="rect">
            <a:avLst/>
          </a:prstGeom>
          <a:blipFill dpi="0" rotWithShape="1">
            <a:blip r:embed="rId2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75" name="object 96"/>
          <p:cNvSpPr>
            <a:spLocks noChangeArrowheads="1"/>
          </p:cNvSpPr>
          <p:nvPr/>
        </p:nvSpPr>
        <p:spPr bwMode="auto">
          <a:xfrm>
            <a:off x="6215063" y="4929188"/>
            <a:ext cx="928687" cy="571500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76" name="object 97"/>
          <p:cNvSpPr>
            <a:spLocks/>
          </p:cNvSpPr>
          <p:nvPr/>
        </p:nvSpPr>
        <p:spPr bwMode="auto">
          <a:xfrm>
            <a:off x="6215063" y="4929188"/>
            <a:ext cx="928687" cy="571500"/>
          </a:xfrm>
          <a:custGeom>
            <a:avLst/>
            <a:gdLst/>
            <a:ahLst/>
            <a:cxnLst>
              <a:cxn ang="0">
                <a:pos x="0" y="285750"/>
              </a:cxn>
              <a:cxn ang="0">
                <a:pos x="14181" y="215392"/>
              </a:cxn>
              <a:cxn ang="0">
                <a:pos x="54406" y="151419"/>
              </a:cxn>
              <a:cxn ang="0">
                <a:pos x="83196" y="122497"/>
              </a:cxn>
              <a:cxn ang="0">
                <a:pos x="117192" y="95974"/>
              </a:cxn>
              <a:cxn ang="0">
                <a:pos x="155957" y="72118"/>
              </a:cxn>
              <a:cxn ang="0">
                <a:pos x="199057" y="51198"/>
              </a:cxn>
              <a:cxn ang="0">
                <a:pos x="246057" y="33481"/>
              </a:cxn>
              <a:cxn ang="0">
                <a:pos x="296522" y="19234"/>
              </a:cxn>
              <a:cxn ang="0">
                <a:pos x="350015" y="8727"/>
              </a:cxn>
              <a:cxn ang="0">
                <a:pos x="406103" y="2226"/>
              </a:cxn>
              <a:cxn ang="0">
                <a:pos x="464350" y="0"/>
              </a:cxn>
              <a:cxn ang="0">
                <a:pos x="522596" y="2226"/>
              </a:cxn>
              <a:cxn ang="0">
                <a:pos x="578683" y="8727"/>
              </a:cxn>
              <a:cxn ang="0">
                <a:pos x="632176" y="19234"/>
              </a:cxn>
              <a:cxn ang="0">
                <a:pos x="682639" y="33481"/>
              </a:cxn>
              <a:cxn ang="0">
                <a:pos x="729638" y="51198"/>
              </a:cxn>
              <a:cxn ang="0">
                <a:pos x="772736" y="72118"/>
              </a:cxn>
              <a:cxn ang="0">
                <a:pos x="811500" y="95974"/>
              </a:cxn>
              <a:cxn ang="0">
                <a:pos x="845494" y="122497"/>
              </a:cxn>
              <a:cxn ang="0">
                <a:pos x="874284" y="151419"/>
              </a:cxn>
              <a:cxn ang="0">
                <a:pos x="897432" y="182474"/>
              </a:cxn>
              <a:cxn ang="0">
                <a:pos x="925069" y="249907"/>
              </a:cxn>
              <a:cxn ang="0">
                <a:pos x="928687" y="285750"/>
              </a:cxn>
              <a:cxn ang="0">
                <a:pos x="925069" y="321595"/>
              </a:cxn>
              <a:cxn ang="0">
                <a:pos x="914506" y="356111"/>
              </a:cxn>
              <a:cxn ang="0">
                <a:pos x="874284" y="420085"/>
              </a:cxn>
              <a:cxn ang="0">
                <a:pos x="845494" y="449008"/>
              </a:cxn>
              <a:cxn ang="0">
                <a:pos x="811500" y="475530"/>
              </a:cxn>
              <a:cxn ang="0">
                <a:pos x="772736" y="499385"/>
              </a:cxn>
              <a:cxn ang="0">
                <a:pos x="729638" y="520305"/>
              </a:cxn>
              <a:cxn ang="0">
                <a:pos x="682639" y="538021"/>
              </a:cxn>
              <a:cxn ang="0">
                <a:pos x="632176" y="552266"/>
              </a:cxn>
              <a:cxn ang="0">
                <a:pos x="578683" y="562773"/>
              </a:cxn>
              <a:cxn ang="0">
                <a:pos x="522596" y="569273"/>
              </a:cxn>
              <a:cxn ang="0">
                <a:pos x="464350" y="571500"/>
              </a:cxn>
              <a:cxn ang="0">
                <a:pos x="406103" y="569273"/>
              </a:cxn>
              <a:cxn ang="0">
                <a:pos x="350015" y="562773"/>
              </a:cxn>
              <a:cxn ang="0">
                <a:pos x="296522" y="552266"/>
              </a:cxn>
              <a:cxn ang="0">
                <a:pos x="246057" y="538021"/>
              </a:cxn>
              <a:cxn ang="0">
                <a:pos x="199057" y="520305"/>
              </a:cxn>
              <a:cxn ang="0">
                <a:pos x="155957" y="499385"/>
              </a:cxn>
              <a:cxn ang="0">
                <a:pos x="117192" y="475530"/>
              </a:cxn>
              <a:cxn ang="0">
                <a:pos x="83196" y="449008"/>
              </a:cxn>
              <a:cxn ang="0">
                <a:pos x="54406" y="420085"/>
              </a:cxn>
              <a:cxn ang="0">
                <a:pos x="31256" y="389031"/>
              </a:cxn>
              <a:cxn ang="0">
                <a:pos x="3617" y="321595"/>
              </a:cxn>
              <a:cxn ang="0">
                <a:pos x="0" y="285750"/>
              </a:cxn>
            </a:cxnLst>
            <a:rect l="0" t="0" r="r" b="b"/>
            <a:pathLst>
              <a:path w="929004" h="571500">
                <a:moveTo>
                  <a:pt x="0" y="285750"/>
                </a:moveTo>
                <a:lnTo>
                  <a:pt x="14181" y="215392"/>
                </a:lnTo>
                <a:lnTo>
                  <a:pt x="54406" y="151419"/>
                </a:lnTo>
                <a:lnTo>
                  <a:pt x="83196" y="122497"/>
                </a:lnTo>
                <a:lnTo>
                  <a:pt x="117192" y="95974"/>
                </a:lnTo>
                <a:lnTo>
                  <a:pt x="155957" y="72118"/>
                </a:lnTo>
                <a:lnTo>
                  <a:pt x="199057" y="51198"/>
                </a:lnTo>
                <a:lnTo>
                  <a:pt x="246057" y="33481"/>
                </a:lnTo>
                <a:lnTo>
                  <a:pt x="296522" y="19234"/>
                </a:lnTo>
                <a:lnTo>
                  <a:pt x="350015" y="8727"/>
                </a:lnTo>
                <a:lnTo>
                  <a:pt x="406103" y="2226"/>
                </a:lnTo>
                <a:lnTo>
                  <a:pt x="464350" y="0"/>
                </a:lnTo>
                <a:lnTo>
                  <a:pt x="522596" y="2226"/>
                </a:lnTo>
                <a:lnTo>
                  <a:pt x="578683" y="8727"/>
                </a:lnTo>
                <a:lnTo>
                  <a:pt x="632176" y="19234"/>
                </a:lnTo>
                <a:lnTo>
                  <a:pt x="682639" y="33481"/>
                </a:lnTo>
                <a:lnTo>
                  <a:pt x="729638" y="51198"/>
                </a:lnTo>
                <a:lnTo>
                  <a:pt x="772736" y="72118"/>
                </a:lnTo>
                <a:lnTo>
                  <a:pt x="811500" y="95974"/>
                </a:lnTo>
                <a:lnTo>
                  <a:pt x="845494" y="122497"/>
                </a:lnTo>
                <a:lnTo>
                  <a:pt x="874284" y="151419"/>
                </a:lnTo>
                <a:lnTo>
                  <a:pt x="897432" y="182474"/>
                </a:lnTo>
                <a:lnTo>
                  <a:pt x="925069" y="249907"/>
                </a:lnTo>
                <a:lnTo>
                  <a:pt x="928687" y="285750"/>
                </a:lnTo>
                <a:lnTo>
                  <a:pt x="925069" y="321595"/>
                </a:lnTo>
                <a:lnTo>
                  <a:pt x="914506" y="356111"/>
                </a:lnTo>
                <a:lnTo>
                  <a:pt x="874284" y="420085"/>
                </a:lnTo>
                <a:lnTo>
                  <a:pt x="845494" y="449008"/>
                </a:lnTo>
                <a:lnTo>
                  <a:pt x="811500" y="475530"/>
                </a:lnTo>
                <a:lnTo>
                  <a:pt x="772736" y="499385"/>
                </a:lnTo>
                <a:lnTo>
                  <a:pt x="729638" y="520305"/>
                </a:lnTo>
                <a:lnTo>
                  <a:pt x="682639" y="538021"/>
                </a:lnTo>
                <a:lnTo>
                  <a:pt x="632176" y="552266"/>
                </a:lnTo>
                <a:lnTo>
                  <a:pt x="578683" y="562773"/>
                </a:lnTo>
                <a:lnTo>
                  <a:pt x="522596" y="569273"/>
                </a:lnTo>
                <a:lnTo>
                  <a:pt x="464350" y="571500"/>
                </a:lnTo>
                <a:lnTo>
                  <a:pt x="406103" y="569273"/>
                </a:lnTo>
                <a:lnTo>
                  <a:pt x="350015" y="562773"/>
                </a:lnTo>
                <a:lnTo>
                  <a:pt x="296522" y="552266"/>
                </a:lnTo>
                <a:lnTo>
                  <a:pt x="246057" y="538021"/>
                </a:lnTo>
                <a:lnTo>
                  <a:pt x="199057" y="520305"/>
                </a:lnTo>
                <a:lnTo>
                  <a:pt x="155957" y="499385"/>
                </a:lnTo>
                <a:lnTo>
                  <a:pt x="117192" y="475530"/>
                </a:lnTo>
                <a:lnTo>
                  <a:pt x="83196" y="449008"/>
                </a:lnTo>
                <a:lnTo>
                  <a:pt x="54406" y="420085"/>
                </a:lnTo>
                <a:lnTo>
                  <a:pt x="31256" y="389031"/>
                </a:lnTo>
                <a:lnTo>
                  <a:pt x="3617" y="321595"/>
                </a:lnTo>
                <a:lnTo>
                  <a:pt x="0" y="28575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8" name="object 98"/>
          <p:cNvSpPr txBox="1"/>
          <p:nvPr/>
        </p:nvSpPr>
        <p:spPr>
          <a:xfrm>
            <a:off x="6330950" y="5041900"/>
            <a:ext cx="69850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{5,6,8}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578" name="object 99"/>
          <p:cNvSpPr>
            <a:spLocks noChangeArrowheads="1"/>
          </p:cNvSpPr>
          <p:nvPr/>
        </p:nvSpPr>
        <p:spPr bwMode="auto">
          <a:xfrm>
            <a:off x="7883525" y="4903788"/>
            <a:ext cx="1023938" cy="665162"/>
          </a:xfrm>
          <a:prstGeom prst="rect">
            <a:avLst/>
          </a:prstGeom>
          <a:blipFill dpi="0" rotWithShape="1">
            <a:blip r:embed="rId3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79" name="object 100"/>
          <p:cNvSpPr>
            <a:spLocks noChangeArrowheads="1"/>
          </p:cNvSpPr>
          <p:nvPr/>
        </p:nvSpPr>
        <p:spPr bwMode="auto">
          <a:xfrm>
            <a:off x="8610600" y="4962525"/>
            <a:ext cx="314325" cy="490538"/>
          </a:xfrm>
          <a:prstGeom prst="rect">
            <a:avLst/>
          </a:prstGeom>
          <a:blipFill dpi="0" rotWithShape="1">
            <a:blip r:embed="rId2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80" name="object 101"/>
          <p:cNvSpPr>
            <a:spLocks noChangeArrowheads="1"/>
          </p:cNvSpPr>
          <p:nvPr/>
        </p:nvSpPr>
        <p:spPr bwMode="auto">
          <a:xfrm>
            <a:off x="7866063" y="4962525"/>
            <a:ext cx="311150" cy="490538"/>
          </a:xfrm>
          <a:prstGeom prst="rect">
            <a:avLst/>
          </a:prstGeom>
          <a:blipFill dpi="0" rotWithShape="1">
            <a:blip r:embed="rId2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81" name="object 102"/>
          <p:cNvSpPr>
            <a:spLocks noChangeArrowheads="1"/>
          </p:cNvSpPr>
          <p:nvPr/>
        </p:nvSpPr>
        <p:spPr bwMode="auto">
          <a:xfrm>
            <a:off x="7929563" y="4929188"/>
            <a:ext cx="928687" cy="571500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82" name="object 103"/>
          <p:cNvSpPr>
            <a:spLocks/>
          </p:cNvSpPr>
          <p:nvPr/>
        </p:nvSpPr>
        <p:spPr bwMode="auto">
          <a:xfrm>
            <a:off x="7929563" y="4929188"/>
            <a:ext cx="928687" cy="571500"/>
          </a:xfrm>
          <a:custGeom>
            <a:avLst/>
            <a:gdLst/>
            <a:ahLst/>
            <a:cxnLst>
              <a:cxn ang="0">
                <a:pos x="0" y="285750"/>
              </a:cxn>
              <a:cxn ang="0">
                <a:pos x="14181" y="215392"/>
              </a:cxn>
              <a:cxn ang="0">
                <a:pos x="54406" y="151419"/>
              </a:cxn>
              <a:cxn ang="0">
                <a:pos x="83196" y="122497"/>
              </a:cxn>
              <a:cxn ang="0">
                <a:pos x="117192" y="95974"/>
              </a:cxn>
              <a:cxn ang="0">
                <a:pos x="155957" y="72118"/>
              </a:cxn>
              <a:cxn ang="0">
                <a:pos x="199057" y="51198"/>
              </a:cxn>
              <a:cxn ang="0">
                <a:pos x="246057" y="33481"/>
              </a:cxn>
              <a:cxn ang="0">
                <a:pos x="296522" y="19234"/>
              </a:cxn>
              <a:cxn ang="0">
                <a:pos x="350015" y="8727"/>
              </a:cxn>
              <a:cxn ang="0">
                <a:pos x="406103" y="2226"/>
              </a:cxn>
              <a:cxn ang="0">
                <a:pos x="464350" y="0"/>
              </a:cxn>
              <a:cxn ang="0">
                <a:pos x="522596" y="2226"/>
              </a:cxn>
              <a:cxn ang="0">
                <a:pos x="578684" y="8727"/>
              </a:cxn>
              <a:cxn ang="0">
                <a:pos x="632178" y="19234"/>
              </a:cxn>
              <a:cxn ang="0">
                <a:pos x="682642" y="33481"/>
              </a:cxn>
              <a:cxn ang="0">
                <a:pos x="729642" y="51198"/>
              </a:cxn>
              <a:cxn ang="0">
                <a:pos x="772742" y="72118"/>
              </a:cxn>
              <a:cxn ang="0">
                <a:pos x="811507" y="95974"/>
              </a:cxn>
              <a:cxn ang="0">
                <a:pos x="845503" y="122497"/>
              </a:cxn>
              <a:cxn ang="0">
                <a:pos x="874293" y="151419"/>
              </a:cxn>
              <a:cxn ang="0">
                <a:pos x="897443" y="182474"/>
              </a:cxn>
              <a:cxn ang="0">
                <a:pos x="925082" y="249907"/>
              </a:cxn>
              <a:cxn ang="0">
                <a:pos x="928700" y="285750"/>
              </a:cxn>
              <a:cxn ang="0">
                <a:pos x="925082" y="321595"/>
              </a:cxn>
              <a:cxn ang="0">
                <a:pos x="914518" y="356111"/>
              </a:cxn>
              <a:cxn ang="0">
                <a:pos x="874293" y="420085"/>
              </a:cxn>
              <a:cxn ang="0">
                <a:pos x="845503" y="449008"/>
              </a:cxn>
              <a:cxn ang="0">
                <a:pos x="811507" y="475530"/>
              </a:cxn>
              <a:cxn ang="0">
                <a:pos x="772742" y="499385"/>
              </a:cxn>
              <a:cxn ang="0">
                <a:pos x="729642" y="520305"/>
              </a:cxn>
              <a:cxn ang="0">
                <a:pos x="682642" y="538021"/>
              </a:cxn>
              <a:cxn ang="0">
                <a:pos x="632178" y="552266"/>
              </a:cxn>
              <a:cxn ang="0">
                <a:pos x="578684" y="562773"/>
              </a:cxn>
              <a:cxn ang="0">
                <a:pos x="522596" y="569273"/>
              </a:cxn>
              <a:cxn ang="0">
                <a:pos x="464350" y="571500"/>
              </a:cxn>
              <a:cxn ang="0">
                <a:pos x="406103" y="569273"/>
              </a:cxn>
              <a:cxn ang="0">
                <a:pos x="350015" y="562773"/>
              </a:cxn>
              <a:cxn ang="0">
                <a:pos x="296522" y="552266"/>
              </a:cxn>
              <a:cxn ang="0">
                <a:pos x="246057" y="538021"/>
              </a:cxn>
              <a:cxn ang="0">
                <a:pos x="199057" y="520305"/>
              </a:cxn>
              <a:cxn ang="0">
                <a:pos x="155957" y="499385"/>
              </a:cxn>
              <a:cxn ang="0">
                <a:pos x="117192" y="475530"/>
              </a:cxn>
              <a:cxn ang="0">
                <a:pos x="83196" y="449008"/>
              </a:cxn>
              <a:cxn ang="0">
                <a:pos x="54406" y="420085"/>
              </a:cxn>
              <a:cxn ang="0">
                <a:pos x="31256" y="389031"/>
              </a:cxn>
              <a:cxn ang="0">
                <a:pos x="3617" y="321595"/>
              </a:cxn>
              <a:cxn ang="0">
                <a:pos x="0" y="285750"/>
              </a:cxn>
            </a:cxnLst>
            <a:rect l="0" t="0" r="r" b="b"/>
            <a:pathLst>
              <a:path w="929004" h="571500">
                <a:moveTo>
                  <a:pt x="0" y="285750"/>
                </a:moveTo>
                <a:lnTo>
                  <a:pt x="14181" y="215392"/>
                </a:lnTo>
                <a:lnTo>
                  <a:pt x="54406" y="151419"/>
                </a:lnTo>
                <a:lnTo>
                  <a:pt x="83196" y="122497"/>
                </a:lnTo>
                <a:lnTo>
                  <a:pt x="117192" y="95974"/>
                </a:lnTo>
                <a:lnTo>
                  <a:pt x="155957" y="72118"/>
                </a:lnTo>
                <a:lnTo>
                  <a:pt x="199057" y="51198"/>
                </a:lnTo>
                <a:lnTo>
                  <a:pt x="246057" y="33481"/>
                </a:lnTo>
                <a:lnTo>
                  <a:pt x="296522" y="19234"/>
                </a:lnTo>
                <a:lnTo>
                  <a:pt x="350015" y="8727"/>
                </a:lnTo>
                <a:lnTo>
                  <a:pt x="406103" y="2226"/>
                </a:lnTo>
                <a:lnTo>
                  <a:pt x="464350" y="0"/>
                </a:lnTo>
                <a:lnTo>
                  <a:pt x="522596" y="2226"/>
                </a:lnTo>
                <a:lnTo>
                  <a:pt x="578684" y="8727"/>
                </a:lnTo>
                <a:lnTo>
                  <a:pt x="632178" y="19234"/>
                </a:lnTo>
                <a:lnTo>
                  <a:pt x="682642" y="33481"/>
                </a:lnTo>
                <a:lnTo>
                  <a:pt x="729642" y="51198"/>
                </a:lnTo>
                <a:lnTo>
                  <a:pt x="772742" y="72118"/>
                </a:lnTo>
                <a:lnTo>
                  <a:pt x="811507" y="95974"/>
                </a:lnTo>
                <a:lnTo>
                  <a:pt x="845503" y="122497"/>
                </a:lnTo>
                <a:lnTo>
                  <a:pt x="874293" y="151419"/>
                </a:lnTo>
                <a:lnTo>
                  <a:pt x="897443" y="182474"/>
                </a:lnTo>
                <a:lnTo>
                  <a:pt x="925082" y="249907"/>
                </a:lnTo>
                <a:lnTo>
                  <a:pt x="928700" y="285750"/>
                </a:lnTo>
                <a:lnTo>
                  <a:pt x="925082" y="321595"/>
                </a:lnTo>
                <a:lnTo>
                  <a:pt x="914518" y="356111"/>
                </a:lnTo>
                <a:lnTo>
                  <a:pt x="874293" y="420085"/>
                </a:lnTo>
                <a:lnTo>
                  <a:pt x="845503" y="449008"/>
                </a:lnTo>
                <a:lnTo>
                  <a:pt x="811507" y="475530"/>
                </a:lnTo>
                <a:lnTo>
                  <a:pt x="772742" y="499385"/>
                </a:lnTo>
                <a:lnTo>
                  <a:pt x="729642" y="520305"/>
                </a:lnTo>
                <a:lnTo>
                  <a:pt x="682642" y="538021"/>
                </a:lnTo>
                <a:lnTo>
                  <a:pt x="632178" y="552266"/>
                </a:lnTo>
                <a:lnTo>
                  <a:pt x="578684" y="562773"/>
                </a:lnTo>
                <a:lnTo>
                  <a:pt x="522596" y="569273"/>
                </a:lnTo>
                <a:lnTo>
                  <a:pt x="464350" y="571500"/>
                </a:lnTo>
                <a:lnTo>
                  <a:pt x="406103" y="569273"/>
                </a:lnTo>
                <a:lnTo>
                  <a:pt x="350015" y="562773"/>
                </a:lnTo>
                <a:lnTo>
                  <a:pt x="296522" y="552266"/>
                </a:lnTo>
                <a:lnTo>
                  <a:pt x="246057" y="538021"/>
                </a:lnTo>
                <a:lnTo>
                  <a:pt x="199057" y="520305"/>
                </a:lnTo>
                <a:lnTo>
                  <a:pt x="155957" y="499385"/>
                </a:lnTo>
                <a:lnTo>
                  <a:pt x="117192" y="475530"/>
                </a:lnTo>
                <a:lnTo>
                  <a:pt x="83196" y="449008"/>
                </a:lnTo>
                <a:lnTo>
                  <a:pt x="54406" y="420085"/>
                </a:lnTo>
                <a:lnTo>
                  <a:pt x="31256" y="389031"/>
                </a:lnTo>
                <a:lnTo>
                  <a:pt x="3617" y="321595"/>
                </a:lnTo>
                <a:lnTo>
                  <a:pt x="0" y="28575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" name="object 104"/>
          <p:cNvSpPr txBox="1"/>
          <p:nvPr/>
        </p:nvSpPr>
        <p:spPr>
          <a:xfrm>
            <a:off x="8045450" y="5041900"/>
            <a:ext cx="69850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{5,7,8}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584" name="object 105"/>
          <p:cNvSpPr>
            <a:spLocks noChangeArrowheads="1"/>
          </p:cNvSpPr>
          <p:nvPr/>
        </p:nvSpPr>
        <p:spPr bwMode="auto">
          <a:xfrm>
            <a:off x="7026275" y="5545138"/>
            <a:ext cx="1023938" cy="666750"/>
          </a:xfrm>
          <a:prstGeom prst="rect">
            <a:avLst/>
          </a:prstGeom>
          <a:blipFill dpi="0" rotWithShape="1">
            <a:blip r:embed="rId3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85" name="object 106"/>
          <p:cNvSpPr>
            <a:spLocks noChangeArrowheads="1"/>
          </p:cNvSpPr>
          <p:nvPr/>
        </p:nvSpPr>
        <p:spPr bwMode="auto">
          <a:xfrm>
            <a:off x="7753350" y="5605463"/>
            <a:ext cx="314325" cy="490537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86" name="object 107"/>
          <p:cNvSpPr>
            <a:spLocks noChangeArrowheads="1"/>
          </p:cNvSpPr>
          <p:nvPr/>
        </p:nvSpPr>
        <p:spPr bwMode="auto">
          <a:xfrm>
            <a:off x="7008813" y="5605463"/>
            <a:ext cx="311150" cy="490537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87" name="object 108"/>
          <p:cNvSpPr>
            <a:spLocks noChangeArrowheads="1"/>
          </p:cNvSpPr>
          <p:nvPr/>
        </p:nvSpPr>
        <p:spPr bwMode="auto">
          <a:xfrm>
            <a:off x="7072313" y="5572125"/>
            <a:ext cx="928687" cy="571500"/>
          </a:xfrm>
          <a:prstGeom prst="rect">
            <a:avLst/>
          </a:prstGeom>
          <a:blipFill dpi="0" rotWithShape="1">
            <a:blip r:embed="rId3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88" name="object 109"/>
          <p:cNvSpPr>
            <a:spLocks/>
          </p:cNvSpPr>
          <p:nvPr/>
        </p:nvSpPr>
        <p:spPr bwMode="auto">
          <a:xfrm>
            <a:off x="7072313" y="5572125"/>
            <a:ext cx="928687" cy="571500"/>
          </a:xfrm>
          <a:custGeom>
            <a:avLst/>
            <a:gdLst/>
            <a:ahLst/>
            <a:cxnLst>
              <a:cxn ang="0">
                <a:pos x="0" y="285749"/>
              </a:cxn>
              <a:cxn ang="0">
                <a:pos x="14181" y="215392"/>
              </a:cxn>
              <a:cxn ang="0">
                <a:pos x="54406" y="151419"/>
              </a:cxn>
              <a:cxn ang="0">
                <a:pos x="83196" y="122497"/>
              </a:cxn>
              <a:cxn ang="0">
                <a:pos x="117192" y="95974"/>
              </a:cxn>
              <a:cxn ang="0">
                <a:pos x="155957" y="72118"/>
              </a:cxn>
              <a:cxn ang="0">
                <a:pos x="199057" y="51198"/>
              </a:cxn>
              <a:cxn ang="0">
                <a:pos x="246057" y="33481"/>
              </a:cxn>
              <a:cxn ang="0">
                <a:pos x="296522" y="19234"/>
              </a:cxn>
              <a:cxn ang="0">
                <a:pos x="350015" y="8727"/>
              </a:cxn>
              <a:cxn ang="0">
                <a:pos x="406103" y="2226"/>
              </a:cxn>
              <a:cxn ang="0">
                <a:pos x="464350" y="0"/>
              </a:cxn>
              <a:cxn ang="0">
                <a:pos x="522596" y="2226"/>
              </a:cxn>
              <a:cxn ang="0">
                <a:pos x="578683" y="8727"/>
              </a:cxn>
              <a:cxn ang="0">
                <a:pos x="632176" y="19234"/>
              </a:cxn>
              <a:cxn ang="0">
                <a:pos x="682639" y="33481"/>
              </a:cxn>
              <a:cxn ang="0">
                <a:pos x="729638" y="51198"/>
              </a:cxn>
              <a:cxn ang="0">
                <a:pos x="772736" y="72118"/>
              </a:cxn>
              <a:cxn ang="0">
                <a:pos x="811500" y="95974"/>
              </a:cxn>
              <a:cxn ang="0">
                <a:pos x="845494" y="122497"/>
              </a:cxn>
              <a:cxn ang="0">
                <a:pos x="874284" y="151419"/>
              </a:cxn>
              <a:cxn ang="0">
                <a:pos x="897432" y="182474"/>
              </a:cxn>
              <a:cxn ang="0">
                <a:pos x="925069" y="249907"/>
              </a:cxn>
              <a:cxn ang="0">
                <a:pos x="928687" y="285749"/>
              </a:cxn>
              <a:cxn ang="0">
                <a:pos x="925069" y="321595"/>
              </a:cxn>
              <a:cxn ang="0">
                <a:pos x="914506" y="356111"/>
              </a:cxn>
              <a:cxn ang="0">
                <a:pos x="874284" y="420085"/>
              </a:cxn>
              <a:cxn ang="0">
                <a:pos x="845494" y="449008"/>
              </a:cxn>
              <a:cxn ang="0">
                <a:pos x="811500" y="475530"/>
              </a:cxn>
              <a:cxn ang="0">
                <a:pos x="772736" y="499385"/>
              </a:cxn>
              <a:cxn ang="0">
                <a:pos x="729638" y="520305"/>
              </a:cxn>
              <a:cxn ang="0">
                <a:pos x="682639" y="538021"/>
              </a:cxn>
              <a:cxn ang="0">
                <a:pos x="632176" y="552266"/>
              </a:cxn>
              <a:cxn ang="0">
                <a:pos x="578683" y="562773"/>
              </a:cxn>
              <a:cxn ang="0">
                <a:pos x="522596" y="569273"/>
              </a:cxn>
              <a:cxn ang="0">
                <a:pos x="464350" y="571499"/>
              </a:cxn>
              <a:cxn ang="0">
                <a:pos x="406103" y="569273"/>
              </a:cxn>
              <a:cxn ang="0">
                <a:pos x="350015" y="562773"/>
              </a:cxn>
              <a:cxn ang="0">
                <a:pos x="296522" y="552266"/>
              </a:cxn>
              <a:cxn ang="0">
                <a:pos x="246057" y="538021"/>
              </a:cxn>
              <a:cxn ang="0">
                <a:pos x="199057" y="520305"/>
              </a:cxn>
              <a:cxn ang="0">
                <a:pos x="155957" y="499385"/>
              </a:cxn>
              <a:cxn ang="0">
                <a:pos x="117192" y="475530"/>
              </a:cxn>
              <a:cxn ang="0">
                <a:pos x="83196" y="449008"/>
              </a:cxn>
              <a:cxn ang="0">
                <a:pos x="54406" y="420085"/>
              </a:cxn>
              <a:cxn ang="0">
                <a:pos x="31256" y="389031"/>
              </a:cxn>
              <a:cxn ang="0">
                <a:pos x="3617" y="321595"/>
              </a:cxn>
              <a:cxn ang="0">
                <a:pos x="0" y="285749"/>
              </a:cxn>
            </a:cxnLst>
            <a:rect l="0" t="0" r="r" b="b"/>
            <a:pathLst>
              <a:path w="929004" h="571500">
                <a:moveTo>
                  <a:pt x="0" y="285749"/>
                </a:moveTo>
                <a:lnTo>
                  <a:pt x="14181" y="215392"/>
                </a:lnTo>
                <a:lnTo>
                  <a:pt x="54406" y="151419"/>
                </a:lnTo>
                <a:lnTo>
                  <a:pt x="83196" y="122497"/>
                </a:lnTo>
                <a:lnTo>
                  <a:pt x="117192" y="95974"/>
                </a:lnTo>
                <a:lnTo>
                  <a:pt x="155957" y="72118"/>
                </a:lnTo>
                <a:lnTo>
                  <a:pt x="199057" y="51198"/>
                </a:lnTo>
                <a:lnTo>
                  <a:pt x="246057" y="33481"/>
                </a:lnTo>
                <a:lnTo>
                  <a:pt x="296522" y="19234"/>
                </a:lnTo>
                <a:lnTo>
                  <a:pt x="350015" y="8727"/>
                </a:lnTo>
                <a:lnTo>
                  <a:pt x="406103" y="2226"/>
                </a:lnTo>
                <a:lnTo>
                  <a:pt x="464350" y="0"/>
                </a:lnTo>
                <a:lnTo>
                  <a:pt x="522596" y="2226"/>
                </a:lnTo>
                <a:lnTo>
                  <a:pt x="578683" y="8727"/>
                </a:lnTo>
                <a:lnTo>
                  <a:pt x="632176" y="19234"/>
                </a:lnTo>
                <a:lnTo>
                  <a:pt x="682639" y="33481"/>
                </a:lnTo>
                <a:lnTo>
                  <a:pt x="729638" y="51198"/>
                </a:lnTo>
                <a:lnTo>
                  <a:pt x="772736" y="72118"/>
                </a:lnTo>
                <a:lnTo>
                  <a:pt x="811500" y="95974"/>
                </a:lnTo>
                <a:lnTo>
                  <a:pt x="845494" y="122497"/>
                </a:lnTo>
                <a:lnTo>
                  <a:pt x="874284" y="151419"/>
                </a:lnTo>
                <a:lnTo>
                  <a:pt x="897432" y="182474"/>
                </a:lnTo>
                <a:lnTo>
                  <a:pt x="925069" y="249907"/>
                </a:lnTo>
                <a:lnTo>
                  <a:pt x="928687" y="285749"/>
                </a:lnTo>
                <a:lnTo>
                  <a:pt x="925069" y="321595"/>
                </a:lnTo>
                <a:lnTo>
                  <a:pt x="914506" y="356111"/>
                </a:lnTo>
                <a:lnTo>
                  <a:pt x="874284" y="420085"/>
                </a:lnTo>
                <a:lnTo>
                  <a:pt x="845494" y="449008"/>
                </a:lnTo>
                <a:lnTo>
                  <a:pt x="811500" y="475530"/>
                </a:lnTo>
                <a:lnTo>
                  <a:pt x="772736" y="499385"/>
                </a:lnTo>
                <a:lnTo>
                  <a:pt x="729638" y="520305"/>
                </a:lnTo>
                <a:lnTo>
                  <a:pt x="682639" y="538021"/>
                </a:lnTo>
                <a:lnTo>
                  <a:pt x="632176" y="552266"/>
                </a:lnTo>
                <a:lnTo>
                  <a:pt x="578683" y="562773"/>
                </a:lnTo>
                <a:lnTo>
                  <a:pt x="522596" y="569273"/>
                </a:lnTo>
                <a:lnTo>
                  <a:pt x="464350" y="571499"/>
                </a:lnTo>
                <a:lnTo>
                  <a:pt x="406103" y="569273"/>
                </a:lnTo>
                <a:lnTo>
                  <a:pt x="350015" y="562773"/>
                </a:lnTo>
                <a:lnTo>
                  <a:pt x="296522" y="552266"/>
                </a:lnTo>
                <a:lnTo>
                  <a:pt x="246057" y="538021"/>
                </a:lnTo>
                <a:lnTo>
                  <a:pt x="199057" y="520305"/>
                </a:lnTo>
                <a:lnTo>
                  <a:pt x="155957" y="499385"/>
                </a:lnTo>
                <a:lnTo>
                  <a:pt x="117192" y="475530"/>
                </a:lnTo>
                <a:lnTo>
                  <a:pt x="83196" y="449008"/>
                </a:lnTo>
                <a:lnTo>
                  <a:pt x="54406" y="420085"/>
                </a:lnTo>
                <a:lnTo>
                  <a:pt x="31256" y="389031"/>
                </a:lnTo>
                <a:lnTo>
                  <a:pt x="3617" y="321595"/>
                </a:lnTo>
                <a:lnTo>
                  <a:pt x="0" y="285749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" name="object 110"/>
          <p:cNvSpPr txBox="1"/>
          <p:nvPr/>
        </p:nvSpPr>
        <p:spPr>
          <a:xfrm>
            <a:off x="7188200" y="5684838"/>
            <a:ext cx="69850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{6,7,8}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590" name="object 111"/>
          <p:cNvSpPr>
            <a:spLocks/>
          </p:cNvSpPr>
          <p:nvPr/>
        </p:nvSpPr>
        <p:spPr bwMode="auto">
          <a:xfrm>
            <a:off x="6323013" y="4572000"/>
            <a:ext cx="357187" cy="357188"/>
          </a:xfrm>
          <a:custGeom>
            <a:avLst/>
            <a:gdLst/>
            <a:ahLst/>
            <a:cxnLst>
              <a:cxn ang="0">
                <a:pos x="357187" y="357187"/>
              </a:cxn>
              <a:cxn ang="0">
                <a:pos x="0" y="0"/>
              </a:cxn>
            </a:cxnLst>
            <a:rect l="0" t="0" r="r" b="b"/>
            <a:pathLst>
              <a:path w="357504" h="357504">
                <a:moveTo>
                  <a:pt x="357187" y="35718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91" name="object 112"/>
          <p:cNvSpPr>
            <a:spLocks/>
          </p:cNvSpPr>
          <p:nvPr/>
        </p:nvSpPr>
        <p:spPr bwMode="auto">
          <a:xfrm>
            <a:off x="6786563" y="4286250"/>
            <a:ext cx="422275" cy="84138"/>
          </a:xfrm>
          <a:custGeom>
            <a:avLst/>
            <a:gdLst/>
            <a:ahLst/>
            <a:cxnLst>
              <a:cxn ang="0">
                <a:pos x="421754" y="83693"/>
              </a:cxn>
              <a:cxn ang="0">
                <a:pos x="0" y="0"/>
              </a:cxn>
            </a:cxnLst>
            <a:rect l="0" t="0" r="r" b="b"/>
            <a:pathLst>
              <a:path w="422275" h="83820">
                <a:moveTo>
                  <a:pt x="421754" y="83693"/>
                </a:moveTo>
                <a:lnTo>
                  <a:pt x="0" y="0"/>
                </a:lnTo>
              </a:path>
            </a:pathLst>
          </a:custGeom>
          <a:noFill/>
          <a:ln w="28574">
            <a:solidFill>
              <a:srgbClr val="00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92" name="object 113"/>
          <p:cNvSpPr>
            <a:spLocks/>
          </p:cNvSpPr>
          <p:nvPr/>
        </p:nvSpPr>
        <p:spPr bwMode="auto">
          <a:xfrm>
            <a:off x="7007225" y="4773613"/>
            <a:ext cx="201613" cy="239712"/>
          </a:xfrm>
          <a:custGeom>
            <a:avLst/>
            <a:gdLst/>
            <a:ahLst/>
            <a:cxnLst>
              <a:cxn ang="0">
                <a:pos x="0" y="238823"/>
              </a:cxn>
              <a:cxn ang="0">
                <a:pos x="200571" y="0"/>
              </a:cxn>
            </a:cxnLst>
            <a:rect l="0" t="0" r="r" b="b"/>
            <a:pathLst>
              <a:path w="200659" h="239395">
                <a:moveTo>
                  <a:pt x="0" y="238823"/>
                </a:moveTo>
                <a:lnTo>
                  <a:pt x="200571" y="0"/>
                </a:lnTo>
              </a:path>
            </a:pathLst>
          </a:cu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93" name="object 114"/>
          <p:cNvSpPr>
            <a:spLocks/>
          </p:cNvSpPr>
          <p:nvPr/>
        </p:nvSpPr>
        <p:spPr bwMode="auto">
          <a:xfrm>
            <a:off x="7864475" y="4773613"/>
            <a:ext cx="201613" cy="239712"/>
          </a:xfrm>
          <a:custGeom>
            <a:avLst/>
            <a:gdLst/>
            <a:ahLst/>
            <a:cxnLst>
              <a:cxn ang="0">
                <a:pos x="200571" y="238823"/>
              </a:cxn>
              <a:cxn ang="0">
                <a:pos x="0" y="0"/>
              </a:cxn>
            </a:cxnLst>
            <a:rect l="0" t="0" r="r" b="b"/>
            <a:pathLst>
              <a:path w="200659" h="239395">
                <a:moveTo>
                  <a:pt x="200571" y="238823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94" name="object 115"/>
          <p:cNvSpPr>
            <a:spLocks/>
          </p:cNvSpPr>
          <p:nvPr/>
        </p:nvSpPr>
        <p:spPr bwMode="auto">
          <a:xfrm>
            <a:off x="7535863" y="4859338"/>
            <a:ext cx="1587" cy="714375"/>
          </a:xfrm>
          <a:custGeom>
            <a:avLst/>
            <a:gdLst/>
            <a:ahLst/>
            <a:cxnLst>
              <a:cxn ang="0">
                <a:pos x="0" y="714375"/>
              </a:cxn>
              <a:cxn ang="0">
                <a:pos x="1587" y="0"/>
              </a:cxn>
            </a:cxnLst>
            <a:rect l="0" t="0" r="r" b="b"/>
            <a:pathLst>
              <a:path w="1904" h="714375">
                <a:moveTo>
                  <a:pt x="0" y="714375"/>
                </a:moveTo>
                <a:lnTo>
                  <a:pt x="1587" y="0"/>
                </a:lnTo>
              </a:path>
            </a:pathLst>
          </a:cu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95" name="object 116"/>
          <p:cNvSpPr>
            <a:spLocks/>
          </p:cNvSpPr>
          <p:nvPr/>
        </p:nvSpPr>
        <p:spPr bwMode="auto">
          <a:xfrm>
            <a:off x="7143750" y="5214938"/>
            <a:ext cx="785813" cy="1587"/>
          </a:xfrm>
          <a:custGeom>
            <a:avLst/>
            <a:gdLst/>
            <a:ahLst/>
            <a:cxnLst>
              <a:cxn ang="0">
                <a:pos x="785812" y="1587"/>
              </a:cxn>
              <a:cxn ang="0">
                <a:pos x="0" y="0"/>
              </a:cxn>
            </a:cxnLst>
            <a:rect l="0" t="0" r="r" b="b"/>
            <a:pathLst>
              <a:path w="786129" h="1904">
                <a:moveTo>
                  <a:pt x="785812" y="158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96" name="object 117"/>
          <p:cNvSpPr>
            <a:spLocks/>
          </p:cNvSpPr>
          <p:nvPr/>
        </p:nvSpPr>
        <p:spPr bwMode="auto">
          <a:xfrm>
            <a:off x="7007225" y="5416550"/>
            <a:ext cx="201613" cy="239713"/>
          </a:xfrm>
          <a:custGeom>
            <a:avLst/>
            <a:gdLst/>
            <a:ahLst/>
            <a:cxnLst>
              <a:cxn ang="0">
                <a:pos x="200571" y="238823"/>
              </a:cxn>
              <a:cxn ang="0">
                <a:pos x="0" y="0"/>
              </a:cxn>
            </a:cxnLst>
            <a:rect l="0" t="0" r="r" b="b"/>
            <a:pathLst>
              <a:path w="200659" h="239395">
                <a:moveTo>
                  <a:pt x="200571" y="238823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97" name="object 118"/>
          <p:cNvSpPr>
            <a:spLocks/>
          </p:cNvSpPr>
          <p:nvPr/>
        </p:nvSpPr>
        <p:spPr bwMode="auto">
          <a:xfrm>
            <a:off x="7864475" y="5416550"/>
            <a:ext cx="201613" cy="239713"/>
          </a:xfrm>
          <a:custGeom>
            <a:avLst/>
            <a:gdLst/>
            <a:ahLst/>
            <a:cxnLst>
              <a:cxn ang="0">
                <a:pos x="0" y="238823"/>
              </a:cxn>
              <a:cxn ang="0">
                <a:pos x="200571" y="0"/>
              </a:cxn>
            </a:cxnLst>
            <a:rect l="0" t="0" r="r" b="b"/>
            <a:pathLst>
              <a:path w="200659" h="239395">
                <a:moveTo>
                  <a:pt x="0" y="238823"/>
                </a:moveTo>
                <a:lnTo>
                  <a:pt x="200571" y="0"/>
                </a:lnTo>
              </a:path>
            </a:pathLst>
          </a:cu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98" name="object 119"/>
          <p:cNvSpPr>
            <a:spLocks noChangeArrowheads="1"/>
          </p:cNvSpPr>
          <p:nvPr/>
        </p:nvSpPr>
        <p:spPr bwMode="auto">
          <a:xfrm>
            <a:off x="3381375" y="4762500"/>
            <a:ext cx="738188" cy="450850"/>
          </a:xfrm>
          <a:prstGeom prst="rect">
            <a:avLst/>
          </a:prstGeom>
          <a:blipFill dpi="0" rotWithShape="1">
            <a:blip r:embed="rId3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25450" y="4481513"/>
            <a:ext cx="2473325" cy="727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7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Communities:</a:t>
            </a:r>
            <a:endParaRPr sz="2400">
              <a:latin typeface="Calibri"/>
              <a:cs typeface="Calibri"/>
            </a:endParaRPr>
          </a:p>
          <a:p>
            <a:pPr marL="12700" fontAlgn="auto">
              <a:lnSpc>
                <a:spcPts val="27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Calibri"/>
                <a:cs typeface="Calibri"/>
              </a:rPr>
              <a:t>{1,2,3,4},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{4,5,6,7,8}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1" name="object 121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8: Community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Detection</a:t>
            </a:r>
          </a:p>
        </p:txBody>
      </p:sp>
      <p:sp>
        <p:nvSpPr>
          <p:cNvPr id="20601" name="object 1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62A65E0E-CFDE-45DD-852A-6A15B4F31484}" type="slidenum">
              <a:rPr lang="th-TH"/>
              <a:pPr marL="25400"/>
              <a:t>14</a:t>
            </a:fld>
            <a:endParaRPr lang="th-TH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09663"/>
            <a:ext cx="8064500" cy="23447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Any node in a group should be </a:t>
            </a:r>
            <a:r>
              <a:rPr lang="th-TH" sz="240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reachable in </a:t>
            </a:r>
            <a:r>
              <a:rPr lang="th-TH" sz="24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th-TH" sz="240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hops</a:t>
            </a:r>
            <a:r>
              <a:rPr lang="th-TH" sz="2400">
                <a:latin typeface="Tahoma" pitchFamily="34" charset="0"/>
                <a:cs typeface="Tahoma" pitchFamily="34" charset="0"/>
              </a:rPr>
              <a:t>.</a:t>
            </a:r>
          </a:p>
          <a:p>
            <a:pPr marL="355600" indent="-342900">
              <a:lnSpc>
                <a:spcPct val="99000"/>
              </a:lnSpc>
              <a:spcBef>
                <a:spcPts val="650"/>
              </a:spcBef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k-clique: </a:t>
            </a:r>
            <a:r>
              <a:rPr lang="th-TH" sz="2400">
                <a:latin typeface="Tahoma" pitchFamily="34" charset="0"/>
                <a:cs typeface="Tahoma" pitchFamily="34" charset="0"/>
              </a:rPr>
              <a:t>a maximal subgraph in which the largest  </a:t>
            </a:r>
            <a:r>
              <a:rPr lang="th-TH" sz="240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geodesic distance </a:t>
            </a:r>
            <a:r>
              <a:rPr lang="th-TH" sz="2400">
                <a:latin typeface="Tahoma" pitchFamily="34" charset="0"/>
                <a:cs typeface="Tahoma" pitchFamily="34" charset="0"/>
              </a:rPr>
              <a:t>between any nodes </a:t>
            </a:r>
            <a:r>
              <a:rPr lang="th-TH" sz="240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th-TH" sz="2400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th-TH" sz="2400">
                <a:latin typeface="Tahoma" pitchFamily="34" charset="0"/>
                <a:cs typeface="Tahoma" pitchFamily="34" charset="0"/>
              </a:rPr>
              <a:t>, defined on the  </a:t>
            </a:r>
            <a:r>
              <a:rPr lang="th-TH" sz="2400">
                <a:solidFill>
                  <a:srgbClr val="00AF50"/>
                </a:solidFill>
                <a:latin typeface="Tahoma" pitchFamily="34" charset="0"/>
                <a:cs typeface="Tahoma" pitchFamily="34" charset="0"/>
              </a:rPr>
              <a:t>original network</a:t>
            </a:r>
            <a:endParaRPr lang="th-TH" sz="2400">
              <a:latin typeface="Tahoma" pitchFamily="34" charset="0"/>
              <a:cs typeface="Tahoma" pitchFamily="34" charset="0"/>
            </a:endParaRPr>
          </a:p>
          <a:p>
            <a:pPr marL="355600" indent="-342900">
              <a:spcBef>
                <a:spcPts val="575"/>
              </a:spcBef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k-club: </a:t>
            </a:r>
            <a:r>
              <a:rPr lang="th-TH" sz="2400">
                <a:latin typeface="Tahoma" pitchFamily="34" charset="0"/>
                <a:cs typeface="Tahoma" pitchFamily="34" charset="0"/>
              </a:rPr>
              <a:t>a maximal substructure of </a:t>
            </a:r>
            <a:r>
              <a:rPr lang="th-TH" sz="240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diameter </a:t>
            </a:r>
            <a:r>
              <a:rPr lang="th-TH" sz="2400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th-TH" sz="2400">
                <a:latin typeface="Tahoma" pitchFamily="34" charset="0"/>
                <a:cs typeface="Tahoma" pitchFamily="34" charset="0"/>
              </a:rPr>
              <a:t>, defined  within the </a:t>
            </a:r>
            <a:r>
              <a:rPr lang="th-TH" sz="2400">
                <a:solidFill>
                  <a:srgbClr val="00AF50"/>
                </a:solidFill>
                <a:latin typeface="Tahoma" pitchFamily="34" charset="0"/>
                <a:cs typeface="Tahoma" pitchFamily="34" charset="0"/>
              </a:rPr>
              <a:t>group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4832350"/>
            <a:ext cx="7210425" cy="1122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013" indent="-341313">
              <a:lnSpc>
                <a:spcPct val="102000"/>
              </a:lnSpc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A k-clique might have diameter larger than </a:t>
            </a:r>
            <a:r>
              <a:rPr lang="th-TH" sz="2400" i="1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th-TH" sz="2400">
                <a:latin typeface="Tahoma" pitchFamily="34" charset="0"/>
                <a:cs typeface="Tahoma" pitchFamily="34" charset="0"/>
              </a:rPr>
              <a:t>in the  subgraph.</a:t>
            </a:r>
          </a:p>
          <a:p>
            <a:pPr marL="354013" indent="-341313">
              <a:spcBef>
                <a:spcPts val="488"/>
              </a:spcBef>
              <a:tabLst>
                <a:tab pos="354013" algn="l"/>
                <a:tab pos="355600" algn="l"/>
              </a:tabLst>
            </a:pPr>
            <a:r>
              <a:rPr lang="th-TH" sz="2000">
                <a:cs typeface="Arial" charset="0"/>
              </a:rPr>
              <a:t>–	</a:t>
            </a:r>
            <a:r>
              <a:rPr lang="th-TH" sz="2000">
                <a:latin typeface="Tahoma" pitchFamily="34" charset="0"/>
                <a:cs typeface="Tahoma" pitchFamily="34" charset="0"/>
              </a:rPr>
              <a:t>e.g., {1,2,3,4,5}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2)</a:t>
            </a:r>
            <a:r>
              <a:rPr spc="-85" dirty="0"/>
              <a:t> </a:t>
            </a:r>
            <a:r>
              <a:rPr spc="-5" dirty="0"/>
              <a:t>Reachability</a:t>
            </a:r>
          </a:p>
        </p:txBody>
      </p:sp>
      <p:sp>
        <p:nvSpPr>
          <p:cNvPr id="21511" name="object 8"/>
          <p:cNvSpPr>
            <a:spLocks noChangeArrowheads="1"/>
          </p:cNvSpPr>
          <p:nvPr/>
        </p:nvSpPr>
        <p:spPr bwMode="auto">
          <a:xfrm>
            <a:off x="3281363" y="3903663"/>
            <a:ext cx="381000" cy="381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12" name="object 9"/>
          <p:cNvSpPr>
            <a:spLocks noChangeArrowheads="1"/>
          </p:cNvSpPr>
          <p:nvPr/>
        </p:nvSpPr>
        <p:spPr bwMode="auto">
          <a:xfrm>
            <a:off x="3214688" y="3824288"/>
            <a:ext cx="515937" cy="4619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13" name="object 10"/>
          <p:cNvSpPr>
            <a:spLocks noChangeArrowheads="1"/>
          </p:cNvSpPr>
          <p:nvPr/>
        </p:nvSpPr>
        <p:spPr bwMode="auto">
          <a:xfrm>
            <a:off x="3327400" y="3929063"/>
            <a:ext cx="285750" cy="285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14" name="object 11"/>
          <p:cNvSpPr>
            <a:spLocks/>
          </p:cNvSpPr>
          <p:nvPr/>
        </p:nvSpPr>
        <p:spPr bwMode="auto">
          <a:xfrm>
            <a:off x="3327400" y="39290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" name="object 12"/>
          <p:cNvSpPr txBox="1"/>
          <p:nvPr/>
        </p:nvSpPr>
        <p:spPr>
          <a:xfrm>
            <a:off x="3392488" y="3903663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516" name="object 13"/>
          <p:cNvSpPr>
            <a:spLocks noChangeArrowheads="1"/>
          </p:cNvSpPr>
          <p:nvPr/>
        </p:nvSpPr>
        <p:spPr bwMode="auto">
          <a:xfrm>
            <a:off x="2638425" y="4332288"/>
            <a:ext cx="381000" cy="37941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17" name="object 14"/>
          <p:cNvSpPr>
            <a:spLocks noChangeArrowheads="1"/>
          </p:cNvSpPr>
          <p:nvPr/>
        </p:nvSpPr>
        <p:spPr bwMode="auto">
          <a:xfrm>
            <a:off x="2571750" y="4252913"/>
            <a:ext cx="514350" cy="4635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18" name="object 15"/>
          <p:cNvSpPr>
            <a:spLocks noChangeArrowheads="1"/>
          </p:cNvSpPr>
          <p:nvPr/>
        </p:nvSpPr>
        <p:spPr bwMode="auto">
          <a:xfrm>
            <a:off x="2684463" y="4357688"/>
            <a:ext cx="285750" cy="2857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19" name="object 16"/>
          <p:cNvSpPr>
            <a:spLocks/>
          </p:cNvSpPr>
          <p:nvPr/>
        </p:nvSpPr>
        <p:spPr bwMode="auto">
          <a:xfrm>
            <a:off x="2684463" y="435768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0" name="object 17"/>
          <p:cNvSpPr>
            <a:spLocks noChangeArrowheads="1"/>
          </p:cNvSpPr>
          <p:nvPr/>
        </p:nvSpPr>
        <p:spPr bwMode="auto">
          <a:xfrm>
            <a:off x="2638425" y="3475038"/>
            <a:ext cx="381000" cy="379412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21" name="object 18"/>
          <p:cNvSpPr>
            <a:spLocks noChangeArrowheads="1"/>
          </p:cNvSpPr>
          <p:nvPr/>
        </p:nvSpPr>
        <p:spPr bwMode="auto">
          <a:xfrm>
            <a:off x="2571750" y="3394075"/>
            <a:ext cx="514350" cy="4635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22" name="object 19"/>
          <p:cNvSpPr>
            <a:spLocks noChangeArrowheads="1"/>
          </p:cNvSpPr>
          <p:nvPr/>
        </p:nvSpPr>
        <p:spPr bwMode="auto">
          <a:xfrm>
            <a:off x="2684463" y="3500438"/>
            <a:ext cx="285750" cy="2857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23" name="object 20"/>
          <p:cNvSpPr>
            <a:spLocks/>
          </p:cNvSpPr>
          <p:nvPr/>
        </p:nvSpPr>
        <p:spPr bwMode="auto">
          <a:xfrm>
            <a:off x="2684463" y="350043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4" name="object 21"/>
          <p:cNvSpPr>
            <a:spLocks noChangeArrowheads="1"/>
          </p:cNvSpPr>
          <p:nvPr/>
        </p:nvSpPr>
        <p:spPr bwMode="auto">
          <a:xfrm>
            <a:off x="1781175" y="4332288"/>
            <a:ext cx="381000" cy="37941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25" name="object 22"/>
          <p:cNvSpPr>
            <a:spLocks noChangeArrowheads="1"/>
          </p:cNvSpPr>
          <p:nvPr/>
        </p:nvSpPr>
        <p:spPr bwMode="auto">
          <a:xfrm>
            <a:off x="1714500" y="4252913"/>
            <a:ext cx="514350" cy="4635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26" name="object 23"/>
          <p:cNvSpPr>
            <a:spLocks noChangeArrowheads="1"/>
          </p:cNvSpPr>
          <p:nvPr/>
        </p:nvSpPr>
        <p:spPr bwMode="auto">
          <a:xfrm>
            <a:off x="1827213" y="4357688"/>
            <a:ext cx="285750" cy="2857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27" name="object 24"/>
          <p:cNvSpPr>
            <a:spLocks/>
          </p:cNvSpPr>
          <p:nvPr/>
        </p:nvSpPr>
        <p:spPr bwMode="auto">
          <a:xfrm>
            <a:off x="1827213" y="435768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" name="object 25"/>
          <p:cNvSpPr txBox="1"/>
          <p:nvPr/>
        </p:nvSpPr>
        <p:spPr>
          <a:xfrm>
            <a:off x="1892300" y="4332288"/>
            <a:ext cx="10128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869315" algn="l"/>
              </a:tabLst>
              <a:defRPr/>
            </a:pPr>
            <a:r>
              <a:rPr sz="2000" spc="-5" dirty="0">
                <a:latin typeface="Calibri"/>
                <a:cs typeface="Calibri"/>
              </a:rPr>
              <a:t>3	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529" name="object 26"/>
          <p:cNvSpPr>
            <a:spLocks noChangeArrowheads="1"/>
          </p:cNvSpPr>
          <p:nvPr/>
        </p:nvSpPr>
        <p:spPr bwMode="auto">
          <a:xfrm>
            <a:off x="1781175" y="3475038"/>
            <a:ext cx="381000" cy="379412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30" name="object 27"/>
          <p:cNvSpPr>
            <a:spLocks noChangeArrowheads="1"/>
          </p:cNvSpPr>
          <p:nvPr/>
        </p:nvSpPr>
        <p:spPr bwMode="auto">
          <a:xfrm>
            <a:off x="1714500" y="3394075"/>
            <a:ext cx="514350" cy="46355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31" name="object 28"/>
          <p:cNvSpPr>
            <a:spLocks noChangeArrowheads="1"/>
          </p:cNvSpPr>
          <p:nvPr/>
        </p:nvSpPr>
        <p:spPr bwMode="auto">
          <a:xfrm>
            <a:off x="1827213" y="3500438"/>
            <a:ext cx="285750" cy="2857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32" name="object 29"/>
          <p:cNvSpPr>
            <a:spLocks/>
          </p:cNvSpPr>
          <p:nvPr/>
        </p:nvSpPr>
        <p:spPr bwMode="auto">
          <a:xfrm>
            <a:off x="1827213" y="350043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" name="object 30"/>
          <p:cNvSpPr txBox="1"/>
          <p:nvPr/>
        </p:nvSpPr>
        <p:spPr>
          <a:xfrm>
            <a:off x="1892300" y="3475038"/>
            <a:ext cx="10128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869315" algn="l"/>
              </a:tabLst>
              <a:defRPr/>
            </a:pPr>
            <a:r>
              <a:rPr sz="2000" spc="-5" dirty="0">
                <a:latin typeface="Calibri"/>
                <a:cs typeface="Calibri"/>
              </a:rPr>
              <a:t>2	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534" name="object 31"/>
          <p:cNvSpPr>
            <a:spLocks noChangeArrowheads="1"/>
          </p:cNvSpPr>
          <p:nvPr/>
        </p:nvSpPr>
        <p:spPr bwMode="auto">
          <a:xfrm>
            <a:off x="1138238" y="3903663"/>
            <a:ext cx="381000" cy="38100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35" name="object 32"/>
          <p:cNvSpPr>
            <a:spLocks noChangeArrowheads="1"/>
          </p:cNvSpPr>
          <p:nvPr/>
        </p:nvSpPr>
        <p:spPr bwMode="auto">
          <a:xfrm>
            <a:off x="1069975" y="3824288"/>
            <a:ext cx="515938" cy="461962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36" name="object 33"/>
          <p:cNvSpPr>
            <a:spLocks noChangeArrowheads="1"/>
          </p:cNvSpPr>
          <p:nvPr/>
        </p:nvSpPr>
        <p:spPr bwMode="auto">
          <a:xfrm>
            <a:off x="1184275" y="3929063"/>
            <a:ext cx="285750" cy="2857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37" name="object 34"/>
          <p:cNvSpPr>
            <a:spLocks/>
          </p:cNvSpPr>
          <p:nvPr/>
        </p:nvSpPr>
        <p:spPr bwMode="auto">
          <a:xfrm>
            <a:off x="1184275" y="39290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" name="object 35"/>
          <p:cNvSpPr txBox="1"/>
          <p:nvPr/>
        </p:nvSpPr>
        <p:spPr>
          <a:xfrm>
            <a:off x="1249363" y="3903663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539" name="object 36"/>
          <p:cNvSpPr>
            <a:spLocks/>
          </p:cNvSpPr>
          <p:nvPr/>
        </p:nvSpPr>
        <p:spPr bwMode="auto">
          <a:xfrm>
            <a:off x="1470025" y="3744913"/>
            <a:ext cx="400050" cy="327025"/>
          </a:xfrm>
          <a:custGeom>
            <a:avLst/>
            <a:gdLst/>
            <a:ahLst/>
            <a:cxnLst>
              <a:cxn ang="0">
                <a:pos x="399034" y="0"/>
              </a:cxn>
              <a:cxn ang="0">
                <a:pos x="0" y="327596"/>
              </a:cxn>
            </a:cxnLst>
            <a:rect l="0" t="0" r="r" b="b"/>
            <a:pathLst>
              <a:path w="399414" h="327660">
                <a:moveTo>
                  <a:pt x="399034" y="0"/>
                </a:moveTo>
                <a:lnTo>
                  <a:pt x="0" y="327596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0" name="object 37"/>
          <p:cNvSpPr>
            <a:spLocks/>
          </p:cNvSpPr>
          <p:nvPr/>
        </p:nvSpPr>
        <p:spPr bwMode="auto">
          <a:xfrm>
            <a:off x="1470025" y="4071938"/>
            <a:ext cx="400050" cy="327025"/>
          </a:xfrm>
          <a:custGeom>
            <a:avLst/>
            <a:gdLst/>
            <a:ahLst/>
            <a:cxnLst>
              <a:cxn ang="0">
                <a:pos x="399034" y="327596"/>
              </a:cxn>
              <a:cxn ang="0">
                <a:pos x="0" y="0"/>
              </a:cxn>
            </a:cxnLst>
            <a:rect l="0" t="0" r="r" b="b"/>
            <a:pathLst>
              <a:path w="399414" h="327660">
                <a:moveTo>
                  <a:pt x="399034" y="327596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1" name="object 38"/>
          <p:cNvSpPr>
            <a:spLocks/>
          </p:cNvSpPr>
          <p:nvPr/>
        </p:nvSpPr>
        <p:spPr bwMode="auto">
          <a:xfrm>
            <a:off x="1968500" y="3787775"/>
            <a:ext cx="3175" cy="571500"/>
          </a:xfrm>
          <a:custGeom>
            <a:avLst/>
            <a:gdLst/>
            <a:ahLst/>
            <a:cxnLst>
              <a:cxn ang="0">
                <a:pos x="1587" y="0"/>
              </a:cxn>
              <a:cxn ang="0">
                <a:pos x="0" y="571500"/>
              </a:cxn>
            </a:cxnLst>
            <a:rect l="0" t="0" r="r" b="b"/>
            <a:pathLst>
              <a:path w="1905" h="571500">
                <a:moveTo>
                  <a:pt x="1587" y="0"/>
                </a:moveTo>
                <a:lnTo>
                  <a:pt x="0" y="57150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2" name="object 39"/>
          <p:cNvSpPr>
            <a:spLocks/>
          </p:cNvSpPr>
          <p:nvPr/>
        </p:nvSpPr>
        <p:spPr bwMode="auto">
          <a:xfrm>
            <a:off x="2112963" y="3643313"/>
            <a:ext cx="571500" cy="1587"/>
          </a:xfrm>
          <a:custGeom>
            <a:avLst/>
            <a:gdLst/>
            <a:ahLst/>
            <a:cxnLst>
              <a:cxn ang="0">
                <a:pos x="571500" y="1587"/>
              </a:cxn>
              <a:cxn ang="0">
                <a:pos x="0" y="0"/>
              </a:cxn>
            </a:cxnLst>
            <a:rect l="0" t="0" r="r" b="b"/>
            <a:pathLst>
              <a:path w="571500" h="1904">
                <a:moveTo>
                  <a:pt x="571500" y="158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3" name="object 40"/>
          <p:cNvSpPr>
            <a:spLocks/>
          </p:cNvSpPr>
          <p:nvPr/>
        </p:nvSpPr>
        <p:spPr bwMode="auto">
          <a:xfrm>
            <a:off x="2112963" y="4500563"/>
            <a:ext cx="571500" cy="1587"/>
          </a:xfrm>
          <a:custGeom>
            <a:avLst/>
            <a:gdLst/>
            <a:ahLst/>
            <a:cxnLst>
              <a:cxn ang="0">
                <a:pos x="571500" y="1587"/>
              </a:cxn>
              <a:cxn ang="0">
                <a:pos x="0" y="0"/>
              </a:cxn>
            </a:cxnLst>
            <a:rect l="0" t="0" r="r" b="b"/>
            <a:pathLst>
              <a:path w="571500" h="1904">
                <a:moveTo>
                  <a:pt x="571500" y="158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4" name="object 41"/>
          <p:cNvSpPr>
            <a:spLocks/>
          </p:cNvSpPr>
          <p:nvPr/>
        </p:nvSpPr>
        <p:spPr bwMode="auto">
          <a:xfrm>
            <a:off x="2928938" y="3744913"/>
            <a:ext cx="398462" cy="327025"/>
          </a:xfrm>
          <a:custGeom>
            <a:avLst/>
            <a:gdLst/>
            <a:ahLst/>
            <a:cxnLst>
              <a:cxn ang="0">
                <a:pos x="399034" y="327596"/>
              </a:cxn>
              <a:cxn ang="0">
                <a:pos x="0" y="0"/>
              </a:cxn>
            </a:cxnLst>
            <a:rect l="0" t="0" r="r" b="b"/>
            <a:pathLst>
              <a:path w="399414" h="327660">
                <a:moveTo>
                  <a:pt x="399034" y="327596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5" name="object 42"/>
          <p:cNvSpPr>
            <a:spLocks/>
          </p:cNvSpPr>
          <p:nvPr/>
        </p:nvSpPr>
        <p:spPr bwMode="auto">
          <a:xfrm>
            <a:off x="2928938" y="4071938"/>
            <a:ext cx="398462" cy="327025"/>
          </a:xfrm>
          <a:custGeom>
            <a:avLst/>
            <a:gdLst/>
            <a:ahLst/>
            <a:cxnLst>
              <a:cxn ang="0">
                <a:pos x="399034" y="0"/>
              </a:cxn>
              <a:cxn ang="0">
                <a:pos x="0" y="327596"/>
              </a:cxn>
            </a:cxnLst>
            <a:rect l="0" t="0" r="r" b="b"/>
            <a:pathLst>
              <a:path w="399414" h="327660">
                <a:moveTo>
                  <a:pt x="399034" y="0"/>
                </a:moveTo>
                <a:lnTo>
                  <a:pt x="0" y="327596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" name="object 43"/>
          <p:cNvSpPr txBox="1"/>
          <p:nvPr/>
        </p:nvSpPr>
        <p:spPr>
          <a:xfrm>
            <a:off x="4049713" y="3454400"/>
            <a:ext cx="4679950" cy="1130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Calibri"/>
                <a:cs typeface="Calibri"/>
              </a:rPr>
              <a:t>Cliques: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{1,2,3}</a:t>
            </a:r>
            <a:endParaRPr sz="2400">
              <a:latin typeface="Calibri"/>
              <a:cs typeface="Calibri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Calibri"/>
                <a:cs typeface="Calibri"/>
              </a:rPr>
              <a:t>2-cliques: {1,2,3,4,5},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{2,3,4,5,6}</a:t>
            </a:r>
            <a:endParaRPr sz="2400">
              <a:latin typeface="Calibri"/>
              <a:cs typeface="Calibri"/>
            </a:endParaRPr>
          </a:p>
          <a:p>
            <a:pPr marL="12700" fontAlgn="auto">
              <a:spcBef>
                <a:spcPts val="30"/>
              </a:spcBef>
              <a:spcAft>
                <a:spcPts val="0"/>
              </a:spcAft>
              <a:defRPr/>
            </a:pPr>
            <a:r>
              <a:rPr sz="3600" spc="-7" baseline="1157" dirty="0">
                <a:latin typeface="Calibri"/>
                <a:cs typeface="Calibri"/>
              </a:rPr>
              <a:t>2-clubs: </a:t>
            </a:r>
            <a:r>
              <a:rPr sz="2400" spc="-5" dirty="0">
                <a:latin typeface="Calibri"/>
                <a:cs typeface="Calibri"/>
              </a:rPr>
              <a:t>{1,2,3,4}, {1,2,3,5},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{2,3,4,5,6}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4" name="object 4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8: Community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Detection</a:t>
            </a:r>
          </a:p>
        </p:txBody>
      </p:sp>
      <p:sp>
        <p:nvSpPr>
          <p:cNvPr id="21548" name="object 4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C8EA131C-FEF4-4A77-8577-BCAE98E21D24}" type="slidenum">
              <a:rPr lang="th-TH"/>
              <a:pPr marL="25400"/>
              <a:t>15</a:t>
            </a:fld>
            <a:endParaRPr lang="th-TH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object 2"/>
          <p:cNvSpPr>
            <a:spLocks noChangeArrowheads="1"/>
          </p:cNvSpPr>
          <p:nvPr/>
        </p:nvSpPr>
        <p:spPr bwMode="auto">
          <a:xfrm>
            <a:off x="180975" y="6383338"/>
            <a:ext cx="1441450" cy="3286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30" name="object 3"/>
          <p:cNvSpPr>
            <a:spLocks noChangeArrowheads="1"/>
          </p:cNvSpPr>
          <p:nvPr/>
        </p:nvSpPr>
        <p:spPr bwMode="auto">
          <a:xfrm>
            <a:off x="1693863" y="6383338"/>
            <a:ext cx="1147762" cy="3794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31" name="object 4"/>
          <p:cNvSpPr>
            <a:spLocks noChangeArrowheads="1"/>
          </p:cNvSpPr>
          <p:nvPr/>
        </p:nvSpPr>
        <p:spPr bwMode="auto">
          <a:xfrm>
            <a:off x="838200" y="2668588"/>
            <a:ext cx="2416175" cy="10207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32" name="object 5"/>
          <p:cNvSpPr>
            <a:spLocks noChangeArrowheads="1"/>
          </p:cNvSpPr>
          <p:nvPr/>
        </p:nvSpPr>
        <p:spPr bwMode="auto">
          <a:xfrm>
            <a:off x="2417763" y="2668588"/>
            <a:ext cx="1022350" cy="10207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33" name="object 6"/>
          <p:cNvSpPr>
            <a:spLocks noChangeArrowheads="1"/>
          </p:cNvSpPr>
          <p:nvPr/>
        </p:nvSpPr>
        <p:spPr bwMode="auto">
          <a:xfrm>
            <a:off x="2603500" y="2668588"/>
            <a:ext cx="5840413" cy="102076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34" name="object 7"/>
          <p:cNvSpPr>
            <a:spLocks noChangeArrowheads="1"/>
          </p:cNvSpPr>
          <p:nvPr/>
        </p:nvSpPr>
        <p:spPr bwMode="auto">
          <a:xfrm>
            <a:off x="2921000" y="3400425"/>
            <a:ext cx="3305175" cy="101917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35" name="object 8"/>
          <p:cNvSpPr>
            <a:spLocks noChangeArrowheads="1"/>
          </p:cNvSpPr>
          <p:nvPr/>
        </p:nvSpPr>
        <p:spPr bwMode="auto">
          <a:xfrm>
            <a:off x="1276350" y="3082925"/>
            <a:ext cx="1535113" cy="49847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36" name="object 9"/>
          <p:cNvSpPr>
            <a:spLocks noChangeArrowheads="1"/>
          </p:cNvSpPr>
          <p:nvPr/>
        </p:nvSpPr>
        <p:spPr bwMode="auto">
          <a:xfrm>
            <a:off x="2851150" y="3294063"/>
            <a:ext cx="152400" cy="6191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37" name="object 10"/>
          <p:cNvSpPr>
            <a:spLocks noChangeArrowheads="1"/>
          </p:cNvSpPr>
          <p:nvPr/>
        </p:nvSpPr>
        <p:spPr bwMode="auto">
          <a:xfrm>
            <a:off x="3043238" y="3070225"/>
            <a:ext cx="4838700" cy="511175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38" name="object 11"/>
          <p:cNvSpPr>
            <a:spLocks noChangeArrowheads="1"/>
          </p:cNvSpPr>
          <p:nvPr/>
        </p:nvSpPr>
        <p:spPr bwMode="auto">
          <a:xfrm>
            <a:off x="3379788" y="3800475"/>
            <a:ext cx="2389187" cy="411163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" name="object 16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8: Community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Detection</a:t>
            </a:r>
          </a:p>
        </p:txBody>
      </p:sp>
      <p:sp>
        <p:nvSpPr>
          <p:cNvPr id="22544" name="object 1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884EF246-AFC7-4A55-91FB-F4A317E4058F}" type="slidenum">
              <a:rPr lang="th-TH"/>
              <a:pPr marL="25400"/>
              <a:t>16</a:t>
            </a:fld>
            <a:endParaRPr lang="th-TH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7900988" cy="2632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013" indent="-341313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A group-centric criterion considers edges inside a group  as whole</a:t>
            </a:r>
          </a:p>
          <a:p>
            <a:pPr marL="755650" lvl="1" indent="-285750">
              <a:spcBef>
                <a:spcPts val="488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Allow some nodes in the group to have low connectivity as long  as the group overall satisfies certain requirements</a:t>
            </a:r>
          </a:p>
          <a:p>
            <a:pPr marL="755650" lvl="1" indent="-285750">
              <a:spcBef>
                <a:spcPts val="475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e.g., </a:t>
            </a:r>
            <a:r>
              <a:rPr lang="th-TH" sz="200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group density </a:t>
            </a:r>
            <a:r>
              <a:rPr lang="th-TH" sz="2000">
                <a:latin typeface="Tahoma" pitchFamily="34" charset="0"/>
                <a:cs typeface="Tahoma" pitchFamily="34" charset="0"/>
              </a:rPr>
              <a:t>≥ a given threshold</a:t>
            </a:r>
          </a:p>
          <a:p>
            <a:pPr marL="755650" lvl="1" indent="-285750">
              <a:buFont typeface="Arial" charset="0"/>
              <a:buChar char="–"/>
              <a:tabLst>
                <a:tab pos="354013" algn="l"/>
                <a:tab pos="355600" algn="l"/>
              </a:tabLst>
            </a:pPr>
            <a:endParaRPr lang="th-TH" sz="2900">
              <a:latin typeface="Times New Roman" pitchFamily="18" charset="0"/>
              <a:cs typeface="Times New Roman" pitchFamily="18" charset="0"/>
            </a:endParaRPr>
          </a:p>
          <a:p>
            <a:pPr marL="354013" indent="-341313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A subgraph </a:t>
            </a:r>
            <a:r>
              <a:rPr lang="th-TH" sz="2400" i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th-TH" sz="2400" i="1" baseline="-2100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th-TH" sz="240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th-TH" sz="24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th-TH" sz="2400" i="1" baseline="-2100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th-TH" sz="240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th-TH" sz="2400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th-TH" sz="2400" i="1" baseline="-2100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th-TH" sz="24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th-TH" sz="2400">
                <a:latin typeface="Tahoma" pitchFamily="34" charset="0"/>
                <a:cs typeface="Tahoma" pitchFamily="34" charset="0"/>
              </a:rPr>
              <a:t>is a	</a:t>
            </a:r>
            <a:r>
              <a:rPr lang="th-TH" sz="2400">
                <a:latin typeface="Symbol" pitchFamily="18" charset="2"/>
                <a:cs typeface="Cordia New" pitchFamily="34" charset="-34"/>
              </a:rPr>
              <a:t></a:t>
            </a:r>
            <a:r>
              <a:rPr lang="th-TH" sz="2400">
                <a:latin typeface="Tahoma" pitchFamily="34" charset="0"/>
                <a:cs typeface="Tahoma" pitchFamily="34" charset="0"/>
              </a:rPr>
              <a:t>-dense </a:t>
            </a:r>
            <a:r>
              <a:rPr lang="th-TH" sz="240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quasi-clique </a:t>
            </a:r>
            <a:r>
              <a:rPr lang="th-TH" sz="2400">
                <a:latin typeface="Tahoma" pitchFamily="34" charset="0"/>
                <a:cs typeface="Tahoma" pitchFamily="34" charset="0"/>
              </a:rPr>
              <a:t>if</a:t>
            </a:r>
          </a:p>
        </p:txBody>
      </p:sp>
      <p:sp>
        <p:nvSpPr>
          <p:cNvPr id="23554" name="object 3"/>
          <p:cNvSpPr>
            <a:spLocks noChangeArrowheads="1"/>
          </p:cNvSpPr>
          <p:nvPr/>
        </p:nvSpPr>
        <p:spPr bwMode="auto">
          <a:xfrm>
            <a:off x="258763" y="254000"/>
            <a:ext cx="2352675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55" name="object 4"/>
          <p:cNvSpPr>
            <a:spLocks noChangeArrowheads="1"/>
          </p:cNvSpPr>
          <p:nvPr/>
        </p:nvSpPr>
        <p:spPr bwMode="auto">
          <a:xfrm>
            <a:off x="1995488" y="254000"/>
            <a:ext cx="814387" cy="7540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56" name="object 5"/>
          <p:cNvSpPr>
            <a:spLocks noChangeArrowheads="1"/>
          </p:cNvSpPr>
          <p:nvPr/>
        </p:nvSpPr>
        <p:spPr bwMode="auto">
          <a:xfrm>
            <a:off x="2192338" y="254000"/>
            <a:ext cx="3768725" cy="7540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Density-Based</a:t>
            </a:r>
            <a:r>
              <a:rPr spc="-85" dirty="0"/>
              <a:t> </a:t>
            </a:r>
            <a:r>
              <a:rPr spc="-5" dirty="0"/>
              <a:t>Groups</a:t>
            </a:r>
          </a:p>
        </p:txBody>
      </p:sp>
      <p:sp>
        <p:nvSpPr>
          <p:cNvPr id="23558" name="object 7"/>
          <p:cNvSpPr>
            <a:spLocks noChangeArrowheads="1"/>
          </p:cNvSpPr>
          <p:nvPr/>
        </p:nvSpPr>
        <p:spPr bwMode="auto">
          <a:xfrm>
            <a:off x="3168650" y="3903663"/>
            <a:ext cx="3024188" cy="11652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59" name="object 8"/>
          <p:cNvSpPr>
            <a:spLocks/>
          </p:cNvSpPr>
          <p:nvPr/>
        </p:nvSpPr>
        <p:spPr bwMode="auto">
          <a:xfrm>
            <a:off x="3214688" y="3929063"/>
            <a:ext cx="2928937" cy="10715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28962" y="0"/>
              </a:cxn>
              <a:cxn ang="0">
                <a:pos x="2928962" y="1071575"/>
              </a:cxn>
              <a:cxn ang="0">
                <a:pos x="0" y="1071575"/>
              </a:cxn>
              <a:cxn ang="0">
                <a:pos x="0" y="0"/>
              </a:cxn>
            </a:cxnLst>
            <a:rect l="0" t="0" r="r" b="b"/>
            <a:pathLst>
              <a:path w="2929254" h="1071879">
                <a:moveTo>
                  <a:pt x="0" y="0"/>
                </a:moveTo>
                <a:lnTo>
                  <a:pt x="2928962" y="0"/>
                </a:lnTo>
                <a:lnTo>
                  <a:pt x="2928962" y="1071575"/>
                </a:lnTo>
                <a:lnTo>
                  <a:pt x="0" y="10715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3214688" y="3929063"/>
            <a:ext cx="2928937" cy="1071562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lIns="0" tIns="135890" rIns="0" bIns="0">
            <a:spAutoFit/>
          </a:bodyPr>
          <a:lstStyle/>
          <a:p>
            <a:pPr marL="1056640" fontAlgn="auto">
              <a:spcBef>
                <a:spcPts val="1070"/>
              </a:spcBef>
              <a:spcAft>
                <a:spcPts val="0"/>
              </a:spcAft>
              <a:tabLst>
                <a:tab pos="2160905" algn="l"/>
              </a:tabLst>
              <a:defRPr/>
            </a:pPr>
            <a:r>
              <a:rPr sz="2000" i="1" dirty="0">
                <a:solidFill>
                  <a:srgbClr val="006FC0"/>
                </a:solidFill>
                <a:latin typeface="Times New Roman"/>
                <a:cs typeface="Times New Roman"/>
              </a:rPr>
              <a:t>|E</a:t>
            </a:r>
            <a:r>
              <a:rPr sz="1950" i="1" baseline="-21367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2000" i="1" dirty="0">
                <a:solidFill>
                  <a:srgbClr val="006FC0"/>
                </a:solidFill>
                <a:latin typeface="Times New Roman"/>
                <a:cs typeface="Times New Roman"/>
              </a:rPr>
              <a:t>|	</a:t>
            </a:r>
            <a:r>
              <a:rPr sz="3000" spc="-7" baseline="-38888" dirty="0">
                <a:solidFill>
                  <a:srgbClr val="006FC0"/>
                </a:solidFill>
                <a:latin typeface="Times New Roman"/>
                <a:cs typeface="Times New Roman"/>
              </a:rPr>
              <a:t>≥</a:t>
            </a:r>
            <a:r>
              <a:rPr sz="3000" spc="-150" baseline="-38888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000" spc="-7" baseline="-38888" dirty="0">
                <a:solidFill>
                  <a:srgbClr val="006FC0"/>
                </a:solidFill>
                <a:latin typeface="Symbol"/>
                <a:cs typeface="Symbol"/>
              </a:rPr>
              <a:t></a:t>
            </a:r>
            <a:endParaRPr sz="3000" baseline="-38888">
              <a:latin typeface="Symbol"/>
              <a:cs typeface="Symbol"/>
            </a:endParaRPr>
          </a:p>
          <a:p>
            <a:pPr marL="501015" fontAlgn="auto">
              <a:spcBef>
                <a:spcPts val="900"/>
              </a:spcBef>
              <a:spcAft>
                <a:spcPts val="0"/>
              </a:spcAft>
              <a:defRPr/>
            </a:pPr>
            <a:r>
              <a:rPr sz="2000" i="1" dirty="0">
                <a:solidFill>
                  <a:srgbClr val="006FC0"/>
                </a:solidFill>
                <a:latin typeface="Times New Roman"/>
                <a:cs typeface="Times New Roman"/>
              </a:rPr>
              <a:t>|V</a:t>
            </a:r>
            <a:r>
              <a:rPr sz="1950" i="1" baseline="-21367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2000" i="1" dirty="0">
                <a:solidFill>
                  <a:srgbClr val="006FC0"/>
                </a:solidFill>
                <a:latin typeface="Times New Roman"/>
                <a:cs typeface="Times New Roman"/>
              </a:rPr>
              <a:t>|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006FC0"/>
                </a:solidFill>
                <a:latin typeface="Times New Roman"/>
                <a:cs typeface="Times New Roman"/>
              </a:rPr>
              <a:t>|V</a:t>
            </a:r>
            <a:r>
              <a:rPr sz="1950" i="1" baseline="-21367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2000" i="1" dirty="0">
                <a:solidFill>
                  <a:srgbClr val="006FC0"/>
                </a:solidFill>
                <a:latin typeface="Times New Roman"/>
                <a:cs typeface="Times New Roman"/>
              </a:rPr>
              <a:t>| 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–</a:t>
            </a:r>
            <a:r>
              <a:rPr sz="2000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1)/2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561" name="object 10"/>
          <p:cNvSpPr>
            <a:spLocks/>
          </p:cNvSpPr>
          <p:nvPr/>
        </p:nvSpPr>
        <p:spPr bwMode="auto">
          <a:xfrm>
            <a:off x="3643313" y="4446588"/>
            <a:ext cx="1630362" cy="1587"/>
          </a:xfrm>
          <a:custGeom>
            <a:avLst/>
            <a:gdLst/>
            <a:ahLst/>
            <a:cxnLst>
              <a:cxn ang="0">
                <a:pos x="0" y="1587"/>
              </a:cxn>
              <a:cxn ang="0">
                <a:pos x="1629791" y="0"/>
              </a:cxn>
            </a:cxnLst>
            <a:rect l="0" t="0" r="r" b="b"/>
            <a:pathLst>
              <a:path w="1630045" h="1904">
                <a:moveTo>
                  <a:pt x="0" y="1587"/>
                </a:moveTo>
                <a:lnTo>
                  <a:pt x="1629791" y="0"/>
                </a:lnTo>
              </a:path>
            </a:pathLst>
          </a:custGeom>
          <a:noFill/>
          <a:ln w="12700">
            <a:solidFill>
              <a:srgbClr val="006F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8: Community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Detection</a:t>
            </a:r>
          </a:p>
        </p:txBody>
      </p:sp>
      <p:sp>
        <p:nvSpPr>
          <p:cNvPr id="23563" name="object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CD39BD0F-F7D8-4D91-BBD7-CA3FF06B4882}" type="slidenum">
              <a:rPr lang="th-TH"/>
              <a:pPr marL="25400"/>
              <a:t>17</a:t>
            </a:fld>
            <a:endParaRPr lang="th-TH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object 2"/>
          <p:cNvSpPr>
            <a:spLocks noChangeArrowheads="1"/>
          </p:cNvSpPr>
          <p:nvPr/>
        </p:nvSpPr>
        <p:spPr bwMode="auto">
          <a:xfrm>
            <a:off x="258763" y="254000"/>
            <a:ext cx="4302125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78" name="object 3"/>
          <p:cNvSpPr>
            <a:spLocks noChangeArrowheads="1"/>
          </p:cNvSpPr>
          <p:nvPr/>
        </p:nvSpPr>
        <p:spPr bwMode="auto">
          <a:xfrm>
            <a:off x="3943350" y="254000"/>
            <a:ext cx="815975" cy="7540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79" name="object 4"/>
          <p:cNvSpPr>
            <a:spLocks noChangeArrowheads="1"/>
          </p:cNvSpPr>
          <p:nvPr/>
        </p:nvSpPr>
        <p:spPr bwMode="auto">
          <a:xfrm>
            <a:off x="4141788" y="254000"/>
            <a:ext cx="4144962" cy="7540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Maximum Quasi-Clique</a:t>
            </a:r>
            <a:r>
              <a:rPr spc="-55" dirty="0"/>
              <a:t> </a:t>
            </a:r>
            <a:r>
              <a:rPr spc="-5" dirty="0"/>
              <a:t>Example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30813" y="1574800"/>
            <a:ext cx="2944812" cy="458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Calibri"/>
                <a:cs typeface="Calibri"/>
              </a:rPr>
              <a:t>Suppose </a:t>
            </a:r>
            <a:r>
              <a:rPr spc="-10" dirty="0">
                <a:latin typeface="Calibri"/>
                <a:cs typeface="Calibri"/>
              </a:rPr>
              <a:t>that </a:t>
            </a:r>
            <a:r>
              <a:rPr dirty="0">
                <a:latin typeface="Symbol"/>
                <a:cs typeface="Symbol"/>
              </a:rPr>
              <a:t>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1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0.6</a:t>
            </a:r>
            <a:endParaRPr>
              <a:latin typeface="Calibri"/>
              <a:cs typeface="Calibri"/>
            </a:endParaRPr>
          </a:p>
        </p:txBody>
      </p:sp>
      <p:sp>
        <p:nvSpPr>
          <p:cNvPr id="24582" name="object 7"/>
          <p:cNvSpPr>
            <a:spLocks noChangeArrowheads="1"/>
          </p:cNvSpPr>
          <p:nvPr/>
        </p:nvSpPr>
        <p:spPr bwMode="auto">
          <a:xfrm>
            <a:off x="954088" y="1617663"/>
            <a:ext cx="381000" cy="3810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83" name="object 8"/>
          <p:cNvSpPr>
            <a:spLocks noChangeArrowheads="1"/>
          </p:cNvSpPr>
          <p:nvPr/>
        </p:nvSpPr>
        <p:spPr bwMode="auto">
          <a:xfrm>
            <a:off x="887413" y="1538288"/>
            <a:ext cx="515937" cy="46196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84" name="object 9"/>
          <p:cNvSpPr>
            <a:spLocks noChangeArrowheads="1"/>
          </p:cNvSpPr>
          <p:nvPr/>
        </p:nvSpPr>
        <p:spPr bwMode="auto">
          <a:xfrm>
            <a:off x="1000125" y="1643063"/>
            <a:ext cx="285750" cy="2857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85" name="object 10"/>
          <p:cNvSpPr>
            <a:spLocks/>
          </p:cNvSpPr>
          <p:nvPr/>
        </p:nvSpPr>
        <p:spPr bwMode="auto">
          <a:xfrm>
            <a:off x="1000125" y="16430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1065213" y="1617663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9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587" name="object 12"/>
          <p:cNvSpPr>
            <a:spLocks noChangeArrowheads="1"/>
          </p:cNvSpPr>
          <p:nvPr/>
        </p:nvSpPr>
        <p:spPr bwMode="auto">
          <a:xfrm>
            <a:off x="1597025" y="1974850"/>
            <a:ext cx="381000" cy="3810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88" name="object 13"/>
          <p:cNvSpPr>
            <a:spLocks noChangeArrowheads="1"/>
          </p:cNvSpPr>
          <p:nvPr/>
        </p:nvSpPr>
        <p:spPr bwMode="auto">
          <a:xfrm>
            <a:off x="1528763" y="1895475"/>
            <a:ext cx="515937" cy="4635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89" name="object 14"/>
          <p:cNvSpPr>
            <a:spLocks noChangeArrowheads="1"/>
          </p:cNvSpPr>
          <p:nvPr/>
        </p:nvSpPr>
        <p:spPr bwMode="auto">
          <a:xfrm>
            <a:off x="1643063" y="2000250"/>
            <a:ext cx="285750" cy="2857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90" name="object 15"/>
          <p:cNvSpPr>
            <a:spLocks/>
          </p:cNvSpPr>
          <p:nvPr/>
        </p:nvSpPr>
        <p:spPr bwMode="auto">
          <a:xfrm>
            <a:off x="1643063" y="20002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" name="object 16"/>
          <p:cNvSpPr txBox="1"/>
          <p:nvPr/>
        </p:nvSpPr>
        <p:spPr>
          <a:xfrm>
            <a:off x="1708150" y="1974850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8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592" name="object 17"/>
          <p:cNvSpPr>
            <a:spLocks noChangeArrowheads="1"/>
          </p:cNvSpPr>
          <p:nvPr/>
        </p:nvSpPr>
        <p:spPr bwMode="auto">
          <a:xfrm>
            <a:off x="1668463" y="1258888"/>
            <a:ext cx="381000" cy="38100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93" name="object 18"/>
          <p:cNvSpPr>
            <a:spLocks noChangeArrowheads="1"/>
          </p:cNvSpPr>
          <p:nvPr/>
        </p:nvSpPr>
        <p:spPr bwMode="auto">
          <a:xfrm>
            <a:off x="1600200" y="1181100"/>
            <a:ext cx="515938" cy="46196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94" name="object 19"/>
          <p:cNvSpPr>
            <a:spLocks noChangeArrowheads="1"/>
          </p:cNvSpPr>
          <p:nvPr/>
        </p:nvSpPr>
        <p:spPr bwMode="auto">
          <a:xfrm>
            <a:off x="1714500" y="1285875"/>
            <a:ext cx="285750" cy="2857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95" name="object 20"/>
          <p:cNvSpPr>
            <a:spLocks/>
          </p:cNvSpPr>
          <p:nvPr/>
        </p:nvSpPr>
        <p:spPr bwMode="auto">
          <a:xfrm>
            <a:off x="1714500" y="128587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" name="object 21"/>
          <p:cNvSpPr txBox="1"/>
          <p:nvPr/>
        </p:nvSpPr>
        <p:spPr>
          <a:xfrm>
            <a:off x="1779588" y="1260475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7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597" name="object 22"/>
          <p:cNvSpPr>
            <a:spLocks noChangeArrowheads="1"/>
          </p:cNvSpPr>
          <p:nvPr/>
        </p:nvSpPr>
        <p:spPr bwMode="auto">
          <a:xfrm>
            <a:off x="2311400" y="2116138"/>
            <a:ext cx="381000" cy="38100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98" name="object 23"/>
          <p:cNvSpPr>
            <a:spLocks noChangeArrowheads="1"/>
          </p:cNvSpPr>
          <p:nvPr/>
        </p:nvSpPr>
        <p:spPr bwMode="auto">
          <a:xfrm>
            <a:off x="2244725" y="2038350"/>
            <a:ext cx="515938" cy="46196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99" name="object 24"/>
          <p:cNvSpPr>
            <a:spLocks noChangeArrowheads="1"/>
          </p:cNvSpPr>
          <p:nvPr/>
        </p:nvSpPr>
        <p:spPr bwMode="auto">
          <a:xfrm>
            <a:off x="2357438" y="2143125"/>
            <a:ext cx="285750" cy="2857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00" name="object 25"/>
          <p:cNvSpPr>
            <a:spLocks/>
          </p:cNvSpPr>
          <p:nvPr/>
        </p:nvSpPr>
        <p:spPr bwMode="auto">
          <a:xfrm>
            <a:off x="2357438" y="214312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" name="object 26"/>
          <p:cNvSpPr txBox="1"/>
          <p:nvPr/>
        </p:nvSpPr>
        <p:spPr>
          <a:xfrm>
            <a:off x="2422525" y="2117725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602" name="object 27"/>
          <p:cNvSpPr>
            <a:spLocks noChangeArrowheads="1"/>
          </p:cNvSpPr>
          <p:nvPr/>
        </p:nvSpPr>
        <p:spPr bwMode="auto">
          <a:xfrm>
            <a:off x="2382838" y="1331913"/>
            <a:ext cx="381000" cy="38100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03" name="object 28"/>
          <p:cNvSpPr>
            <a:spLocks noChangeArrowheads="1"/>
          </p:cNvSpPr>
          <p:nvPr/>
        </p:nvSpPr>
        <p:spPr bwMode="auto">
          <a:xfrm>
            <a:off x="2316163" y="1252538"/>
            <a:ext cx="515937" cy="46196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04" name="object 29"/>
          <p:cNvSpPr>
            <a:spLocks noChangeArrowheads="1"/>
          </p:cNvSpPr>
          <p:nvPr/>
        </p:nvSpPr>
        <p:spPr bwMode="auto">
          <a:xfrm>
            <a:off x="2428875" y="1357313"/>
            <a:ext cx="285750" cy="2857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05" name="object 30"/>
          <p:cNvSpPr>
            <a:spLocks/>
          </p:cNvSpPr>
          <p:nvPr/>
        </p:nvSpPr>
        <p:spPr bwMode="auto">
          <a:xfrm>
            <a:off x="2428875" y="13573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" name="object 31"/>
          <p:cNvSpPr txBox="1"/>
          <p:nvPr/>
        </p:nvSpPr>
        <p:spPr>
          <a:xfrm>
            <a:off x="2493963" y="1331913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607" name="object 32"/>
          <p:cNvSpPr>
            <a:spLocks noChangeArrowheads="1"/>
          </p:cNvSpPr>
          <p:nvPr/>
        </p:nvSpPr>
        <p:spPr bwMode="auto">
          <a:xfrm>
            <a:off x="3311525" y="1689100"/>
            <a:ext cx="381000" cy="38100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08" name="object 33"/>
          <p:cNvSpPr>
            <a:spLocks noChangeArrowheads="1"/>
          </p:cNvSpPr>
          <p:nvPr/>
        </p:nvSpPr>
        <p:spPr bwMode="auto">
          <a:xfrm>
            <a:off x="3243263" y="1609725"/>
            <a:ext cx="515937" cy="4635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09" name="object 34"/>
          <p:cNvSpPr>
            <a:spLocks noChangeArrowheads="1"/>
          </p:cNvSpPr>
          <p:nvPr/>
        </p:nvSpPr>
        <p:spPr bwMode="auto">
          <a:xfrm>
            <a:off x="3357563" y="1714500"/>
            <a:ext cx="285750" cy="2857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10" name="object 35"/>
          <p:cNvSpPr>
            <a:spLocks/>
          </p:cNvSpPr>
          <p:nvPr/>
        </p:nvSpPr>
        <p:spPr bwMode="auto">
          <a:xfrm>
            <a:off x="3357563" y="17145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" name="object 36"/>
          <p:cNvSpPr txBox="1"/>
          <p:nvPr/>
        </p:nvSpPr>
        <p:spPr>
          <a:xfrm>
            <a:off x="3422650" y="1689100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612" name="object 37"/>
          <p:cNvSpPr>
            <a:spLocks noChangeArrowheads="1"/>
          </p:cNvSpPr>
          <p:nvPr/>
        </p:nvSpPr>
        <p:spPr bwMode="auto">
          <a:xfrm>
            <a:off x="3954463" y="1117600"/>
            <a:ext cx="381000" cy="38100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13" name="object 38"/>
          <p:cNvSpPr>
            <a:spLocks noChangeArrowheads="1"/>
          </p:cNvSpPr>
          <p:nvPr/>
        </p:nvSpPr>
        <p:spPr bwMode="auto">
          <a:xfrm>
            <a:off x="3886200" y="1038225"/>
            <a:ext cx="515938" cy="4635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14" name="object 39"/>
          <p:cNvSpPr>
            <a:spLocks noChangeArrowheads="1"/>
          </p:cNvSpPr>
          <p:nvPr/>
        </p:nvSpPr>
        <p:spPr bwMode="auto">
          <a:xfrm>
            <a:off x="4000500" y="1143000"/>
            <a:ext cx="285750" cy="2857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15" name="object 40"/>
          <p:cNvSpPr>
            <a:spLocks/>
          </p:cNvSpPr>
          <p:nvPr/>
        </p:nvSpPr>
        <p:spPr bwMode="auto">
          <a:xfrm>
            <a:off x="4000500" y="11430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" name="object 41"/>
          <p:cNvSpPr txBox="1"/>
          <p:nvPr/>
        </p:nvSpPr>
        <p:spPr>
          <a:xfrm>
            <a:off x="4065588" y="1117600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617" name="object 42"/>
          <p:cNvSpPr>
            <a:spLocks noChangeArrowheads="1"/>
          </p:cNvSpPr>
          <p:nvPr/>
        </p:nvSpPr>
        <p:spPr bwMode="auto">
          <a:xfrm>
            <a:off x="3954463" y="2260600"/>
            <a:ext cx="381000" cy="38100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18" name="object 43"/>
          <p:cNvSpPr>
            <a:spLocks noChangeArrowheads="1"/>
          </p:cNvSpPr>
          <p:nvPr/>
        </p:nvSpPr>
        <p:spPr bwMode="auto">
          <a:xfrm>
            <a:off x="3886200" y="2181225"/>
            <a:ext cx="515938" cy="4635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19" name="object 44"/>
          <p:cNvSpPr>
            <a:spLocks noChangeArrowheads="1"/>
          </p:cNvSpPr>
          <p:nvPr/>
        </p:nvSpPr>
        <p:spPr bwMode="auto">
          <a:xfrm>
            <a:off x="4000500" y="2286000"/>
            <a:ext cx="285750" cy="28575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20" name="object 45"/>
          <p:cNvSpPr>
            <a:spLocks/>
          </p:cNvSpPr>
          <p:nvPr/>
        </p:nvSpPr>
        <p:spPr bwMode="auto">
          <a:xfrm>
            <a:off x="4000500" y="22860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" name="object 46"/>
          <p:cNvSpPr txBox="1"/>
          <p:nvPr/>
        </p:nvSpPr>
        <p:spPr>
          <a:xfrm>
            <a:off x="4065588" y="2260600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622" name="object 47"/>
          <p:cNvSpPr>
            <a:spLocks noChangeArrowheads="1"/>
          </p:cNvSpPr>
          <p:nvPr/>
        </p:nvSpPr>
        <p:spPr bwMode="auto">
          <a:xfrm>
            <a:off x="4454525" y="1617663"/>
            <a:ext cx="381000" cy="3810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23" name="object 48"/>
          <p:cNvSpPr>
            <a:spLocks noChangeArrowheads="1"/>
          </p:cNvSpPr>
          <p:nvPr/>
        </p:nvSpPr>
        <p:spPr bwMode="auto">
          <a:xfrm>
            <a:off x="4386263" y="1538288"/>
            <a:ext cx="515937" cy="461962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24" name="object 49"/>
          <p:cNvSpPr>
            <a:spLocks noChangeArrowheads="1"/>
          </p:cNvSpPr>
          <p:nvPr/>
        </p:nvSpPr>
        <p:spPr bwMode="auto">
          <a:xfrm>
            <a:off x="4500563" y="1643063"/>
            <a:ext cx="285750" cy="2857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25" name="object 50"/>
          <p:cNvSpPr>
            <a:spLocks/>
          </p:cNvSpPr>
          <p:nvPr/>
        </p:nvSpPr>
        <p:spPr bwMode="auto">
          <a:xfrm>
            <a:off x="4500563" y="16430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" name="object 51"/>
          <p:cNvSpPr txBox="1"/>
          <p:nvPr/>
        </p:nvSpPr>
        <p:spPr>
          <a:xfrm>
            <a:off x="4565650" y="1617663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627" name="object 52"/>
          <p:cNvSpPr>
            <a:spLocks/>
          </p:cNvSpPr>
          <p:nvPr/>
        </p:nvSpPr>
        <p:spPr bwMode="auto">
          <a:xfrm>
            <a:off x="1244600" y="1428750"/>
            <a:ext cx="469900" cy="257175"/>
          </a:xfrm>
          <a:custGeom>
            <a:avLst/>
            <a:gdLst/>
            <a:ahLst/>
            <a:cxnLst>
              <a:cxn ang="0">
                <a:pos x="0" y="256159"/>
              </a:cxn>
              <a:cxn ang="0">
                <a:pos x="470471" y="0"/>
              </a:cxn>
            </a:cxnLst>
            <a:rect l="0" t="0" r="r" b="b"/>
            <a:pathLst>
              <a:path w="470535" h="256539">
                <a:moveTo>
                  <a:pt x="0" y="256159"/>
                </a:moveTo>
                <a:lnTo>
                  <a:pt x="470471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8" name="object 53"/>
          <p:cNvSpPr>
            <a:spLocks/>
          </p:cNvSpPr>
          <p:nvPr/>
        </p:nvSpPr>
        <p:spPr bwMode="auto">
          <a:xfrm>
            <a:off x="1785938" y="1571625"/>
            <a:ext cx="71437" cy="428625"/>
          </a:xfrm>
          <a:custGeom>
            <a:avLst/>
            <a:gdLst/>
            <a:ahLst/>
            <a:cxnLst>
              <a:cxn ang="0">
                <a:pos x="0" y="428625"/>
              </a:cxn>
              <a:cxn ang="0">
                <a:pos x="71437" y="0"/>
              </a:cxn>
            </a:cxnLst>
            <a:rect l="0" t="0" r="r" b="b"/>
            <a:pathLst>
              <a:path w="71755" h="428625">
                <a:moveTo>
                  <a:pt x="0" y="428625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9" name="object 54"/>
          <p:cNvSpPr>
            <a:spLocks/>
          </p:cNvSpPr>
          <p:nvPr/>
        </p:nvSpPr>
        <p:spPr bwMode="auto">
          <a:xfrm>
            <a:off x="1958975" y="1530350"/>
            <a:ext cx="441325" cy="654050"/>
          </a:xfrm>
          <a:custGeom>
            <a:avLst/>
            <a:gdLst/>
            <a:ahLst/>
            <a:cxnLst>
              <a:cxn ang="0">
                <a:pos x="440880" y="655193"/>
              </a:cxn>
              <a:cxn ang="0">
                <a:pos x="0" y="0"/>
              </a:cxn>
            </a:cxnLst>
            <a:rect l="0" t="0" r="r" b="b"/>
            <a:pathLst>
              <a:path w="441325" h="655319">
                <a:moveTo>
                  <a:pt x="440880" y="655193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0" name="object 55"/>
          <p:cNvSpPr>
            <a:spLocks/>
          </p:cNvSpPr>
          <p:nvPr/>
        </p:nvSpPr>
        <p:spPr bwMode="auto">
          <a:xfrm>
            <a:off x="2000250" y="1428750"/>
            <a:ext cx="428625" cy="71438"/>
          </a:xfrm>
          <a:custGeom>
            <a:avLst/>
            <a:gdLst/>
            <a:ahLst/>
            <a:cxnLst>
              <a:cxn ang="0">
                <a:pos x="428625" y="71437"/>
              </a:cxn>
              <a:cxn ang="0">
                <a:pos x="0" y="0"/>
              </a:cxn>
            </a:cxnLst>
            <a:rect l="0" t="0" r="r" b="b"/>
            <a:pathLst>
              <a:path w="428625" h="71755">
                <a:moveTo>
                  <a:pt x="428625" y="7143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1" name="object 56"/>
          <p:cNvSpPr>
            <a:spLocks/>
          </p:cNvSpPr>
          <p:nvPr/>
        </p:nvSpPr>
        <p:spPr bwMode="auto">
          <a:xfrm>
            <a:off x="1887538" y="1601788"/>
            <a:ext cx="58420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583755" y="0"/>
              </a:cxn>
            </a:cxnLst>
            <a:rect l="0" t="0" r="r" b="b"/>
            <a:pathLst>
              <a:path w="584200" h="441325">
                <a:moveTo>
                  <a:pt x="0" y="440880"/>
                </a:moveTo>
                <a:lnTo>
                  <a:pt x="583755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2" name="object 57"/>
          <p:cNvSpPr>
            <a:spLocks/>
          </p:cNvSpPr>
          <p:nvPr/>
        </p:nvSpPr>
        <p:spPr bwMode="auto">
          <a:xfrm>
            <a:off x="1887538" y="2244725"/>
            <a:ext cx="469900" cy="41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0471" y="41846"/>
              </a:cxn>
            </a:cxnLst>
            <a:rect l="0" t="0" r="r" b="b"/>
            <a:pathLst>
              <a:path w="470535" h="41910">
                <a:moveTo>
                  <a:pt x="0" y="0"/>
                </a:moveTo>
                <a:lnTo>
                  <a:pt x="470471" y="41846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3" name="object 58"/>
          <p:cNvSpPr>
            <a:spLocks/>
          </p:cNvSpPr>
          <p:nvPr/>
        </p:nvSpPr>
        <p:spPr bwMode="auto">
          <a:xfrm>
            <a:off x="2673350" y="1601788"/>
            <a:ext cx="727075" cy="155575"/>
          </a:xfrm>
          <a:custGeom>
            <a:avLst/>
            <a:gdLst/>
            <a:ahLst/>
            <a:cxnLst>
              <a:cxn ang="0">
                <a:pos x="726630" y="155130"/>
              </a:cxn>
              <a:cxn ang="0">
                <a:pos x="0" y="0"/>
              </a:cxn>
            </a:cxnLst>
            <a:rect l="0" t="0" r="r" b="b"/>
            <a:pathLst>
              <a:path w="727075" h="155575">
                <a:moveTo>
                  <a:pt x="726630" y="15513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4" name="object 59"/>
          <p:cNvSpPr>
            <a:spLocks/>
          </p:cNvSpPr>
          <p:nvPr/>
        </p:nvSpPr>
        <p:spPr bwMode="auto">
          <a:xfrm>
            <a:off x="2500313" y="1643063"/>
            <a:ext cx="71437" cy="500062"/>
          </a:xfrm>
          <a:custGeom>
            <a:avLst/>
            <a:gdLst/>
            <a:ahLst/>
            <a:cxnLst>
              <a:cxn ang="0">
                <a:pos x="0" y="500062"/>
              </a:cxn>
              <a:cxn ang="0">
                <a:pos x="71437" y="0"/>
              </a:cxn>
            </a:cxnLst>
            <a:rect l="0" t="0" r="r" b="b"/>
            <a:pathLst>
              <a:path w="71755" h="500380">
                <a:moveTo>
                  <a:pt x="0" y="500062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5" name="object 60"/>
          <p:cNvSpPr>
            <a:spLocks/>
          </p:cNvSpPr>
          <p:nvPr/>
        </p:nvSpPr>
        <p:spPr bwMode="auto">
          <a:xfrm>
            <a:off x="2643188" y="1958975"/>
            <a:ext cx="755650" cy="327025"/>
          </a:xfrm>
          <a:custGeom>
            <a:avLst/>
            <a:gdLst/>
            <a:ahLst/>
            <a:cxnLst>
              <a:cxn ang="0">
                <a:pos x="0" y="327596"/>
              </a:cxn>
              <a:cxn ang="0">
                <a:pos x="756221" y="0"/>
              </a:cxn>
            </a:cxnLst>
            <a:rect l="0" t="0" r="r" b="b"/>
            <a:pathLst>
              <a:path w="756285" h="327660">
                <a:moveTo>
                  <a:pt x="0" y="327596"/>
                </a:moveTo>
                <a:lnTo>
                  <a:pt x="756221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6" name="object 61"/>
          <p:cNvSpPr>
            <a:spLocks/>
          </p:cNvSpPr>
          <p:nvPr/>
        </p:nvSpPr>
        <p:spPr bwMode="auto">
          <a:xfrm>
            <a:off x="3602038" y="1387475"/>
            <a:ext cx="441325" cy="368300"/>
          </a:xfrm>
          <a:custGeom>
            <a:avLst/>
            <a:gdLst/>
            <a:ahLst/>
            <a:cxnLst>
              <a:cxn ang="0">
                <a:pos x="0" y="369442"/>
              </a:cxn>
              <a:cxn ang="0">
                <a:pos x="440880" y="0"/>
              </a:cxn>
            </a:cxnLst>
            <a:rect l="0" t="0" r="r" b="b"/>
            <a:pathLst>
              <a:path w="441325" h="369569">
                <a:moveTo>
                  <a:pt x="0" y="369442"/>
                </a:moveTo>
                <a:lnTo>
                  <a:pt x="44088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7" name="object 62"/>
          <p:cNvSpPr>
            <a:spLocks/>
          </p:cNvSpPr>
          <p:nvPr/>
        </p:nvSpPr>
        <p:spPr bwMode="auto">
          <a:xfrm>
            <a:off x="3643313" y="1785938"/>
            <a:ext cx="857250" cy="71437"/>
          </a:xfrm>
          <a:custGeom>
            <a:avLst/>
            <a:gdLst/>
            <a:ahLst/>
            <a:cxnLst>
              <a:cxn ang="0">
                <a:pos x="0" y="71437"/>
              </a:cxn>
              <a:cxn ang="0">
                <a:pos x="857250" y="0"/>
              </a:cxn>
            </a:cxnLst>
            <a:rect l="0" t="0" r="r" b="b"/>
            <a:pathLst>
              <a:path w="857250" h="71755">
                <a:moveTo>
                  <a:pt x="0" y="71437"/>
                </a:moveTo>
                <a:lnTo>
                  <a:pt x="85725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8" name="object 63"/>
          <p:cNvSpPr>
            <a:spLocks/>
          </p:cNvSpPr>
          <p:nvPr/>
        </p:nvSpPr>
        <p:spPr bwMode="auto">
          <a:xfrm>
            <a:off x="4143375" y="1428750"/>
            <a:ext cx="0" cy="857250"/>
          </a:xfrm>
          <a:custGeom>
            <a:avLst/>
            <a:gdLst/>
            <a:ahLst/>
            <a:cxnLst>
              <a:cxn ang="0">
                <a:pos x="0" y="857250"/>
              </a:cxn>
              <a:cxn ang="0">
                <a:pos x="0" y="0"/>
              </a:cxn>
            </a:cxnLst>
            <a:rect l="0" t="0" r="r" b="b"/>
            <a:pathLst>
              <a:path h="857250">
                <a:moveTo>
                  <a:pt x="0" y="85725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9" name="object 64"/>
          <p:cNvSpPr>
            <a:spLocks/>
          </p:cNvSpPr>
          <p:nvPr/>
        </p:nvSpPr>
        <p:spPr bwMode="auto">
          <a:xfrm>
            <a:off x="4244975" y="1387475"/>
            <a:ext cx="298450" cy="298450"/>
          </a:xfrm>
          <a:custGeom>
            <a:avLst/>
            <a:gdLst/>
            <a:ahLst/>
            <a:cxnLst>
              <a:cxn ang="0">
                <a:pos x="298005" y="298005"/>
              </a:cxn>
              <a:cxn ang="0">
                <a:pos x="0" y="0"/>
              </a:cxn>
            </a:cxnLst>
            <a:rect l="0" t="0" r="r" b="b"/>
            <a:pathLst>
              <a:path w="298450" h="298450">
                <a:moveTo>
                  <a:pt x="298005" y="298005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0" name="object 65"/>
          <p:cNvSpPr>
            <a:spLocks/>
          </p:cNvSpPr>
          <p:nvPr/>
        </p:nvSpPr>
        <p:spPr bwMode="auto">
          <a:xfrm>
            <a:off x="4244975" y="1887538"/>
            <a:ext cx="29845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298005" y="0"/>
              </a:cxn>
            </a:cxnLst>
            <a:rect l="0" t="0" r="r" b="b"/>
            <a:pathLst>
              <a:path w="298450" h="441325">
                <a:moveTo>
                  <a:pt x="0" y="440880"/>
                </a:moveTo>
                <a:lnTo>
                  <a:pt x="298005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1" name="object 66"/>
          <p:cNvSpPr>
            <a:spLocks/>
          </p:cNvSpPr>
          <p:nvPr/>
        </p:nvSpPr>
        <p:spPr bwMode="auto">
          <a:xfrm>
            <a:off x="1244600" y="1887538"/>
            <a:ext cx="398463" cy="255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9034" y="256159"/>
              </a:cxn>
            </a:cxnLst>
            <a:rect l="0" t="0" r="r" b="b"/>
            <a:pathLst>
              <a:path w="399414" h="256539">
                <a:moveTo>
                  <a:pt x="0" y="0"/>
                </a:moveTo>
                <a:lnTo>
                  <a:pt x="399034" y="256159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2" name="object 67"/>
          <p:cNvSpPr>
            <a:spLocks/>
          </p:cNvSpPr>
          <p:nvPr/>
        </p:nvSpPr>
        <p:spPr bwMode="auto">
          <a:xfrm>
            <a:off x="1138238" y="1111250"/>
            <a:ext cx="2363787" cy="614363"/>
          </a:xfrm>
          <a:custGeom>
            <a:avLst/>
            <a:gdLst/>
            <a:ahLst/>
            <a:cxnLst>
              <a:cxn ang="0">
                <a:pos x="0" y="533615"/>
              </a:cxn>
              <a:cxn ang="0">
                <a:pos x="18553" y="494502"/>
              </a:cxn>
              <a:cxn ang="0">
                <a:pos x="37521" y="455611"/>
              </a:cxn>
              <a:cxn ang="0">
                <a:pos x="57320" y="417164"/>
              </a:cxn>
              <a:cxn ang="0">
                <a:pos x="78364" y="379384"/>
              </a:cxn>
              <a:cxn ang="0">
                <a:pos x="101069" y="342493"/>
              </a:cxn>
              <a:cxn ang="0">
                <a:pos x="125848" y="306714"/>
              </a:cxn>
              <a:cxn ang="0">
                <a:pos x="153117" y="272268"/>
              </a:cxn>
              <a:cxn ang="0">
                <a:pos x="183291" y="239378"/>
              </a:cxn>
              <a:cxn ang="0">
                <a:pos x="216785" y="208267"/>
              </a:cxn>
              <a:cxn ang="0">
                <a:pos x="254014" y="179155"/>
              </a:cxn>
              <a:cxn ang="0">
                <a:pos x="295393" y="152267"/>
              </a:cxn>
              <a:cxn ang="0">
                <a:pos x="341336" y="127823"/>
              </a:cxn>
              <a:cxn ang="0">
                <a:pos x="392259" y="106046"/>
              </a:cxn>
              <a:cxn ang="0">
                <a:pos x="448576" y="87159"/>
              </a:cxn>
              <a:cxn ang="0">
                <a:pos x="524232" y="67674"/>
              </a:cxn>
              <a:cxn ang="0">
                <a:pos x="566634" y="58579"/>
              </a:cxn>
              <a:cxn ang="0">
                <a:pos x="611720" y="49974"/>
              </a:cxn>
              <a:cxn ang="0">
                <a:pos x="659217" y="41901"/>
              </a:cxn>
              <a:cxn ang="0">
                <a:pos x="708852" y="34405"/>
              </a:cxn>
              <a:cxn ang="0">
                <a:pos x="760351" y="27528"/>
              </a:cxn>
              <a:cxn ang="0">
                <a:pos x="813442" y="21314"/>
              </a:cxn>
              <a:cxn ang="0">
                <a:pos x="867850" y="15805"/>
              </a:cxn>
              <a:cxn ang="0">
                <a:pos x="923303" y="11046"/>
              </a:cxn>
              <a:cxn ang="0">
                <a:pos x="979527" y="7079"/>
              </a:cxn>
              <a:cxn ang="0">
                <a:pos x="1036250" y="3947"/>
              </a:cxn>
              <a:cxn ang="0">
                <a:pos x="1093197" y="1695"/>
              </a:cxn>
              <a:cxn ang="0">
                <a:pos x="1150095" y="364"/>
              </a:cxn>
              <a:cxn ang="0">
                <a:pos x="1206671" y="0"/>
              </a:cxn>
              <a:cxn ang="0">
                <a:pos x="1262652" y="643"/>
              </a:cxn>
              <a:cxn ang="0">
                <a:pos x="1317764" y="2339"/>
              </a:cxn>
              <a:cxn ang="0">
                <a:pos x="1371734" y="5129"/>
              </a:cxn>
              <a:cxn ang="0">
                <a:pos x="1424290" y="9059"/>
              </a:cxn>
              <a:cxn ang="0">
                <a:pos x="1475156" y="14169"/>
              </a:cxn>
              <a:cxn ang="0">
                <a:pos x="1524061" y="20505"/>
              </a:cxn>
              <a:cxn ang="0">
                <a:pos x="1570730" y="28109"/>
              </a:cxn>
              <a:cxn ang="0">
                <a:pos x="1614891" y="37024"/>
              </a:cxn>
              <a:cxn ang="0">
                <a:pos x="1656270" y="47294"/>
              </a:cxn>
              <a:cxn ang="0">
                <a:pos x="1705645" y="62379"/>
              </a:cxn>
              <a:cxn ang="0">
                <a:pos x="1753051" y="79849"/>
              </a:cxn>
              <a:cxn ang="0">
                <a:pos x="1798596" y="99571"/>
              </a:cxn>
              <a:cxn ang="0">
                <a:pos x="1842391" y="121413"/>
              </a:cxn>
              <a:cxn ang="0">
                <a:pos x="1884544" y="145242"/>
              </a:cxn>
              <a:cxn ang="0">
                <a:pos x="1925166" y="170927"/>
              </a:cxn>
              <a:cxn ang="0">
                <a:pos x="1964365" y="198333"/>
              </a:cxn>
              <a:cxn ang="0">
                <a:pos x="2002251" y="227330"/>
              </a:cxn>
              <a:cxn ang="0">
                <a:pos x="2038934" y="257784"/>
              </a:cxn>
              <a:cxn ang="0">
                <a:pos x="2074522" y="289563"/>
              </a:cxn>
              <a:cxn ang="0">
                <a:pos x="2109126" y="322534"/>
              </a:cxn>
              <a:cxn ang="0">
                <a:pos x="2142855" y="356565"/>
              </a:cxn>
              <a:cxn ang="0">
                <a:pos x="2175817" y="391524"/>
              </a:cxn>
              <a:cxn ang="0">
                <a:pos x="2208123" y="427278"/>
              </a:cxn>
              <a:cxn ang="0">
                <a:pos x="2239882" y="463694"/>
              </a:cxn>
              <a:cxn ang="0">
                <a:pos x="2271203" y="500640"/>
              </a:cxn>
              <a:cxn ang="0">
                <a:pos x="2302196" y="537983"/>
              </a:cxn>
              <a:cxn ang="0">
                <a:pos x="2332970" y="575592"/>
              </a:cxn>
              <a:cxn ang="0">
                <a:pos x="2363635" y="613333"/>
              </a:cxn>
            </a:cxnLst>
            <a:rect l="0" t="0" r="r" b="b"/>
            <a:pathLst>
              <a:path w="2364104" h="613410">
                <a:moveTo>
                  <a:pt x="0" y="533615"/>
                </a:moveTo>
                <a:lnTo>
                  <a:pt x="18553" y="494502"/>
                </a:lnTo>
                <a:lnTo>
                  <a:pt x="37521" y="455611"/>
                </a:lnTo>
                <a:lnTo>
                  <a:pt x="57320" y="417164"/>
                </a:lnTo>
                <a:lnTo>
                  <a:pt x="78364" y="379384"/>
                </a:lnTo>
                <a:lnTo>
                  <a:pt x="101069" y="342493"/>
                </a:lnTo>
                <a:lnTo>
                  <a:pt x="125848" y="306714"/>
                </a:lnTo>
                <a:lnTo>
                  <a:pt x="153117" y="272268"/>
                </a:lnTo>
                <a:lnTo>
                  <a:pt x="183291" y="239378"/>
                </a:lnTo>
                <a:lnTo>
                  <a:pt x="216785" y="208267"/>
                </a:lnTo>
                <a:lnTo>
                  <a:pt x="254014" y="179155"/>
                </a:lnTo>
                <a:lnTo>
                  <a:pt x="295393" y="152267"/>
                </a:lnTo>
                <a:lnTo>
                  <a:pt x="341336" y="127823"/>
                </a:lnTo>
                <a:lnTo>
                  <a:pt x="392259" y="106046"/>
                </a:lnTo>
                <a:lnTo>
                  <a:pt x="448576" y="87159"/>
                </a:lnTo>
                <a:lnTo>
                  <a:pt x="524232" y="67674"/>
                </a:lnTo>
                <a:lnTo>
                  <a:pt x="566634" y="58579"/>
                </a:lnTo>
                <a:lnTo>
                  <a:pt x="611720" y="49974"/>
                </a:lnTo>
                <a:lnTo>
                  <a:pt x="659217" y="41901"/>
                </a:lnTo>
                <a:lnTo>
                  <a:pt x="708852" y="34405"/>
                </a:lnTo>
                <a:lnTo>
                  <a:pt x="760351" y="27528"/>
                </a:lnTo>
                <a:lnTo>
                  <a:pt x="813442" y="21314"/>
                </a:lnTo>
                <a:lnTo>
                  <a:pt x="867850" y="15805"/>
                </a:lnTo>
                <a:lnTo>
                  <a:pt x="923303" y="11046"/>
                </a:lnTo>
                <a:lnTo>
                  <a:pt x="979527" y="7079"/>
                </a:lnTo>
                <a:lnTo>
                  <a:pt x="1036250" y="3947"/>
                </a:lnTo>
                <a:lnTo>
                  <a:pt x="1093197" y="1695"/>
                </a:lnTo>
                <a:lnTo>
                  <a:pt x="1150095" y="364"/>
                </a:lnTo>
                <a:lnTo>
                  <a:pt x="1206671" y="0"/>
                </a:lnTo>
                <a:lnTo>
                  <a:pt x="1262652" y="643"/>
                </a:lnTo>
                <a:lnTo>
                  <a:pt x="1317764" y="2339"/>
                </a:lnTo>
                <a:lnTo>
                  <a:pt x="1371734" y="5129"/>
                </a:lnTo>
                <a:lnTo>
                  <a:pt x="1424290" y="9059"/>
                </a:lnTo>
                <a:lnTo>
                  <a:pt x="1475156" y="14169"/>
                </a:lnTo>
                <a:lnTo>
                  <a:pt x="1524061" y="20505"/>
                </a:lnTo>
                <a:lnTo>
                  <a:pt x="1570730" y="28109"/>
                </a:lnTo>
                <a:lnTo>
                  <a:pt x="1614891" y="37024"/>
                </a:lnTo>
                <a:lnTo>
                  <a:pt x="1656270" y="47294"/>
                </a:lnTo>
                <a:lnTo>
                  <a:pt x="1705645" y="62379"/>
                </a:lnTo>
                <a:lnTo>
                  <a:pt x="1753051" y="79849"/>
                </a:lnTo>
                <a:lnTo>
                  <a:pt x="1798596" y="99571"/>
                </a:lnTo>
                <a:lnTo>
                  <a:pt x="1842391" y="121413"/>
                </a:lnTo>
                <a:lnTo>
                  <a:pt x="1884544" y="145242"/>
                </a:lnTo>
                <a:lnTo>
                  <a:pt x="1925166" y="170927"/>
                </a:lnTo>
                <a:lnTo>
                  <a:pt x="1964365" y="198333"/>
                </a:lnTo>
                <a:lnTo>
                  <a:pt x="2002251" y="227330"/>
                </a:lnTo>
                <a:lnTo>
                  <a:pt x="2038934" y="257784"/>
                </a:lnTo>
                <a:lnTo>
                  <a:pt x="2074522" y="289563"/>
                </a:lnTo>
                <a:lnTo>
                  <a:pt x="2109126" y="322534"/>
                </a:lnTo>
                <a:lnTo>
                  <a:pt x="2142855" y="356565"/>
                </a:lnTo>
                <a:lnTo>
                  <a:pt x="2175817" y="391524"/>
                </a:lnTo>
                <a:lnTo>
                  <a:pt x="2208123" y="427278"/>
                </a:lnTo>
                <a:lnTo>
                  <a:pt x="2239882" y="463694"/>
                </a:lnTo>
                <a:lnTo>
                  <a:pt x="2271203" y="500640"/>
                </a:lnTo>
                <a:lnTo>
                  <a:pt x="2302196" y="537983"/>
                </a:lnTo>
                <a:lnTo>
                  <a:pt x="2332970" y="575592"/>
                </a:lnTo>
                <a:lnTo>
                  <a:pt x="2363635" y="613333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3" name="object 68"/>
          <p:cNvSpPr>
            <a:spLocks noChangeArrowheads="1"/>
          </p:cNvSpPr>
          <p:nvPr/>
        </p:nvSpPr>
        <p:spPr bwMode="auto">
          <a:xfrm>
            <a:off x="1700213" y="3711575"/>
            <a:ext cx="300037" cy="300038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44" name="object 69"/>
          <p:cNvSpPr>
            <a:spLocks noChangeArrowheads="1"/>
          </p:cNvSpPr>
          <p:nvPr/>
        </p:nvSpPr>
        <p:spPr bwMode="auto">
          <a:xfrm>
            <a:off x="1636713" y="3638550"/>
            <a:ext cx="428625" cy="385763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45" name="object 70"/>
          <p:cNvSpPr>
            <a:spLocks noChangeArrowheads="1"/>
          </p:cNvSpPr>
          <p:nvPr/>
        </p:nvSpPr>
        <p:spPr bwMode="auto">
          <a:xfrm>
            <a:off x="1746250" y="3736975"/>
            <a:ext cx="204788" cy="204788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46" name="object 71"/>
          <p:cNvSpPr>
            <a:spLocks/>
          </p:cNvSpPr>
          <p:nvPr/>
        </p:nvSpPr>
        <p:spPr bwMode="auto">
          <a:xfrm>
            <a:off x="1746250" y="3736975"/>
            <a:ext cx="206375" cy="206375"/>
          </a:xfrm>
          <a:custGeom>
            <a:avLst/>
            <a:gdLst/>
            <a:ahLst/>
            <a:cxnLst>
              <a:cxn ang="0">
                <a:pos x="0" y="102438"/>
              </a:cxn>
              <a:cxn ang="0">
                <a:pos x="8049" y="62563"/>
              </a:cxn>
              <a:cxn ang="0">
                <a:pos x="30002" y="30002"/>
              </a:cxn>
              <a:cxn ang="0">
                <a:pos x="62563" y="8049"/>
              </a:cxn>
              <a:cxn ang="0">
                <a:pos x="102438" y="0"/>
              </a:cxn>
              <a:cxn ang="0">
                <a:pos x="142313" y="8049"/>
              </a:cxn>
              <a:cxn ang="0">
                <a:pos x="174874" y="30002"/>
              </a:cxn>
              <a:cxn ang="0">
                <a:pos x="196826" y="62563"/>
              </a:cxn>
              <a:cxn ang="0">
                <a:pos x="204876" y="102438"/>
              </a:cxn>
              <a:cxn ang="0">
                <a:pos x="196826" y="142313"/>
              </a:cxn>
              <a:cxn ang="0">
                <a:pos x="174874" y="174874"/>
              </a:cxn>
              <a:cxn ang="0">
                <a:pos x="142313" y="196826"/>
              </a:cxn>
              <a:cxn ang="0">
                <a:pos x="102438" y="204876"/>
              </a:cxn>
              <a:cxn ang="0">
                <a:pos x="62563" y="196826"/>
              </a:cxn>
              <a:cxn ang="0">
                <a:pos x="30002" y="174874"/>
              </a:cxn>
              <a:cxn ang="0">
                <a:pos x="8049" y="142313"/>
              </a:cxn>
              <a:cxn ang="0">
                <a:pos x="0" y="102438"/>
              </a:cxn>
            </a:cxnLst>
            <a:rect l="0" t="0" r="r" b="b"/>
            <a:pathLst>
              <a:path w="205105" h="205104">
                <a:moveTo>
                  <a:pt x="0" y="102438"/>
                </a:moveTo>
                <a:lnTo>
                  <a:pt x="8049" y="62563"/>
                </a:lnTo>
                <a:lnTo>
                  <a:pt x="30002" y="30002"/>
                </a:lnTo>
                <a:lnTo>
                  <a:pt x="62563" y="8049"/>
                </a:lnTo>
                <a:lnTo>
                  <a:pt x="102438" y="0"/>
                </a:lnTo>
                <a:lnTo>
                  <a:pt x="142313" y="8049"/>
                </a:lnTo>
                <a:lnTo>
                  <a:pt x="174874" y="30002"/>
                </a:lnTo>
                <a:lnTo>
                  <a:pt x="196826" y="62563"/>
                </a:lnTo>
                <a:lnTo>
                  <a:pt x="204876" y="102438"/>
                </a:lnTo>
                <a:lnTo>
                  <a:pt x="196826" y="142313"/>
                </a:lnTo>
                <a:lnTo>
                  <a:pt x="174874" y="174874"/>
                </a:lnTo>
                <a:lnTo>
                  <a:pt x="142313" y="196826"/>
                </a:lnTo>
                <a:lnTo>
                  <a:pt x="102438" y="204876"/>
                </a:lnTo>
                <a:lnTo>
                  <a:pt x="62563" y="196826"/>
                </a:lnTo>
                <a:lnTo>
                  <a:pt x="30002" y="174874"/>
                </a:lnTo>
                <a:lnTo>
                  <a:pt x="8049" y="142313"/>
                </a:lnTo>
                <a:lnTo>
                  <a:pt x="0" y="102438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7" name="object 72"/>
          <p:cNvSpPr txBox="1">
            <a:spLocks noChangeArrowheads="1"/>
          </p:cNvSpPr>
          <p:nvPr/>
        </p:nvSpPr>
        <p:spPr bwMode="auto">
          <a:xfrm>
            <a:off x="1784350" y="3705225"/>
            <a:ext cx="128588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Calibri" pitchFamily="34" charset="0"/>
                <a:cs typeface="Cordia New" pitchFamily="34" charset="-34"/>
              </a:rPr>
              <a:t>8</a:t>
            </a:r>
          </a:p>
        </p:txBody>
      </p:sp>
      <p:sp>
        <p:nvSpPr>
          <p:cNvPr id="24648" name="object 73"/>
          <p:cNvSpPr>
            <a:spLocks noChangeArrowheads="1"/>
          </p:cNvSpPr>
          <p:nvPr/>
        </p:nvSpPr>
        <p:spPr bwMode="auto">
          <a:xfrm>
            <a:off x="1752600" y="3200400"/>
            <a:ext cx="300038" cy="298450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49" name="object 74"/>
          <p:cNvSpPr>
            <a:spLocks noChangeArrowheads="1"/>
          </p:cNvSpPr>
          <p:nvPr/>
        </p:nvSpPr>
        <p:spPr bwMode="auto">
          <a:xfrm>
            <a:off x="1687513" y="3125788"/>
            <a:ext cx="428625" cy="387350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50" name="object 75"/>
          <p:cNvSpPr>
            <a:spLocks noChangeArrowheads="1"/>
          </p:cNvSpPr>
          <p:nvPr/>
        </p:nvSpPr>
        <p:spPr bwMode="auto">
          <a:xfrm>
            <a:off x="1798638" y="3225800"/>
            <a:ext cx="204787" cy="204788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51" name="object 76"/>
          <p:cNvSpPr>
            <a:spLocks/>
          </p:cNvSpPr>
          <p:nvPr/>
        </p:nvSpPr>
        <p:spPr bwMode="auto">
          <a:xfrm>
            <a:off x="1798638" y="3225800"/>
            <a:ext cx="204787" cy="204788"/>
          </a:xfrm>
          <a:custGeom>
            <a:avLst/>
            <a:gdLst/>
            <a:ahLst/>
            <a:cxnLst>
              <a:cxn ang="0">
                <a:pos x="0" y="102438"/>
              </a:cxn>
              <a:cxn ang="0">
                <a:pos x="8049" y="62563"/>
              </a:cxn>
              <a:cxn ang="0">
                <a:pos x="30002" y="30002"/>
              </a:cxn>
              <a:cxn ang="0">
                <a:pos x="62563" y="8049"/>
              </a:cxn>
              <a:cxn ang="0">
                <a:pos x="102438" y="0"/>
              </a:cxn>
              <a:cxn ang="0">
                <a:pos x="142313" y="8049"/>
              </a:cxn>
              <a:cxn ang="0">
                <a:pos x="174874" y="30002"/>
              </a:cxn>
              <a:cxn ang="0">
                <a:pos x="196826" y="62563"/>
              </a:cxn>
              <a:cxn ang="0">
                <a:pos x="204876" y="102438"/>
              </a:cxn>
              <a:cxn ang="0">
                <a:pos x="196826" y="142313"/>
              </a:cxn>
              <a:cxn ang="0">
                <a:pos x="174874" y="174874"/>
              </a:cxn>
              <a:cxn ang="0">
                <a:pos x="142313" y="196826"/>
              </a:cxn>
              <a:cxn ang="0">
                <a:pos x="102438" y="204876"/>
              </a:cxn>
              <a:cxn ang="0">
                <a:pos x="62563" y="196826"/>
              </a:cxn>
              <a:cxn ang="0">
                <a:pos x="30002" y="174874"/>
              </a:cxn>
              <a:cxn ang="0">
                <a:pos x="8049" y="142313"/>
              </a:cxn>
              <a:cxn ang="0">
                <a:pos x="0" y="102438"/>
              </a:cxn>
            </a:cxnLst>
            <a:rect l="0" t="0" r="r" b="b"/>
            <a:pathLst>
              <a:path w="205105" h="205104">
                <a:moveTo>
                  <a:pt x="0" y="102438"/>
                </a:moveTo>
                <a:lnTo>
                  <a:pt x="8049" y="62563"/>
                </a:lnTo>
                <a:lnTo>
                  <a:pt x="30002" y="30002"/>
                </a:lnTo>
                <a:lnTo>
                  <a:pt x="62563" y="8049"/>
                </a:lnTo>
                <a:lnTo>
                  <a:pt x="102438" y="0"/>
                </a:lnTo>
                <a:lnTo>
                  <a:pt x="142313" y="8049"/>
                </a:lnTo>
                <a:lnTo>
                  <a:pt x="174874" y="30002"/>
                </a:lnTo>
                <a:lnTo>
                  <a:pt x="196826" y="62563"/>
                </a:lnTo>
                <a:lnTo>
                  <a:pt x="204876" y="102438"/>
                </a:lnTo>
                <a:lnTo>
                  <a:pt x="196826" y="142313"/>
                </a:lnTo>
                <a:lnTo>
                  <a:pt x="174874" y="174874"/>
                </a:lnTo>
                <a:lnTo>
                  <a:pt x="142313" y="196826"/>
                </a:lnTo>
                <a:lnTo>
                  <a:pt x="102438" y="204876"/>
                </a:lnTo>
                <a:lnTo>
                  <a:pt x="62563" y="196826"/>
                </a:lnTo>
                <a:lnTo>
                  <a:pt x="30002" y="174874"/>
                </a:lnTo>
                <a:lnTo>
                  <a:pt x="8049" y="142313"/>
                </a:lnTo>
                <a:lnTo>
                  <a:pt x="0" y="102438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7" name="object 77"/>
          <p:cNvSpPr txBox="1"/>
          <p:nvPr/>
        </p:nvSpPr>
        <p:spPr>
          <a:xfrm>
            <a:off x="536575" y="2687638"/>
            <a:ext cx="5664200" cy="7731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45" dirty="0">
                <a:latin typeface="Tahoma"/>
                <a:cs typeface="Tahoma"/>
              </a:rPr>
              <a:t>We </a:t>
            </a:r>
            <a:r>
              <a:rPr sz="2400" spc="-15" dirty="0">
                <a:latin typeface="Tahoma"/>
                <a:cs typeface="Tahoma"/>
              </a:rPr>
              <a:t>have </a:t>
            </a:r>
            <a:r>
              <a:rPr sz="2400" spc="-5" dirty="0">
                <a:latin typeface="Tahoma"/>
                <a:cs typeface="Tahoma"/>
              </a:rPr>
              <a:t>three maximum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quasi-cliques:</a:t>
            </a:r>
            <a:endParaRPr sz="2400">
              <a:latin typeface="Tahoma"/>
              <a:cs typeface="Tahoma"/>
            </a:endParaRPr>
          </a:p>
          <a:p>
            <a:pPr marL="1312545" fontAlgn="auto">
              <a:spcBef>
                <a:spcPts val="1100"/>
              </a:spcBef>
              <a:spcAft>
                <a:spcPts val="0"/>
              </a:spcAft>
              <a:defRPr/>
            </a:pPr>
            <a:r>
              <a:rPr sz="1600" dirty="0">
                <a:latin typeface="Calibri"/>
                <a:cs typeface="Calibri"/>
              </a:rPr>
              <a:t>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653" name="object 78"/>
          <p:cNvSpPr>
            <a:spLocks noChangeArrowheads="1"/>
          </p:cNvSpPr>
          <p:nvPr/>
        </p:nvSpPr>
        <p:spPr bwMode="auto">
          <a:xfrm>
            <a:off x="2212975" y="3813175"/>
            <a:ext cx="300038" cy="301625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54" name="object 79"/>
          <p:cNvSpPr>
            <a:spLocks noChangeArrowheads="1"/>
          </p:cNvSpPr>
          <p:nvPr/>
        </p:nvSpPr>
        <p:spPr bwMode="auto">
          <a:xfrm>
            <a:off x="2147888" y="3740150"/>
            <a:ext cx="428625" cy="387350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55" name="object 80"/>
          <p:cNvSpPr>
            <a:spLocks noChangeArrowheads="1"/>
          </p:cNvSpPr>
          <p:nvPr/>
        </p:nvSpPr>
        <p:spPr bwMode="auto">
          <a:xfrm>
            <a:off x="2259013" y="3840163"/>
            <a:ext cx="204787" cy="204787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56" name="object 81"/>
          <p:cNvSpPr>
            <a:spLocks/>
          </p:cNvSpPr>
          <p:nvPr/>
        </p:nvSpPr>
        <p:spPr bwMode="auto">
          <a:xfrm>
            <a:off x="2259013" y="3840163"/>
            <a:ext cx="204787" cy="204787"/>
          </a:xfrm>
          <a:custGeom>
            <a:avLst/>
            <a:gdLst/>
            <a:ahLst/>
            <a:cxnLst>
              <a:cxn ang="0">
                <a:pos x="0" y="102438"/>
              </a:cxn>
              <a:cxn ang="0">
                <a:pos x="8049" y="62563"/>
              </a:cxn>
              <a:cxn ang="0">
                <a:pos x="30002" y="30002"/>
              </a:cxn>
              <a:cxn ang="0">
                <a:pos x="62563" y="8049"/>
              </a:cxn>
              <a:cxn ang="0">
                <a:pos x="102438" y="0"/>
              </a:cxn>
              <a:cxn ang="0">
                <a:pos x="142313" y="8049"/>
              </a:cxn>
              <a:cxn ang="0">
                <a:pos x="174874" y="30002"/>
              </a:cxn>
              <a:cxn ang="0">
                <a:pos x="196826" y="62563"/>
              </a:cxn>
              <a:cxn ang="0">
                <a:pos x="204876" y="102438"/>
              </a:cxn>
              <a:cxn ang="0">
                <a:pos x="196826" y="142313"/>
              </a:cxn>
              <a:cxn ang="0">
                <a:pos x="174874" y="174874"/>
              </a:cxn>
              <a:cxn ang="0">
                <a:pos x="142313" y="196826"/>
              </a:cxn>
              <a:cxn ang="0">
                <a:pos x="102438" y="204876"/>
              </a:cxn>
              <a:cxn ang="0">
                <a:pos x="62563" y="196826"/>
              </a:cxn>
              <a:cxn ang="0">
                <a:pos x="30002" y="174874"/>
              </a:cxn>
              <a:cxn ang="0">
                <a:pos x="8049" y="142313"/>
              </a:cxn>
              <a:cxn ang="0">
                <a:pos x="0" y="102438"/>
              </a:cxn>
            </a:cxnLst>
            <a:rect l="0" t="0" r="r" b="b"/>
            <a:pathLst>
              <a:path w="205105" h="205104">
                <a:moveTo>
                  <a:pt x="0" y="102438"/>
                </a:moveTo>
                <a:lnTo>
                  <a:pt x="8049" y="62563"/>
                </a:lnTo>
                <a:lnTo>
                  <a:pt x="30002" y="30002"/>
                </a:lnTo>
                <a:lnTo>
                  <a:pt x="62563" y="8049"/>
                </a:lnTo>
                <a:lnTo>
                  <a:pt x="102438" y="0"/>
                </a:lnTo>
                <a:lnTo>
                  <a:pt x="142313" y="8049"/>
                </a:lnTo>
                <a:lnTo>
                  <a:pt x="174874" y="30002"/>
                </a:lnTo>
                <a:lnTo>
                  <a:pt x="196826" y="62563"/>
                </a:lnTo>
                <a:lnTo>
                  <a:pt x="204876" y="102438"/>
                </a:lnTo>
                <a:lnTo>
                  <a:pt x="196826" y="142313"/>
                </a:lnTo>
                <a:lnTo>
                  <a:pt x="174874" y="174874"/>
                </a:lnTo>
                <a:lnTo>
                  <a:pt x="142313" y="196826"/>
                </a:lnTo>
                <a:lnTo>
                  <a:pt x="102438" y="204876"/>
                </a:lnTo>
                <a:lnTo>
                  <a:pt x="62563" y="196826"/>
                </a:lnTo>
                <a:lnTo>
                  <a:pt x="30002" y="174874"/>
                </a:lnTo>
                <a:lnTo>
                  <a:pt x="8049" y="142313"/>
                </a:lnTo>
                <a:lnTo>
                  <a:pt x="0" y="102438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57" name="object 82"/>
          <p:cNvSpPr txBox="1">
            <a:spLocks noChangeArrowheads="1"/>
          </p:cNvSpPr>
          <p:nvPr/>
        </p:nvSpPr>
        <p:spPr bwMode="auto">
          <a:xfrm>
            <a:off x="2297113" y="3808413"/>
            <a:ext cx="128587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Calibri" pitchFamily="34" charset="0"/>
                <a:cs typeface="Cordia New" pitchFamily="34" charset="-34"/>
              </a:rPr>
              <a:t>6</a:t>
            </a:r>
          </a:p>
        </p:txBody>
      </p:sp>
      <p:sp>
        <p:nvSpPr>
          <p:cNvPr id="24658" name="object 83"/>
          <p:cNvSpPr>
            <a:spLocks noChangeArrowheads="1"/>
          </p:cNvSpPr>
          <p:nvPr/>
        </p:nvSpPr>
        <p:spPr bwMode="auto">
          <a:xfrm>
            <a:off x="2263775" y="3251200"/>
            <a:ext cx="300038" cy="300038"/>
          </a:xfrm>
          <a:prstGeom prst="rect">
            <a:avLst/>
          </a:prstGeom>
          <a:blipFill dpi="0" rotWithShape="1">
            <a:blip r:embed="rId2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59" name="object 84"/>
          <p:cNvSpPr>
            <a:spLocks noChangeArrowheads="1"/>
          </p:cNvSpPr>
          <p:nvPr/>
        </p:nvSpPr>
        <p:spPr bwMode="auto">
          <a:xfrm>
            <a:off x="2198688" y="3178175"/>
            <a:ext cx="430212" cy="385763"/>
          </a:xfrm>
          <a:prstGeom prst="rect">
            <a:avLst/>
          </a:prstGeom>
          <a:blipFill dpi="0" rotWithShape="1">
            <a:blip r:embed="rId2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60" name="object 85"/>
          <p:cNvSpPr>
            <a:spLocks noChangeArrowheads="1"/>
          </p:cNvSpPr>
          <p:nvPr/>
        </p:nvSpPr>
        <p:spPr bwMode="auto">
          <a:xfrm>
            <a:off x="2309813" y="3276600"/>
            <a:ext cx="204787" cy="204788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61" name="object 86"/>
          <p:cNvSpPr>
            <a:spLocks/>
          </p:cNvSpPr>
          <p:nvPr/>
        </p:nvSpPr>
        <p:spPr bwMode="auto">
          <a:xfrm>
            <a:off x="2309813" y="3276600"/>
            <a:ext cx="204787" cy="204788"/>
          </a:xfrm>
          <a:custGeom>
            <a:avLst/>
            <a:gdLst/>
            <a:ahLst/>
            <a:cxnLst>
              <a:cxn ang="0">
                <a:pos x="0" y="102438"/>
              </a:cxn>
              <a:cxn ang="0">
                <a:pos x="8049" y="62563"/>
              </a:cxn>
              <a:cxn ang="0">
                <a:pos x="30002" y="30002"/>
              </a:cxn>
              <a:cxn ang="0">
                <a:pos x="62563" y="8049"/>
              </a:cxn>
              <a:cxn ang="0">
                <a:pos x="102438" y="0"/>
              </a:cxn>
              <a:cxn ang="0">
                <a:pos x="142313" y="8049"/>
              </a:cxn>
              <a:cxn ang="0">
                <a:pos x="174874" y="30002"/>
              </a:cxn>
              <a:cxn ang="0">
                <a:pos x="196826" y="62563"/>
              </a:cxn>
              <a:cxn ang="0">
                <a:pos x="204876" y="102438"/>
              </a:cxn>
              <a:cxn ang="0">
                <a:pos x="196826" y="142313"/>
              </a:cxn>
              <a:cxn ang="0">
                <a:pos x="174874" y="174874"/>
              </a:cxn>
              <a:cxn ang="0">
                <a:pos x="142313" y="196826"/>
              </a:cxn>
              <a:cxn ang="0">
                <a:pos x="102438" y="204876"/>
              </a:cxn>
              <a:cxn ang="0">
                <a:pos x="62563" y="196826"/>
              </a:cxn>
              <a:cxn ang="0">
                <a:pos x="30002" y="174874"/>
              </a:cxn>
              <a:cxn ang="0">
                <a:pos x="8049" y="142313"/>
              </a:cxn>
              <a:cxn ang="0">
                <a:pos x="0" y="102438"/>
              </a:cxn>
            </a:cxnLst>
            <a:rect l="0" t="0" r="r" b="b"/>
            <a:pathLst>
              <a:path w="205105" h="205104">
                <a:moveTo>
                  <a:pt x="0" y="102438"/>
                </a:moveTo>
                <a:lnTo>
                  <a:pt x="8049" y="62563"/>
                </a:lnTo>
                <a:lnTo>
                  <a:pt x="30002" y="30002"/>
                </a:lnTo>
                <a:lnTo>
                  <a:pt x="62563" y="8049"/>
                </a:lnTo>
                <a:lnTo>
                  <a:pt x="102438" y="0"/>
                </a:lnTo>
                <a:lnTo>
                  <a:pt x="142313" y="8049"/>
                </a:lnTo>
                <a:lnTo>
                  <a:pt x="174874" y="30002"/>
                </a:lnTo>
                <a:lnTo>
                  <a:pt x="196826" y="62563"/>
                </a:lnTo>
                <a:lnTo>
                  <a:pt x="204876" y="102438"/>
                </a:lnTo>
                <a:lnTo>
                  <a:pt x="196826" y="142313"/>
                </a:lnTo>
                <a:lnTo>
                  <a:pt x="174874" y="174874"/>
                </a:lnTo>
                <a:lnTo>
                  <a:pt x="142313" y="196826"/>
                </a:lnTo>
                <a:lnTo>
                  <a:pt x="102438" y="204876"/>
                </a:lnTo>
                <a:lnTo>
                  <a:pt x="62563" y="196826"/>
                </a:lnTo>
                <a:lnTo>
                  <a:pt x="30002" y="174874"/>
                </a:lnTo>
                <a:lnTo>
                  <a:pt x="8049" y="142313"/>
                </a:lnTo>
                <a:lnTo>
                  <a:pt x="0" y="102438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62" name="object 87"/>
          <p:cNvSpPr txBox="1">
            <a:spLocks noChangeArrowheads="1"/>
          </p:cNvSpPr>
          <p:nvPr/>
        </p:nvSpPr>
        <p:spPr bwMode="auto">
          <a:xfrm>
            <a:off x="2347913" y="3244850"/>
            <a:ext cx="128587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Calibri" pitchFamily="34" charset="0"/>
                <a:cs typeface="Cordia New" pitchFamily="34" charset="-34"/>
              </a:rPr>
              <a:t>5</a:t>
            </a:r>
          </a:p>
        </p:txBody>
      </p:sp>
      <p:sp>
        <p:nvSpPr>
          <p:cNvPr id="24663" name="object 88"/>
          <p:cNvSpPr>
            <a:spLocks noChangeArrowheads="1"/>
          </p:cNvSpPr>
          <p:nvPr/>
        </p:nvSpPr>
        <p:spPr bwMode="auto">
          <a:xfrm>
            <a:off x="2930525" y="3506788"/>
            <a:ext cx="300038" cy="300037"/>
          </a:xfrm>
          <a:prstGeom prst="rect">
            <a:avLst/>
          </a:prstGeom>
          <a:blipFill dpi="0" rotWithShape="1">
            <a:blip r:embed="rId2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64" name="object 89"/>
          <p:cNvSpPr>
            <a:spLocks noChangeArrowheads="1"/>
          </p:cNvSpPr>
          <p:nvPr/>
        </p:nvSpPr>
        <p:spPr bwMode="auto">
          <a:xfrm>
            <a:off x="2865438" y="3433763"/>
            <a:ext cx="428625" cy="385762"/>
          </a:xfrm>
          <a:prstGeom prst="rect">
            <a:avLst/>
          </a:prstGeom>
          <a:blipFill dpi="0" rotWithShape="1">
            <a:blip r:embed="rId2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65" name="object 90"/>
          <p:cNvSpPr>
            <a:spLocks noChangeArrowheads="1"/>
          </p:cNvSpPr>
          <p:nvPr/>
        </p:nvSpPr>
        <p:spPr bwMode="auto">
          <a:xfrm>
            <a:off x="2976563" y="3532188"/>
            <a:ext cx="204787" cy="204787"/>
          </a:xfrm>
          <a:prstGeom prst="rect">
            <a:avLst/>
          </a:prstGeom>
          <a:blipFill dpi="0" rotWithShape="1">
            <a:blip r:embed="rId2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66" name="object 91"/>
          <p:cNvSpPr>
            <a:spLocks/>
          </p:cNvSpPr>
          <p:nvPr/>
        </p:nvSpPr>
        <p:spPr bwMode="auto">
          <a:xfrm>
            <a:off x="2976563" y="3532188"/>
            <a:ext cx="204787" cy="206375"/>
          </a:xfrm>
          <a:custGeom>
            <a:avLst/>
            <a:gdLst/>
            <a:ahLst/>
            <a:cxnLst>
              <a:cxn ang="0">
                <a:pos x="0" y="102438"/>
              </a:cxn>
              <a:cxn ang="0">
                <a:pos x="8049" y="62563"/>
              </a:cxn>
              <a:cxn ang="0">
                <a:pos x="30002" y="30002"/>
              </a:cxn>
              <a:cxn ang="0">
                <a:pos x="62563" y="8049"/>
              </a:cxn>
              <a:cxn ang="0">
                <a:pos x="102438" y="0"/>
              </a:cxn>
              <a:cxn ang="0">
                <a:pos x="142313" y="8049"/>
              </a:cxn>
              <a:cxn ang="0">
                <a:pos x="174874" y="30002"/>
              </a:cxn>
              <a:cxn ang="0">
                <a:pos x="196826" y="62563"/>
              </a:cxn>
              <a:cxn ang="0">
                <a:pos x="204876" y="102438"/>
              </a:cxn>
              <a:cxn ang="0">
                <a:pos x="196826" y="142313"/>
              </a:cxn>
              <a:cxn ang="0">
                <a:pos x="174874" y="174874"/>
              </a:cxn>
              <a:cxn ang="0">
                <a:pos x="142313" y="196826"/>
              </a:cxn>
              <a:cxn ang="0">
                <a:pos x="102438" y="204876"/>
              </a:cxn>
              <a:cxn ang="0">
                <a:pos x="62563" y="196826"/>
              </a:cxn>
              <a:cxn ang="0">
                <a:pos x="30002" y="174874"/>
              </a:cxn>
              <a:cxn ang="0">
                <a:pos x="8049" y="142313"/>
              </a:cxn>
              <a:cxn ang="0">
                <a:pos x="0" y="102438"/>
              </a:cxn>
            </a:cxnLst>
            <a:rect l="0" t="0" r="r" b="b"/>
            <a:pathLst>
              <a:path w="205105" h="205104">
                <a:moveTo>
                  <a:pt x="0" y="102438"/>
                </a:moveTo>
                <a:lnTo>
                  <a:pt x="8049" y="62563"/>
                </a:lnTo>
                <a:lnTo>
                  <a:pt x="30002" y="30002"/>
                </a:lnTo>
                <a:lnTo>
                  <a:pt x="62563" y="8049"/>
                </a:lnTo>
                <a:lnTo>
                  <a:pt x="102438" y="0"/>
                </a:lnTo>
                <a:lnTo>
                  <a:pt x="142313" y="8049"/>
                </a:lnTo>
                <a:lnTo>
                  <a:pt x="174874" y="30002"/>
                </a:lnTo>
                <a:lnTo>
                  <a:pt x="196826" y="62563"/>
                </a:lnTo>
                <a:lnTo>
                  <a:pt x="204876" y="102438"/>
                </a:lnTo>
                <a:lnTo>
                  <a:pt x="196826" y="142313"/>
                </a:lnTo>
                <a:lnTo>
                  <a:pt x="174874" y="174874"/>
                </a:lnTo>
                <a:lnTo>
                  <a:pt x="142313" y="196826"/>
                </a:lnTo>
                <a:lnTo>
                  <a:pt x="102438" y="204876"/>
                </a:lnTo>
                <a:lnTo>
                  <a:pt x="62563" y="196826"/>
                </a:lnTo>
                <a:lnTo>
                  <a:pt x="30002" y="174874"/>
                </a:lnTo>
                <a:lnTo>
                  <a:pt x="8049" y="142313"/>
                </a:lnTo>
                <a:lnTo>
                  <a:pt x="0" y="102438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67" name="object 92"/>
          <p:cNvSpPr txBox="1">
            <a:spLocks noChangeArrowheads="1"/>
          </p:cNvSpPr>
          <p:nvPr/>
        </p:nvSpPr>
        <p:spPr bwMode="auto">
          <a:xfrm>
            <a:off x="3014663" y="3500438"/>
            <a:ext cx="128587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Calibri" pitchFamily="34" charset="0"/>
                <a:cs typeface="Cordia New" pitchFamily="34" charset="-34"/>
              </a:rPr>
              <a:t>4</a:t>
            </a:r>
          </a:p>
        </p:txBody>
      </p:sp>
      <p:sp>
        <p:nvSpPr>
          <p:cNvPr id="24668" name="object 93"/>
          <p:cNvSpPr>
            <a:spLocks noChangeArrowheads="1"/>
          </p:cNvSpPr>
          <p:nvPr/>
        </p:nvSpPr>
        <p:spPr bwMode="auto">
          <a:xfrm>
            <a:off x="3749675" y="3455988"/>
            <a:ext cx="300038" cy="298450"/>
          </a:xfrm>
          <a:prstGeom prst="rect">
            <a:avLst/>
          </a:prstGeom>
          <a:blipFill dpi="0" rotWithShape="1">
            <a:blip r:embed="rId3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69" name="object 94"/>
          <p:cNvSpPr>
            <a:spLocks noChangeArrowheads="1"/>
          </p:cNvSpPr>
          <p:nvPr/>
        </p:nvSpPr>
        <p:spPr bwMode="auto">
          <a:xfrm>
            <a:off x="3684588" y="3382963"/>
            <a:ext cx="430212" cy="385762"/>
          </a:xfrm>
          <a:prstGeom prst="rect">
            <a:avLst/>
          </a:prstGeom>
          <a:blipFill dpi="0" rotWithShape="1">
            <a:blip r:embed="rId3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70" name="object 95"/>
          <p:cNvSpPr>
            <a:spLocks noChangeArrowheads="1"/>
          </p:cNvSpPr>
          <p:nvPr/>
        </p:nvSpPr>
        <p:spPr bwMode="auto">
          <a:xfrm>
            <a:off x="3795713" y="3481388"/>
            <a:ext cx="204787" cy="204787"/>
          </a:xfrm>
          <a:prstGeom prst="rect">
            <a:avLst/>
          </a:prstGeom>
          <a:blipFill dpi="0" rotWithShape="1">
            <a:blip r:embed="rId2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71" name="object 96"/>
          <p:cNvSpPr>
            <a:spLocks/>
          </p:cNvSpPr>
          <p:nvPr/>
        </p:nvSpPr>
        <p:spPr bwMode="auto">
          <a:xfrm>
            <a:off x="3795713" y="3481388"/>
            <a:ext cx="204787" cy="204787"/>
          </a:xfrm>
          <a:custGeom>
            <a:avLst/>
            <a:gdLst/>
            <a:ahLst/>
            <a:cxnLst>
              <a:cxn ang="0">
                <a:pos x="0" y="102438"/>
              </a:cxn>
              <a:cxn ang="0">
                <a:pos x="8049" y="62563"/>
              </a:cxn>
              <a:cxn ang="0">
                <a:pos x="30002" y="30002"/>
              </a:cxn>
              <a:cxn ang="0">
                <a:pos x="62563" y="8049"/>
              </a:cxn>
              <a:cxn ang="0">
                <a:pos x="102438" y="0"/>
              </a:cxn>
              <a:cxn ang="0">
                <a:pos x="142313" y="8049"/>
              </a:cxn>
              <a:cxn ang="0">
                <a:pos x="174874" y="30002"/>
              </a:cxn>
              <a:cxn ang="0">
                <a:pos x="196826" y="62563"/>
              </a:cxn>
              <a:cxn ang="0">
                <a:pos x="204876" y="102438"/>
              </a:cxn>
              <a:cxn ang="0">
                <a:pos x="196826" y="142313"/>
              </a:cxn>
              <a:cxn ang="0">
                <a:pos x="174874" y="174874"/>
              </a:cxn>
              <a:cxn ang="0">
                <a:pos x="142313" y="196826"/>
              </a:cxn>
              <a:cxn ang="0">
                <a:pos x="102438" y="204876"/>
              </a:cxn>
              <a:cxn ang="0">
                <a:pos x="62563" y="196826"/>
              </a:cxn>
              <a:cxn ang="0">
                <a:pos x="30002" y="174874"/>
              </a:cxn>
              <a:cxn ang="0">
                <a:pos x="8049" y="142313"/>
              </a:cxn>
              <a:cxn ang="0">
                <a:pos x="0" y="102438"/>
              </a:cxn>
            </a:cxnLst>
            <a:rect l="0" t="0" r="r" b="b"/>
            <a:pathLst>
              <a:path w="205104" h="205104">
                <a:moveTo>
                  <a:pt x="0" y="102438"/>
                </a:moveTo>
                <a:lnTo>
                  <a:pt x="8049" y="62563"/>
                </a:lnTo>
                <a:lnTo>
                  <a:pt x="30002" y="30002"/>
                </a:lnTo>
                <a:lnTo>
                  <a:pt x="62563" y="8049"/>
                </a:lnTo>
                <a:lnTo>
                  <a:pt x="102438" y="0"/>
                </a:lnTo>
                <a:lnTo>
                  <a:pt x="142313" y="8049"/>
                </a:lnTo>
                <a:lnTo>
                  <a:pt x="174874" y="30002"/>
                </a:lnTo>
                <a:lnTo>
                  <a:pt x="196826" y="62563"/>
                </a:lnTo>
                <a:lnTo>
                  <a:pt x="204876" y="102438"/>
                </a:lnTo>
                <a:lnTo>
                  <a:pt x="196826" y="142313"/>
                </a:lnTo>
                <a:lnTo>
                  <a:pt x="174874" y="174874"/>
                </a:lnTo>
                <a:lnTo>
                  <a:pt x="142313" y="196826"/>
                </a:lnTo>
                <a:lnTo>
                  <a:pt x="102438" y="204876"/>
                </a:lnTo>
                <a:lnTo>
                  <a:pt x="62563" y="196826"/>
                </a:lnTo>
                <a:lnTo>
                  <a:pt x="30002" y="174874"/>
                </a:lnTo>
                <a:lnTo>
                  <a:pt x="8049" y="142313"/>
                </a:lnTo>
                <a:lnTo>
                  <a:pt x="0" y="102438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72" name="object 97"/>
          <p:cNvSpPr txBox="1">
            <a:spLocks noChangeArrowheads="1"/>
          </p:cNvSpPr>
          <p:nvPr/>
        </p:nvSpPr>
        <p:spPr bwMode="auto">
          <a:xfrm>
            <a:off x="3833813" y="3449638"/>
            <a:ext cx="128587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Calibri" pitchFamily="34" charset="0"/>
                <a:cs typeface="Cordia New" pitchFamily="34" charset="-34"/>
              </a:rPr>
              <a:t>1</a:t>
            </a:r>
          </a:p>
        </p:txBody>
      </p:sp>
      <p:sp>
        <p:nvSpPr>
          <p:cNvPr id="24673" name="object 98"/>
          <p:cNvSpPr>
            <a:spLocks/>
          </p:cNvSpPr>
          <p:nvPr/>
        </p:nvSpPr>
        <p:spPr bwMode="auto">
          <a:xfrm>
            <a:off x="1849438" y="3430588"/>
            <a:ext cx="50800" cy="306387"/>
          </a:xfrm>
          <a:custGeom>
            <a:avLst/>
            <a:gdLst/>
            <a:ahLst/>
            <a:cxnLst>
              <a:cxn ang="0">
                <a:pos x="0" y="307314"/>
              </a:cxn>
              <a:cxn ang="0">
                <a:pos x="51219" y="0"/>
              </a:cxn>
            </a:cxnLst>
            <a:rect l="0" t="0" r="r" b="b"/>
            <a:pathLst>
              <a:path w="51435" h="307339">
                <a:moveTo>
                  <a:pt x="0" y="307314"/>
                </a:moveTo>
                <a:lnTo>
                  <a:pt x="51219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74" name="object 99"/>
          <p:cNvSpPr>
            <a:spLocks/>
          </p:cNvSpPr>
          <p:nvPr/>
        </p:nvSpPr>
        <p:spPr bwMode="auto">
          <a:xfrm>
            <a:off x="1973263" y="3400425"/>
            <a:ext cx="315912" cy="469900"/>
          </a:xfrm>
          <a:custGeom>
            <a:avLst/>
            <a:gdLst/>
            <a:ahLst/>
            <a:cxnLst>
              <a:cxn ang="0">
                <a:pos x="316103" y="469760"/>
              </a:cxn>
              <a:cxn ang="0">
                <a:pos x="0" y="0"/>
              </a:cxn>
            </a:cxnLst>
            <a:rect l="0" t="0" r="r" b="b"/>
            <a:pathLst>
              <a:path w="316230" h="469900">
                <a:moveTo>
                  <a:pt x="316103" y="46976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75" name="object 100"/>
          <p:cNvSpPr>
            <a:spLocks/>
          </p:cNvSpPr>
          <p:nvPr/>
        </p:nvSpPr>
        <p:spPr bwMode="auto">
          <a:xfrm>
            <a:off x="2003425" y="3327400"/>
            <a:ext cx="306388" cy="52388"/>
          </a:xfrm>
          <a:custGeom>
            <a:avLst/>
            <a:gdLst/>
            <a:ahLst/>
            <a:cxnLst>
              <a:cxn ang="0">
                <a:pos x="307314" y="51219"/>
              </a:cxn>
              <a:cxn ang="0">
                <a:pos x="0" y="0"/>
              </a:cxn>
            </a:cxnLst>
            <a:rect l="0" t="0" r="r" b="b"/>
            <a:pathLst>
              <a:path w="307339" h="51435">
                <a:moveTo>
                  <a:pt x="307314" y="51219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76" name="object 101"/>
          <p:cNvSpPr>
            <a:spLocks/>
          </p:cNvSpPr>
          <p:nvPr/>
        </p:nvSpPr>
        <p:spPr bwMode="auto">
          <a:xfrm>
            <a:off x="1922463" y="3451225"/>
            <a:ext cx="419100" cy="315913"/>
          </a:xfrm>
          <a:custGeom>
            <a:avLst/>
            <a:gdLst/>
            <a:ahLst/>
            <a:cxnLst>
              <a:cxn ang="0">
                <a:pos x="0" y="316103"/>
              </a:cxn>
              <a:cxn ang="0">
                <a:pos x="418541" y="0"/>
              </a:cxn>
            </a:cxnLst>
            <a:rect l="0" t="0" r="r" b="b"/>
            <a:pathLst>
              <a:path w="419100" h="316229">
                <a:moveTo>
                  <a:pt x="0" y="316103"/>
                </a:moveTo>
                <a:lnTo>
                  <a:pt x="418541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77" name="object 102"/>
          <p:cNvSpPr>
            <a:spLocks/>
          </p:cNvSpPr>
          <p:nvPr/>
        </p:nvSpPr>
        <p:spPr bwMode="auto">
          <a:xfrm>
            <a:off x="1922463" y="3913188"/>
            <a:ext cx="336550" cy="301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7324" y="30010"/>
              </a:cxn>
            </a:cxnLst>
            <a:rect l="0" t="0" r="r" b="b"/>
            <a:pathLst>
              <a:path w="337819" h="30479">
                <a:moveTo>
                  <a:pt x="0" y="0"/>
                </a:moveTo>
                <a:lnTo>
                  <a:pt x="337324" y="3001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78" name="object 103"/>
          <p:cNvSpPr>
            <a:spLocks/>
          </p:cNvSpPr>
          <p:nvPr/>
        </p:nvSpPr>
        <p:spPr bwMode="auto">
          <a:xfrm>
            <a:off x="2484438" y="3451225"/>
            <a:ext cx="522287" cy="112713"/>
          </a:xfrm>
          <a:custGeom>
            <a:avLst/>
            <a:gdLst/>
            <a:ahLst/>
            <a:cxnLst>
              <a:cxn ang="0">
                <a:pos x="520979" y="111226"/>
              </a:cxn>
              <a:cxn ang="0">
                <a:pos x="0" y="0"/>
              </a:cxn>
            </a:cxnLst>
            <a:rect l="0" t="0" r="r" b="b"/>
            <a:pathLst>
              <a:path w="521335" h="111760">
                <a:moveTo>
                  <a:pt x="520979" y="111226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79" name="object 104"/>
          <p:cNvSpPr>
            <a:spLocks/>
          </p:cNvSpPr>
          <p:nvPr/>
        </p:nvSpPr>
        <p:spPr bwMode="auto">
          <a:xfrm>
            <a:off x="2362200" y="3481388"/>
            <a:ext cx="50800" cy="358775"/>
          </a:xfrm>
          <a:custGeom>
            <a:avLst/>
            <a:gdLst/>
            <a:ahLst/>
            <a:cxnLst>
              <a:cxn ang="0">
                <a:pos x="0" y="358533"/>
              </a:cxn>
              <a:cxn ang="0">
                <a:pos x="51219" y="0"/>
              </a:cxn>
            </a:cxnLst>
            <a:rect l="0" t="0" r="r" b="b"/>
            <a:pathLst>
              <a:path w="51435" h="358775">
                <a:moveTo>
                  <a:pt x="0" y="358533"/>
                </a:moveTo>
                <a:lnTo>
                  <a:pt x="51219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80" name="object 105"/>
          <p:cNvSpPr>
            <a:spLocks/>
          </p:cNvSpPr>
          <p:nvPr/>
        </p:nvSpPr>
        <p:spPr bwMode="auto">
          <a:xfrm>
            <a:off x="2463800" y="3708400"/>
            <a:ext cx="542925" cy="234950"/>
          </a:xfrm>
          <a:custGeom>
            <a:avLst/>
            <a:gdLst/>
            <a:ahLst/>
            <a:cxnLst>
              <a:cxn ang="0">
                <a:pos x="0" y="234886"/>
              </a:cxn>
              <a:cxn ang="0">
                <a:pos x="542201" y="0"/>
              </a:cxn>
            </a:cxnLst>
            <a:rect l="0" t="0" r="r" b="b"/>
            <a:pathLst>
              <a:path w="542289" h="234950">
                <a:moveTo>
                  <a:pt x="0" y="234886"/>
                </a:moveTo>
                <a:lnTo>
                  <a:pt x="542201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81" name="object 106"/>
          <p:cNvSpPr>
            <a:spLocks/>
          </p:cNvSpPr>
          <p:nvPr/>
        </p:nvSpPr>
        <p:spPr bwMode="auto">
          <a:xfrm>
            <a:off x="3181350" y="3584575"/>
            <a:ext cx="614363" cy="50800"/>
          </a:xfrm>
          <a:custGeom>
            <a:avLst/>
            <a:gdLst/>
            <a:ahLst/>
            <a:cxnLst>
              <a:cxn ang="0">
                <a:pos x="0" y="51219"/>
              </a:cxn>
              <a:cxn ang="0">
                <a:pos x="614641" y="0"/>
              </a:cxn>
            </a:cxnLst>
            <a:rect l="0" t="0" r="r" b="b"/>
            <a:pathLst>
              <a:path w="614679" h="51435">
                <a:moveTo>
                  <a:pt x="0" y="51219"/>
                </a:moveTo>
                <a:lnTo>
                  <a:pt x="614641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7" name="object 107"/>
          <p:cNvSpPr txBox="1"/>
          <p:nvPr/>
        </p:nvSpPr>
        <p:spPr>
          <a:xfrm>
            <a:off x="4365625" y="3387725"/>
            <a:ext cx="25812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with density = </a:t>
            </a:r>
            <a:r>
              <a:rPr sz="2000" dirty="0">
                <a:latin typeface="Calibri"/>
                <a:cs typeface="Calibri"/>
              </a:rPr>
              <a:t>9/15 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0.6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971550" y="3387725"/>
            <a:ext cx="2317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1)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684" name="object 109"/>
          <p:cNvSpPr>
            <a:spLocks noChangeArrowheads="1"/>
          </p:cNvSpPr>
          <p:nvPr/>
        </p:nvSpPr>
        <p:spPr bwMode="auto">
          <a:xfrm>
            <a:off x="1700213" y="4779963"/>
            <a:ext cx="300037" cy="298450"/>
          </a:xfrm>
          <a:prstGeom prst="rect">
            <a:avLst/>
          </a:prstGeom>
          <a:blipFill dpi="0" rotWithShape="1">
            <a:blip r:embed="rId3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85" name="object 110"/>
          <p:cNvSpPr>
            <a:spLocks noChangeArrowheads="1"/>
          </p:cNvSpPr>
          <p:nvPr/>
        </p:nvSpPr>
        <p:spPr bwMode="auto">
          <a:xfrm>
            <a:off x="1636713" y="4705350"/>
            <a:ext cx="428625" cy="387350"/>
          </a:xfrm>
          <a:prstGeom prst="rect">
            <a:avLst/>
          </a:prstGeom>
          <a:blipFill dpi="0" rotWithShape="1">
            <a:blip r:embed="rId3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86" name="object 111"/>
          <p:cNvSpPr>
            <a:spLocks noChangeArrowheads="1"/>
          </p:cNvSpPr>
          <p:nvPr/>
        </p:nvSpPr>
        <p:spPr bwMode="auto">
          <a:xfrm>
            <a:off x="1746250" y="4805363"/>
            <a:ext cx="204788" cy="204787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87" name="object 112"/>
          <p:cNvSpPr>
            <a:spLocks/>
          </p:cNvSpPr>
          <p:nvPr/>
        </p:nvSpPr>
        <p:spPr bwMode="auto">
          <a:xfrm>
            <a:off x="1746250" y="4805363"/>
            <a:ext cx="206375" cy="204787"/>
          </a:xfrm>
          <a:custGeom>
            <a:avLst/>
            <a:gdLst/>
            <a:ahLst/>
            <a:cxnLst>
              <a:cxn ang="0">
                <a:pos x="0" y="102438"/>
              </a:cxn>
              <a:cxn ang="0">
                <a:pos x="8049" y="62563"/>
              </a:cxn>
              <a:cxn ang="0">
                <a:pos x="30002" y="30002"/>
              </a:cxn>
              <a:cxn ang="0">
                <a:pos x="62563" y="8049"/>
              </a:cxn>
              <a:cxn ang="0">
                <a:pos x="102438" y="0"/>
              </a:cxn>
              <a:cxn ang="0">
                <a:pos x="142313" y="8049"/>
              </a:cxn>
              <a:cxn ang="0">
                <a:pos x="174874" y="30002"/>
              </a:cxn>
              <a:cxn ang="0">
                <a:pos x="196826" y="62563"/>
              </a:cxn>
              <a:cxn ang="0">
                <a:pos x="204876" y="102438"/>
              </a:cxn>
              <a:cxn ang="0">
                <a:pos x="196826" y="142313"/>
              </a:cxn>
              <a:cxn ang="0">
                <a:pos x="174874" y="174874"/>
              </a:cxn>
              <a:cxn ang="0">
                <a:pos x="142313" y="196826"/>
              </a:cxn>
              <a:cxn ang="0">
                <a:pos x="102438" y="204876"/>
              </a:cxn>
              <a:cxn ang="0">
                <a:pos x="62563" y="196826"/>
              </a:cxn>
              <a:cxn ang="0">
                <a:pos x="30002" y="174874"/>
              </a:cxn>
              <a:cxn ang="0">
                <a:pos x="8049" y="142313"/>
              </a:cxn>
              <a:cxn ang="0">
                <a:pos x="0" y="102438"/>
              </a:cxn>
            </a:cxnLst>
            <a:rect l="0" t="0" r="r" b="b"/>
            <a:pathLst>
              <a:path w="205105" h="205104">
                <a:moveTo>
                  <a:pt x="0" y="102438"/>
                </a:moveTo>
                <a:lnTo>
                  <a:pt x="8049" y="62563"/>
                </a:lnTo>
                <a:lnTo>
                  <a:pt x="30002" y="30002"/>
                </a:lnTo>
                <a:lnTo>
                  <a:pt x="62563" y="8049"/>
                </a:lnTo>
                <a:lnTo>
                  <a:pt x="102438" y="0"/>
                </a:lnTo>
                <a:lnTo>
                  <a:pt x="142313" y="8049"/>
                </a:lnTo>
                <a:lnTo>
                  <a:pt x="174874" y="30002"/>
                </a:lnTo>
                <a:lnTo>
                  <a:pt x="196826" y="62563"/>
                </a:lnTo>
                <a:lnTo>
                  <a:pt x="204876" y="102438"/>
                </a:lnTo>
                <a:lnTo>
                  <a:pt x="196826" y="142313"/>
                </a:lnTo>
                <a:lnTo>
                  <a:pt x="174874" y="174874"/>
                </a:lnTo>
                <a:lnTo>
                  <a:pt x="142313" y="196826"/>
                </a:lnTo>
                <a:lnTo>
                  <a:pt x="102438" y="204876"/>
                </a:lnTo>
                <a:lnTo>
                  <a:pt x="62563" y="196826"/>
                </a:lnTo>
                <a:lnTo>
                  <a:pt x="30002" y="174874"/>
                </a:lnTo>
                <a:lnTo>
                  <a:pt x="8049" y="142313"/>
                </a:lnTo>
                <a:lnTo>
                  <a:pt x="0" y="102438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88" name="object 113"/>
          <p:cNvSpPr txBox="1">
            <a:spLocks noChangeArrowheads="1"/>
          </p:cNvSpPr>
          <p:nvPr/>
        </p:nvSpPr>
        <p:spPr bwMode="auto">
          <a:xfrm>
            <a:off x="1784350" y="4773613"/>
            <a:ext cx="128588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Calibri" pitchFamily="34" charset="0"/>
                <a:cs typeface="Cordia New" pitchFamily="34" charset="-34"/>
              </a:rPr>
              <a:t>8</a:t>
            </a:r>
          </a:p>
        </p:txBody>
      </p:sp>
      <p:sp>
        <p:nvSpPr>
          <p:cNvPr id="24689" name="object 114"/>
          <p:cNvSpPr>
            <a:spLocks noChangeArrowheads="1"/>
          </p:cNvSpPr>
          <p:nvPr/>
        </p:nvSpPr>
        <p:spPr bwMode="auto">
          <a:xfrm>
            <a:off x="1752600" y="4267200"/>
            <a:ext cx="300038" cy="300038"/>
          </a:xfrm>
          <a:prstGeom prst="rect">
            <a:avLst/>
          </a:prstGeom>
          <a:blipFill dpi="0" rotWithShape="1">
            <a:blip r:embed="rId3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90" name="object 115"/>
          <p:cNvSpPr>
            <a:spLocks noChangeArrowheads="1"/>
          </p:cNvSpPr>
          <p:nvPr/>
        </p:nvSpPr>
        <p:spPr bwMode="auto">
          <a:xfrm>
            <a:off x="1687513" y="4194175"/>
            <a:ext cx="428625" cy="385763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91" name="object 116"/>
          <p:cNvSpPr>
            <a:spLocks noChangeArrowheads="1"/>
          </p:cNvSpPr>
          <p:nvPr/>
        </p:nvSpPr>
        <p:spPr bwMode="auto">
          <a:xfrm>
            <a:off x="1798638" y="4292600"/>
            <a:ext cx="204787" cy="204788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92" name="object 117"/>
          <p:cNvSpPr>
            <a:spLocks/>
          </p:cNvSpPr>
          <p:nvPr/>
        </p:nvSpPr>
        <p:spPr bwMode="auto">
          <a:xfrm>
            <a:off x="1798638" y="4292600"/>
            <a:ext cx="204787" cy="204788"/>
          </a:xfrm>
          <a:custGeom>
            <a:avLst/>
            <a:gdLst/>
            <a:ahLst/>
            <a:cxnLst>
              <a:cxn ang="0">
                <a:pos x="0" y="102438"/>
              </a:cxn>
              <a:cxn ang="0">
                <a:pos x="8049" y="62563"/>
              </a:cxn>
              <a:cxn ang="0">
                <a:pos x="30002" y="30002"/>
              </a:cxn>
              <a:cxn ang="0">
                <a:pos x="62563" y="8049"/>
              </a:cxn>
              <a:cxn ang="0">
                <a:pos x="102438" y="0"/>
              </a:cxn>
              <a:cxn ang="0">
                <a:pos x="142313" y="8049"/>
              </a:cxn>
              <a:cxn ang="0">
                <a:pos x="174874" y="30002"/>
              </a:cxn>
              <a:cxn ang="0">
                <a:pos x="196826" y="62563"/>
              </a:cxn>
              <a:cxn ang="0">
                <a:pos x="204876" y="102438"/>
              </a:cxn>
              <a:cxn ang="0">
                <a:pos x="196826" y="142313"/>
              </a:cxn>
              <a:cxn ang="0">
                <a:pos x="174874" y="174874"/>
              </a:cxn>
              <a:cxn ang="0">
                <a:pos x="142313" y="196826"/>
              </a:cxn>
              <a:cxn ang="0">
                <a:pos x="102438" y="204876"/>
              </a:cxn>
              <a:cxn ang="0">
                <a:pos x="62563" y="196826"/>
              </a:cxn>
              <a:cxn ang="0">
                <a:pos x="30002" y="174874"/>
              </a:cxn>
              <a:cxn ang="0">
                <a:pos x="8049" y="142313"/>
              </a:cxn>
              <a:cxn ang="0">
                <a:pos x="0" y="102438"/>
              </a:cxn>
            </a:cxnLst>
            <a:rect l="0" t="0" r="r" b="b"/>
            <a:pathLst>
              <a:path w="205105" h="205104">
                <a:moveTo>
                  <a:pt x="0" y="102438"/>
                </a:moveTo>
                <a:lnTo>
                  <a:pt x="8049" y="62563"/>
                </a:lnTo>
                <a:lnTo>
                  <a:pt x="30002" y="30002"/>
                </a:lnTo>
                <a:lnTo>
                  <a:pt x="62563" y="8049"/>
                </a:lnTo>
                <a:lnTo>
                  <a:pt x="102438" y="0"/>
                </a:lnTo>
                <a:lnTo>
                  <a:pt x="142313" y="8049"/>
                </a:lnTo>
                <a:lnTo>
                  <a:pt x="174874" y="30002"/>
                </a:lnTo>
                <a:lnTo>
                  <a:pt x="196826" y="62563"/>
                </a:lnTo>
                <a:lnTo>
                  <a:pt x="204876" y="102438"/>
                </a:lnTo>
                <a:lnTo>
                  <a:pt x="196826" y="142313"/>
                </a:lnTo>
                <a:lnTo>
                  <a:pt x="174874" y="174874"/>
                </a:lnTo>
                <a:lnTo>
                  <a:pt x="142313" y="196826"/>
                </a:lnTo>
                <a:lnTo>
                  <a:pt x="102438" y="204876"/>
                </a:lnTo>
                <a:lnTo>
                  <a:pt x="62563" y="196826"/>
                </a:lnTo>
                <a:lnTo>
                  <a:pt x="30002" y="174874"/>
                </a:lnTo>
                <a:lnTo>
                  <a:pt x="8049" y="142313"/>
                </a:lnTo>
                <a:lnTo>
                  <a:pt x="0" y="102438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93" name="object 118"/>
          <p:cNvSpPr txBox="1">
            <a:spLocks noChangeArrowheads="1"/>
          </p:cNvSpPr>
          <p:nvPr/>
        </p:nvSpPr>
        <p:spPr bwMode="auto">
          <a:xfrm>
            <a:off x="1836738" y="4260850"/>
            <a:ext cx="128587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Calibri" pitchFamily="34" charset="0"/>
                <a:cs typeface="Cordia New" pitchFamily="34" charset="-34"/>
              </a:rPr>
              <a:t>7</a:t>
            </a:r>
          </a:p>
        </p:txBody>
      </p:sp>
      <p:sp>
        <p:nvSpPr>
          <p:cNvPr id="24694" name="object 119"/>
          <p:cNvSpPr>
            <a:spLocks noChangeArrowheads="1"/>
          </p:cNvSpPr>
          <p:nvPr/>
        </p:nvSpPr>
        <p:spPr bwMode="auto">
          <a:xfrm>
            <a:off x="2212975" y="4881563"/>
            <a:ext cx="300038" cy="300037"/>
          </a:xfrm>
          <a:prstGeom prst="rect">
            <a:avLst/>
          </a:prstGeom>
          <a:blipFill dpi="0" rotWithShape="1">
            <a:blip r:embed="rId3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95" name="object 120"/>
          <p:cNvSpPr>
            <a:spLocks noChangeArrowheads="1"/>
          </p:cNvSpPr>
          <p:nvPr/>
        </p:nvSpPr>
        <p:spPr bwMode="auto">
          <a:xfrm>
            <a:off x="2147888" y="4808538"/>
            <a:ext cx="428625" cy="385762"/>
          </a:xfrm>
          <a:prstGeom prst="rect">
            <a:avLst/>
          </a:prstGeom>
          <a:blipFill dpi="0" rotWithShape="1">
            <a:blip r:embed="rId3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96" name="object 121"/>
          <p:cNvSpPr>
            <a:spLocks noChangeArrowheads="1"/>
          </p:cNvSpPr>
          <p:nvPr/>
        </p:nvSpPr>
        <p:spPr bwMode="auto">
          <a:xfrm>
            <a:off x="2259013" y="4906963"/>
            <a:ext cx="204787" cy="204787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97" name="object 122"/>
          <p:cNvSpPr>
            <a:spLocks/>
          </p:cNvSpPr>
          <p:nvPr/>
        </p:nvSpPr>
        <p:spPr bwMode="auto">
          <a:xfrm>
            <a:off x="2259013" y="4906963"/>
            <a:ext cx="204787" cy="206375"/>
          </a:xfrm>
          <a:custGeom>
            <a:avLst/>
            <a:gdLst/>
            <a:ahLst/>
            <a:cxnLst>
              <a:cxn ang="0">
                <a:pos x="0" y="102438"/>
              </a:cxn>
              <a:cxn ang="0">
                <a:pos x="8049" y="62563"/>
              </a:cxn>
              <a:cxn ang="0">
                <a:pos x="30002" y="30002"/>
              </a:cxn>
              <a:cxn ang="0">
                <a:pos x="62563" y="8049"/>
              </a:cxn>
              <a:cxn ang="0">
                <a:pos x="102438" y="0"/>
              </a:cxn>
              <a:cxn ang="0">
                <a:pos x="142313" y="8049"/>
              </a:cxn>
              <a:cxn ang="0">
                <a:pos x="174874" y="30002"/>
              </a:cxn>
              <a:cxn ang="0">
                <a:pos x="196826" y="62563"/>
              </a:cxn>
              <a:cxn ang="0">
                <a:pos x="204876" y="102438"/>
              </a:cxn>
              <a:cxn ang="0">
                <a:pos x="196826" y="142313"/>
              </a:cxn>
              <a:cxn ang="0">
                <a:pos x="174874" y="174874"/>
              </a:cxn>
              <a:cxn ang="0">
                <a:pos x="142313" y="196826"/>
              </a:cxn>
              <a:cxn ang="0">
                <a:pos x="102438" y="204876"/>
              </a:cxn>
              <a:cxn ang="0">
                <a:pos x="62563" y="196826"/>
              </a:cxn>
              <a:cxn ang="0">
                <a:pos x="30002" y="174874"/>
              </a:cxn>
              <a:cxn ang="0">
                <a:pos x="8049" y="142313"/>
              </a:cxn>
              <a:cxn ang="0">
                <a:pos x="0" y="102438"/>
              </a:cxn>
            </a:cxnLst>
            <a:rect l="0" t="0" r="r" b="b"/>
            <a:pathLst>
              <a:path w="205105" h="205104">
                <a:moveTo>
                  <a:pt x="0" y="102438"/>
                </a:moveTo>
                <a:lnTo>
                  <a:pt x="8049" y="62563"/>
                </a:lnTo>
                <a:lnTo>
                  <a:pt x="30002" y="30002"/>
                </a:lnTo>
                <a:lnTo>
                  <a:pt x="62563" y="8049"/>
                </a:lnTo>
                <a:lnTo>
                  <a:pt x="102438" y="0"/>
                </a:lnTo>
                <a:lnTo>
                  <a:pt x="142313" y="8049"/>
                </a:lnTo>
                <a:lnTo>
                  <a:pt x="174874" y="30002"/>
                </a:lnTo>
                <a:lnTo>
                  <a:pt x="196826" y="62563"/>
                </a:lnTo>
                <a:lnTo>
                  <a:pt x="204876" y="102438"/>
                </a:lnTo>
                <a:lnTo>
                  <a:pt x="196826" y="142313"/>
                </a:lnTo>
                <a:lnTo>
                  <a:pt x="174874" y="174874"/>
                </a:lnTo>
                <a:lnTo>
                  <a:pt x="142313" y="196826"/>
                </a:lnTo>
                <a:lnTo>
                  <a:pt x="102438" y="204876"/>
                </a:lnTo>
                <a:lnTo>
                  <a:pt x="62563" y="196826"/>
                </a:lnTo>
                <a:lnTo>
                  <a:pt x="30002" y="174874"/>
                </a:lnTo>
                <a:lnTo>
                  <a:pt x="8049" y="142313"/>
                </a:lnTo>
                <a:lnTo>
                  <a:pt x="0" y="102438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98" name="object 123"/>
          <p:cNvSpPr txBox="1">
            <a:spLocks noChangeArrowheads="1"/>
          </p:cNvSpPr>
          <p:nvPr/>
        </p:nvSpPr>
        <p:spPr bwMode="auto">
          <a:xfrm>
            <a:off x="2297113" y="4875213"/>
            <a:ext cx="128587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Calibri" pitchFamily="34" charset="0"/>
                <a:cs typeface="Cordia New" pitchFamily="34" charset="-34"/>
              </a:rPr>
              <a:t>6</a:t>
            </a:r>
          </a:p>
        </p:txBody>
      </p:sp>
      <p:sp>
        <p:nvSpPr>
          <p:cNvPr id="24699" name="object 124"/>
          <p:cNvSpPr>
            <a:spLocks noChangeArrowheads="1"/>
          </p:cNvSpPr>
          <p:nvPr/>
        </p:nvSpPr>
        <p:spPr bwMode="auto">
          <a:xfrm>
            <a:off x="2263775" y="4318000"/>
            <a:ext cx="300038" cy="300038"/>
          </a:xfrm>
          <a:prstGeom prst="rect">
            <a:avLst/>
          </a:prstGeom>
          <a:blipFill dpi="0" rotWithShape="1">
            <a:blip r:embed="rId3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700" name="object 125"/>
          <p:cNvSpPr>
            <a:spLocks noChangeArrowheads="1"/>
          </p:cNvSpPr>
          <p:nvPr/>
        </p:nvSpPr>
        <p:spPr bwMode="auto">
          <a:xfrm>
            <a:off x="2198688" y="4244975"/>
            <a:ext cx="430212" cy="385763"/>
          </a:xfrm>
          <a:prstGeom prst="rect">
            <a:avLst/>
          </a:prstGeom>
          <a:blipFill dpi="0" rotWithShape="1">
            <a:blip r:embed="rId3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701" name="object 126"/>
          <p:cNvSpPr>
            <a:spLocks noChangeArrowheads="1"/>
          </p:cNvSpPr>
          <p:nvPr/>
        </p:nvSpPr>
        <p:spPr bwMode="auto">
          <a:xfrm>
            <a:off x="2309813" y="4344988"/>
            <a:ext cx="204787" cy="204787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702" name="object 127"/>
          <p:cNvSpPr>
            <a:spLocks/>
          </p:cNvSpPr>
          <p:nvPr/>
        </p:nvSpPr>
        <p:spPr bwMode="auto">
          <a:xfrm>
            <a:off x="2309813" y="4344988"/>
            <a:ext cx="204787" cy="204787"/>
          </a:xfrm>
          <a:custGeom>
            <a:avLst/>
            <a:gdLst/>
            <a:ahLst/>
            <a:cxnLst>
              <a:cxn ang="0">
                <a:pos x="0" y="102438"/>
              </a:cxn>
              <a:cxn ang="0">
                <a:pos x="8049" y="62563"/>
              </a:cxn>
              <a:cxn ang="0">
                <a:pos x="30002" y="30002"/>
              </a:cxn>
              <a:cxn ang="0">
                <a:pos x="62563" y="8049"/>
              </a:cxn>
              <a:cxn ang="0">
                <a:pos x="102438" y="0"/>
              </a:cxn>
              <a:cxn ang="0">
                <a:pos x="142313" y="8049"/>
              </a:cxn>
              <a:cxn ang="0">
                <a:pos x="174874" y="30002"/>
              </a:cxn>
              <a:cxn ang="0">
                <a:pos x="196826" y="62563"/>
              </a:cxn>
              <a:cxn ang="0">
                <a:pos x="204876" y="102438"/>
              </a:cxn>
              <a:cxn ang="0">
                <a:pos x="196826" y="142313"/>
              </a:cxn>
              <a:cxn ang="0">
                <a:pos x="174874" y="174874"/>
              </a:cxn>
              <a:cxn ang="0">
                <a:pos x="142313" y="196826"/>
              </a:cxn>
              <a:cxn ang="0">
                <a:pos x="102438" y="204876"/>
              </a:cxn>
              <a:cxn ang="0">
                <a:pos x="62563" y="196826"/>
              </a:cxn>
              <a:cxn ang="0">
                <a:pos x="30002" y="174874"/>
              </a:cxn>
              <a:cxn ang="0">
                <a:pos x="8049" y="142313"/>
              </a:cxn>
              <a:cxn ang="0">
                <a:pos x="0" y="102438"/>
              </a:cxn>
            </a:cxnLst>
            <a:rect l="0" t="0" r="r" b="b"/>
            <a:pathLst>
              <a:path w="205105" h="205104">
                <a:moveTo>
                  <a:pt x="0" y="102438"/>
                </a:moveTo>
                <a:lnTo>
                  <a:pt x="8049" y="62563"/>
                </a:lnTo>
                <a:lnTo>
                  <a:pt x="30002" y="30002"/>
                </a:lnTo>
                <a:lnTo>
                  <a:pt x="62563" y="8049"/>
                </a:lnTo>
                <a:lnTo>
                  <a:pt x="102438" y="0"/>
                </a:lnTo>
                <a:lnTo>
                  <a:pt x="142313" y="8049"/>
                </a:lnTo>
                <a:lnTo>
                  <a:pt x="174874" y="30002"/>
                </a:lnTo>
                <a:lnTo>
                  <a:pt x="196826" y="62563"/>
                </a:lnTo>
                <a:lnTo>
                  <a:pt x="204876" y="102438"/>
                </a:lnTo>
                <a:lnTo>
                  <a:pt x="196826" y="142313"/>
                </a:lnTo>
                <a:lnTo>
                  <a:pt x="174874" y="174874"/>
                </a:lnTo>
                <a:lnTo>
                  <a:pt x="142313" y="196826"/>
                </a:lnTo>
                <a:lnTo>
                  <a:pt x="102438" y="204876"/>
                </a:lnTo>
                <a:lnTo>
                  <a:pt x="62563" y="196826"/>
                </a:lnTo>
                <a:lnTo>
                  <a:pt x="30002" y="174874"/>
                </a:lnTo>
                <a:lnTo>
                  <a:pt x="8049" y="142313"/>
                </a:lnTo>
                <a:lnTo>
                  <a:pt x="0" y="102438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03" name="object 128"/>
          <p:cNvSpPr txBox="1">
            <a:spLocks noChangeArrowheads="1"/>
          </p:cNvSpPr>
          <p:nvPr/>
        </p:nvSpPr>
        <p:spPr bwMode="auto">
          <a:xfrm>
            <a:off x="2347913" y="4311650"/>
            <a:ext cx="128587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Calibri" pitchFamily="34" charset="0"/>
                <a:cs typeface="Cordia New" pitchFamily="34" charset="-34"/>
              </a:rPr>
              <a:t>5</a:t>
            </a:r>
          </a:p>
        </p:txBody>
      </p:sp>
      <p:sp>
        <p:nvSpPr>
          <p:cNvPr id="24704" name="object 129"/>
          <p:cNvSpPr>
            <a:spLocks noChangeArrowheads="1"/>
          </p:cNvSpPr>
          <p:nvPr/>
        </p:nvSpPr>
        <p:spPr bwMode="auto">
          <a:xfrm>
            <a:off x="2930525" y="4573588"/>
            <a:ext cx="300038" cy="301625"/>
          </a:xfrm>
          <a:prstGeom prst="rect">
            <a:avLst/>
          </a:prstGeom>
          <a:blipFill dpi="0" rotWithShape="1">
            <a:blip r:embed="rId3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705" name="object 130"/>
          <p:cNvSpPr>
            <a:spLocks noChangeArrowheads="1"/>
          </p:cNvSpPr>
          <p:nvPr/>
        </p:nvSpPr>
        <p:spPr bwMode="auto">
          <a:xfrm>
            <a:off x="2865438" y="4500563"/>
            <a:ext cx="428625" cy="387350"/>
          </a:xfrm>
          <a:prstGeom prst="rect">
            <a:avLst/>
          </a:prstGeom>
          <a:blipFill dpi="0" rotWithShape="1">
            <a:blip r:embed="rId2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706" name="object 131"/>
          <p:cNvSpPr>
            <a:spLocks noChangeArrowheads="1"/>
          </p:cNvSpPr>
          <p:nvPr/>
        </p:nvSpPr>
        <p:spPr bwMode="auto">
          <a:xfrm>
            <a:off x="2976563" y="4600575"/>
            <a:ext cx="204787" cy="204788"/>
          </a:xfrm>
          <a:prstGeom prst="rect">
            <a:avLst/>
          </a:prstGeom>
          <a:blipFill dpi="0" rotWithShape="1">
            <a:blip r:embed="rId2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707" name="object 132"/>
          <p:cNvSpPr>
            <a:spLocks/>
          </p:cNvSpPr>
          <p:nvPr/>
        </p:nvSpPr>
        <p:spPr bwMode="auto">
          <a:xfrm>
            <a:off x="2976563" y="4600575"/>
            <a:ext cx="204787" cy="204788"/>
          </a:xfrm>
          <a:custGeom>
            <a:avLst/>
            <a:gdLst/>
            <a:ahLst/>
            <a:cxnLst>
              <a:cxn ang="0">
                <a:pos x="0" y="102438"/>
              </a:cxn>
              <a:cxn ang="0">
                <a:pos x="8049" y="62563"/>
              </a:cxn>
              <a:cxn ang="0">
                <a:pos x="30002" y="30002"/>
              </a:cxn>
              <a:cxn ang="0">
                <a:pos x="62563" y="8049"/>
              </a:cxn>
              <a:cxn ang="0">
                <a:pos x="102438" y="0"/>
              </a:cxn>
              <a:cxn ang="0">
                <a:pos x="142313" y="8049"/>
              </a:cxn>
              <a:cxn ang="0">
                <a:pos x="174874" y="30002"/>
              </a:cxn>
              <a:cxn ang="0">
                <a:pos x="196826" y="62563"/>
              </a:cxn>
              <a:cxn ang="0">
                <a:pos x="204876" y="102438"/>
              </a:cxn>
              <a:cxn ang="0">
                <a:pos x="196826" y="142313"/>
              </a:cxn>
              <a:cxn ang="0">
                <a:pos x="174874" y="174874"/>
              </a:cxn>
              <a:cxn ang="0">
                <a:pos x="142313" y="196826"/>
              </a:cxn>
              <a:cxn ang="0">
                <a:pos x="102438" y="204876"/>
              </a:cxn>
              <a:cxn ang="0">
                <a:pos x="62563" y="196826"/>
              </a:cxn>
              <a:cxn ang="0">
                <a:pos x="30002" y="174874"/>
              </a:cxn>
              <a:cxn ang="0">
                <a:pos x="8049" y="142313"/>
              </a:cxn>
              <a:cxn ang="0">
                <a:pos x="0" y="102438"/>
              </a:cxn>
            </a:cxnLst>
            <a:rect l="0" t="0" r="r" b="b"/>
            <a:pathLst>
              <a:path w="205105" h="205104">
                <a:moveTo>
                  <a:pt x="0" y="102438"/>
                </a:moveTo>
                <a:lnTo>
                  <a:pt x="8049" y="62563"/>
                </a:lnTo>
                <a:lnTo>
                  <a:pt x="30002" y="30002"/>
                </a:lnTo>
                <a:lnTo>
                  <a:pt x="62563" y="8049"/>
                </a:lnTo>
                <a:lnTo>
                  <a:pt x="102438" y="0"/>
                </a:lnTo>
                <a:lnTo>
                  <a:pt x="142313" y="8049"/>
                </a:lnTo>
                <a:lnTo>
                  <a:pt x="174874" y="30002"/>
                </a:lnTo>
                <a:lnTo>
                  <a:pt x="196826" y="62563"/>
                </a:lnTo>
                <a:lnTo>
                  <a:pt x="204876" y="102438"/>
                </a:lnTo>
                <a:lnTo>
                  <a:pt x="196826" y="142313"/>
                </a:lnTo>
                <a:lnTo>
                  <a:pt x="174874" y="174874"/>
                </a:lnTo>
                <a:lnTo>
                  <a:pt x="142313" y="196826"/>
                </a:lnTo>
                <a:lnTo>
                  <a:pt x="102438" y="204876"/>
                </a:lnTo>
                <a:lnTo>
                  <a:pt x="62563" y="196826"/>
                </a:lnTo>
                <a:lnTo>
                  <a:pt x="30002" y="174874"/>
                </a:lnTo>
                <a:lnTo>
                  <a:pt x="8049" y="142313"/>
                </a:lnTo>
                <a:lnTo>
                  <a:pt x="0" y="102438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08" name="object 133"/>
          <p:cNvSpPr txBox="1">
            <a:spLocks noChangeArrowheads="1"/>
          </p:cNvSpPr>
          <p:nvPr/>
        </p:nvSpPr>
        <p:spPr bwMode="auto">
          <a:xfrm>
            <a:off x="3014663" y="4568825"/>
            <a:ext cx="128587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Calibri" pitchFamily="34" charset="0"/>
                <a:cs typeface="Cordia New" pitchFamily="34" charset="-34"/>
              </a:rPr>
              <a:t>4</a:t>
            </a:r>
          </a:p>
        </p:txBody>
      </p:sp>
      <p:sp>
        <p:nvSpPr>
          <p:cNvPr id="24709" name="object 134"/>
          <p:cNvSpPr>
            <a:spLocks noChangeArrowheads="1"/>
          </p:cNvSpPr>
          <p:nvPr/>
        </p:nvSpPr>
        <p:spPr bwMode="auto">
          <a:xfrm>
            <a:off x="3390900" y="4164013"/>
            <a:ext cx="300038" cy="300037"/>
          </a:xfrm>
          <a:prstGeom prst="rect">
            <a:avLst/>
          </a:prstGeom>
          <a:blipFill dpi="0" rotWithShape="1">
            <a:blip r:embed="rId4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710" name="object 135"/>
          <p:cNvSpPr>
            <a:spLocks noChangeArrowheads="1"/>
          </p:cNvSpPr>
          <p:nvPr/>
        </p:nvSpPr>
        <p:spPr bwMode="auto">
          <a:xfrm>
            <a:off x="3325813" y="4090988"/>
            <a:ext cx="428625" cy="385762"/>
          </a:xfrm>
          <a:prstGeom prst="rect">
            <a:avLst/>
          </a:prstGeom>
          <a:blipFill dpi="0" rotWithShape="1">
            <a:blip r:embed="rId4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711" name="object 136"/>
          <p:cNvSpPr>
            <a:spLocks noChangeArrowheads="1"/>
          </p:cNvSpPr>
          <p:nvPr/>
        </p:nvSpPr>
        <p:spPr bwMode="auto">
          <a:xfrm>
            <a:off x="3436938" y="4191000"/>
            <a:ext cx="204787" cy="204788"/>
          </a:xfrm>
          <a:prstGeom prst="rect">
            <a:avLst/>
          </a:prstGeom>
          <a:blipFill dpi="0" rotWithShape="1">
            <a:blip r:embed="rId4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712" name="object 137"/>
          <p:cNvSpPr>
            <a:spLocks/>
          </p:cNvSpPr>
          <p:nvPr/>
        </p:nvSpPr>
        <p:spPr bwMode="auto">
          <a:xfrm>
            <a:off x="3436938" y="4191000"/>
            <a:ext cx="204787" cy="204788"/>
          </a:xfrm>
          <a:custGeom>
            <a:avLst/>
            <a:gdLst/>
            <a:ahLst/>
            <a:cxnLst>
              <a:cxn ang="0">
                <a:pos x="0" y="102438"/>
              </a:cxn>
              <a:cxn ang="0">
                <a:pos x="8049" y="62563"/>
              </a:cxn>
              <a:cxn ang="0">
                <a:pos x="30002" y="30002"/>
              </a:cxn>
              <a:cxn ang="0">
                <a:pos x="62563" y="8049"/>
              </a:cxn>
              <a:cxn ang="0">
                <a:pos x="102438" y="0"/>
              </a:cxn>
              <a:cxn ang="0">
                <a:pos x="142313" y="8049"/>
              </a:cxn>
              <a:cxn ang="0">
                <a:pos x="174874" y="30002"/>
              </a:cxn>
              <a:cxn ang="0">
                <a:pos x="196826" y="62563"/>
              </a:cxn>
              <a:cxn ang="0">
                <a:pos x="204876" y="102438"/>
              </a:cxn>
              <a:cxn ang="0">
                <a:pos x="196826" y="142313"/>
              </a:cxn>
              <a:cxn ang="0">
                <a:pos x="174874" y="174874"/>
              </a:cxn>
              <a:cxn ang="0">
                <a:pos x="142313" y="196826"/>
              </a:cxn>
              <a:cxn ang="0">
                <a:pos x="102438" y="204876"/>
              </a:cxn>
              <a:cxn ang="0">
                <a:pos x="62563" y="196826"/>
              </a:cxn>
              <a:cxn ang="0">
                <a:pos x="30002" y="174874"/>
              </a:cxn>
              <a:cxn ang="0">
                <a:pos x="8049" y="142313"/>
              </a:cxn>
              <a:cxn ang="0">
                <a:pos x="0" y="102438"/>
              </a:cxn>
            </a:cxnLst>
            <a:rect l="0" t="0" r="r" b="b"/>
            <a:pathLst>
              <a:path w="205104" h="205104">
                <a:moveTo>
                  <a:pt x="0" y="102438"/>
                </a:moveTo>
                <a:lnTo>
                  <a:pt x="8049" y="62563"/>
                </a:lnTo>
                <a:lnTo>
                  <a:pt x="30002" y="30002"/>
                </a:lnTo>
                <a:lnTo>
                  <a:pt x="62563" y="8049"/>
                </a:lnTo>
                <a:lnTo>
                  <a:pt x="102438" y="0"/>
                </a:lnTo>
                <a:lnTo>
                  <a:pt x="142313" y="8049"/>
                </a:lnTo>
                <a:lnTo>
                  <a:pt x="174874" y="30002"/>
                </a:lnTo>
                <a:lnTo>
                  <a:pt x="196826" y="62563"/>
                </a:lnTo>
                <a:lnTo>
                  <a:pt x="204876" y="102438"/>
                </a:lnTo>
                <a:lnTo>
                  <a:pt x="196826" y="142313"/>
                </a:lnTo>
                <a:lnTo>
                  <a:pt x="174874" y="174874"/>
                </a:lnTo>
                <a:lnTo>
                  <a:pt x="142313" y="196826"/>
                </a:lnTo>
                <a:lnTo>
                  <a:pt x="102438" y="204876"/>
                </a:lnTo>
                <a:lnTo>
                  <a:pt x="62563" y="196826"/>
                </a:lnTo>
                <a:lnTo>
                  <a:pt x="30002" y="174874"/>
                </a:lnTo>
                <a:lnTo>
                  <a:pt x="8049" y="142313"/>
                </a:lnTo>
                <a:lnTo>
                  <a:pt x="0" y="102438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13" name="object 138"/>
          <p:cNvSpPr txBox="1">
            <a:spLocks noChangeArrowheads="1"/>
          </p:cNvSpPr>
          <p:nvPr/>
        </p:nvSpPr>
        <p:spPr bwMode="auto">
          <a:xfrm>
            <a:off x="3475038" y="4157663"/>
            <a:ext cx="128587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Calibri" pitchFamily="34" charset="0"/>
                <a:cs typeface="Cordia New" pitchFamily="34" charset="-34"/>
              </a:rPr>
              <a:t>3</a:t>
            </a:r>
          </a:p>
        </p:txBody>
      </p:sp>
      <p:sp>
        <p:nvSpPr>
          <p:cNvPr id="24714" name="object 139"/>
          <p:cNvSpPr>
            <a:spLocks/>
          </p:cNvSpPr>
          <p:nvPr/>
        </p:nvSpPr>
        <p:spPr bwMode="auto">
          <a:xfrm>
            <a:off x="1849438" y="4497388"/>
            <a:ext cx="50800" cy="307975"/>
          </a:xfrm>
          <a:custGeom>
            <a:avLst/>
            <a:gdLst/>
            <a:ahLst/>
            <a:cxnLst>
              <a:cxn ang="0">
                <a:pos x="0" y="307314"/>
              </a:cxn>
              <a:cxn ang="0">
                <a:pos x="51219" y="0"/>
              </a:cxn>
            </a:cxnLst>
            <a:rect l="0" t="0" r="r" b="b"/>
            <a:pathLst>
              <a:path w="51435" h="307339">
                <a:moveTo>
                  <a:pt x="0" y="307314"/>
                </a:moveTo>
                <a:lnTo>
                  <a:pt x="51219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15" name="object 140"/>
          <p:cNvSpPr>
            <a:spLocks/>
          </p:cNvSpPr>
          <p:nvPr/>
        </p:nvSpPr>
        <p:spPr bwMode="auto">
          <a:xfrm>
            <a:off x="1973263" y="4467225"/>
            <a:ext cx="315912" cy="469900"/>
          </a:xfrm>
          <a:custGeom>
            <a:avLst/>
            <a:gdLst/>
            <a:ahLst/>
            <a:cxnLst>
              <a:cxn ang="0">
                <a:pos x="316103" y="469760"/>
              </a:cxn>
              <a:cxn ang="0">
                <a:pos x="0" y="0"/>
              </a:cxn>
            </a:cxnLst>
            <a:rect l="0" t="0" r="r" b="b"/>
            <a:pathLst>
              <a:path w="316230" h="469900">
                <a:moveTo>
                  <a:pt x="316103" y="46976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16" name="object 141"/>
          <p:cNvSpPr>
            <a:spLocks/>
          </p:cNvSpPr>
          <p:nvPr/>
        </p:nvSpPr>
        <p:spPr bwMode="auto">
          <a:xfrm>
            <a:off x="2003425" y="4395788"/>
            <a:ext cx="306388" cy="50800"/>
          </a:xfrm>
          <a:custGeom>
            <a:avLst/>
            <a:gdLst/>
            <a:ahLst/>
            <a:cxnLst>
              <a:cxn ang="0">
                <a:pos x="307314" y="51219"/>
              </a:cxn>
              <a:cxn ang="0">
                <a:pos x="0" y="0"/>
              </a:cxn>
            </a:cxnLst>
            <a:rect l="0" t="0" r="r" b="b"/>
            <a:pathLst>
              <a:path w="307339" h="51435">
                <a:moveTo>
                  <a:pt x="307314" y="51219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17" name="object 142"/>
          <p:cNvSpPr>
            <a:spLocks/>
          </p:cNvSpPr>
          <p:nvPr/>
        </p:nvSpPr>
        <p:spPr bwMode="auto">
          <a:xfrm>
            <a:off x="1922463" y="4519613"/>
            <a:ext cx="419100" cy="315912"/>
          </a:xfrm>
          <a:custGeom>
            <a:avLst/>
            <a:gdLst/>
            <a:ahLst/>
            <a:cxnLst>
              <a:cxn ang="0">
                <a:pos x="0" y="316102"/>
              </a:cxn>
              <a:cxn ang="0">
                <a:pos x="418541" y="0"/>
              </a:cxn>
            </a:cxnLst>
            <a:rect l="0" t="0" r="r" b="b"/>
            <a:pathLst>
              <a:path w="419100" h="316229">
                <a:moveTo>
                  <a:pt x="0" y="316102"/>
                </a:moveTo>
                <a:lnTo>
                  <a:pt x="418541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18" name="object 143"/>
          <p:cNvSpPr>
            <a:spLocks/>
          </p:cNvSpPr>
          <p:nvPr/>
        </p:nvSpPr>
        <p:spPr bwMode="auto">
          <a:xfrm>
            <a:off x="1922463" y="4979988"/>
            <a:ext cx="336550" cy="301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7324" y="30010"/>
              </a:cxn>
            </a:cxnLst>
            <a:rect l="0" t="0" r="r" b="b"/>
            <a:pathLst>
              <a:path w="337819" h="30479">
                <a:moveTo>
                  <a:pt x="0" y="0"/>
                </a:moveTo>
                <a:lnTo>
                  <a:pt x="337324" y="3001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19" name="object 144"/>
          <p:cNvSpPr>
            <a:spLocks/>
          </p:cNvSpPr>
          <p:nvPr/>
        </p:nvSpPr>
        <p:spPr bwMode="auto">
          <a:xfrm>
            <a:off x="2484438" y="4519613"/>
            <a:ext cx="522287" cy="111125"/>
          </a:xfrm>
          <a:custGeom>
            <a:avLst/>
            <a:gdLst/>
            <a:ahLst/>
            <a:cxnLst>
              <a:cxn ang="0">
                <a:pos x="520979" y="111226"/>
              </a:cxn>
              <a:cxn ang="0">
                <a:pos x="0" y="0"/>
              </a:cxn>
            </a:cxnLst>
            <a:rect l="0" t="0" r="r" b="b"/>
            <a:pathLst>
              <a:path w="521335" h="111760">
                <a:moveTo>
                  <a:pt x="520979" y="111226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20" name="object 145"/>
          <p:cNvSpPr>
            <a:spLocks/>
          </p:cNvSpPr>
          <p:nvPr/>
        </p:nvSpPr>
        <p:spPr bwMode="auto">
          <a:xfrm>
            <a:off x="2362200" y="4549775"/>
            <a:ext cx="50800" cy="358775"/>
          </a:xfrm>
          <a:custGeom>
            <a:avLst/>
            <a:gdLst/>
            <a:ahLst/>
            <a:cxnLst>
              <a:cxn ang="0">
                <a:pos x="0" y="358533"/>
              </a:cxn>
              <a:cxn ang="0">
                <a:pos x="51219" y="0"/>
              </a:cxn>
            </a:cxnLst>
            <a:rect l="0" t="0" r="r" b="b"/>
            <a:pathLst>
              <a:path w="51435" h="358775">
                <a:moveTo>
                  <a:pt x="0" y="358533"/>
                </a:moveTo>
                <a:lnTo>
                  <a:pt x="51219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21" name="object 146"/>
          <p:cNvSpPr>
            <a:spLocks/>
          </p:cNvSpPr>
          <p:nvPr/>
        </p:nvSpPr>
        <p:spPr bwMode="auto">
          <a:xfrm>
            <a:off x="2463800" y="4775200"/>
            <a:ext cx="542925" cy="234950"/>
          </a:xfrm>
          <a:custGeom>
            <a:avLst/>
            <a:gdLst/>
            <a:ahLst/>
            <a:cxnLst>
              <a:cxn ang="0">
                <a:pos x="0" y="234886"/>
              </a:cxn>
              <a:cxn ang="0">
                <a:pos x="542201" y="0"/>
              </a:cxn>
            </a:cxnLst>
            <a:rect l="0" t="0" r="r" b="b"/>
            <a:pathLst>
              <a:path w="542289" h="234950">
                <a:moveTo>
                  <a:pt x="0" y="234886"/>
                </a:moveTo>
                <a:lnTo>
                  <a:pt x="542201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22" name="object 147"/>
          <p:cNvSpPr>
            <a:spLocks/>
          </p:cNvSpPr>
          <p:nvPr/>
        </p:nvSpPr>
        <p:spPr bwMode="auto">
          <a:xfrm>
            <a:off x="3151188" y="4365625"/>
            <a:ext cx="315912" cy="265113"/>
          </a:xfrm>
          <a:custGeom>
            <a:avLst/>
            <a:gdLst/>
            <a:ahLst/>
            <a:cxnLst>
              <a:cxn ang="0">
                <a:pos x="0" y="264883"/>
              </a:cxn>
              <a:cxn ang="0">
                <a:pos x="316103" y="0"/>
              </a:cxn>
            </a:cxnLst>
            <a:rect l="0" t="0" r="r" b="b"/>
            <a:pathLst>
              <a:path w="316229" h="265429">
                <a:moveTo>
                  <a:pt x="0" y="264883"/>
                </a:moveTo>
                <a:lnTo>
                  <a:pt x="316103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8" name="object 148"/>
          <p:cNvSpPr txBox="1"/>
          <p:nvPr/>
        </p:nvSpPr>
        <p:spPr>
          <a:xfrm>
            <a:off x="4365625" y="4487863"/>
            <a:ext cx="25812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with density = </a:t>
            </a:r>
            <a:r>
              <a:rPr sz="2000" dirty="0">
                <a:latin typeface="Calibri"/>
                <a:cs typeface="Calibri"/>
              </a:rPr>
              <a:t>9/15 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0.6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971550" y="4487863"/>
            <a:ext cx="2317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2)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725" name="object 150"/>
          <p:cNvSpPr>
            <a:spLocks noChangeArrowheads="1"/>
          </p:cNvSpPr>
          <p:nvPr/>
        </p:nvSpPr>
        <p:spPr bwMode="auto">
          <a:xfrm>
            <a:off x="1239838" y="5599113"/>
            <a:ext cx="300037" cy="300037"/>
          </a:xfrm>
          <a:prstGeom prst="rect">
            <a:avLst/>
          </a:prstGeom>
          <a:blipFill dpi="0" rotWithShape="1">
            <a:blip r:embed="rId4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726" name="object 151"/>
          <p:cNvSpPr>
            <a:spLocks noChangeArrowheads="1"/>
          </p:cNvSpPr>
          <p:nvPr/>
        </p:nvSpPr>
        <p:spPr bwMode="auto">
          <a:xfrm>
            <a:off x="1174750" y="5524500"/>
            <a:ext cx="428625" cy="387350"/>
          </a:xfrm>
          <a:prstGeom prst="rect">
            <a:avLst/>
          </a:prstGeom>
          <a:blipFill dpi="0" rotWithShape="1">
            <a:blip r:embed="rId4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727" name="object 152"/>
          <p:cNvSpPr>
            <a:spLocks noChangeArrowheads="1"/>
          </p:cNvSpPr>
          <p:nvPr/>
        </p:nvSpPr>
        <p:spPr bwMode="auto">
          <a:xfrm>
            <a:off x="1285875" y="5624513"/>
            <a:ext cx="204788" cy="204787"/>
          </a:xfrm>
          <a:prstGeom prst="rect">
            <a:avLst/>
          </a:prstGeom>
          <a:blipFill dpi="0" rotWithShape="1">
            <a:blip r:embed="rId4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728" name="object 153"/>
          <p:cNvSpPr>
            <a:spLocks/>
          </p:cNvSpPr>
          <p:nvPr/>
        </p:nvSpPr>
        <p:spPr bwMode="auto">
          <a:xfrm>
            <a:off x="1285875" y="5624513"/>
            <a:ext cx="204788" cy="204787"/>
          </a:xfrm>
          <a:custGeom>
            <a:avLst/>
            <a:gdLst/>
            <a:ahLst/>
            <a:cxnLst>
              <a:cxn ang="0">
                <a:pos x="0" y="102438"/>
              </a:cxn>
              <a:cxn ang="0">
                <a:pos x="8049" y="62563"/>
              </a:cxn>
              <a:cxn ang="0">
                <a:pos x="30002" y="30002"/>
              </a:cxn>
              <a:cxn ang="0">
                <a:pos x="62563" y="8049"/>
              </a:cxn>
              <a:cxn ang="0">
                <a:pos x="102438" y="0"/>
              </a:cxn>
              <a:cxn ang="0">
                <a:pos x="142313" y="8049"/>
              </a:cxn>
              <a:cxn ang="0">
                <a:pos x="174874" y="30002"/>
              </a:cxn>
              <a:cxn ang="0">
                <a:pos x="196826" y="62563"/>
              </a:cxn>
              <a:cxn ang="0">
                <a:pos x="204876" y="102438"/>
              </a:cxn>
              <a:cxn ang="0">
                <a:pos x="196826" y="142313"/>
              </a:cxn>
              <a:cxn ang="0">
                <a:pos x="174874" y="174874"/>
              </a:cxn>
              <a:cxn ang="0">
                <a:pos x="142313" y="196826"/>
              </a:cxn>
              <a:cxn ang="0">
                <a:pos x="102438" y="204876"/>
              </a:cxn>
              <a:cxn ang="0">
                <a:pos x="62563" y="196826"/>
              </a:cxn>
              <a:cxn ang="0">
                <a:pos x="30002" y="174874"/>
              </a:cxn>
              <a:cxn ang="0">
                <a:pos x="8049" y="142313"/>
              </a:cxn>
              <a:cxn ang="0">
                <a:pos x="0" y="102438"/>
              </a:cxn>
            </a:cxnLst>
            <a:rect l="0" t="0" r="r" b="b"/>
            <a:pathLst>
              <a:path w="205105" h="205104">
                <a:moveTo>
                  <a:pt x="0" y="102438"/>
                </a:moveTo>
                <a:lnTo>
                  <a:pt x="8049" y="62563"/>
                </a:lnTo>
                <a:lnTo>
                  <a:pt x="30002" y="30002"/>
                </a:lnTo>
                <a:lnTo>
                  <a:pt x="62563" y="8049"/>
                </a:lnTo>
                <a:lnTo>
                  <a:pt x="102438" y="0"/>
                </a:lnTo>
                <a:lnTo>
                  <a:pt x="142313" y="8049"/>
                </a:lnTo>
                <a:lnTo>
                  <a:pt x="174874" y="30002"/>
                </a:lnTo>
                <a:lnTo>
                  <a:pt x="196826" y="62563"/>
                </a:lnTo>
                <a:lnTo>
                  <a:pt x="204876" y="102438"/>
                </a:lnTo>
                <a:lnTo>
                  <a:pt x="196826" y="142313"/>
                </a:lnTo>
                <a:lnTo>
                  <a:pt x="174874" y="174874"/>
                </a:lnTo>
                <a:lnTo>
                  <a:pt x="142313" y="196826"/>
                </a:lnTo>
                <a:lnTo>
                  <a:pt x="102438" y="204876"/>
                </a:lnTo>
                <a:lnTo>
                  <a:pt x="62563" y="196826"/>
                </a:lnTo>
                <a:lnTo>
                  <a:pt x="30002" y="174874"/>
                </a:lnTo>
                <a:lnTo>
                  <a:pt x="8049" y="142313"/>
                </a:lnTo>
                <a:lnTo>
                  <a:pt x="0" y="102438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29" name="object 154"/>
          <p:cNvSpPr txBox="1">
            <a:spLocks noChangeArrowheads="1"/>
          </p:cNvSpPr>
          <p:nvPr/>
        </p:nvSpPr>
        <p:spPr bwMode="auto">
          <a:xfrm>
            <a:off x="1323975" y="5592763"/>
            <a:ext cx="128588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Calibri" pitchFamily="34" charset="0"/>
                <a:cs typeface="Cordia New" pitchFamily="34" charset="-34"/>
              </a:rPr>
              <a:t>9</a:t>
            </a:r>
          </a:p>
        </p:txBody>
      </p:sp>
      <p:sp>
        <p:nvSpPr>
          <p:cNvPr id="24730" name="object 155"/>
          <p:cNvSpPr>
            <a:spLocks noChangeArrowheads="1"/>
          </p:cNvSpPr>
          <p:nvPr/>
        </p:nvSpPr>
        <p:spPr bwMode="auto">
          <a:xfrm>
            <a:off x="1700213" y="5854700"/>
            <a:ext cx="300037" cy="300038"/>
          </a:xfrm>
          <a:prstGeom prst="rect">
            <a:avLst/>
          </a:prstGeom>
          <a:blipFill dpi="0" rotWithShape="1">
            <a:blip r:embed="rId4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731" name="object 156"/>
          <p:cNvSpPr>
            <a:spLocks noChangeArrowheads="1"/>
          </p:cNvSpPr>
          <p:nvPr/>
        </p:nvSpPr>
        <p:spPr bwMode="auto">
          <a:xfrm>
            <a:off x="1636713" y="5781675"/>
            <a:ext cx="428625" cy="385763"/>
          </a:xfrm>
          <a:prstGeom prst="rect">
            <a:avLst/>
          </a:prstGeom>
          <a:blipFill dpi="0" rotWithShape="1">
            <a:blip r:embed="rId4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732" name="object 157"/>
          <p:cNvSpPr>
            <a:spLocks noChangeArrowheads="1"/>
          </p:cNvSpPr>
          <p:nvPr/>
        </p:nvSpPr>
        <p:spPr bwMode="auto">
          <a:xfrm>
            <a:off x="1746250" y="5880100"/>
            <a:ext cx="204788" cy="206375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733" name="object 158"/>
          <p:cNvSpPr>
            <a:spLocks/>
          </p:cNvSpPr>
          <p:nvPr/>
        </p:nvSpPr>
        <p:spPr bwMode="auto">
          <a:xfrm>
            <a:off x="1746250" y="5880100"/>
            <a:ext cx="206375" cy="206375"/>
          </a:xfrm>
          <a:custGeom>
            <a:avLst/>
            <a:gdLst/>
            <a:ahLst/>
            <a:cxnLst>
              <a:cxn ang="0">
                <a:pos x="0" y="102438"/>
              </a:cxn>
              <a:cxn ang="0">
                <a:pos x="8049" y="62563"/>
              </a:cxn>
              <a:cxn ang="0">
                <a:pos x="30002" y="30002"/>
              </a:cxn>
              <a:cxn ang="0">
                <a:pos x="62563" y="8049"/>
              </a:cxn>
              <a:cxn ang="0">
                <a:pos x="102438" y="0"/>
              </a:cxn>
              <a:cxn ang="0">
                <a:pos x="142313" y="8049"/>
              </a:cxn>
              <a:cxn ang="0">
                <a:pos x="174874" y="30002"/>
              </a:cxn>
              <a:cxn ang="0">
                <a:pos x="196826" y="62563"/>
              </a:cxn>
              <a:cxn ang="0">
                <a:pos x="204876" y="102438"/>
              </a:cxn>
              <a:cxn ang="0">
                <a:pos x="196826" y="142313"/>
              </a:cxn>
              <a:cxn ang="0">
                <a:pos x="174874" y="174874"/>
              </a:cxn>
              <a:cxn ang="0">
                <a:pos x="142313" y="196826"/>
              </a:cxn>
              <a:cxn ang="0">
                <a:pos x="102438" y="204876"/>
              </a:cxn>
              <a:cxn ang="0">
                <a:pos x="62563" y="196826"/>
              </a:cxn>
              <a:cxn ang="0">
                <a:pos x="30002" y="174874"/>
              </a:cxn>
              <a:cxn ang="0">
                <a:pos x="8049" y="142313"/>
              </a:cxn>
              <a:cxn ang="0">
                <a:pos x="0" y="102438"/>
              </a:cxn>
            </a:cxnLst>
            <a:rect l="0" t="0" r="r" b="b"/>
            <a:pathLst>
              <a:path w="205105" h="205104">
                <a:moveTo>
                  <a:pt x="0" y="102438"/>
                </a:moveTo>
                <a:lnTo>
                  <a:pt x="8049" y="62563"/>
                </a:lnTo>
                <a:lnTo>
                  <a:pt x="30002" y="30002"/>
                </a:lnTo>
                <a:lnTo>
                  <a:pt x="62563" y="8049"/>
                </a:lnTo>
                <a:lnTo>
                  <a:pt x="102438" y="0"/>
                </a:lnTo>
                <a:lnTo>
                  <a:pt x="142313" y="8049"/>
                </a:lnTo>
                <a:lnTo>
                  <a:pt x="174874" y="30002"/>
                </a:lnTo>
                <a:lnTo>
                  <a:pt x="196826" y="62563"/>
                </a:lnTo>
                <a:lnTo>
                  <a:pt x="204876" y="102438"/>
                </a:lnTo>
                <a:lnTo>
                  <a:pt x="196826" y="142313"/>
                </a:lnTo>
                <a:lnTo>
                  <a:pt x="174874" y="174874"/>
                </a:lnTo>
                <a:lnTo>
                  <a:pt x="142313" y="196826"/>
                </a:lnTo>
                <a:lnTo>
                  <a:pt x="102438" y="204876"/>
                </a:lnTo>
                <a:lnTo>
                  <a:pt x="62563" y="196826"/>
                </a:lnTo>
                <a:lnTo>
                  <a:pt x="30002" y="174874"/>
                </a:lnTo>
                <a:lnTo>
                  <a:pt x="8049" y="142313"/>
                </a:lnTo>
                <a:lnTo>
                  <a:pt x="0" y="102438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34" name="object 159"/>
          <p:cNvSpPr txBox="1">
            <a:spLocks noChangeArrowheads="1"/>
          </p:cNvSpPr>
          <p:nvPr/>
        </p:nvSpPr>
        <p:spPr bwMode="auto">
          <a:xfrm>
            <a:off x="1784350" y="5848350"/>
            <a:ext cx="128588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Calibri" pitchFamily="34" charset="0"/>
                <a:cs typeface="Cordia New" pitchFamily="34" charset="-34"/>
              </a:rPr>
              <a:t>8</a:t>
            </a:r>
          </a:p>
        </p:txBody>
      </p:sp>
      <p:sp>
        <p:nvSpPr>
          <p:cNvPr id="24735" name="object 160"/>
          <p:cNvSpPr>
            <a:spLocks noChangeArrowheads="1"/>
          </p:cNvSpPr>
          <p:nvPr/>
        </p:nvSpPr>
        <p:spPr bwMode="auto">
          <a:xfrm>
            <a:off x="1752600" y="5341938"/>
            <a:ext cx="300038" cy="300037"/>
          </a:xfrm>
          <a:prstGeom prst="rect">
            <a:avLst/>
          </a:prstGeom>
          <a:blipFill dpi="0" rotWithShape="1">
            <a:blip r:embed="rId4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736" name="object 161"/>
          <p:cNvSpPr>
            <a:spLocks noChangeArrowheads="1"/>
          </p:cNvSpPr>
          <p:nvPr/>
        </p:nvSpPr>
        <p:spPr bwMode="auto">
          <a:xfrm>
            <a:off x="1687513" y="5268913"/>
            <a:ext cx="428625" cy="387350"/>
          </a:xfrm>
          <a:prstGeom prst="rect">
            <a:avLst/>
          </a:prstGeom>
          <a:blipFill dpi="0" rotWithShape="1">
            <a:blip r:embed="rId4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737" name="object 162"/>
          <p:cNvSpPr>
            <a:spLocks noChangeArrowheads="1"/>
          </p:cNvSpPr>
          <p:nvPr/>
        </p:nvSpPr>
        <p:spPr bwMode="auto">
          <a:xfrm>
            <a:off x="1798638" y="5368925"/>
            <a:ext cx="204787" cy="204788"/>
          </a:xfrm>
          <a:prstGeom prst="rect">
            <a:avLst/>
          </a:prstGeom>
          <a:blipFill dpi="0" rotWithShape="1">
            <a:blip r:embed="rId2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738" name="object 163"/>
          <p:cNvSpPr>
            <a:spLocks/>
          </p:cNvSpPr>
          <p:nvPr/>
        </p:nvSpPr>
        <p:spPr bwMode="auto">
          <a:xfrm>
            <a:off x="1798638" y="5368925"/>
            <a:ext cx="204787" cy="204788"/>
          </a:xfrm>
          <a:custGeom>
            <a:avLst/>
            <a:gdLst/>
            <a:ahLst/>
            <a:cxnLst>
              <a:cxn ang="0">
                <a:pos x="0" y="102438"/>
              </a:cxn>
              <a:cxn ang="0">
                <a:pos x="8049" y="62563"/>
              </a:cxn>
              <a:cxn ang="0">
                <a:pos x="30002" y="30002"/>
              </a:cxn>
              <a:cxn ang="0">
                <a:pos x="62563" y="8049"/>
              </a:cxn>
              <a:cxn ang="0">
                <a:pos x="102438" y="0"/>
              </a:cxn>
              <a:cxn ang="0">
                <a:pos x="142313" y="8049"/>
              </a:cxn>
              <a:cxn ang="0">
                <a:pos x="174874" y="30002"/>
              </a:cxn>
              <a:cxn ang="0">
                <a:pos x="196826" y="62563"/>
              </a:cxn>
              <a:cxn ang="0">
                <a:pos x="204876" y="102438"/>
              </a:cxn>
              <a:cxn ang="0">
                <a:pos x="196826" y="142313"/>
              </a:cxn>
              <a:cxn ang="0">
                <a:pos x="174874" y="174874"/>
              </a:cxn>
              <a:cxn ang="0">
                <a:pos x="142313" y="196826"/>
              </a:cxn>
              <a:cxn ang="0">
                <a:pos x="102438" y="204876"/>
              </a:cxn>
              <a:cxn ang="0">
                <a:pos x="62563" y="196826"/>
              </a:cxn>
              <a:cxn ang="0">
                <a:pos x="30002" y="174874"/>
              </a:cxn>
              <a:cxn ang="0">
                <a:pos x="8049" y="142313"/>
              </a:cxn>
              <a:cxn ang="0">
                <a:pos x="0" y="102438"/>
              </a:cxn>
            </a:cxnLst>
            <a:rect l="0" t="0" r="r" b="b"/>
            <a:pathLst>
              <a:path w="205105" h="205104">
                <a:moveTo>
                  <a:pt x="0" y="102438"/>
                </a:moveTo>
                <a:lnTo>
                  <a:pt x="8049" y="62563"/>
                </a:lnTo>
                <a:lnTo>
                  <a:pt x="30002" y="30002"/>
                </a:lnTo>
                <a:lnTo>
                  <a:pt x="62563" y="8049"/>
                </a:lnTo>
                <a:lnTo>
                  <a:pt x="102438" y="0"/>
                </a:lnTo>
                <a:lnTo>
                  <a:pt x="142313" y="8049"/>
                </a:lnTo>
                <a:lnTo>
                  <a:pt x="174874" y="30002"/>
                </a:lnTo>
                <a:lnTo>
                  <a:pt x="196826" y="62563"/>
                </a:lnTo>
                <a:lnTo>
                  <a:pt x="204876" y="102438"/>
                </a:lnTo>
                <a:lnTo>
                  <a:pt x="196826" y="142313"/>
                </a:lnTo>
                <a:lnTo>
                  <a:pt x="174874" y="174874"/>
                </a:lnTo>
                <a:lnTo>
                  <a:pt x="142313" y="196826"/>
                </a:lnTo>
                <a:lnTo>
                  <a:pt x="102438" y="204876"/>
                </a:lnTo>
                <a:lnTo>
                  <a:pt x="62563" y="196826"/>
                </a:lnTo>
                <a:lnTo>
                  <a:pt x="30002" y="174874"/>
                </a:lnTo>
                <a:lnTo>
                  <a:pt x="8049" y="142313"/>
                </a:lnTo>
                <a:lnTo>
                  <a:pt x="0" y="102438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39" name="object 164"/>
          <p:cNvSpPr txBox="1">
            <a:spLocks noChangeArrowheads="1"/>
          </p:cNvSpPr>
          <p:nvPr/>
        </p:nvSpPr>
        <p:spPr bwMode="auto">
          <a:xfrm>
            <a:off x="1836738" y="5337175"/>
            <a:ext cx="128587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Calibri" pitchFamily="34" charset="0"/>
                <a:cs typeface="Cordia New" pitchFamily="34" charset="-34"/>
              </a:rPr>
              <a:t>7</a:t>
            </a:r>
          </a:p>
        </p:txBody>
      </p:sp>
      <p:sp>
        <p:nvSpPr>
          <p:cNvPr id="24740" name="object 165"/>
          <p:cNvSpPr>
            <a:spLocks noChangeArrowheads="1"/>
          </p:cNvSpPr>
          <p:nvPr/>
        </p:nvSpPr>
        <p:spPr bwMode="auto">
          <a:xfrm>
            <a:off x="2212975" y="5957888"/>
            <a:ext cx="300038" cy="298450"/>
          </a:xfrm>
          <a:prstGeom prst="rect">
            <a:avLst/>
          </a:prstGeom>
          <a:blipFill dpi="0" rotWithShape="1">
            <a:blip r:embed="rId5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741" name="object 166"/>
          <p:cNvSpPr>
            <a:spLocks noChangeArrowheads="1"/>
          </p:cNvSpPr>
          <p:nvPr/>
        </p:nvSpPr>
        <p:spPr bwMode="auto">
          <a:xfrm>
            <a:off x="2147888" y="5884863"/>
            <a:ext cx="428625" cy="385762"/>
          </a:xfrm>
          <a:prstGeom prst="rect">
            <a:avLst/>
          </a:prstGeom>
          <a:blipFill dpi="0" rotWithShape="1">
            <a:blip r:embed="rId5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742" name="object 167"/>
          <p:cNvSpPr>
            <a:spLocks noChangeArrowheads="1"/>
          </p:cNvSpPr>
          <p:nvPr/>
        </p:nvSpPr>
        <p:spPr bwMode="auto">
          <a:xfrm>
            <a:off x="2259013" y="5983288"/>
            <a:ext cx="204787" cy="204787"/>
          </a:xfrm>
          <a:prstGeom prst="rect">
            <a:avLst/>
          </a:prstGeom>
          <a:blipFill dpi="0" rotWithShape="1">
            <a:blip r:embed="rId2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743" name="object 168"/>
          <p:cNvSpPr>
            <a:spLocks/>
          </p:cNvSpPr>
          <p:nvPr/>
        </p:nvSpPr>
        <p:spPr bwMode="auto">
          <a:xfrm>
            <a:off x="2259013" y="5983288"/>
            <a:ext cx="204787" cy="204787"/>
          </a:xfrm>
          <a:custGeom>
            <a:avLst/>
            <a:gdLst/>
            <a:ahLst/>
            <a:cxnLst>
              <a:cxn ang="0">
                <a:pos x="0" y="102438"/>
              </a:cxn>
              <a:cxn ang="0">
                <a:pos x="8049" y="62563"/>
              </a:cxn>
              <a:cxn ang="0">
                <a:pos x="30002" y="30002"/>
              </a:cxn>
              <a:cxn ang="0">
                <a:pos x="62563" y="8049"/>
              </a:cxn>
              <a:cxn ang="0">
                <a:pos x="102438" y="0"/>
              </a:cxn>
              <a:cxn ang="0">
                <a:pos x="142313" y="8049"/>
              </a:cxn>
              <a:cxn ang="0">
                <a:pos x="174874" y="30002"/>
              </a:cxn>
              <a:cxn ang="0">
                <a:pos x="196826" y="62563"/>
              </a:cxn>
              <a:cxn ang="0">
                <a:pos x="204876" y="102438"/>
              </a:cxn>
              <a:cxn ang="0">
                <a:pos x="196826" y="142313"/>
              </a:cxn>
              <a:cxn ang="0">
                <a:pos x="174874" y="174874"/>
              </a:cxn>
              <a:cxn ang="0">
                <a:pos x="142313" y="196826"/>
              </a:cxn>
              <a:cxn ang="0">
                <a:pos x="102438" y="204876"/>
              </a:cxn>
              <a:cxn ang="0">
                <a:pos x="62563" y="196826"/>
              </a:cxn>
              <a:cxn ang="0">
                <a:pos x="30002" y="174874"/>
              </a:cxn>
              <a:cxn ang="0">
                <a:pos x="8049" y="142313"/>
              </a:cxn>
              <a:cxn ang="0">
                <a:pos x="0" y="102438"/>
              </a:cxn>
            </a:cxnLst>
            <a:rect l="0" t="0" r="r" b="b"/>
            <a:pathLst>
              <a:path w="205105" h="205104">
                <a:moveTo>
                  <a:pt x="0" y="102438"/>
                </a:moveTo>
                <a:lnTo>
                  <a:pt x="8049" y="62563"/>
                </a:lnTo>
                <a:lnTo>
                  <a:pt x="30002" y="30002"/>
                </a:lnTo>
                <a:lnTo>
                  <a:pt x="62563" y="8049"/>
                </a:lnTo>
                <a:lnTo>
                  <a:pt x="102438" y="0"/>
                </a:lnTo>
                <a:lnTo>
                  <a:pt x="142313" y="8049"/>
                </a:lnTo>
                <a:lnTo>
                  <a:pt x="174874" y="30002"/>
                </a:lnTo>
                <a:lnTo>
                  <a:pt x="196826" y="62563"/>
                </a:lnTo>
                <a:lnTo>
                  <a:pt x="204876" y="102438"/>
                </a:lnTo>
                <a:lnTo>
                  <a:pt x="196826" y="142313"/>
                </a:lnTo>
                <a:lnTo>
                  <a:pt x="174874" y="174874"/>
                </a:lnTo>
                <a:lnTo>
                  <a:pt x="142313" y="196826"/>
                </a:lnTo>
                <a:lnTo>
                  <a:pt x="102438" y="204876"/>
                </a:lnTo>
                <a:lnTo>
                  <a:pt x="62563" y="196826"/>
                </a:lnTo>
                <a:lnTo>
                  <a:pt x="30002" y="174874"/>
                </a:lnTo>
                <a:lnTo>
                  <a:pt x="8049" y="142313"/>
                </a:lnTo>
                <a:lnTo>
                  <a:pt x="0" y="102438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44" name="object 169"/>
          <p:cNvSpPr txBox="1">
            <a:spLocks noChangeArrowheads="1"/>
          </p:cNvSpPr>
          <p:nvPr/>
        </p:nvSpPr>
        <p:spPr bwMode="auto">
          <a:xfrm>
            <a:off x="2297113" y="5951538"/>
            <a:ext cx="128587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Calibri" pitchFamily="34" charset="0"/>
                <a:cs typeface="Cordia New" pitchFamily="34" charset="-34"/>
              </a:rPr>
              <a:t>6</a:t>
            </a:r>
          </a:p>
        </p:txBody>
      </p:sp>
      <p:sp>
        <p:nvSpPr>
          <p:cNvPr id="24745" name="object 170"/>
          <p:cNvSpPr>
            <a:spLocks noChangeArrowheads="1"/>
          </p:cNvSpPr>
          <p:nvPr/>
        </p:nvSpPr>
        <p:spPr bwMode="auto">
          <a:xfrm>
            <a:off x="2263775" y="5394325"/>
            <a:ext cx="300038" cy="300038"/>
          </a:xfrm>
          <a:prstGeom prst="rect">
            <a:avLst/>
          </a:prstGeom>
          <a:blipFill dpi="0" rotWithShape="1">
            <a:blip r:embed="rId5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746" name="object 171"/>
          <p:cNvSpPr>
            <a:spLocks noChangeArrowheads="1"/>
          </p:cNvSpPr>
          <p:nvPr/>
        </p:nvSpPr>
        <p:spPr bwMode="auto">
          <a:xfrm>
            <a:off x="2198688" y="5319713"/>
            <a:ext cx="430212" cy="387350"/>
          </a:xfrm>
          <a:prstGeom prst="rect">
            <a:avLst/>
          </a:prstGeom>
          <a:blipFill dpi="0" rotWithShape="1">
            <a:blip r:embed="rId5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747" name="object 172"/>
          <p:cNvSpPr>
            <a:spLocks noChangeArrowheads="1"/>
          </p:cNvSpPr>
          <p:nvPr/>
        </p:nvSpPr>
        <p:spPr bwMode="auto">
          <a:xfrm>
            <a:off x="2309813" y="5419725"/>
            <a:ext cx="204787" cy="204788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748" name="object 173"/>
          <p:cNvSpPr>
            <a:spLocks/>
          </p:cNvSpPr>
          <p:nvPr/>
        </p:nvSpPr>
        <p:spPr bwMode="auto">
          <a:xfrm>
            <a:off x="2309813" y="5419725"/>
            <a:ext cx="204787" cy="204788"/>
          </a:xfrm>
          <a:custGeom>
            <a:avLst/>
            <a:gdLst/>
            <a:ahLst/>
            <a:cxnLst>
              <a:cxn ang="0">
                <a:pos x="0" y="102438"/>
              </a:cxn>
              <a:cxn ang="0">
                <a:pos x="8049" y="62563"/>
              </a:cxn>
              <a:cxn ang="0">
                <a:pos x="30002" y="30002"/>
              </a:cxn>
              <a:cxn ang="0">
                <a:pos x="62563" y="8049"/>
              </a:cxn>
              <a:cxn ang="0">
                <a:pos x="102438" y="0"/>
              </a:cxn>
              <a:cxn ang="0">
                <a:pos x="142313" y="8049"/>
              </a:cxn>
              <a:cxn ang="0">
                <a:pos x="174874" y="30002"/>
              </a:cxn>
              <a:cxn ang="0">
                <a:pos x="196826" y="62563"/>
              </a:cxn>
              <a:cxn ang="0">
                <a:pos x="204876" y="102438"/>
              </a:cxn>
              <a:cxn ang="0">
                <a:pos x="196826" y="142313"/>
              </a:cxn>
              <a:cxn ang="0">
                <a:pos x="174874" y="174874"/>
              </a:cxn>
              <a:cxn ang="0">
                <a:pos x="142313" y="196826"/>
              </a:cxn>
              <a:cxn ang="0">
                <a:pos x="102438" y="204876"/>
              </a:cxn>
              <a:cxn ang="0">
                <a:pos x="62563" y="196826"/>
              </a:cxn>
              <a:cxn ang="0">
                <a:pos x="30002" y="174874"/>
              </a:cxn>
              <a:cxn ang="0">
                <a:pos x="8049" y="142313"/>
              </a:cxn>
              <a:cxn ang="0">
                <a:pos x="0" y="102438"/>
              </a:cxn>
            </a:cxnLst>
            <a:rect l="0" t="0" r="r" b="b"/>
            <a:pathLst>
              <a:path w="205105" h="205104">
                <a:moveTo>
                  <a:pt x="0" y="102438"/>
                </a:moveTo>
                <a:lnTo>
                  <a:pt x="8049" y="62563"/>
                </a:lnTo>
                <a:lnTo>
                  <a:pt x="30002" y="30002"/>
                </a:lnTo>
                <a:lnTo>
                  <a:pt x="62563" y="8049"/>
                </a:lnTo>
                <a:lnTo>
                  <a:pt x="102438" y="0"/>
                </a:lnTo>
                <a:lnTo>
                  <a:pt x="142313" y="8049"/>
                </a:lnTo>
                <a:lnTo>
                  <a:pt x="174874" y="30002"/>
                </a:lnTo>
                <a:lnTo>
                  <a:pt x="196826" y="62563"/>
                </a:lnTo>
                <a:lnTo>
                  <a:pt x="204876" y="102438"/>
                </a:lnTo>
                <a:lnTo>
                  <a:pt x="196826" y="142313"/>
                </a:lnTo>
                <a:lnTo>
                  <a:pt x="174874" y="174874"/>
                </a:lnTo>
                <a:lnTo>
                  <a:pt x="142313" y="196826"/>
                </a:lnTo>
                <a:lnTo>
                  <a:pt x="102438" y="204876"/>
                </a:lnTo>
                <a:lnTo>
                  <a:pt x="62563" y="196826"/>
                </a:lnTo>
                <a:lnTo>
                  <a:pt x="30002" y="174874"/>
                </a:lnTo>
                <a:lnTo>
                  <a:pt x="8049" y="142313"/>
                </a:lnTo>
                <a:lnTo>
                  <a:pt x="0" y="102438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49" name="object 174"/>
          <p:cNvSpPr txBox="1">
            <a:spLocks noChangeArrowheads="1"/>
          </p:cNvSpPr>
          <p:nvPr/>
        </p:nvSpPr>
        <p:spPr bwMode="auto">
          <a:xfrm>
            <a:off x="2347913" y="5387975"/>
            <a:ext cx="128587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Calibri" pitchFamily="34" charset="0"/>
                <a:cs typeface="Cordia New" pitchFamily="34" charset="-34"/>
              </a:rPr>
              <a:t>5</a:t>
            </a:r>
          </a:p>
        </p:txBody>
      </p:sp>
      <p:sp>
        <p:nvSpPr>
          <p:cNvPr id="24750" name="object 175"/>
          <p:cNvSpPr>
            <a:spLocks noChangeArrowheads="1"/>
          </p:cNvSpPr>
          <p:nvPr/>
        </p:nvSpPr>
        <p:spPr bwMode="auto">
          <a:xfrm>
            <a:off x="2930525" y="5649913"/>
            <a:ext cx="300038" cy="300037"/>
          </a:xfrm>
          <a:prstGeom prst="rect">
            <a:avLst/>
          </a:prstGeom>
          <a:blipFill dpi="0" rotWithShape="1">
            <a:blip r:embed="rId5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751" name="object 176"/>
          <p:cNvSpPr>
            <a:spLocks noChangeArrowheads="1"/>
          </p:cNvSpPr>
          <p:nvPr/>
        </p:nvSpPr>
        <p:spPr bwMode="auto">
          <a:xfrm>
            <a:off x="2865438" y="5576888"/>
            <a:ext cx="428625" cy="385762"/>
          </a:xfrm>
          <a:prstGeom prst="rect">
            <a:avLst/>
          </a:prstGeom>
          <a:blipFill dpi="0" rotWithShape="1">
            <a:blip r:embed="rId5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752" name="object 177"/>
          <p:cNvSpPr>
            <a:spLocks noChangeArrowheads="1"/>
          </p:cNvSpPr>
          <p:nvPr/>
        </p:nvSpPr>
        <p:spPr bwMode="auto">
          <a:xfrm>
            <a:off x="2976563" y="5675313"/>
            <a:ext cx="204787" cy="204787"/>
          </a:xfrm>
          <a:prstGeom prst="rect">
            <a:avLst/>
          </a:prstGeom>
          <a:blipFill dpi="0" rotWithShape="1">
            <a:blip r:embed="rId5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753" name="object 178"/>
          <p:cNvSpPr>
            <a:spLocks/>
          </p:cNvSpPr>
          <p:nvPr/>
        </p:nvSpPr>
        <p:spPr bwMode="auto">
          <a:xfrm>
            <a:off x="2976563" y="5675313"/>
            <a:ext cx="204787" cy="206375"/>
          </a:xfrm>
          <a:custGeom>
            <a:avLst/>
            <a:gdLst/>
            <a:ahLst/>
            <a:cxnLst>
              <a:cxn ang="0">
                <a:pos x="0" y="102438"/>
              </a:cxn>
              <a:cxn ang="0">
                <a:pos x="8049" y="62563"/>
              </a:cxn>
              <a:cxn ang="0">
                <a:pos x="30002" y="30002"/>
              </a:cxn>
              <a:cxn ang="0">
                <a:pos x="62563" y="8049"/>
              </a:cxn>
              <a:cxn ang="0">
                <a:pos x="102438" y="0"/>
              </a:cxn>
              <a:cxn ang="0">
                <a:pos x="142313" y="8049"/>
              </a:cxn>
              <a:cxn ang="0">
                <a:pos x="174874" y="30002"/>
              </a:cxn>
              <a:cxn ang="0">
                <a:pos x="196826" y="62563"/>
              </a:cxn>
              <a:cxn ang="0">
                <a:pos x="204876" y="102438"/>
              </a:cxn>
              <a:cxn ang="0">
                <a:pos x="196826" y="142313"/>
              </a:cxn>
              <a:cxn ang="0">
                <a:pos x="174874" y="174874"/>
              </a:cxn>
              <a:cxn ang="0">
                <a:pos x="142313" y="196826"/>
              </a:cxn>
              <a:cxn ang="0">
                <a:pos x="102438" y="204876"/>
              </a:cxn>
              <a:cxn ang="0">
                <a:pos x="62563" y="196826"/>
              </a:cxn>
              <a:cxn ang="0">
                <a:pos x="30002" y="174874"/>
              </a:cxn>
              <a:cxn ang="0">
                <a:pos x="8049" y="142313"/>
              </a:cxn>
              <a:cxn ang="0">
                <a:pos x="0" y="102438"/>
              </a:cxn>
            </a:cxnLst>
            <a:rect l="0" t="0" r="r" b="b"/>
            <a:pathLst>
              <a:path w="205105" h="205104">
                <a:moveTo>
                  <a:pt x="0" y="102438"/>
                </a:moveTo>
                <a:lnTo>
                  <a:pt x="8049" y="62563"/>
                </a:lnTo>
                <a:lnTo>
                  <a:pt x="30002" y="30002"/>
                </a:lnTo>
                <a:lnTo>
                  <a:pt x="62563" y="8049"/>
                </a:lnTo>
                <a:lnTo>
                  <a:pt x="102438" y="0"/>
                </a:lnTo>
                <a:lnTo>
                  <a:pt x="142313" y="8049"/>
                </a:lnTo>
                <a:lnTo>
                  <a:pt x="174874" y="30002"/>
                </a:lnTo>
                <a:lnTo>
                  <a:pt x="196826" y="62563"/>
                </a:lnTo>
                <a:lnTo>
                  <a:pt x="204876" y="102438"/>
                </a:lnTo>
                <a:lnTo>
                  <a:pt x="196826" y="142313"/>
                </a:lnTo>
                <a:lnTo>
                  <a:pt x="174874" y="174874"/>
                </a:lnTo>
                <a:lnTo>
                  <a:pt x="142313" y="196826"/>
                </a:lnTo>
                <a:lnTo>
                  <a:pt x="102438" y="204876"/>
                </a:lnTo>
                <a:lnTo>
                  <a:pt x="62563" y="196826"/>
                </a:lnTo>
                <a:lnTo>
                  <a:pt x="30002" y="174874"/>
                </a:lnTo>
                <a:lnTo>
                  <a:pt x="8049" y="142313"/>
                </a:lnTo>
                <a:lnTo>
                  <a:pt x="0" y="102438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54" name="object 179"/>
          <p:cNvSpPr txBox="1">
            <a:spLocks noChangeArrowheads="1"/>
          </p:cNvSpPr>
          <p:nvPr/>
        </p:nvSpPr>
        <p:spPr bwMode="auto">
          <a:xfrm>
            <a:off x="3014663" y="5643563"/>
            <a:ext cx="128587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Calibri" pitchFamily="34" charset="0"/>
                <a:cs typeface="Cordia New" pitchFamily="34" charset="-34"/>
              </a:rPr>
              <a:t>4</a:t>
            </a:r>
          </a:p>
        </p:txBody>
      </p:sp>
      <p:sp>
        <p:nvSpPr>
          <p:cNvPr id="24755" name="object 180"/>
          <p:cNvSpPr>
            <a:spLocks/>
          </p:cNvSpPr>
          <p:nvPr/>
        </p:nvSpPr>
        <p:spPr bwMode="auto">
          <a:xfrm>
            <a:off x="1460500" y="5470525"/>
            <a:ext cx="338138" cy="184150"/>
          </a:xfrm>
          <a:custGeom>
            <a:avLst/>
            <a:gdLst/>
            <a:ahLst/>
            <a:cxnLst>
              <a:cxn ang="0">
                <a:pos x="0" y="183667"/>
              </a:cxn>
              <a:cxn ang="0">
                <a:pos x="337324" y="0"/>
              </a:cxn>
            </a:cxnLst>
            <a:rect l="0" t="0" r="r" b="b"/>
            <a:pathLst>
              <a:path w="337819" h="184150">
                <a:moveTo>
                  <a:pt x="0" y="183667"/>
                </a:moveTo>
                <a:lnTo>
                  <a:pt x="337324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56" name="object 181"/>
          <p:cNvSpPr>
            <a:spLocks/>
          </p:cNvSpPr>
          <p:nvPr/>
        </p:nvSpPr>
        <p:spPr bwMode="auto">
          <a:xfrm>
            <a:off x="1849438" y="5573713"/>
            <a:ext cx="50800" cy="306387"/>
          </a:xfrm>
          <a:custGeom>
            <a:avLst/>
            <a:gdLst/>
            <a:ahLst/>
            <a:cxnLst>
              <a:cxn ang="0">
                <a:pos x="0" y="307314"/>
              </a:cxn>
              <a:cxn ang="0">
                <a:pos x="51219" y="0"/>
              </a:cxn>
            </a:cxnLst>
            <a:rect l="0" t="0" r="r" b="b"/>
            <a:pathLst>
              <a:path w="51435" h="307339">
                <a:moveTo>
                  <a:pt x="0" y="307314"/>
                </a:moveTo>
                <a:lnTo>
                  <a:pt x="51219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57" name="object 182"/>
          <p:cNvSpPr>
            <a:spLocks/>
          </p:cNvSpPr>
          <p:nvPr/>
        </p:nvSpPr>
        <p:spPr bwMode="auto">
          <a:xfrm>
            <a:off x="1973263" y="5543550"/>
            <a:ext cx="315912" cy="469900"/>
          </a:xfrm>
          <a:custGeom>
            <a:avLst/>
            <a:gdLst/>
            <a:ahLst/>
            <a:cxnLst>
              <a:cxn ang="0">
                <a:pos x="316103" y="469760"/>
              </a:cxn>
              <a:cxn ang="0">
                <a:pos x="0" y="0"/>
              </a:cxn>
            </a:cxnLst>
            <a:rect l="0" t="0" r="r" b="b"/>
            <a:pathLst>
              <a:path w="316230" h="469900">
                <a:moveTo>
                  <a:pt x="316103" y="46976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58" name="object 183"/>
          <p:cNvSpPr>
            <a:spLocks/>
          </p:cNvSpPr>
          <p:nvPr/>
        </p:nvSpPr>
        <p:spPr bwMode="auto">
          <a:xfrm>
            <a:off x="2003425" y="5470525"/>
            <a:ext cx="306388" cy="52388"/>
          </a:xfrm>
          <a:custGeom>
            <a:avLst/>
            <a:gdLst/>
            <a:ahLst/>
            <a:cxnLst>
              <a:cxn ang="0">
                <a:pos x="307314" y="51219"/>
              </a:cxn>
              <a:cxn ang="0">
                <a:pos x="0" y="0"/>
              </a:cxn>
            </a:cxnLst>
            <a:rect l="0" t="0" r="r" b="b"/>
            <a:pathLst>
              <a:path w="307339" h="51435">
                <a:moveTo>
                  <a:pt x="307314" y="51219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59" name="object 184"/>
          <p:cNvSpPr>
            <a:spLocks/>
          </p:cNvSpPr>
          <p:nvPr/>
        </p:nvSpPr>
        <p:spPr bwMode="auto">
          <a:xfrm>
            <a:off x="1922463" y="5594350"/>
            <a:ext cx="419100" cy="315913"/>
          </a:xfrm>
          <a:custGeom>
            <a:avLst/>
            <a:gdLst/>
            <a:ahLst/>
            <a:cxnLst>
              <a:cxn ang="0">
                <a:pos x="0" y="316103"/>
              </a:cxn>
              <a:cxn ang="0">
                <a:pos x="418541" y="0"/>
              </a:cxn>
            </a:cxnLst>
            <a:rect l="0" t="0" r="r" b="b"/>
            <a:pathLst>
              <a:path w="419100" h="316229">
                <a:moveTo>
                  <a:pt x="0" y="316103"/>
                </a:moveTo>
                <a:lnTo>
                  <a:pt x="418541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60" name="object 185"/>
          <p:cNvSpPr>
            <a:spLocks/>
          </p:cNvSpPr>
          <p:nvPr/>
        </p:nvSpPr>
        <p:spPr bwMode="auto">
          <a:xfrm>
            <a:off x="1922463" y="6056313"/>
            <a:ext cx="336550" cy="301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7324" y="30010"/>
              </a:cxn>
            </a:cxnLst>
            <a:rect l="0" t="0" r="r" b="b"/>
            <a:pathLst>
              <a:path w="337819" h="30479">
                <a:moveTo>
                  <a:pt x="0" y="0"/>
                </a:moveTo>
                <a:lnTo>
                  <a:pt x="337324" y="3001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61" name="object 186"/>
          <p:cNvSpPr>
            <a:spLocks/>
          </p:cNvSpPr>
          <p:nvPr/>
        </p:nvSpPr>
        <p:spPr bwMode="auto">
          <a:xfrm>
            <a:off x="2484438" y="5594350"/>
            <a:ext cx="522287" cy="112713"/>
          </a:xfrm>
          <a:custGeom>
            <a:avLst/>
            <a:gdLst/>
            <a:ahLst/>
            <a:cxnLst>
              <a:cxn ang="0">
                <a:pos x="520979" y="111226"/>
              </a:cxn>
              <a:cxn ang="0">
                <a:pos x="0" y="0"/>
              </a:cxn>
            </a:cxnLst>
            <a:rect l="0" t="0" r="r" b="b"/>
            <a:pathLst>
              <a:path w="521335" h="111760">
                <a:moveTo>
                  <a:pt x="520979" y="111226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62" name="object 187"/>
          <p:cNvSpPr>
            <a:spLocks/>
          </p:cNvSpPr>
          <p:nvPr/>
        </p:nvSpPr>
        <p:spPr bwMode="auto">
          <a:xfrm>
            <a:off x="2362200" y="5624513"/>
            <a:ext cx="50800" cy="358775"/>
          </a:xfrm>
          <a:custGeom>
            <a:avLst/>
            <a:gdLst/>
            <a:ahLst/>
            <a:cxnLst>
              <a:cxn ang="0">
                <a:pos x="0" y="358533"/>
              </a:cxn>
              <a:cxn ang="0">
                <a:pos x="51219" y="0"/>
              </a:cxn>
            </a:cxnLst>
            <a:rect l="0" t="0" r="r" b="b"/>
            <a:pathLst>
              <a:path w="51435" h="358775">
                <a:moveTo>
                  <a:pt x="0" y="358533"/>
                </a:moveTo>
                <a:lnTo>
                  <a:pt x="51219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63" name="object 188"/>
          <p:cNvSpPr>
            <a:spLocks/>
          </p:cNvSpPr>
          <p:nvPr/>
        </p:nvSpPr>
        <p:spPr bwMode="auto">
          <a:xfrm>
            <a:off x="2463800" y="5851525"/>
            <a:ext cx="542925" cy="234950"/>
          </a:xfrm>
          <a:custGeom>
            <a:avLst/>
            <a:gdLst/>
            <a:ahLst/>
            <a:cxnLst>
              <a:cxn ang="0">
                <a:pos x="0" y="234886"/>
              </a:cxn>
              <a:cxn ang="0">
                <a:pos x="542201" y="0"/>
              </a:cxn>
            </a:cxnLst>
            <a:rect l="0" t="0" r="r" b="b"/>
            <a:pathLst>
              <a:path w="542289" h="234950">
                <a:moveTo>
                  <a:pt x="0" y="234886"/>
                </a:moveTo>
                <a:lnTo>
                  <a:pt x="542201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64" name="object 189"/>
          <p:cNvSpPr>
            <a:spLocks/>
          </p:cNvSpPr>
          <p:nvPr/>
        </p:nvSpPr>
        <p:spPr bwMode="auto">
          <a:xfrm>
            <a:off x="1460500" y="5799138"/>
            <a:ext cx="287338" cy="184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6105" y="183667"/>
              </a:cxn>
            </a:cxnLst>
            <a:rect l="0" t="0" r="r" b="b"/>
            <a:pathLst>
              <a:path w="286385" h="184150">
                <a:moveTo>
                  <a:pt x="0" y="0"/>
                </a:moveTo>
                <a:lnTo>
                  <a:pt x="286105" y="183667"/>
                </a:lnTo>
              </a:path>
            </a:pathLst>
          </a:custGeom>
          <a:noFill/>
          <a:ln w="2857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65" name="object 190"/>
          <p:cNvSpPr>
            <a:spLocks/>
          </p:cNvSpPr>
          <p:nvPr/>
        </p:nvSpPr>
        <p:spPr bwMode="auto">
          <a:xfrm>
            <a:off x="1385888" y="5243513"/>
            <a:ext cx="1693862" cy="441325"/>
          </a:xfrm>
          <a:custGeom>
            <a:avLst/>
            <a:gdLst/>
            <a:ahLst/>
            <a:cxnLst>
              <a:cxn ang="0">
                <a:pos x="0" y="382439"/>
              </a:cxn>
              <a:cxn ang="0">
                <a:pos x="18690" y="343215"/>
              </a:cxn>
              <a:cxn ang="0">
                <a:pos x="38197" y="304428"/>
              </a:cxn>
              <a:cxn ang="0">
                <a:pos x="59337" y="266515"/>
              </a:cxn>
              <a:cxn ang="0">
                <a:pos x="82927" y="229913"/>
              </a:cxn>
              <a:cxn ang="0">
                <a:pos x="109781" y="195060"/>
              </a:cxn>
              <a:cxn ang="0">
                <a:pos x="140718" y="162393"/>
              </a:cxn>
              <a:cxn ang="0">
                <a:pos x="176554" y="132350"/>
              </a:cxn>
              <a:cxn ang="0">
                <a:pos x="218104" y="105368"/>
              </a:cxn>
              <a:cxn ang="0">
                <a:pos x="266185" y="81884"/>
              </a:cxn>
              <a:cxn ang="0">
                <a:pos x="321614" y="62336"/>
              </a:cxn>
              <a:cxn ang="0">
                <a:pos x="358953" y="52352"/>
              </a:cxn>
              <a:cxn ang="0">
                <a:pos x="400748" y="42970"/>
              </a:cxn>
              <a:cxn ang="0">
                <a:pos x="446449" y="34276"/>
              </a:cxn>
              <a:cxn ang="0">
                <a:pos x="495503" y="26359"/>
              </a:cxn>
              <a:cxn ang="0">
                <a:pos x="547360" y="19305"/>
              </a:cxn>
              <a:cxn ang="0">
                <a:pos x="601468" y="13202"/>
              </a:cxn>
              <a:cxn ang="0">
                <a:pos x="657275" y="8137"/>
              </a:cxn>
              <a:cxn ang="0">
                <a:pos x="714231" y="4197"/>
              </a:cxn>
              <a:cxn ang="0">
                <a:pos x="771783" y="1469"/>
              </a:cxn>
              <a:cxn ang="0">
                <a:pos x="829381" y="41"/>
              </a:cxn>
              <a:cxn ang="0">
                <a:pos x="886472" y="0"/>
              </a:cxn>
              <a:cxn ang="0">
                <a:pos x="942506" y="1432"/>
              </a:cxn>
              <a:cxn ang="0">
                <a:pos x="996931" y="4426"/>
              </a:cxn>
              <a:cxn ang="0">
                <a:pos x="1049196" y="9069"/>
              </a:cxn>
              <a:cxn ang="0">
                <a:pos x="1098749" y="15447"/>
              </a:cxn>
              <a:cxn ang="0">
                <a:pos x="1145038" y="23649"/>
              </a:cxn>
              <a:cxn ang="0">
                <a:pos x="1187513" y="33761"/>
              </a:cxn>
              <a:cxn ang="0">
                <a:pos x="1238771" y="50149"/>
              </a:cxn>
              <a:cxn ang="0">
                <a:pos x="1287091" y="70097"/>
              </a:cxn>
              <a:cxn ang="0">
                <a:pos x="1332717" y="93307"/>
              </a:cxn>
              <a:cxn ang="0">
                <a:pos x="1375894" y="119483"/>
              </a:cxn>
              <a:cxn ang="0">
                <a:pos x="1416866" y="148328"/>
              </a:cxn>
              <a:cxn ang="0">
                <a:pos x="1455880" y="179546"/>
              </a:cxn>
              <a:cxn ang="0">
                <a:pos x="1493179" y="212841"/>
              </a:cxn>
              <a:cxn ang="0">
                <a:pos x="1529009" y="247915"/>
              </a:cxn>
              <a:cxn ang="0">
                <a:pos x="1563614" y="284472"/>
              </a:cxn>
              <a:cxn ang="0">
                <a:pos x="1597239" y="322216"/>
              </a:cxn>
              <a:cxn ang="0">
                <a:pos x="1630130" y="360850"/>
              </a:cxn>
              <a:cxn ang="0">
                <a:pos x="1662531" y="400077"/>
              </a:cxn>
              <a:cxn ang="0">
                <a:pos x="1694688" y="439602"/>
              </a:cxn>
            </a:cxnLst>
            <a:rect l="0" t="0" r="r" b="b"/>
            <a:pathLst>
              <a:path w="1694814" h="440054">
                <a:moveTo>
                  <a:pt x="0" y="382439"/>
                </a:moveTo>
                <a:lnTo>
                  <a:pt x="18690" y="343215"/>
                </a:lnTo>
                <a:lnTo>
                  <a:pt x="38197" y="304428"/>
                </a:lnTo>
                <a:lnTo>
                  <a:pt x="59337" y="266515"/>
                </a:lnTo>
                <a:lnTo>
                  <a:pt x="82927" y="229913"/>
                </a:lnTo>
                <a:lnTo>
                  <a:pt x="109781" y="195060"/>
                </a:lnTo>
                <a:lnTo>
                  <a:pt x="140718" y="162393"/>
                </a:lnTo>
                <a:lnTo>
                  <a:pt x="176554" y="132350"/>
                </a:lnTo>
                <a:lnTo>
                  <a:pt x="218104" y="105368"/>
                </a:lnTo>
                <a:lnTo>
                  <a:pt x="266185" y="81884"/>
                </a:lnTo>
                <a:lnTo>
                  <a:pt x="321614" y="62336"/>
                </a:lnTo>
                <a:lnTo>
                  <a:pt x="358953" y="52352"/>
                </a:lnTo>
                <a:lnTo>
                  <a:pt x="400748" y="42970"/>
                </a:lnTo>
                <a:lnTo>
                  <a:pt x="446449" y="34276"/>
                </a:lnTo>
                <a:lnTo>
                  <a:pt x="495503" y="26359"/>
                </a:lnTo>
                <a:lnTo>
                  <a:pt x="547360" y="19305"/>
                </a:lnTo>
                <a:lnTo>
                  <a:pt x="601468" y="13202"/>
                </a:lnTo>
                <a:lnTo>
                  <a:pt x="657275" y="8137"/>
                </a:lnTo>
                <a:lnTo>
                  <a:pt x="714231" y="4197"/>
                </a:lnTo>
                <a:lnTo>
                  <a:pt x="771783" y="1469"/>
                </a:lnTo>
                <a:lnTo>
                  <a:pt x="829381" y="41"/>
                </a:lnTo>
                <a:lnTo>
                  <a:pt x="886472" y="0"/>
                </a:lnTo>
                <a:lnTo>
                  <a:pt x="942506" y="1432"/>
                </a:lnTo>
                <a:lnTo>
                  <a:pt x="996931" y="4426"/>
                </a:lnTo>
                <a:lnTo>
                  <a:pt x="1049196" y="9069"/>
                </a:lnTo>
                <a:lnTo>
                  <a:pt x="1098749" y="15447"/>
                </a:lnTo>
                <a:lnTo>
                  <a:pt x="1145038" y="23649"/>
                </a:lnTo>
                <a:lnTo>
                  <a:pt x="1187513" y="33761"/>
                </a:lnTo>
                <a:lnTo>
                  <a:pt x="1238771" y="50149"/>
                </a:lnTo>
                <a:lnTo>
                  <a:pt x="1287091" y="70097"/>
                </a:lnTo>
                <a:lnTo>
                  <a:pt x="1332717" y="93307"/>
                </a:lnTo>
                <a:lnTo>
                  <a:pt x="1375894" y="119483"/>
                </a:lnTo>
                <a:lnTo>
                  <a:pt x="1416866" y="148328"/>
                </a:lnTo>
                <a:lnTo>
                  <a:pt x="1455880" y="179546"/>
                </a:lnTo>
                <a:lnTo>
                  <a:pt x="1493179" y="212841"/>
                </a:lnTo>
                <a:lnTo>
                  <a:pt x="1529009" y="247915"/>
                </a:lnTo>
                <a:lnTo>
                  <a:pt x="1563614" y="284472"/>
                </a:lnTo>
                <a:lnTo>
                  <a:pt x="1597239" y="322216"/>
                </a:lnTo>
                <a:lnTo>
                  <a:pt x="1630130" y="360850"/>
                </a:lnTo>
                <a:lnTo>
                  <a:pt x="1662531" y="400077"/>
                </a:lnTo>
                <a:lnTo>
                  <a:pt x="1694688" y="439602"/>
                </a:lnTo>
              </a:path>
            </a:pathLst>
          </a:custGeom>
          <a:noFill/>
          <a:ln w="2857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1" name="object 191"/>
          <p:cNvSpPr txBox="1"/>
          <p:nvPr/>
        </p:nvSpPr>
        <p:spPr>
          <a:xfrm>
            <a:off x="4365625" y="5559425"/>
            <a:ext cx="28384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with density = </a:t>
            </a:r>
            <a:r>
              <a:rPr sz="2000" dirty="0">
                <a:latin typeface="Calibri"/>
                <a:cs typeface="Calibri"/>
              </a:rPr>
              <a:t>11/15 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0.73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3" name="object 193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8: Community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Detection</a:t>
            </a:r>
          </a:p>
        </p:txBody>
      </p:sp>
      <p:sp>
        <p:nvSpPr>
          <p:cNvPr id="24768" name="object 19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CD606FFF-E640-41A0-8941-1F054A711CFA}" type="slidenum">
              <a:rPr lang="th-TH"/>
              <a:pPr marL="25400"/>
              <a:t>18</a:t>
            </a:fld>
            <a:endParaRPr lang="th-TH"/>
          </a:p>
        </p:txBody>
      </p:sp>
      <p:sp>
        <p:nvSpPr>
          <p:cNvPr id="192" name="object 192"/>
          <p:cNvSpPr txBox="1"/>
          <p:nvPr/>
        </p:nvSpPr>
        <p:spPr>
          <a:xfrm>
            <a:off x="971550" y="5559425"/>
            <a:ext cx="23018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3)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2838"/>
            <a:ext cx="7981950" cy="2354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Become a clique when </a:t>
            </a:r>
            <a:r>
              <a:rPr lang="th-TH" sz="2400">
                <a:latin typeface="Symbol" pitchFamily="18" charset="2"/>
                <a:cs typeface="Cordia New" pitchFamily="34" charset="-34"/>
              </a:rPr>
              <a:t></a:t>
            </a:r>
            <a:r>
              <a:rPr lang="th-TH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2400">
                <a:latin typeface="Tahoma" pitchFamily="34" charset="0"/>
                <a:cs typeface="Tahoma" pitchFamily="34" charset="0"/>
              </a:rPr>
              <a:t>= 1</a:t>
            </a:r>
          </a:p>
          <a:p>
            <a:pPr marL="355600" indent="-342900">
              <a:spcBef>
                <a:spcPts val="25"/>
              </a:spcBef>
              <a:buFontTx/>
              <a:buChar char="•"/>
              <a:tabLst>
                <a:tab pos="354013" algn="l"/>
                <a:tab pos="355600" algn="l"/>
              </a:tabLst>
            </a:pPr>
            <a:endParaRPr lang="th-TH" sz="30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Allow the degree of a node to </a:t>
            </a:r>
            <a:r>
              <a:rPr lang="th-TH" sz="24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vary</a:t>
            </a:r>
            <a:r>
              <a:rPr lang="th-TH" sz="2400">
                <a:latin typeface="Tahoma" pitchFamily="34" charset="0"/>
                <a:cs typeface="Tahoma" pitchFamily="34" charset="0"/>
              </a:rPr>
              <a:t>, thus is more suitable  for large-scale networks</a:t>
            </a:r>
          </a:p>
          <a:p>
            <a:pPr marL="355600" indent="-342900">
              <a:buFontTx/>
              <a:buChar char="•"/>
              <a:tabLst>
                <a:tab pos="354013" algn="l"/>
                <a:tab pos="355600" algn="l"/>
              </a:tabLst>
            </a:pPr>
            <a:endParaRPr lang="th-TH" sz="30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Not guarantee </a:t>
            </a:r>
            <a:r>
              <a:rPr lang="th-TH" sz="2400">
                <a:latin typeface="Tahoma" pitchFamily="34" charset="0"/>
                <a:cs typeface="Tahoma" pitchFamily="34" charset="0"/>
              </a:rPr>
              <a:t>reachability for each node in the group</a:t>
            </a:r>
          </a:p>
        </p:txBody>
      </p:sp>
      <p:sp>
        <p:nvSpPr>
          <p:cNvPr id="25602" name="object 3"/>
          <p:cNvSpPr>
            <a:spLocks noChangeArrowheads="1"/>
          </p:cNvSpPr>
          <p:nvPr/>
        </p:nvSpPr>
        <p:spPr bwMode="auto">
          <a:xfrm>
            <a:off x="258763" y="254000"/>
            <a:ext cx="1909762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3" name="object 4"/>
          <p:cNvSpPr>
            <a:spLocks noChangeArrowheads="1"/>
          </p:cNvSpPr>
          <p:nvPr/>
        </p:nvSpPr>
        <p:spPr bwMode="auto">
          <a:xfrm>
            <a:off x="1550988" y="254000"/>
            <a:ext cx="814387" cy="7540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4" name="object 5"/>
          <p:cNvSpPr>
            <a:spLocks noChangeArrowheads="1"/>
          </p:cNvSpPr>
          <p:nvPr/>
        </p:nvSpPr>
        <p:spPr bwMode="auto">
          <a:xfrm>
            <a:off x="1747838" y="254000"/>
            <a:ext cx="4552950" cy="7540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Quasi-Clique</a:t>
            </a:r>
            <a:r>
              <a:rPr spc="-80" dirty="0"/>
              <a:t> </a:t>
            </a:r>
            <a:r>
              <a:rPr spc="-5" dirty="0"/>
              <a:t>Properties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53075" y="4075113"/>
            <a:ext cx="1847850" cy="458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Calibri"/>
                <a:cs typeface="Calibri"/>
              </a:rPr>
              <a:t>when </a:t>
            </a:r>
            <a:r>
              <a:rPr dirty="0">
                <a:latin typeface="Symbol"/>
                <a:cs typeface="Symbol"/>
              </a:rPr>
              <a:t>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1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0.6</a:t>
            </a:r>
            <a:endParaRPr>
              <a:latin typeface="Calibri"/>
              <a:cs typeface="Calibri"/>
            </a:endParaRPr>
          </a:p>
        </p:txBody>
      </p:sp>
      <p:sp>
        <p:nvSpPr>
          <p:cNvPr id="25607" name="object 8"/>
          <p:cNvSpPr>
            <a:spLocks noChangeArrowheads="1"/>
          </p:cNvSpPr>
          <p:nvPr/>
        </p:nvSpPr>
        <p:spPr bwMode="auto">
          <a:xfrm>
            <a:off x="1311275" y="4116388"/>
            <a:ext cx="381000" cy="3810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8" name="object 9"/>
          <p:cNvSpPr>
            <a:spLocks noChangeArrowheads="1"/>
          </p:cNvSpPr>
          <p:nvPr/>
        </p:nvSpPr>
        <p:spPr bwMode="auto">
          <a:xfrm>
            <a:off x="1243013" y="4038600"/>
            <a:ext cx="515937" cy="46196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9" name="object 10"/>
          <p:cNvSpPr>
            <a:spLocks noChangeArrowheads="1"/>
          </p:cNvSpPr>
          <p:nvPr/>
        </p:nvSpPr>
        <p:spPr bwMode="auto">
          <a:xfrm>
            <a:off x="1357313" y="4143375"/>
            <a:ext cx="285750" cy="2857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10" name="object 11"/>
          <p:cNvSpPr>
            <a:spLocks/>
          </p:cNvSpPr>
          <p:nvPr/>
        </p:nvSpPr>
        <p:spPr bwMode="auto">
          <a:xfrm>
            <a:off x="1357313" y="414337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1" name="object 12"/>
          <p:cNvSpPr>
            <a:spLocks noChangeArrowheads="1"/>
          </p:cNvSpPr>
          <p:nvPr/>
        </p:nvSpPr>
        <p:spPr bwMode="auto">
          <a:xfrm>
            <a:off x="1954213" y="4475163"/>
            <a:ext cx="381000" cy="3810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12" name="object 13"/>
          <p:cNvSpPr>
            <a:spLocks noChangeArrowheads="1"/>
          </p:cNvSpPr>
          <p:nvPr/>
        </p:nvSpPr>
        <p:spPr bwMode="auto">
          <a:xfrm>
            <a:off x="1885950" y="4395788"/>
            <a:ext cx="515938" cy="46196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13" name="object 14"/>
          <p:cNvSpPr>
            <a:spLocks noChangeArrowheads="1"/>
          </p:cNvSpPr>
          <p:nvPr/>
        </p:nvSpPr>
        <p:spPr bwMode="auto">
          <a:xfrm>
            <a:off x="2000250" y="4500563"/>
            <a:ext cx="285750" cy="28575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14" name="object 15"/>
          <p:cNvSpPr>
            <a:spLocks/>
          </p:cNvSpPr>
          <p:nvPr/>
        </p:nvSpPr>
        <p:spPr bwMode="auto">
          <a:xfrm>
            <a:off x="2000250" y="45005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5" name="object 16"/>
          <p:cNvSpPr>
            <a:spLocks noChangeArrowheads="1"/>
          </p:cNvSpPr>
          <p:nvPr/>
        </p:nvSpPr>
        <p:spPr bwMode="auto">
          <a:xfrm>
            <a:off x="2025650" y="3760788"/>
            <a:ext cx="381000" cy="379412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16" name="object 17"/>
          <p:cNvSpPr>
            <a:spLocks noChangeArrowheads="1"/>
          </p:cNvSpPr>
          <p:nvPr/>
        </p:nvSpPr>
        <p:spPr bwMode="auto">
          <a:xfrm>
            <a:off x="1958975" y="3681413"/>
            <a:ext cx="515938" cy="4635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17" name="object 18"/>
          <p:cNvSpPr>
            <a:spLocks noChangeArrowheads="1"/>
          </p:cNvSpPr>
          <p:nvPr/>
        </p:nvSpPr>
        <p:spPr bwMode="auto">
          <a:xfrm>
            <a:off x="2071688" y="3786188"/>
            <a:ext cx="285750" cy="28575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18" name="object 19"/>
          <p:cNvSpPr>
            <a:spLocks/>
          </p:cNvSpPr>
          <p:nvPr/>
        </p:nvSpPr>
        <p:spPr bwMode="auto">
          <a:xfrm>
            <a:off x="2071688" y="378618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9" name="object 20"/>
          <p:cNvSpPr>
            <a:spLocks noChangeArrowheads="1"/>
          </p:cNvSpPr>
          <p:nvPr/>
        </p:nvSpPr>
        <p:spPr bwMode="auto">
          <a:xfrm>
            <a:off x="2668588" y="4618038"/>
            <a:ext cx="381000" cy="379412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20" name="object 21"/>
          <p:cNvSpPr>
            <a:spLocks noChangeArrowheads="1"/>
          </p:cNvSpPr>
          <p:nvPr/>
        </p:nvSpPr>
        <p:spPr bwMode="auto">
          <a:xfrm>
            <a:off x="2601913" y="4538663"/>
            <a:ext cx="515937" cy="4635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21" name="object 22"/>
          <p:cNvSpPr>
            <a:spLocks noChangeArrowheads="1"/>
          </p:cNvSpPr>
          <p:nvPr/>
        </p:nvSpPr>
        <p:spPr bwMode="auto">
          <a:xfrm>
            <a:off x="2714625" y="4643438"/>
            <a:ext cx="285750" cy="28575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22" name="object 23"/>
          <p:cNvSpPr>
            <a:spLocks/>
          </p:cNvSpPr>
          <p:nvPr/>
        </p:nvSpPr>
        <p:spPr bwMode="auto">
          <a:xfrm>
            <a:off x="2714625" y="464343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3" name="object 24"/>
          <p:cNvSpPr>
            <a:spLocks noChangeArrowheads="1"/>
          </p:cNvSpPr>
          <p:nvPr/>
        </p:nvSpPr>
        <p:spPr bwMode="auto">
          <a:xfrm>
            <a:off x="2740025" y="3830638"/>
            <a:ext cx="381000" cy="38100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24" name="object 25"/>
          <p:cNvSpPr>
            <a:spLocks noChangeArrowheads="1"/>
          </p:cNvSpPr>
          <p:nvPr/>
        </p:nvSpPr>
        <p:spPr bwMode="auto">
          <a:xfrm>
            <a:off x="2671763" y="3752850"/>
            <a:ext cx="515937" cy="46196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25" name="object 26"/>
          <p:cNvSpPr>
            <a:spLocks noChangeArrowheads="1"/>
          </p:cNvSpPr>
          <p:nvPr/>
        </p:nvSpPr>
        <p:spPr bwMode="auto">
          <a:xfrm>
            <a:off x="2786063" y="3857625"/>
            <a:ext cx="285750" cy="28575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26" name="object 27"/>
          <p:cNvSpPr>
            <a:spLocks/>
          </p:cNvSpPr>
          <p:nvPr/>
        </p:nvSpPr>
        <p:spPr bwMode="auto">
          <a:xfrm>
            <a:off x="2786063" y="385762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7" name="object 28"/>
          <p:cNvSpPr>
            <a:spLocks noChangeArrowheads="1"/>
          </p:cNvSpPr>
          <p:nvPr/>
        </p:nvSpPr>
        <p:spPr bwMode="auto">
          <a:xfrm>
            <a:off x="3668713" y="4189413"/>
            <a:ext cx="381000" cy="38100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28" name="object 29"/>
          <p:cNvSpPr>
            <a:spLocks noChangeArrowheads="1"/>
          </p:cNvSpPr>
          <p:nvPr/>
        </p:nvSpPr>
        <p:spPr bwMode="auto">
          <a:xfrm>
            <a:off x="3600450" y="4110038"/>
            <a:ext cx="515938" cy="46196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29" name="object 30"/>
          <p:cNvSpPr>
            <a:spLocks noChangeArrowheads="1"/>
          </p:cNvSpPr>
          <p:nvPr/>
        </p:nvSpPr>
        <p:spPr bwMode="auto">
          <a:xfrm>
            <a:off x="3714750" y="4214813"/>
            <a:ext cx="285750" cy="28575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30" name="object 31"/>
          <p:cNvSpPr>
            <a:spLocks/>
          </p:cNvSpPr>
          <p:nvPr/>
        </p:nvSpPr>
        <p:spPr bwMode="auto">
          <a:xfrm>
            <a:off x="3714750" y="42148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1" name="object 32"/>
          <p:cNvSpPr>
            <a:spLocks noChangeArrowheads="1"/>
          </p:cNvSpPr>
          <p:nvPr/>
        </p:nvSpPr>
        <p:spPr bwMode="auto">
          <a:xfrm>
            <a:off x="4311650" y="3617913"/>
            <a:ext cx="381000" cy="381000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32" name="object 33"/>
          <p:cNvSpPr>
            <a:spLocks noChangeArrowheads="1"/>
          </p:cNvSpPr>
          <p:nvPr/>
        </p:nvSpPr>
        <p:spPr bwMode="auto">
          <a:xfrm>
            <a:off x="4244975" y="3538538"/>
            <a:ext cx="515938" cy="46196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33" name="object 34"/>
          <p:cNvSpPr>
            <a:spLocks noChangeArrowheads="1"/>
          </p:cNvSpPr>
          <p:nvPr/>
        </p:nvSpPr>
        <p:spPr bwMode="auto">
          <a:xfrm>
            <a:off x="4357688" y="3643313"/>
            <a:ext cx="285750" cy="28575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34" name="object 35"/>
          <p:cNvSpPr>
            <a:spLocks/>
          </p:cNvSpPr>
          <p:nvPr/>
        </p:nvSpPr>
        <p:spPr bwMode="auto">
          <a:xfrm>
            <a:off x="4357688" y="36433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5" name="object 36"/>
          <p:cNvSpPr>
            <a:spLocks noChangeArrowheads="1"/>
          </p:cNvSpPr>
          <p:nvPr/>
        </p:nvSpPr>
        <p:spPr bwMode="auto">
          <a:xfrm>
            <a:off x="4311650" y="4760913"/>
            <a:ext cx="381000" cy="381000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36" name="object 37"/>
          <p:cNvSpPr>
            <a:spLocks noChangeArrowheads="1"/>
          </p:cNvSpPr>
          <p:nvPr/>
        </p:nvSpPr>
        <p:spPr bwMode="auto">
          <a:xfrm>
            <a:off x="4244975" y="4681538"/>
            <a:ext cx="515938" cy="461962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37" name="object 38"/>
          <p:cNvSpPr>
            <a:spLocks noChangeArrowheads="1"/>
          </p:cNvSpPr>
          <p:nvPr/>
        </p:nvSpPr>
        <p:spPr bwMode="auto">
          <a:xfrm>
            <a:off x="4357688" y="4786313"/>
            <a:ext cx="285750" cy="28575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38" name="object 39"/>
          <p:cNvSpPr>
            <a:spLocks/>
          </p:cNvSpPr>
          <p:nvPr/>
        </p:nvSpPr>
        <p:spPr bwMode="auto">
          <a:xfrm>
            <a:off x="4357688" y="47863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9" name="object 40"/>
          <p:cNvSpPr>
            <a:spLocks noChangeArrowheads="1"/>
          </p:cNvSpPr>
          <p:nvPr/>
        </p:nvSpPr>
        <p:spPr bwMode="auto">
          <a:xfrm>
            <a:off x="4811713" y="4116388"/>
            <a:ext cx="381000" cy="381000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40" name="object 41"/>
          <p:cNvSpPr>
            <a:spLocks noChangeArrowheads="1"/>
          </p:cNvSpPr>
          <p:nvPr/>
        </p:nvSpPr>
        <p:spPr bwMode="auto">
          <a:xfrm>
            <a:off x="4743450" y="4038600"/>
            <a:ext cx="515938" cy="461963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41" name="object 42"/>
          <p:cNvSpPr>
            <a:spLocks noChangeArrowheads="1"/>
          </p:cNvSpPr>
          <p:nvPr/>
        </p:nvSpPr>
        <p:spPr bwMode="auto">
          <a:xfrm>
            <a:off x="4857750" y="4143375"/>
            <a:ext cx="285750" cy="285750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42" name="object 43"/>
          <p:cNvSpPr>
            <a:spLocks/>
          </p:cNvSpPr>
          <p:nvPr/>
        </p:nvSpPr>
        <p:spPr bwMode="auto">
          <a:xfrm>
            <a:off x="4857750" y="414337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3" name="object 44"/>
          <p:cNvSpPr>
            <a:spLocks/>
          </p:cNvSpPr>
          <p:nvPr/>
        </p:nvSpPr>
        <p:spPr bwMode="auto">
          <a:xfrm>
            <a:off x="2143125" y="4071938"/>
            <a:ext cx="71438" cy="428625"/>
          </a:xfrm>
          <a:custGeom>
            <a:avLst/>
            <a:gdLst/>
            <a:ahLst/>
            <a:cxnLst>
              <a:cxn ang="0">
                <a:pos x="0" y="428625"/>
              </a:cxn>
              <a:cxn ang="0">
                <a:pos x="71437" y="0"/>
              </a:cxn>
            </a:cxnLst>
            <a:rect l="0" t="0" r="r" b="b"/>
            <a:pathLst>
              <a:path w="71755" h="428625">
                <a:moveTo>
                  <a:pt x="0" y="428625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4" name="object 45"/>
          <p:cNvSpPr>
            <a:spLocks/>
          </p:cNvSpPr>
          <p:nvPr/>
        </p:nvSpPr>
        <p:spPr bwMode="auto">
          <a:xfrm>
            <a:off x="2316163" y="4030663"/>
            <a:ext cx="441325" cy="654050"/>
          </a:xfrm>
          <a:custGeom>
            <a:avLst/>
            <a:gdLst/>
            <a:ahLst/>
            <a:cxnLst>
              <a:cxn ang="0">
                <a:pos x="440880" y="655192"/>
              </a:cxn>
              <a:cxn ang="0">
                <a:pos x="0" y="0"/>
              </a:cxn>
            </a:cxnLst>
            <a:rect l="0" t="0" r="r" b="b"/>
            <a:pathLst>
              <a:path w="441325" h="655320">
                <a:moveTo>
                  <a:pt x="440880" y="655192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5" name="object 46"/>
          <p:cNvSpPr>
            <a:spLocks/>
          </p:cNvSpPr>
          <p:nvPr/>
        </p:nvSpPr>
        <p:spPr bwMode="auto">
          <a:xfrm>
            <a:off x="2357438" y="3929063"/>
            <a:ext cx="428625" cy="71437"/>
          </a:xfrm>
          <a:custGeom>
            <a:avLst/>
            <a:gdLst/>
            <a:ahLst/>
            <a:cxnLst>
              <a:cxn ang="0">
                <a:pos x="428625" y="71437"/>
              </a:cxn>
              <a:cxn ang="0">
                <a:pos x="0" y="0"/>
              </a:cxn>
            </a:cxnLst>
            <a:rect l="0" t="0" r="r" b="b"/>
            <a:pathLst>
              <a:path w="428625" h="71754">
                <a:moveTo>
                  <a:pt x="428625" y="7143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6" name="object 47"/>
          <p:cNvSpPr>
            <a:spLocks/>
          </p:cNvSpPr>
          <p:nvPr/>
        </p:nvSpPr>
        <p:spPr bwMode="auto">
          <a:xfrm>
            <a:off x="2244725" y="4102100"/>
            <a:ext cx="58420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583755" y="0"/>
              </a:cxn>
            </a:cxnLst>
            <a:rect l="0" t="0" r="r" b="b"/>
            <a:pathLst>
              <a:path w="584200" h="441325">
                <a:moveTo>
                  <a:pt x="0" y="440880"/>
                </a:moveTo>
                <a:lnTo>
                  <a:pt x="583755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7" name="object 48"/>
          <p:cNvSpPr>
            <a:spLocks/>
          </p:cNvSpPr>
          <p:nvPr/>
        </p:nvSpPr>
        <p:spPr bwMode="auto">
          <a:xfrm>
            <a:off x="2244725" y="4745038"/>
            <a:ext cx="469900" cy="41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0471" y="41846"/>
              </a:cxn>
            </a:cxnLst>
            <a:rect l="0" t="0" r="r" b="b"/>
            <a:pathLst>
              <a:path w="470535" h="41910">
                <a:moveTo>
                  <a:pt x="0" y="0"/>
                </a:moveTo>
                <a:lnTo>
                  <a:pt x="470471" y="41846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8" name="object 49"/>
          <p:cNvSpPr>
            <a:spLocks/>
          </p:cNvSpPr>
          <p:nvPr/>
        </p:nvSpPr>
        <p:spPr bwMode="auto">
          <a:xfrm>
            <a:off x="2857500" y="4143375"/>
            <a:ext cx="71438" cy="500063"/>
          </a:xfrm>
          <a:custGeom>
            <a:avLst/>
            <a:gdLst/>
            <a:ahLst/>
            <a:cxnLst>
              <a:cxn ang="0">
                <a:pos x="0" y="500062"/>
              </a:cxn>
              <a:cxn ang="0">
                <a:pos x="71437" y="0"/>
              </a:cxn>
            </a:cxnLst>
            <a:rect l="0" t="0" r="r" b="b"/>
            <a:pathLst>
              <a:path w="71755" h="500379">
                <a:moveTo>
                  <a:pt x="0" y="500062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9" name="object 50"/>
          <p:cNvSpPr>
            <a:spLocks/>
          </p:cNvSpPr>
          <p:nvPr/>
        </p:nvSpPr>
        <p:spPr bwMode="auto">
          <a:xfrm>
            <a:off x="3000375" y="4459288"/>
            <a:ext cx="755650" cy="327025"/>
          </a:xfrm>
          <a:custGeom>
            <a:avLst/>
            <a:gdLst/>
            <a:ahLst/>
            <a:cxnLst>
              <a:cxn ang="0">
                <a:pos x="0" y="327596"/>
              </a:cxn>
              <a:cxn ang="0">
                <a:pos x="756221" y="0"/>
              </a:cxn>
            </a:cxnLst>
            <a:rect l="0" t="0" r="r" b="b"/>
            <a:pathLst>
              <a:path w="756285" h="327660">
                <a:moveTo>
                  <a:pt x="0" y="327596"/>
                </a:moveTo>
                <a:lnTo>
                  <a:pt x="756221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0" name="object 51"/>
          <p:cNvSpPr>
            <a:spLocks/>
          </p:cNvSpPr>
          <p:nvPr/>
        </p:nvSpPr>
        <p:spPr bwMode="auto">
          <a:xfrm>
            <a:off x="3959225" y="3887788"/>
            <a:ext cx="441325" cy="368300"/>
          </a:xfrm>
          <a:custGeom>
            <a:avLst/>
            <a:gdLst/>
            <a:ahLst/>
            <a:cxnLst>
              <a:cxn ang="0">
                <a:pos x="0" y="369442"/>
              </a:cxn>
              <a:cxn ang="0">
                <a:pos x="440880" y="0"/>
              </a:cxn>
            </a:cxnLst>
            <a:rect l="0" t="0" r="r" b="b"/>
            <a:pathLst>
              <a:path w="441325" h="369570">
                <a:moveTo>
                  <a:pt x="0" y="369442"/>
                </a:moveTo>
                <a:lnTo>
                  <a:pt x="44088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1" name="object 52"/>
          <p:cNvSpPr>
            <a:spLocks/>
          </p:cNvSpPr>
          <p:nvPr/>
        </p:nvSpPr>
        <p:spPr bwMode="auto">
          <a:xfrm>
            <a:off x="4000500" y="4286250"/>
            <a:ext cx="857250" cy="71438"/>
          </a:xfrm>
          <a:custGeom>
            <a:avLst/>
            <a:gdLst/>
            <a:ahLst/>
            <a:cxnLst>
              <a:cxn ang="0">
                <a:pos x="0" y="71437"/>
              </a:cxn>
              <a:cxn ang="0">
                <a:pos x="857250" y="0"/>
              </a:cxn>
            </a:cxnLst>
            <a:rect l="0" t="0" r="r" b="b"/>
            <a:pathLst>
              <a:path w="857250" h="71754">
                <a:moveTo>
                  <a:pt x="0" y="71437"/>
                </a:moveTo>
                <a:lnTo>
                  <a:pt x="85725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2" name="object 53"/>
          <p:cNvSpPr>
            <a:spLocks/>
          </p:cNvSpPr>
          <p:nvPr/>
        </p:nvSpPr>
        <p:spPr bwMode="auto">
          <a:xfrm>
            <a:off x="4500563" y="3929063"/>
            <a:ext cx="0" cy="857250"/>
          </a:xfrm>
          <a:custGeom>
            <a:avLst/>
            <a:gdLst/>
            <a:ahLst/>
            <a:cxnLst>
              <a:cxn ang="0">
                <a:pos x="0" y="857250"/>
              </a:cxn>
              <a:cxn ang="0">
                <a:pos x="0" y="0"/>
              </a:cxn>
            </a:cxnLst>
            <a:rect l="0" t="0" r="r" b="b"/>
            <a:pathLst>
              <a:path h="857250">
                <a:moveTo>
                  <a:pt x="0" y="85725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3" name="object 54"/>
          <p:cNvSpPr>
            <a:spLocks/>
          </p:cNvSpPr>
          <p:nvPr/>
        </p:nvSpPr>
        <p:spPr bwMode="auto">
          <a:xfrm>
            <a:off x="4602163" y="3887788"/>
            <a:ext cx="298450" cy="298450"/>
          </a:xfrm>
          <a:custGeom>
            <a:avLst/>
            <a:gdLst/>
            <a:ahLst/>
            <a:cxnLst>
              <a:cxn ang="0">
                <a:pos x="298005" y="298005"/>
              </a:cxn>
              <a:cxn ang="0">
                <a:pos x="0" y="0"/>
              </a:cxn>
            </a:cxnLst>
            <a:rect l="0" t="0" r="r" b="b"/>
            <a:pathLst>
              <a:path w="298450" h="298450">
                <a:moveTo>
                  <a:pt x="298005" y="298005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4" name="object 55"/>
          <p:cNvSpPr>
            <a:spLocks/>
          </p:cNvSpPr>
          <p:nvPr/>
        </p:nvSpPr>
        <p:spPr bwMode="auto">
          <a:xfrm>
            <a:off x="4602163" y="4387850"/>
            <a:ext cx="29845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298005" y="0"/>
              </a:cxn>
            </a:cxnLst>
            <a:rect l="0" t="0" r="r" b="b"/>
            <a:pathLst>
              <a:path w="298450" h="441325">
                <a:moveTo>
                  <a:pt x="0" y="440880"/>
                </a:moveTo>
                <a:lnTo>
                  <a:pt x="298005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5" name="object 56"/>
          <p:cNvSpPr>
            <a:spLocks noChangeArrowheads="1"/>
          </p:cNvSpPr>
          <p:nvPr/>
        </p:nvSpPr>
        <p:spPr bwMode="auto">
          <a:xfrm>
            <a:off x="1357313" y="4143375"/>
            <a:ext cx="285750" cy="285750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56" name="object 57"/>
          <p:cNvSpPr>
            <a:spLocks/>
          </p:cNvSpPr>
          <p:nvPr/>
        </p:nvSpPr>
        <p:spPr bwMode="auto">
          <a:xfrm>
            <a:off x="1357313" y="414337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7" name="object 58"/>
          <p:cNvSpPr>
            <a:spLocks noChangeArrowheads="1"/>
          </p:cNvSpPr>
          <p:nvPr/>
        </p:nvSpPr>
        <p:spPr bwMode="auto">
          <a:xfrm>
            <a:off x="2000250" y="4500563"/>
            <a:ext cx="285750" cy="28575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58" name="object 59"/>
          <p:cNvSpPr>
            <a:spLocks/>
          </p:cNvSpPr>
          <p:nvPr/>
        </p:nvSpPr>
        <p:spPr bwMode="auto">
          <a:xfrm>
            <a:off x="2000250" y="45005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9" name="object 60"/>
          <p:cNvSpPr>
            <a:spLocks noChangeArrowheads="1"/>
          </p:cNvSpPr>
          <p:nvPr/>
        </p:nvSpPr>
        <p:spPr bwMode="auto">
          <a:xfrm>
            <a:off x="2071688" y="3786188"/>
            <a:ext cx="285750" cy="28575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60" name="object 61"/>
          <p:cNvSpPr>
            <a:spLocks/>
          </p:cNvSpPr>
          <p:nvPr/>
        </p:nvSpPr>
        <p:spPr bwMode="auto">
          <a:xfrm>
            <a:off x="2071688" y="378618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1" name="object 62"/>
          <p:cNvSpPr>
            <a:spLocks noChangeArrowheads="1"/>
          </p:cNvSpPr>
          <p:nvPr/>
        </p:nvSpPr>
        <p:spPr bwMode="auto">
          <a:xfrm>
            <a:off x="2714625" y="4643438"/>
            <a:ext cx="285750" cy="28575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62" name="object 63"/>
          <p:cNvSpPr>
            <a:spLocks/>
          </p:cNvSpPr>
          <p:nvPr/>
        </p:nvSpPr>
        <p:spPr bwMode="auto">
          <a:xfrm>
            <a:off x="2714625" y="464343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3" name="object 64"/>
          <p:cNvSpPr>
            <a:spLocks noChangeArrowheads="1"/>
          </p:cNvSpPr>
          <p:nvPr/>
        </p:nvSpPr>
        <p:spPr bwMode="auto">
          <a:xfrm>
            <a:off x="2786063" y="3857625"/>
            <a:ext cx="285750" cy="28575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64" name="object 65"/>
          <p:cNvSpPr>
            <a:spLocks/>
          </p:cNvSpPr>
          <p:nvPr/>
        </p:nvSpPr>
        <p:spPr bwMode="auto">
          <a:xfrm>
            <a:off x="2786063" y="385762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5" name="object 66"/>
          <p:cNvSpPr>
            <a:spLocks noChangeArrowheads="1"/>
          </p:cNvSpPr>
          <p:nvPr/>
        </p:nvSpPr>
        <p:spPr bwMode="auto">
          <a:xfrm>
            <a:off x="3714750" y="4214813"/>
            <a:ext cx="285750" cy="28575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66" name="object 67"/>
          <p:cNvSpPr>
            <a:spLocks/>
          </p:cNvSpPr>
          <p:nvPr/>
        </p:nvSpPr>
        <p:spPr bwMode="auto">
          <a:xfrm>
            <a:off x="3714750" y="42148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7" name="object 68"/>
          <p:cNvSpPr>
            <a:spLocks noChangeArrowheads="1"/>
          </p:cNvSpPr>
          <p:nvPr/>
        </p:nvSpPr>
        <p:spPr bwMode="auto">
          <a:xfrm>
            <a:off x="4357688" y="3643313"/>
            <a:ext cx="285750" cy="285750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68" name="object 69"/>
          <p:cNvSpPr>
            <a:spLocks/>
          </p:cNvSpPr>
          <p:nvPr/>
        </p:nvSpPr>
        <p:spPr bwMode="auto">
          <a:xfrm>
            <a:off x="4357688" y="36433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9" name="object 70"/>
          <p:cNvSpPr>
            <a:spLocks noChangeArrowheads="1"/>
          </p:cNvSpPr>
          <p:nvPr/>
        </p:nvSpPr>
        <p:spPr bwMode="auto">
          <a:xfrm>
            <a:off x="4357688" y="4786313"/>
            <a:ext cx="285750" cy="285750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70" name="object 71"/>
          <p:cNvSpPr>
            <a:spLocks/>
          </p:cNvSpPr>
          <p:nvPr/>
        </p:nvSpPr>
        <p:spPr bwMode="auto">
          <a:xfrm>
            <a:off x="4357688" y="47863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1" name="object 72"/>
          <p:cNvSpPr>
            <a:spLocks noChangeArrowheads="1"/>
          </p:cNvSpPr>
          <p:nvPr/>
        </p:nvSpPr>
        <p:spPr bwMode="auto">
          <a:xfrm>
            <a:off x="4857750" y="4143375"/>
            <a:ext cx="285750" cy="285750"/>
          </a:xfrm>
          <a:prstGeom prst="rect">
            <a:avLst/>
          </a:prstGeom>
          <a:blipFill dpi="0" rotWithShape="1">
            <a:blip r:embed="rId2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72" name="object 73"/>
          <p:cNvSpPr>
            <a:spLocks/>
          </p:cNvSpPr>
          <p:nvPr/>
        </p:nvSpPr>
        <p:spPr bwMode="auto">
          <a:xfrm>
            <a:off x="4857750" y="414337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3" name="object 74"/>
          <p:cNvSpPr>
            <a:spLocks/>
          </p:cNvSpPr>
          <p:nvPr/>
        </p:nvSpPr>
        <p:spPr bwMode="auto">
          <a:xfrm>
            <a:off x="2143125" y="4071938"/>
            <a:ext cx="71438" cy="428625"/>
          </a:xfrm>
          <a:custGeom>
            <a:avLst/>
            <a:gdLst/>
            <a:ahLst/>
            <a:cxnLst>
              <a:cxn ang="0">
                <a:pos x="0" y="428625"/>
              </a:cxn>
              <a:cxn ang="0">
                <a:pos x="71437" y="0"/>
              </a:cxn>
            </a:cxnLst>
            <a:rect l="0" t="0" r="r" b="b"/>
            <a:pathLst>
              <a:path w="71755" h="428625">
                <a:moveTo>
                  <a:pt x="0" y="428625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4" name="object 75"/>
          <p:cNvSpPr>
            <a:spLocks/>
          </p:cNvSpPr>
          <p:nvPr/>
        </p:nvSpPr>
        <p:spPr bwMode="auto">
          <a:xfrm>
            <a:off x="2316163" y="4030663"/>
            <a:ext cx="441325" cy="654050"/>
          </a:xfrm>
          <a:custGeom>
            <a:avLst/>
            <a:gdLst/>
            <a:ahLst/>
            <a:cxnLst>
              <a:cxn ang="0">
                <a:pos x="440880" y="655192"/>
              </a:cxn>
              <a:cxn ang="0">
                <a:pos x="0" y="0"/>
              </a:cxn>
            </a:cxnLst>
            <a:rect l="0" t="0" r="r" b="b"/>
            <a:pathLst>
              <a:path w="441325" h="655320">
                <a:moveTo>
                  <a:pt x="440880" y="655192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5" name="object 76"/>
          <p:cNvSpPr>
            <a:spLocks/>
          </p:cNvSpPr>
          <p:nvPr/>
        </p:nvSpPr>
        <p:spPr bwMode="auto">
          <a:xfrm>
            <a:off x="2357438" y="3929063"/>
            <a:ext cx="428625" cy="71437"/>
          </a:xfrm>
          <a:custGeom>
            <a:avLst/>
            <a:gdLst/>
            <a:ahLst/>
            <a:cxnLst>
              <a:cxn ang="0">
                <a:pos x="428625" y="71437"/>
              </a:cxn>
              <a:cxn ang="0">
                <a:pos x="0" y="0"/>
              </a:cxn>
            </a:cxnLst>
            <a:rect l="0" t="0" r="r" b="b"/>
            <a:pathLst>
              <a:path w="428625" h="71754">
                <a:moveTo>
                  <a:pt x="428625" y="7143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6" name="object 77"/>
          <p:cNvSpPr>
            <a:spLocks/>
          </p:cNvSpPr>
          <p:nvPr/>
        </p:nvSpPr>
        <p:spPr bwMode="auto">
          <a:xfrm>
            <a:off x="2244725" y="4102100"/>
            <a:ext cx="58420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583755" y="0"/>
              </a:cxn>
            </a:cxnLst>
            <a:rect l="0" t="0" r="r" b="b"/>
            <a:pathLst>
              <a:path w="584200" h="441325">
                <a:moveTo>
                  <a:pt x="0" y="440880"/>
                </a:moveTo>
                <a:lnTo>
                  <a:pt x="583755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7" name="object 78"/>
          <p:cNvSpPr>
            <a:spLocks/>
          </p:cNvSpPr>
          <p:nvPr/>
        </p:nvSpPr>
        <p:spPr bwMode="auto">
          <a:xfrm>
            <a:off x="2244725" y="4745038"/>
            <a:ext cx="469900" cy="41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0471" y="41846"/>
              </a:cxn>
            </a:cxnLst>
            <a:rect l="0" t="0" r="r" b="b"/>
            <a:pathLst>
              <a:path w="470535" h="41910">
                <a:moveTo>
                  <a:pt x="0" y="0"/>
                </a:moveTo>
                <a:lnTo>
                  <a:pt x="470471" y="41846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8" name="object 79"/>
          <p:cNvSpPr>
            <a:spLocks/>
          </p:cNvSpPr>
          <p:nvPr/>
        </p:nvSpPr>
        <p:spPr bwMode="auto">
          <a:xfrm>
            <a:off x="2857500" y="4143375"/>
            <a:ext cx="71438" cy="500063"/>
          </a:xfrm>
          <a:custGeom>
            <a:avLst/>
            <a:gdLst/>
            <a:ahLst/>
            <a:cxnLst>
              <a:cxn ang="0">
                <a:pos x="0" y="500062"/>
              </a:cxn>
              <a:cxn ang="0">
                <a:pos x="71437" y="0"/>
              </a:cxn>
            </a:cxnLst>
            <a:rect l="0" t="0" r="r" b="b"/>
            <a:pathLst>
              <a:path w="71755" h="500379">
                <a:moveTo>
                  <a:pt x="0" y="500062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9" name="object 80"/>
          <p:cNvSpPr>
            <a:spLocks/>
          </p:cNvSpPr>
          <p:nvPr/>
        </p:nvSpPr>
        <p:spPr bwMode="auto">
          <a:xfrm>
            <a:off x="3000375" y="4459288"/>
            <a:ext cx="755650" cy="327025"/>
          </a:xfrm>
          <a:custGeom>
            <a:avLst/>
            <a:gdLst/>
            <a:ahLst/>
            <a:cxnLst>
              <a:cxn ang="0">
                <a:pos x="0" y="327596"/>
              </a:cxn>
              <a:cxn ang="0">
                <a:pos x="756221" y="0"/>
              </a:cxn>
            </a:cxnLst>
            <a:rect l="0" t="0" r="r" b="b"/>
            <a:pathLst>
              <a:path w="756285" h="327660">
                <a:moveTo>
                  <a:pt x="0" y="327596"/>
                </a:moveTo>
                <a:lnTo>
                  <a:pt x="756221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0" name="object 81"/>
          <p:cNvSpPr>
            <a:spLocks/>
          </p:cNvSpPr>
          <p:nvPr/>
        </p:nvSpPr>
        <p:spPr bwMode="auto">
          <a:xfrm>
            <a:off x="3959225" y="3887788"/>
            <a:ext cx="441325" cy="368300"/>
          </a:xfrm>
          <a:custGeom>
            <a:avLst/>
            <a:gdLst/>
            <a:ahLst/>
            <a:cxnLst>
              <a:cxn ang="0">
                <a:pos x="0" y="369442"/>
              </a:cxn>
              <a:cxn ang="0">
                <a:pos x="440880" y="0"/>
              </a:cxn>
            </a:cxnLst>
            <a:rect l="0" t="0" r="r" b="b"/>
            <a:pathLst>
              <a:path w="441325" h="369570">
                <a:moveTo>
                  <a:pt x="0" y="369442"/>
                </a:moveTo>
                <a:lnTo>
                  <a:pt x="440880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1" name="object 82"/>
          <p:cNvSpPr>
            <a:spLocks/>
          </p:cNvSpPr>
          <p:nvPr/>
        </p:nvSpPr>
        <p:spPr bwMode="auto">
          <a:xfrm>
            <a:off x="4000500" y="4286250"/>
            <a:ext cx="857250" cy="71438"/>
          </a:xfrm>
          <a:custGeom>
            <a:avLst/>
            <a:gdLst/>
            <a:ahLst/>
            <a:cxnLst>
              <a:cxn ang="0">
                <a:pos x="0" y="71437"/>
              </a:cxn>
              <a:cxn ang="0">
                <a:pos x="857250" y="0"/>
              </a:cxn>
            </a:cxnLst>
            <a:rect l="0" t="0" r="r" b="b"/>
            <a:pathLst>
              <a:path w="857250" h="71754">
                <a:moveTo>
                  <a:pt x="0" y="71437"/>
                </a:moveTo>
                <a:lnTo>
                  <a:pt x="857250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2" name="object 83"/>
          <p:cNvSpPr>
            <a:spLocks/>
          </p:cNvSpPr>
          <p:nvPr/>
        </p:nvSpPr>
        <p:spPr bwMode="auto">
          <a:xfrm>
            <a:off x="4500563" y="3929063"/>
            <a:ext cx="0" cy="857250"/>
          </a:xfrm>
          <a:custGeom>
            <a:avLst/>
            <a:gdLst/>
            <a:ahLst/>
            <a:cxnLst>
              <a:cxn ang="0">
                <a:pos x="0" y="857250"/>
              </a:cxn>
              <a:cxn ang="0">
                <a:pos x="0" y="0"/>
              </a:cxn>
            </a:cxnLst>
            <a:rect l="0" t="0" r="r" b="b"/>
            <a:pathLst>
              <a:path h="857250">
                <a:moveTo>
                  <a:pt x="0" y="85725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3" name="object 84"/>
          <p:cNvSpPr>
            <a:spLocks/>
          </p:cNvSpPr>
          <p:nvPr/>
        </p:nvSpPr>
        <p:spPr bwMode="auto">
          <a:xfrm>
            <a:off x="4602163" y="3887788"/>
            <a:ext cx="298450" cy="298450"/>
          </a:xfrm>
          <a:custGeom>
            <a:avLst/>
            <a:gdLst/>
            <a:ahLst/>
            <a:cxnLst>
              <a:cxn ang="0">
                <a:pos x="298005" y="298005"/>
              </a:cxn>
              <a:cxn ang="0">
                <a:pos x="0" y="0"/>
              </a:cxn>
            </a:cxnLst>
            <a:rect l="0" t="0" r="r" b="b"/>
            <a:pathLst>
              <a:path w="298450" h="298450">
                <a:moveTo>
                  <a:pt x="298005" y="298005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4" name="object 85"/>
          <p:cNvSpPr>
            <a:spLocks/>
          </p:cNvSpPr>
          <p:nvPr/>
        </p:nvSpPr>
        <p:spPr bwMode="auto">
          <a:xfrm>
            <a:off x="4602163" y="4387850"/>
            <a:ext cx="29845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298005" y="0"/>
              </a:cxn>
            </a:cxnLst>
            <a:rect l="0" t="0" r="r" b="b"/>
            <a:pathLst>
              <a:path w="298450" h="441325">
                <a:moveTo>
                  <a:pt x="0" y="440880"/>
                </a:moveTo>
                <a:lnTo>
                  <a:pt x="298005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5" name="object 86"/>
          <p:cNvSpPr>
            <a:spLocks noChangeArrowheads="1"/>
          </p:cNvSpPr>
          <p:nvPr/>
        </p:nvSpPr>
        <p:spPr bwMode="auto">
          <a:xfrm>
            <a:off x="1357313" y="4143375"/>
            <a:ext cx="285750" cy="2857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86" name="object 87"/>
          <p:cNvSpPr>
            <a:spLocks/>
          </p:cNvSpPr>
          <p:nvPr/>
        </p:nvSpPr>
        <p:spPr bwMode="auto">
          <a:xfrm>
            <a:off x="1357313" y="414337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8" name="object 88"/>
          <p:cNvSpPr txBox="1"/>
          <p:nvPr/>
        </p:nvSpPr>
        <p:spPr>
          <a:xfrm>
            <a:off x="1422400" y="4117975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9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688" name="object 89"/>
          <p:cNvSpPr>
            <a:spLocks noChangeArrowheads="1"/>
          </p:cNvSpPr>
          <p:nvPr/>
        </p:nvSpPr>
        <p:spPr bwMode="auto">
          <a:xfrm>
            <a:off x="2000250" y="4500563"/>
            <a:ext cx="285750" cy="28575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89" name="object 90"/>
          <p:cNvSpPr>
            <a:spLocks/>
          </p:cNvSpPr>
          <p:nvPr/>
        </p:nvSpPr>
        <p:spPr bwMode="auto">
          <a:xfrm>
            <a:off x="2000250" y="45005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1" name="object 91"/>
          <p:cNvSpPr txBox="1"/>
          <p:nvPr/>
        </p:nvSpPr>
        <p:spPr>
          <a:xfrm>
            <a:off x="2065338" y="4475163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8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691" name="object 92"/>
          <p:cNvSpPr>
            <a:spLocks noChangeArrowheads="1"/>
          </p:cNvSpPr>
          <p:nvPr/>
        </p:nvSpPr>
        <p:spPr bwMode="auto">
          <a:xfrm>
            <a:off x="2071688" y="3786188"/>
            <a:ext cx="285750" cy="28575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92" name="object 93"/>
          <p:cNvSpPr>
            <a:spLocks/>
          </p:cNvSpPr>
          <p:nvPr/>
        </p:nvSpPr>
        <p:spPr bwMode="auto">
          <a:xfrm>
            <a:off x="2071688" y="378618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4" name="object 94"/>
          <p:cNvSpPr txBox="1"/>
          <p:nvPr/>
        </p:nvSpPr>
        <p:spPr>
          <a:xfrm>
            <a:off x="2136775" y="3760788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7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694" name="object 95"/>
          <p:cNvSpPr>
            <a:spLocks noChangeArrowheads="1"/>
          </p:cNvSpPr>
          <p:nvPr/>
        </p:nvSpPr>
        <p:spPr bwMode="auto">
          <a:xfrm>
            <a:off x="2714625" y="4643438"/>
            <a:ext cx="285750" cy="28575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95" name="object 96"/>
          <p:cNvSpPr>
            <a:spLocks/>
          </p:cNvSpPr>
          <p:nvPr/>
        </p:nvSpPr>
        <p:spPr bwMode="auto">
          <a:xfrm>
            <a:off x="2714625" y="464343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" name="object 97"/>
          <p:cNvSpPr txBox="1"/>
          <p:nvPr/>
        </p:nvSpPr>
        <p:spPr>
          <a:xfrm>
            <a:off x="2779713" y="4618038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697" name="object 98"/>
          <p:cNvSpPr>
            <a:spLocks noChangeArrowheads="1"/>
          </p:cNvSpPr>
          <p:nvPr/>
        </p:nvSpPr>
        <p:spPr bwMode="auto">
          <a:xfrm>
            <a:off x="2786063" y="3857625"/>
            <a:ext cx="285750" cy="28575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98" name="object 99"/>
          <p:cNvSpPr>
            <a:spLocks/>
          </p:cNvSpPr>
          <p:nvPr/>
        </p:nvSpPr>
        <p:spPr bwMode="auto">
          <a:xfrm>
            <a:off x="2786063" y="385762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0" name="object 100"/>
          <p:cNvSpPr txBox="1"/>
          <p:nvPr/>
        </p:nvSpPr>
        <p:spPr>
          <a:xfrm>
            <a:off x="2851150" y="3832225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700" name="object 101"/>
          <p:cNvSpPr>
            <a:spLocks noChangeArrowheads="1"/>
          </p:cNvSpPr>
          <p:nvPr/>
        </p:nvSpPr>
        <p:spPr bwMode="auto">
          <a:xfrm>
            <a:off x="3714750" y="4214813"/>
            <a:ext cx="285750" cy="285750"/>
          </a:xfrm>
          <a:prstGeom prst="rect">
            <a:avLst/>
          </a:prstGeom>
          <a:blipFill dpi="0" rotWithShape="1">
            <a:blip r:embed="rId2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701" name="object 102"/>
          <p:cNvSpPr>
            <a:spLocks/>
          </p:cNvSpPr>
          <p:nvPr/>
        </p:nvSpPr>
        <p:spPr bwMode="auto">
          <a:xfrm>
            <a:off x="3714750" y="42148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" name="object 103"/>
          <p:cNvSpPr txBox="1"/>
          <p:nvPr/>
        </p:nvSpPr>
        <p:spPr>
          <a:xfrm>
            <a:off x="3779838" y="4189413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7E7E7E"/>
                </a:solidFill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703" name="object 104"/>
          <p:cNvSpPr>
            <a:spLocks noChangeArrowheads="1"/>
          </p:cNvSpPr>
          <p:nvPr/>
        </p:nvSpPr>
        <p:spPr bwMode="auto">
          <a:xfrm>
            <a:off x="4357688" y="3643313"/>
            <a:ext cx="285750" cy="285750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704" name="object 105"/>
          <p:cNvSpPr>
            <a:spLocks/>
          </p:cNvSpPr>
          <p:nvPr/>
        </p:nvSpPr>
        <p:spPr bwMode="auto">
          <a:xfrm>
            <a:off x="4357688" y="36433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" name="object 106"/>
          <p:cNvSpPr txBox="1"/>
          <p:nvPr/>
        </p:nvSpPr>
        <p:spPr>
          <a:xfrm>
            <a:off x="4422775" y="3617913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7E7E7E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706" name="object 107"/>
          <p:cNvSpPr>
            <a:spLocks noChangeArrowheads="1"/>
          </p:cNvSpPr>
          <p:nvPr/>
        </p:nvSpPr>
        <p:spPr bwMode="auto">
          <a:xfrm>
            <a:off x="4357688" y="4786313"/>
            <a:ext cx="285750" cy="285750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707" name="object 108"/>
          <p:cNvSpPr>
            <a:spLocks/>
          </p:cNvSpPr>
          <p:nvPr/>
        </p:nvSpPr>
        <p:spPr bwMode="auto">
          <a:xfrm>
            <a:off x="4357688" y="47863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9" name="object 109"/>
          <p:cNvSpPr txBox="1"/>
          <p:nvPr/>
        </p:nvSpPr>
        <p:spPr>
          <a:xfrm>
            <a:off x="4422775" y="4760913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7E7E7E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709" name="object 110"/>
          <p:cNvSpPr>
            <a:spLocks noChangeArrowheads="1"/>
          </p:cNvSpPr>
          <p:nvPr/>
        </p:nvSpPr>
        <p:spPr bwMode="auto">
          <a:xfrm>
            <a:off x="4857750" y="4143375"/>
            <a:ext cx="285750" cy="285750"/>
          </a:xfrm>
          <a:prstGeom prst="rect">
            <a:avLst/>
          </a:prstGeom>
          <a:blipFill dpi="0" rotWithShape="1">
            <a:blip r:embed="rId2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710" name="object 111"/>
          <p:cNvSpPr>
            <a:spLocks/>
          </p:cNvSpPr>
          <p:nvPr/>
        </p:nvSpPr>
        <p:spPr bwMode="auto">
          <a:xfrm>
            <a:off x="4857750" y="414337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" name="object 112"/>
          <p:cNvSpPr txBox="1"/>
          <p:nvPr/>
        </p:nvSpPr>
        <p:spPr>
          <a:xfrm>
            <a:off x="4924425" y="4117975"/>
            <a:ext cx="15398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7E7E7E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712" name="object 113"/>
          <p:cNvSpPr>
            <a:spLocks/>
          </p:cNvSpPr>
          <p:nvPr/>
        </p:nvSpPr>
        <p:spPr bwMode="auto">
          <a:xfrm>
            <a:off x="2143125" y="4071938"/>
            <a:ext cx="71438" cy="428625"/>
          </a:xfrm>
          <a:custGeom>
            <a:avLst/>
            <a:gdLst/>
            <a:ahLst/>
            <a:cxnLst>
              <a:cxn ang="0">
                <a:pos x="0" y="428625"/>
              </a:cxn>
              <a:cxn ang="0">
                <a:pos x="71437" y="0"/>
              </a:cxn>
            </a:cxnLst>
            <a:rect l="0" t="0" r="r" b="b"/>
            <a:pathLst>
              <a:path w="71755" h="428625">
                <a:moveTo>
                  <a:pt x="0" y="428625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13" name="object 114"/>
          <p:cNvSpPr>
            <a:spLocks/>
          </p:cNvSpPr>
          <p:nvPr/>
        </p:nvSpPr>
        <p:spPr bwMode="auto">
          <a:xfrm>
            <a:off x="2316163" y="4030663"/>
            <a:ext cx="441325" cy="654050"/>
          </a:xfrm>
          <a:custGeom>
            <a:avLst/>
            <a:gdLst/>
            <a:ahLst/>
            <a:cxnLst>
              <a:cxn ang="0">
                <a:pos x="440880" y="655192"/>
              </a:cxn>
              <a:cxn ang="0">
                <a:pos x="0" y="0"/>
              </a:cxn>
            </a:cxnLst>
            <a:rect l="0" t="0" r="r" b="b"/>
            <a:pathLst>
              <a:path w="441325" h="655320">
                <a:moveTo>
                  <a:pt x="440880" y="655192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14" name="object 115"/>
          <p:cNvSpPr>
            <a:spLocks/>
          </p:cNvSpPr>
          <p:nvPr/>
        </p:nvSpPr>
        <p:spPr bwMode="auto">
          <a:xfrm>
            <a:off x="2357438" y="3929063"/>
            <a:ext cx="428625" cy="71437"/>
          </a:xfrm>
          <a:custGeom>
            <a:avLst/>
            <a:gdLst/>
            <a:ahLst/>
            <a:cxnLst>
              <a:cxn ang="0">
                <a:pos x="428625" y="71437"/>
              </a:cxn>
              <a:cxn ang="0">
                <a:pos x="0" y="0"/>
              </a:cxn>
            </a:cxnLst>
            <a:rect l="0" t="0" r="r" b="b"/>
            <a:pathLst>
              <a:path w="428625" h="71754">
                <a:moveTo>
                  <a:pt x="428625" y="7143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15" name="object 116"/>
          <p:cNvSpPr>
            <a:spLocks/>
          </p:cNvSpPr>
          <p:nvPr/>
        </p:nvSpPr>
        <p:spPr bwMode="auto">
          <a:xfrm>
            <a:off x="2244725" y="4102100"/>
            <a:ext cx="58420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583755" y="0"/>
              </a:cxn>
            </a:cxnLst>
            <a:rect l="0" t="0" r="r" b="b"/>
            <a:pathLst>
              <a:path w="584200" h="441325">
                <a:moveTo>
                  <a:pt x="0" y="440880"/>
                </a:moveTo>
                <a:lnTo>
                  <a:pt x="583755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16" name="object 117"/>
          <p:cNvSpPr>
            <a:spLocks/>
          </p:cNvSpPr>
          <p:nvPr/>
        </p:nvSpPr>
        <p:spPr bwMode="auto">
          <a:xfrm>
            <a:off x="2244725" y="4745038"/>
            <a:ext cx="469900" cy="41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0471" y="41846"/>
              </a:cxn>
            </a:cxnLst>
            <a:rect l="0" t="0" r="r" b="b"/>
            <a:pathLst>
              <a:path w="470535" h="41910">
                <a:moveTo>
                  <a:pt x="0" y="0"/>
                </a:moveTo>
                <a:lnTo>
                  <a:pt x="470471" y="41846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17" name="object 118"/>
          <p:cNvSpPr>
            <a:spLocks/>
          </p:cNvSpPr>
          <p:nvPr/>
        </p:nvSpPr>
        <p:spPr bwMode="auto">
          <a:xfrm>
            <a:off x="2857500" y="4143375"/>
            <a:ext cx="71438" cy="500063"/>
          </a:xfrm>
          <a:custGeom>
            <a:avLst/>
            <a:gdLst/>
            <a:ahLst/>
            <a:cxnLst>
              <a:cxn ang="0">
                <a:pos x="0" y="500062"/>
              </a:cxn>
              <a:cxn ang="0">
                <a:pos x="71437" y="0"/>
              </a:cxn>
            </a:cxnLst>
            <a:rect l="0" t="0" r="r" b="b"/>
            <a:pathLst>
              <a:path w="71755" h="500379">
                <a:moveTo>
                  <a:pt x="0" y="500062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18" name="object 119"/>
          <p:cNvSpPr>
            <a:spLocks/>
          </p:cNvSpPr>
          <p:nvPr/>
        </p:nvSpPr>
        <p:spPr bwMode="auto">
          <a:xfrm>
            <a:off x="3000375" y="4459288"/>
            <a:ext cx="755650" cy="327025"/>
          </a:xfrm>
          <a:custGeom>
            <a:avLst/>
            <a:gdLst/>
            <a:ahLst/>
            <a:cxnLst>
              <a:cxn ang="0">
                <a:pos x="0" y="327596"/>
              </a:cxn>
              <a:cxn ang="0">
                <a:pos x="756221" y="0"/>
              </a:cxn>
            </a:cxnLst>
            <a:rect l="0" t="0" r="r" b="b"/>
            <a:pathLst>
              <a:path w="756285" h="327660">
                <a:moveTo>
                  <a:pt x="0" y="327596"/>
                </a:moveTo>
                <a:lnTo>
                  <a:pt x="756221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19" name="object 120"/>
          <p:cNvSpPr>
            <a:spLocks/>
          </p:cNvSpPr>
          <p:nvPr/>
        </p:nvSpPr>
        <p:spPr bwMode="auto">
          <a:xfrm>
            <a:off x="3959225" y="3887788"/>
            <a:ext cx="441325" cy="368300"/>
          </a:xfrm>
          <a:custGeom>
            <a:avLst/>
            <a:gdLst/>
            <a:ahLst/>
            <a:cxnLst>
              <a:cxn ang="0">
                <a:pos x="0" y="369442"/>
              </a:cxn>
              <a:cxn ang="0">
                <a:pos x="440880" y="0"/>
              </a:cxn>
            </a:cxnLst>
            <a:rect l="0" t="0" r="r" b="b"/>
            <a:pathLst>
              <a:path w="441325" h="369570">
                <a:moveTo>
                  <a:pt x="0" y="369442"/>
                </a:moveTo>
                <a:lnTo>
                  <a:pt x="440880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20" name="object 121"/>
          <p:cNvSpPr>
            <a:spLocks/>
          </p:cNvSpPr>
          <p:nvPr/>
        </p:nvSpPr>
        <p:spPr bwMode="auto">
          <a:xfrm>
            <a:off x="4000500" y="4286250"/>
            <a:ext cx="857250" cy="71438"/>
          </a:xfrm>
          <a:custGeom>
            <a:avLst/>
            <a:gdLst/>
            <a:ahLst/>
            <a:cxnLst>
              <a:cxn ang="0">
                <a:pos x="0" y="71437"/>
              </a:cxn>
              <a:cxn ang="0">
                <a:pos x="857250" y="0"/>
              </a:cxn>
            </a:cxnLst>
            <a:rect l="0" t="0" r="r" b="b"/>
            <a:pathLst>
              <a:path w="857250" h="71754">
                <a:moveTo>
                  <a:pt x="0" y="71437"/>
                </a:moveTo>
                <a:lnTo>
                  <a:pt x="857250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21" name="object 122"/>
          <p:cNvSpPr>
            <a:spLocks/>
          </p:cNvSpPr>
          <p:nvPr/>
        </p:nvSpPr>
        <p:spPr bwMode="auto">
          <a:xfrm>
            <a:off x="4500563" y="3929063"/>
            <a:ext cx="0" cy="857250"/>
          </a:xfrm>
          <a:custGeom>
            <a:avLst/>
            <a:gdLst/>
            <a:ahLst/>
            <a:cxnLst>
              <a:cxn ang="0">
                <a:pos x="0" y="857250"/>
              </a:cxn>
              <a:cxn ang="0">
                <a:pos x="0" y="0"/>
              </a:cxn>
            </a:cxnLst>
            <a:rect l="0" t="0" r="r" b="b"/>
            <a:pathLst>
              <a:path h="857250">
                <a:moveTo>
                  <a:pt x="0" y="85725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22" name="object 123"/>
          <p:cNvSpPr>
            <a:spLocks/>
          </p:cNvSpPr>
          <p:nvPr/>
        </p:nvSpPr>
        <p:spPr bwMode="auto">
          <a:xfrm>
            <a:off x="4602163" y="3887788"/>
            <a:ext cx="298450" cy="298450"/>
          </a:xfrm>
          <a:custGeom>
            <a:avLst/>
            <a:gdLst/>
            <a:ahLst/>
            <a:cxnLst>
              <a:cxn ang="0">
                <a:pos x="298005" y="298005"/>
              </a:cxn>
              <a:cxn ang="0">
                <a:pos x="0" y="0"/>
              </a:cxn>
            </a:cxnLst>
            <a:rect l="0" t="0" r="r" b="b"/>
            <a:pathLst>
              <a:path w="298450" h="298450">
                <a:moveTo>
                  <a:pt x="298005" y="298005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23" name="object 124"/>
          <p:cNvSpPr>
            <a:spLocks/>
          </p:cNvSpPr>
          <p:nvPr/>
        </p:nvSpPr>
        <p:spPr bwMode="auto">
          <a:xfrm>
            <a:off x="4602163" y="4387850"/>
            <a:ext cx="29845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298005" y="0"/>
              </a:cxn>
            </a:cxnLst>
            <a:rect l="0" t="0" r="r" b="b"/>
            <a:pathLst>
              <a:path w="298450" h="441325">
                <a:moveTo>
                  <a:pt x="0" y="440880"/>
                </a:moveTo>
                <a:lnTo>
                  <a:pt x="298005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5" name="object 12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8: Community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Detection</a:t>
            </a:r>
          </a:p>
        </p:txBody>
      </p:sp>
      <p:sp>
        <p:nvSpPr>
          <p:cNvPr id="25725" name="object 12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8CB30A81-6DDE-45FB-87FA-5FF7C5C26AA0}" type="slidenum">
              <a:rPr lang="th-TH"/>
              <a:pPr marL="25400"/>
              <a:t>19</a:t>
            </a:fld>
            <a:endParaRPr lang="th-T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4292600" cy="30083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Node</a:t>
            </a:r>
            <a:r>
              <a:rPr sz="2400" spc="-5" dirty="0">
                <a:latin typeface="Tahoma"/>
                <a:cs typeface="Tahoma"/>
              </a:rPr>
              <a:t>-Centric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Community</a:t>
            </a:r>
            <a:endParaRPr sz="2400">
              <a:latin typeface="Tahoma"/>
              <a:cs typeface="Tahoma"/>
            </a:endParaRPr>
          </a:p>
          <a:p>
            <a:pPr fontAlgn="auto">
              <a:spcBef>
                <a:spcPts val="5"/>
              </a:spcBef>
              <a:spcAft>
                <a:spcPts val="0"/>
              </a:spcAft>
              <a:buFontTx/>
              <a:buChar char="•"/>
              <a:defRPr/>
            </a:pPr>
            <a:endParaRPr sz="3500"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Group</a:t>
            </a:r>
            <a:r>
              <a:rPr sz="2400" spc="-5" dirty="0">
                <a:latin typeface="Tahoma"/>
                <a:cs typeface="Tahoma"/>
              </a:rPr>
              <a:t>-Centric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Community</a:t>
            </a:r>
            <a:endParaRPr sz="2400">
              <a:latin typeface="Tahoma"/>
              <a:cs typeface="Tahoma"/>
            </a:endParaRPr>
          </a:p>
          <a:p>
            <a:pPr fontAlgn="auto">
              <a:spcBef>
                <a:spcPts val="5"/>
              </a:spcBef>
              <a:spcAft>
                <a:spcPts val="0"/>
              </a:spcAft>
              <a:buFontTx/>
              <a:buChar char="•"/>
              <a:defRPr/>
            </a:pPr>
            <a:endParaRPr sz="3500"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10" dirty="0">
                <a:solidFill>
                  <a:srgbClr val="A6A6A6"/>
                </a:solidFill>
                <a:latin typeface="Tahoma"/>
                <a:cs typeface="Tahoma"/>
              </a:rPr>
              <a:t>Network-Centric</a:t>
            </a:r>
            <a:r>
              <a:rPr sz="2400" spc="-114" dirty="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A6A6A6"/>
                </a:solidFill>
                <a:latin typeface="Tahoma"/>
                <a:cs typeface="Tahoma"/>
              </a:rPr>
              <a:t>Community</a:t>
            </a:r>
            <a:endParaRPr sz="2400">
              <a:latin typeface="Tahoma"/>
              <a:cs typeface="Tahoma"/>
            </a:endParaRPr>
          </a:p>
          <a:p>
            <a:pPr fontAlgn="auto">
              <a:spcBef>
                <a:spcPts val="5"/>
              </a:spcBef>
              <a:spcAft>
                <a:spcPts val="0"/>
              </a:spcAft>
              <a:buFontTx/>
              <a:buChar char="•"/>
              <a:defRPr/>
            </a:pPr>
            <a:endParaRPr sz="3500"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10" dirty="0">
                <a:solidFill>
                  <a:srgbClr val="C00000"/>
                </a:solidFill>
                <a:latin typeface="Tahoma"/>
                <a:cs typeface="Tahoma"/>
              </a:rPr>
              <a:t>Hierarchy</a:t>
            </a:r>
            <a:r>
              <a:rPr sz="2400" spc="-10" dirty="0">
                <a:latin typeface="Tahoma"/>
                <a:cs typeface="Tahoma"/>
              </a:rPr>
              <a:t>-Centric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Community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194" name="object 3"/>
          <p:cNvSpPr>
            <a:spLocks noChangeArrowheads="1"/>
          </p:cNvSpPr>
          <p:nvPr/>
        </p:nvSpPr>
        <p:spPr bwMode="auto">
          <a:xfrm>
            <a:off x="258763" y="254000"/>
            <a:ext cx="2292350" cy="7540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Outline</a:t>
            </a:r>
          </a:p>
        </p:txBody>
      </p:sp>
      <p:sp>
        <p:nvSpPr>
          <p:cNvPr id="5" name="object 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8: Community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Detection</a:t>
            </a:r>
          </a:p>
        </p:txBody>
      </p:sp>
      <p:sp>
        <p:nvSpPr>
          <p:cNvPr id="8197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65088"/>
            <a:fld id="{C615C931-2704-4D31-B6FB-8DD3C85809A0}" type="slidenum">
              <a:rPr lang="th-TH"/>
              <a:pPr marL="65088"/>
              <a:t>2</a:t>
            </a:fld>
            <a:endParaRPr lang="th-TH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076325"/>
            <a:ext cx="7950200" cy="5064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To find the maximal </a:t>
            </a:r>
            <a:r>
              <a:rPr lang="th-TH" sz="2400">
                <a:latin typeface="Symbol" pitchFamily="18" charset="2"/>
                <a:cs typeface="Cordia New" pitchFamily="34" charset="-34"/>
              </a:rPr>
              <a:t></a:t>
            </a:r>
            <a:r>
              <a:rPr lang="th-TH" sz="2400">
                <a:latin typeface="Tahoma" pitchFamily="34" charset="0"/>
                <a:cs typeface="Tahoma" pitchFamily="34" charset="0"/>
              </a:rPr>
              <a:t>-dense quasi-clique in a network</a:t>
            </a:r>
          </a:p>
          <a:p>
            <a:pPr marL="355600" indent="-342900">
              <a:spcBef>
                <a:spcPts val="1525"/>
              </a:spcBef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Phase I: </a:t>
            </a:r>
            <a:r>
              <a:rPr lang="th-TH" sz="2400">
                <a:latin typeface="Tahoma" pitchFamily="34" charset="0"/>
                <a:cs typeface="Tahoma" pitchFamily="34" charset="0"/>
              </a:rPr>
              <a:t>Local search</a:t>
            </a:r>
          </a:p>
          <a:p>
            <a:pPr marL="755650" lvl="1" indent="-285750">
              <a:lnSpc>
                <a:spcPts val="2163"/>
              </a:lnSpc>
              <a:spcBef>
                <a:spcPts val="513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Sample a sub-network from the given network, and search for a  maximal quasi-clique in that sub-network:</a:t>
            </a:r>
          </a:p>
          <a:p>
            <a:pPr marL="1155700" lvl="2" indent="-228600">
              <a:spcBef>
                <a:spcPts val="175"/>
              </a:spcBef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1800">
                <a:latin typeface="Tahoma" pitchFamily="34" charset="0"/>
                <a:cs typeface="Tahoma" pitchFamily="34" charset="0"/>
              </a:rPr>
              <a:t>A randomized search, or</a:t>
            </a:r>
          </a:p>
          <a:p>
            <a:pPr marL="1155700" lvl="2" indent="-228600">
              <a:lnSpc>
                <a:spcPts val="1925"/>
              </a:lnSpc>
              <a:spcBef>
                <a:spcPts val="475"/>
              </a:spcBef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1800">
                <a:latin typeface="Tahoma" pitchFamily="34" charset="0"/>
                <a:cs typeface="Tahoma" pitchFamily="34" charset="0"/>
              </a:rPr>
              <a:t>A greedy approach by encompassing high-degree neighboring  nodes until before the density drops below </a:t>
            </a:r>
            <a:r>
              <a:rPr lang="th-TH" sz="1800">
                <a:latin typeface="Symbol" pitchFamily="18" charset="2"/>
                <a:cs typeface="Cordia New" pitchFamily="34" charset="-34"/>
              </a:rPr>
              <a:t></a:t>
            </a:r>
          </a:p>
          <a:p>
            <a:pPr marL="755650" lvl="1" indent="-285750">
              <a:spcBef>
                <a:spcPts val="175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As a result, we know a </a:t>
            </a:r>
            <a:r>
              <a:rPr lang="th-TH" sz="2000">
                <a:latin typeface="Symbol" pitchFamily="18" charset="2"/>
                <a:cs typeface="Cordia New" pitchFamily="34" charset="-34"/>
              </a:rPr>
              <a:t></a:t>
            </a:r>
            <a:r>
              <a:rPr lang="th-TH" sz="2000">
                <a:latin typeface="Tahoma" pitchFamily="34" charset="0"/>
                <a:cs typeface="Tahoma" pitchFamily="34" charset="0"/>
              </a:rPr>
              <a:t>-dense quasi-clique of size </a:t>
            </a:r>
            <a:r>
              <a:rPr lang="th-TH" sz="2000" i="1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th-TH" sz="2000">
                <a:latin typeface="Times New Roman" pitchFamily="18" charset="0"/>
                <a:cs typeface="Times New Roman" pitchFamily="18" charset="0"/>
              </a:rPr>
              <a:t>= |</a:t>
            </a:r>
            <a:r>
              <a:rPr lang="th-TH" sz="20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th-TH" sz="1900" i="1" baseline="-2100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th-TH" sz="2000">
                <a:latin typeface="Times New Roman" pitchFamily="18" charset="0"/>
                <a:cs typeface="Times New Roman" pitchFamily="18" charset="0"/>
              </a:rPr>
              <a:t>|</a:t>
            </a:r>
          </a:p>
          <a:p>
            <a:pPr marL="355600" indent="-342900">
              <a:spcBef>
                <a:spcPts val="1550"/>
              </a:spcBef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Phase II: </a:t>
            </a:r>
            <a:r>
              <a:rPr lang="th-TH" sz="2400">
                <a:latin typeface="Tahoma" pitchFamily="34" charset="0"/>
                <a:cs typeface="Tahoma" pitchFamily="34" charset="0"/>
              </a:rPr>
              <a:t>Heuristic pruning</a:t>
            </a:r>
          </a:p>
          <a:p>
            <a:pPr marL="755650" lvl="1" indent="-285750">
              <a:spcBef>
                <a:spcPts val="200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Remove nodes having degree less than </a:t>
            </a:r>
            <a:r>
              <a:rPr lang="th-TH" sz="2000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th-TH" sz="2000">
                <a:latin typeface="Symbol" pitchFamily="18" charset="2"/>
                <a:cs typeface="Cordia New" pitchFamily="34" charset="-34"/>
              </a:rPr>
              <a:t></a:t>
            </a:r>
          </a:p>
          <a:p>
            <a:pPr marL="355600" indent="-342900">
              <a:spcBef>
                <a:spcPts val="1550"/>
              </a:spcBef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Repeat until the network is small enough</a:t>
            </a:r>
          </a:p>
          <a:p>
            <a:pPr marL="355600" indent="-342900">
              <a:lnSpc>
                <a:spcPts val="2588"/>
              </a:lnSpc>
              <a:spcBef>
                <a:spcPts val="1838"/>
              </a:spcBef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The algorithm does </a:t>
            </a:r>
            <a:r>
              <a:rPr lang="th-TH" sz="24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not guarantee </a:t>
            </a:r>
            <a:r>
              <a:rPr lang="th-TH" sz="2400">
                <a:latin typeface="Tahoma" pitchFamily="34" charset="0"/>
                <a:cs typeface="Tahoma" pitchFamily="34" charset="0"/>
              </a:rPr>
              <a:t>to be optimal, but it  works reasonably well in most cases</a:t>
            </a:r>
          </a:p>
        </p:txBody>
      </p:sp>
      <p:sp>
        <p:nvSpPr>
          <p:cNvPr id="26626" name="object 3"/>
          <p:cNvSpPr>
            <a:spLocks noChangeArrowheads="1"/>
          </p:cNvSpPr>
          <p:nvPr/>
        </p:nvSpPr>
        <p:spPr bwMode="auto">
          <a:xfrm>
            <a:off x="258763" y="254000"/>
            <a:ext cx="4513262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Pruning</a:t>
            </a:r>
            <a:r>
              <a:rPr spc="-105" dirty="0"/>
              <a:t> </a:t>
            </a:r>
            <a:r>
              <a:rPr spc="-5" dirty="0"/>
              <a:t>Strategy</a:t>
            </a:r>
          </a:p>
        </p:txBody>
      </p:sp>
      <p:sp>
        <p:nvSpPr>
          <p:cNvPr id="5" name="object 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8: Community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Detection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35963" y="6492875"/>
            <a:ext cx="187325" cy="153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b="1" spc="-5" dirty="0">
                <a:solidFill>
                  <a:srgbClr val="1F487C"/>
                </a:solidFill>
                <a:latin typeface="Tahoma"/>
                <a:cs typeface="Tahoma"/>
              </a:rPr>
              <a:t>20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2901950"/>
            <a:ext cx="7716838" cy="23891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Suppose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sample sub-network with nodes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{1,3,4,5,8}</a:t>
            </a:r>
            <a:endParaRPr sz="2400">
              <a:latin typeface="Tahoma"/>
              <a:cs typeface="Tahoma"/>
            </a:endParaRPr>
          </a:p>
          <a:p>
            <a:pPr marL="469900" fontAlgn="auto">
              <a:spcBef>
                <a:spcPts val="430"/>
              </a:spcBef>
              <a:spcAft>
                <a:spcPts val="0"/>
              </a:spcAft>
              <a:defRPr/>
            </a:pPr>
            <a:r>
              <a:rPr sz="1800" spc="-5" dirty="0">
                <a:latin typeface="Wingdings"/>
                <a:cs typeface="Wingdings"/>
              </a:rPr>
              <a:t>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ahoma"/>
                <a:cs typeface="Tahoma"/>
              </a:rPr>
              <a:t>Find </a:t>
            </a:r>
            <a:r>
              <a:rPr sz="1800" dirty="0">
                <a:latin typeface="Tahoma"/>
                <a:cs typeface="Tahoma"/>
              </a:rPr>
              <a:t>a </a:t>
            </a:r>
            <a:r>
              <a:rPr sz="1800" spc="-5" dirty="0">
                <a:latin typeface="Tahoma"/>
                <a:cs typeface="Tahoma"/>
              </a:rPr>
              <a:t>maximal quasi-clique {1,3,4,5}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5" dirty="0">
                <a:solidFill>
                  <a:srgbClr val="006FC0"/>
                </a:solidFill>
                <a:latin typeface="Tahoma"/>
                <a:cs typeface="Tahoma"/>
              </a:rPr>
              <a:t>size </a:t>
            </a:r>
            <a:r>
              <a:rPr sz="1800" dirty="0">
                <a:solidFill>
                  <a:srgbClr val="006FC0"/>
                </a:solidFill>
                <a:latin typeface="Tahoma"/>
                <a:cs typeface="Tahoma"/>
              </a:rPr>
              <a:t>4 </a:t>
            </a:r>
            <a:r>
              <a:rPr sz="1800" dirty="0">
                <a:latin typeface="Tahoma"/>
                <a:cs typeface="Tahoma"/>
              </a:rPr>
              <a:t>with </a:t>
            </a:r>
            <a:r>
              <a:rPr sz="1800" spc="-5" dirty="0">
                <a:latin typeface="Tahoma"/>
                <a:cs typeface="Tahoma"/>
              </a:rPr>
              <a:t>density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4/6</a:t>
            </a:r>
            <a:endParaRPr sz="1800">
              <a:latin typeface="Tahoma"/>
              <a:cs typeface="Tahom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800"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1095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1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order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reduce the original network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size,</a:t>
            </a:r>
            <a:endParaRPr sz="2400">
              <a:latin typeface="Tahoma"/>
              <a:cs typeface="Tahoma"/>
            </a:endParaRPr>
          </a:p>
          <a:p>
            <a:pPr marL="469900" fontAlgn="auto">
              <a:spcBef>
                <a:spcPts val="430"/>
              </a:spcBef>
              <a:spcAft>
                <a:spcPts val="0"/>
              </a:spcAft>
              <a:tabLst>
                <a:tab pos="755015" algn="l"/>
              </a:tabLst>
              <a:defRPr/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spc="-15" dirty="0">
                <a:latin typeface="Tahoma"/>
                <a:cs typeface="Tahoma"/>
              </a:rPr>
              <a:t>Remove </a:t>
            </a:r>
            <a:r>
              <a:rPr sz="1800" dirty="0">
                <a:latin typeface="Tahoma"/>
                <a:cs typeface="Tahoma"/>
              </a:rPr>
              <a:t>all </a:t>
            </a:r>
            <a:r>
              <a:rPr sz="1800" spc="-5" dirty="0">
                <a:latin typeface="Tahoma"/>
                <a:cs typeface="Tahoma"/>
              </a:rPr>
              <a:t>nodes </a:t>
            </a:r>
            <a:r>
              <a:rPr sz="1800" dirty="0">
                <a:latin typeface="Tahoma"/>
                <a:cs typeface="Tahoma"/>
              </a:rPr>
              <a:t>with </a:t>
            </a:r>
            <a:r>
              <a:rPr sz="1800" spc="-5" dirty="0">
                <a:latin typeface="Tahoma"/>
                <a:cs typeface="Tahoma"/>
              </a:rPr>
              <a:t>degree </a:t>
            </a:r>
            <a:r>
              <a:rPr sz="1800" dirty="0">
                <a:latin typeface="Tahoma"/>
                <a:cs typeface="Tahoma"/>
              </a:rPr>
              <a:t>&lt; 2.67 </a:t>
            </a:r>
            <a:r>
              <a:rPr sz="1800" spc="-20" dirty="0">
                <a:latin typeface="Tahoma"/>
                <a:cs typeface="Tahoma"/>
              </a:rPr>
              <a:t>(i.e., </a:t>
            </a:r>
            <a:r>
              <a:rPr sz="1800" dirty="0">
                <a:latin typeface="Tahoma"/>
                <a:cs typeface="Tahoma"/>
              </a:rPr>
              <a:t>4 </a:t>
            </a:r>
            <a:r>
              <a:rPr sz="1800" spc="-5" dirty="0">
                <a:latin typeface="Tahoma"/>
                <a:cs typeface="Tahoma"/>
              </a:rPr>
              <a:t>multiply by</a:t>
            </a:r>
            <a:r>
              <a:rPr sz="1800" spc="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0.67)</a:t>
            </a:r>
            <a:endParaRPr sz="1800">
              <a:latin typeface="Tahoma"/>
              <a:cs typeface="Tahoma"/>
            </a:endParaRPr>
          </a:p>
          <a:p>
            <a:pPr marL="927100" fontAlgn="auto">
              <a:spcBef>
                <a:spcPts val="385"/>
              </a:spcBef>
              <a:spcAft>
                <a:spcPts val="0"/>
              </a:spcAft>
              <a:defRPr/>
            </a:pPr>
            <a:r>
              <a:rPr sz="1600" dirty="0">
                <a:latin typeface="Wingdings"/>
                <a:cs typeface="Wingdings"/>
              </a:rPr>
              <a:t></a:t>
            </a:r>
            <a:r>
              <a:rPr sz="1600" dirty="0">
                <a:latin typeface="Tahoma"/>
                <a:cs typeface="Tahoma"/>
              </a:rPr>
              <a:t>Remove node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2</a:t>
            </a:r>
            <a:endParaRPr sz="1600">
              <a:latin typeface="Tahoma"/>
              <a:cs typeface="Tahoma"/>
            </a:endParaRPr>
          </a:p>
          <a:p>
            <a:pPr marL="927100" fontAlgn="auto">
              <a:spcBef>
                <a:spcPts val="380"/>
              </a:spcBef>
              <a:spcAft>
                <a:spcPts val="0"/>
              </a:spcAft>
              <a:defRPr/>
            </a:pPr>
            <a:r>
              <a:rPr sz="1600" dirty="0">
                <a:latin typeface="Wingdings"/>
                <a:cs typeface="Wingdings"/>
              </a:rPr>
              <a:t></a:t>
            </a:r>
            <a:r>
              <a:rPr sz="1600" dirty="0">
                <a:latin typeface="Tahoma"/>
                <a:cs typeface="Tahoma"/>
              </a:rPr>
              <a:t>Remove nodes 1 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3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7650" name="object 3"/>
          <p:cNvSpPr>
            <a:spLocks noChangeArrowheads="1"/>
          </p:cNvSpPr>
          <p:nvPr/>
        </p:nvSpPr>
        <p:spPr bwMode="auto">
          <a:xfrm>
            <a:off x="258763" y="254000"/>
            <a:ext cx="6611937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Pruning Strategy</a:t>
            </a:r>
            <a:r>
              <a:rPr spc="-85" dirty="0"/>
              <a:t> </a:t>
            </a:r>
            <a:r>
              <a:rPr spc="-5" dirty="0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30813" y="1574800"/>
            <a:ext cx="1868487" cy="458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latin typeface="Calibri"/>
                <a:cs typeface="Calibri"/>
              </a:rPr>
              <a:t>Given </a:t>
            </a:r>
            <a:r>
              <a:rPr dirty="0">
                <a:latin typeface="Symbol"/>
                <a:cs typeface="Symbol"/>
              </a:rPr>
              <a:t>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1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0.6</a:t>
            </a:r>
            <a:endParaRPr>
              <a:latin typeface="Calibri"/>
              <a:cs typeface="Calibri"/>
            </a:endParaRPr>
          </a:p>
        </p:txBody>
      </p:sp>
      <p:sp>
        <p:nvSpPr>
          <p:cNvPr id="27653" name="object 6"/>
          <p:cNvSpPr>
            <a:spLocks noChangeArrowheads="1"/>
          </p:cNvSpPr>
          <p:nvPr/>
        </p:nvSpPr>
        <p:spPr bwMode="auto">
          <a:xfrm>
            <a:off x="954088" y="1617663"/>
            <a:ext cx="381000" cy="3810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54" name="object 7"/>
          <p:cNvSpPr>
            <a:spLocks noChangeArrowheads="1"/>
          </p:cNvSpPr>
          <p:nvPr/>
        </p:nvSpPr>
        <p:spPr bwMode="auto">
          <a:xfrm>
            <a:off x="887413" y="1538288"/>
            <a:ext cx="515937" cy="4619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55" name="object 8"/>
          <p:cNvSpPr>
            <a:spLocks noChangeArrowheads="1"/>
          </p:cNvSpPr>
          <p:nvPr/>
        </p:nvSpPr>
        <p:spPr bwMode="auto">
          <a:xfrm>
            <a:off x="1000125" y="1643063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56" name="object 9"/>
          <p:cNvSpPr>
            <a:spLocks/>
          </p:cNvSpPr>
          <p:nvPr/>
        </p:nvSpPr>
        <p:spPr bwMode="auto">
          <a:xfrm>
            <a:off x="1000125" y="16430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57" name="object 10"/>
          <p:cNvSpPr>
            <a:spLocks noChangeArrowheads="1"/>
          </p:cNvSpPr>
          <p:nvPr/>
        </p:nvSpPr>
        <p:spPr bwMode="auto">
          <a:xfrm>
            <a:off x="1597025" y="1974850"/>
            <a:ext cx="381000" cy="3810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58" name="object 11"/>
          <p:cNvSpPr>
            <a:spLocks noChangeArrowheads="1"/>
          </p:cNvSpPr>
          <p:nvPr/>
        </p:nvSpPr>
        <p:spPr bwMode="auto">
          <a:xfrm>
            <a:off x="1528763" y="1895475"/>
            <a:ext cx="515937" cy="4635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59" name="object 12"/>
          <p:cNvSpPr>
            <a:spLocks noChangeArrowheads="1"/>
          </p:cNvSpPr>
          <p:nvPr/>
        </p:nvSpPr>
        <p:spPr bwMode="auto">
          <a:xfrm>
            <a:off x="1643063" y="2000250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60" name="object 13"/>
          <p:cNvSpPr>
            <a:spLocks/>
          </p:cNvSpPr>
          <p:nvPr/>
        </p:nvSpPr>
        <p:spPr bwMode="auto">
          <a:xfrm>
            <a:off x="1643063" y="20002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61" name="object 14"/>
          <p:cNvSpPr>
            <a:spLocks noChangeArrowheads="1"/>
          </p:cNvSpPr>
          <p:nvPr/>
        </p:nvSpPr>
        <p:spPr bwMode="auto">
          <a:xfrm>
            <a:off x="1668463" y="1258888"/>
            <a:ext cx="381000" cy="3810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62" name="object 15"/>
          <p:cNvSpPr>
            <a:spLocks noChangeArrowheads="1"/>
          </p:cNvSpPr>
          <p:nvPr/>
        </p:nvSpPr>
        <p:spPr bwMode="auto">
          <a:xfrm>
            <a:off x="1600200" y="1181100"/>
            <a:ext cx="515938" cy="4619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63" name="object 16"/>
          <p:cNvSpPr>
            <a:spLocks noChangeArrowheads="1"/>
          </p:cNvSpPr>
          <p:nvPr/>
        </p:nvSpPr>
        <p:spPr bwMode="auto">
          <a:xfrm>
            <a:off x="1714500" y="1285875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64" name="object 17"/>
          <p:cNvSpPr>
            <a:spLocks/>
          </p:cNvSpPr>
          <p:nvPr/>
        </p:nvSpPr>
        <p:spPr bwMode="auto">
          <a:xfrm>
            <a:off x="1714500" y="128587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65" name="object 18"/>
          <p:cNvSpPr>
            <a:spLocks noChangeArrowheads="1"/>
          </p:cNvSpPr>
          <p:nvPr/>
        </p:nvSpPr>
        <p:spPr bwMode="auto">
          <a:xfrm>
            <a:off x="2311400" y="2116138"/>
            <a:ext cx="381000" cy="3810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66" name="object 19"/>
          <p:cNvSpPr>
            <a:spLocks noChangeArrowheads="1"/>
          </p:cNvSpPr>
          <p:nvPr/>
        </p:nvSpPr>
        <p:spPr bwMode="auto">
          <a:xfrm>
            <a:off x="2244725" y="2038350"/>
            <a:ext cx="515938" cy="4619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67" name="object 20"/>
          <p:cNvSpPr>
            <a:spLocks noChangeArrowheads="1"/>
          </p:cNvSpPr>
          <p:nvPr/>
        </p:nvSpPr>
        <p:spPr bwMode="auto">
          <a:xfrm>
            <a:off x="2357438" y="2143125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68" name="object 21"/>
          <p:cNvSpPr>
            <a:spLocks/>
          </p:cNvSpPr>
          <p:nvPr/>
        </p:nvSpPr>
        <p:spPr bwMode="auto">
          <a:xfrm>
            <a:off x="2357438" y="214312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69" name="object 22"/>
          <p:cNvSpPr>
            <a:spLocks noChangeArrowheads="1"/>
          </p:cNvSpPr>
          <p:nvPr/>
        </p:nvSpPr>
        <p:spPr bwMode="auto">
          <a:xfrm>
            <a:off x="2382838" y="1331913"/>
            <a:ext cx="381000" cy="38100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70" name="object 23"/>
          <p:cNvSpPr>
            <a:spLocks noChangeArrowheads="1"/>
          </p:cNvSpPr>
          <p:nvPr/>
        </p:nvSpPr>
        <p:spPr bwMode="auto">
          <a:xfrm>
            <a:off x="2316163" y="1252538"/>
            <a:ext cx="515937" cy="4619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71" name="object 24"/>
          <p:cNvSpPr>
            <a:spLocks noChangeArrowheads="1"/>
          </p:cNvSpPr>
          <p:nvPr/>
        </p:nvSpPr>
        <p:spPr bwMode="auto">
          <a:xfrm>
            <a:off x="2428875" y="1357313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72" name="object 25"/>
          <p:cNvSpPr>
            <a:spLocks/>
          </p:cNvSpPr>
          <p:nvPr/>
        </p:nvSpPr>
        <p:spPr bwMode="auto">
          <a:xfrm>
            <a:off x="2428875" y="13573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73" name="object 26"/>
          <p:cNvSpPr>
            <a:spLocks noChangeArrowheads="1"/>
          </p:cNvSpPr>
          <p:nvPr/>
        </p:nvSpPr>
        <p:spPr bwMode="auto">
          <a:xfrm>
            <a:off x="3311525" y="1689100"/>
            <a:ext cx="381000" cy="38100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74" name="object 27"/>
          <p:cNvSpPr>
            <a:spLocks noChangeArrowheads="1"/>
          </p:cNvSpPr>
          <p:nvPr/>
        </p:nvSpPr>
        <p:spPr bwMode="auto">
          <a:xfrm>
            <a:off x="3243263" y="1609725"/>
            <a:ext cx="515937" cy="4635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75" name="object 28"/>
          <p:cNvSpPr>
            <a:spLocks noChangeArrowheads="1"/>
          </p:cNvSpPr>
          <p:nvPr/>
        </p:nvSpPr>
        <p:spPr bwMode="auto">
          <a:xfrm>
            <a:off x="3357563" y="1714500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76" name="object 29"/>
          <p:cNvSpPr>
            <a:spLocks/>
          </p:cNvSpPr>
          <p:nvPr/>
        </p:nvSpPr>
        <p:spPr bwMode="auto">
          <a:xfrm>
            <a:off x="3357563" y="17145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77" name="object 30"/>
          <p:cNvSpPr>
            <a:spLocks noChangeArrowheads="1"/>
          </p:cNvSpPr>
          <p:nvPr/>
        </p:nvSpPr>
        <p:spPr bwMode="auto">
          <a:xfrm>
            <a:off x="3954463" y="1117600"/>
            <a:ext cx="381000" cy="38100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78" name="object 31"/>
          <p:cNvSpPr>
            <a:spLocks noChangeArrowheads="1"/>
          </p:cNvSpPr>
          <p:nvPr/>
        </p:nvSpPr>
        <p:spPr bwMode="auto">
          <a:xfrm>
            <a:off x="3886200" y="1038225"/>
            <a:ext cx="515938" cy="4635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79" name="object 32"/>
          <p:cNvSpPr>
            <a:spLocks noChangeArrowheads="1"/>
          </p:cNvSpPr>
          <p:nvPr/>
        </p:nvSpPr>
        <p:spPr bwMode="auto">
          <a:xfrm>
            <a:off x="4000500" y="1143000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80" name="object 33"/>
          <p:cNvSpPr>
            <a:spLocks/>
          </p:cNvSpPr>
          <p:nvPr/>
        </p:nvSpPr>
        <p:spPr bwMode="auto">
          <a:xfrm>
            <a:off x="4000500" y="11430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81" name="object 34"/>
          <p:cNvSpPr>
            <a:spLocks noChangeArrowheads="1"/>
          </p:cNvSpPr>
          <p:nvPr/>
        </p:nvSpPr>
        <p:spPr bwMode="auto">
          <a:xfrm>
            <a:off x="3954463" y="2260600"/>
            <a:ext cx="381000" cy="38100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82" name="object 35"/>
          <p:cNvSpPr>
            <a:spLocks noChangeArrowheads="1"/>
          </p:cNvSpPr>
          <p:nvPr/>
        </p:nvSpPr>
        <p:spPr bwMode="auto">
          <a:xfrm>
            <a:off x="3886200" y="2181225"/>
            <a:ext cx="515938" cy="4635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83" name="object 36"/>
          <p:cNvSpPr>
            <a:spLocks noChangeArrowheads="1"/>
          </p:cNvSpPr>
          <p:nvPr/>
        </p:nvSpPr>
        <p:spPr bwMode="auto">
          <a:xfrm>
            <a:off x="4000500" y="2286000"/>
            <a:ext cx="285750" cy="28575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84" name="object 37"/>
          <p:cNvSpPr>
            <a:spLocks/>
          </p:cNvSpPr>
          <p:nvPr/>
        </p:nvSpPr>
        <p:spPr bwMode="auto">
          <a:xfrm>
            <a:off x="4000500" y="22860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85" name="object 38"/>
          <p:cNvSpPr>
            <a:spLocks noChangeArrowheads="1"/>
          </p:cNvSpPr>
          <p:nvPr/>
        </p:nvSpPr>
        <p:spPr bwMode="auto">
          <a:xfrm>
            <a:off x="4454525" y="1617663"/>
            <a:ext cx="381000" cy="38100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86" name="object 39"/>
          <p:cNvSpPr>
            <a:spLocks noChangeArrowheads="1"/>
          </p:cNvSpPr>
          <p:nvPr/>
        </p:nvSpPr>
        <p:spPr bwMode="auto">
          <a:xfrm>
            <a:off x="4386263" y="1538288"/>
            <a:ext cx="515937" cy="461962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87" name="object 40"/>
          <p:cNvSpPr>
            <a:spLocks noChangeArrowheads="1"/>
          </p:cNvSpPr>
          <p:nvPr/>
        </p:nvSpPr>
        <p:spPr bwMode="auto">
          <a:xfrm>
            <a:off x="4500563" y="1643063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88" name="object 41"/>
          <p:cNvSpPr>
            <a:spLocks/>
          </p:cNvSpPr>
          <p:nvPr/>
        </p:nvSpPr>
        <p:spPr bwMode="auto">
          <a:xfrm>
            <a:off x="4500563" y="16430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89" name="object 42"/>
          <p:cNvSpPr>
            <a:spLocks/>
          </p:cNvSpPr>
          <p:nvPr/>
        </p:nvSpPr>
        <p:spPr bwMode="auto">
          <a:xfrm>
            <a:off x="1244600" y="1428750"/>
            <a:ext cx="469900" cy="257175"/>
          </a:xfrm>
          <a:custGeom>
            <a:avLst/>
            <a:gdLst/>
            <a:ahLst/>
            <a:cxnLst>
              <a:cxn ang="0">
                <a:pos x="0" y="256159"/>
              </a:cxn>
              <a:cxn ang="0">
                <a:pos x="470471" y="0"/>
              </a:cxn>
            </a:cxnLst>
            <a:rect l="0" t="0" r="r" b="b"/>
            <a:pathLst>
              <a:path w="470535" h="256539">
                <a:moveTo>
                  <a:pt x="0" y="256159"/>
                </a:moveTo>
                <a:lnTo>
                  <a:pt x="470471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90" name="object 43"/>
          <p:cNvSpPr>
            <a:spLocks/>
          </p:cNvSpPr>
          <p:nvPr/>
        </p:nvSpPr>
        <p:spPr bwMode="auto">
          <a:xfrm>
            <a:off x="1785938" y="1571625"/>
            <a:ext cx="71437" cy="428625"/>
          </a:xfrm>
          <a:custGeom>
            <a:avLst/>
            <a:gdLst/>
            <a:ahLst/>
            <a:cxnLst>
              <a:cxn ang="0">
                <a:pos x="0" y="428625"/>
              </a:cxn>
              <a:cxn ang="0">
                <a:pos x="71437" y="0"/>
              </a:cxn>
            </a:cxnLst>
            <a:rect l="0" t="0" r="r" b="b"/>
            <a:pathLst>
              <a:path w="71755" h="428625">
                <a:moveTo>
                  <a:pt x="0" y="428625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91" name="object 44"/>
          <p:cNvSpPr>
            <a:spLocks/>
          </p:cNvSpPr>
          <p:nvPr/>
        </p:nvSpPr>
        <p:spPr bwMode="auto">
          <a:xfrm>
            <a:off x="1958975" y="1530350"/>
            <a:ext cx="441325" cy="654050"/>
          </a:xfrm>
          <a:custGeom>
            <a:avLst/>
            <a:gdLst/>
            <a:ahLst/>
            <a:cxnLst>
              <a:cxn ang="0">
                <a:pos x="440880" y="655193"/>
              </a:cxn>
              <a:cxn ang="0">
                <a:pos x="0" y="0"/>
              </a:cxn>
            </a:cxnLst>
            <a:rect l="0" t="0" r="r" b="b"/>
            <a:pathLst>
              <a:path w="441325" h="655319">
                <a:moveTo>
                  <a:pt x="440880" y="655193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92" name="object 45"/>
          <p:cNvSpPr>
            <a:spLocks/>
          </p:cNvSpPr>
          <p:nvPr/>
        </p:nvSpPr>
        <p:spPr bwMode="auto">
          <a:xfrm>
            <a:off x="2000250" y="1428750"/>
            <a:ext cx="428625" cy="71438"/>
          </a:xfrm>
          <a:custGeom>
            <a:avLst/>
            <a:gdLst/>
            <a:ahLst/>
            <a:cxnLst>
              <a:cxn ang="0">
                <a:pos x="428625" y="71437"/>
              </a:cxn>
              <a:cxn ang="0">
                <a:pos x="0" y="0"/>
              </a:cxn>
            </a:cxnLst>
            <a:rect l="0" t="0" r="r" b="b"/>
            <a:pathLst>
              <a:path w="428625" h="71755">
                <a:moveTo>
                  <a:pt x="428625" y="7143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93" name="object 46"/>
          <p:cNvSpPr>
            <a:spLocks/>
          </p:cNvSpPr>
          <p:nvPr/>
        </p:nvSpPr>
        <p:spPr bwMode="auto">
          <a:xfrm>
            <a:off x="1887538" y="1601788"/>
            <a:ext cx="58420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583755" y="0"/>
              </a:cxn>
            </a:cxnLst>
            <a:rect l="0" t="0" r="r" b="b"/>
            <a:pathLst>
              <a:path w="584200" h="441325">
                <a:moveTo>
                  <a:pt x="0" y="440880"/>
                </a:moveTo>
                <a:lnTo>
                  <a:pt x="583755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94" name="object 47"/>
          <p:cNvSpPr>
            <a:spLocks/>
          </p:cNvSpPr>
          <p:nvPr/>
        </p:nvSpPr>
        <p:spPr bwMode="auto">
          <a:xfrm>
            <a:off x="1887538" y="2244725"/>
            <a:ext cx="469900" cy="41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0471" y="41846"/>
              </a:cxn>
            </a:cxnLst>
            <a:rect l="0" t="0" r="r" b="b"/>
            <a:pathLst>
              <a:path w="470535" h="41910">
                <a:moveTo>
                  <a:pt x="0" y="0"/>
                </a:moveTo>
                <a:lnTo>
                  <a:pt x="470471" y="41846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95" name="object 48"/>
          <p:cNvSpPr>
            <a:spLocks/>
          </p:cNvSpPr>
          <p:nvPr/>
        </p:nvSpPr>
        <p:spPr bwMode="auto">
          <a:xfrm>
            <a:off x="2673350" y="1601788"/>
            <a:ext cx="727075" cy="155575"/>
          </a:xfrm>
          <a:custGeom>
            <a:avLst/>
            <a:gdLst/>
            <a:ahLst/>
            <a:cxnLst>
              <a:cxn ang="0">
                <a:pos x="726630" y="155130"/>
              </a:cxn>
              <a:cxn ang="0">
                <a:pos x="0" y="0"/>
              </a:cxn>
            </a:cxnLst>
            <a:rect l="0" t="0" r="r" b="b"/>
            <a:pathLst>
              <a:path w="727075" h="155575">
                <a:moveTo>
                  <a:pt x="726630" y="15513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96" name="object 49"/>
          <p:cNvSpPr>
            <a:spLocks/>
          </p:cNvSpPr>
          <p:nvPr/>
        </p:nvSpPr>
        <p:spPr bwMode="auto">
          <a:xfrm>
            <a:off x="2500313" y="1643063"/>
            <a:ext cx="71437" cy="500062"/>
          </a:xfrm>
          <a:custGeom>
            <a:avLst/>
            <a:gdLst/>
            <a:ahLst/>
            <a:cxnLst>
              <a:cxn ang="0">
                <a:pos x="0" y="500062"/>
              </a:cxn>
              <a:cxn ang="0">
                <a:pos x="71437" y="0"/>
              </a:cxn>
            </a:cxnLst>
            <a:rect l="0" t="0" r="r" b="b"/>
            <a:pathLst>
              <a:path w="71755" h="500380">
                <a:moveTo>
                  <a:pt x="0" y="500062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97" name="object 50"/>
          <p:cNvSpPr>
            <a:spLocks/>
          </p:cNvSpPr>
          <p:nvPr/>
        </p:nvSpPr>
        <p:spPr bwMode="auto">
          <a:xfrm>
            <a:off x="2643188" y="1958975"/>
            <a:ext cx="755650" cy="327025"/>
          </a:xfrm>
          <a:custGeom>
            <a:avLst/>
            <a:gdLst/>
            <a:ahLst/>
            <a:cxnLst>
              <a:cxn ang="0">
                <a:pos x="0" y="327596"/>
              </a:cxn>
              <a:cxn ang="0">
                <a:pos x="756221" y="0"/>
              </a:cxn>
            </a:cxnLst>
            <a:rect l="0" t="0" r="r" b="b"/>
            <a:pathLst>
              <a:path w="756285" h="327660">
                <a:moveTo>
                  <a:pt x="0" y="327596"/>
                </a:moveTo>
                <a:lnTo>
                  <a:pt x="756221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98" name="object 51"/>
          <p:cNvSpPr>
            <a:spLocks/>
          </p:cNvSpPr>
          <p:nvPr/>
        </p:nvSpPr>
        <p:spPr bwMode="auto">
          <a:xfrm>
            <a:off x="3602038" y="1387475"/>
            <a:ext cx="441325" cy="368300"/>
          </a:xfrm>
          <a:custGeom>
            <a:avLst/>
            <a:gdLst/>
            <a:ahLst/>
            <a:cxnLst>
              <a:cxn ang="0">
                <a:pos x="0" y="369442"/>
              </a:cxn>
              <a:cxn ang="0">
                <a:pos x="440880" y="0"/>
              </a:cxn>
            </a:cxnLst>
            <a:rect l="0" t="0" r="r" b="b"/>
            <a:pathLst>
              <a:path w="441325" h="369569">
                <a:moveTo>
                  <a:pt x="0" y="369442"/>
                </a:moveTo>
                <a:lnTo>
                  <a:pt x="44088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99" name="object 52"/>
          <p:cNvSpPr>
            <a:spLocks/>
          </p:cNvSpPr>
          <p:nvPr/>
        </p:nvSpPr>
        <p:spPr bwMode="auto">
          <a:xfrm>
            <a:off x="3643313" y="1785938"/>
            <a:ext cx="857250" cy="71437"/>
          </a:xfrm>
          <a:custGeom>
            <a:avLst/>
            <a:gdLst/>
            <a:ahLst/>
            <a:cxnLst>
              <a:cxn ang="0">
                <a:pos x="0" y="71437"/>
              </a:cxn>
              <a:cxn ang="0">
                <a:pos x="857250" y="0"/>
              </a:cxn>
            </a:cxnLst>
            <a:rect l="0" t="0" r="r" b="b"/>
            <a:pathLst>
              <a:path w="857250" h="71755">
                <a:moveTo>
                  <a:pt x="0" y="71437"/>
                </a:moveTo>
                <a:lnTo>
                  <a:pt x="85725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00" name="object 53"/>
          <p:cNvSpPr>
            <a:spLocks/>
          </p:cNvSpPr>
          <p:nvPr/>
        </p:nvSpPr>
        <p:spPr bwMode="auto">
          <a:xfrm>
            <a:off x="4143375" y="1428750"/>
            <a:ext cx="0" cy="857250"/>
          </a:xfrm>
          <a:custGeom>
            <a:avLst/>
            <a:gdLst/>
            <a:ahLst/>
            <a:cxnLst>
              <a:cxn ang="0">
                <a:pos x="0" y="857250"/>
              </a:cxn>
              <a:cxn ang="0">
                <a:pos x="0" y="0"/>
              </a:cxn>
            </a:cxnLst>
            <a:rect l="0" t="0" r="r" b="b"/>
            <a:pathLst>
              <a:path h="857250">
                <a:moveTo>
                  <a:pt x="0" y="85725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01" name="object 54"/>
          <p:cNvSpPr>
            <a:spLocks/>
          </p:cNvSpPr>
          <p:nvPr/>
        </p:nvSpPr>
        <p:spPr bwMode="auto">
          <a:xfrm>
            <a:off x="4244975" y="1387475"/>
            <a:ext cx="298450" cy="298450"/>
          </a:xfrm>
          <a:custGeom>
            <a:avLst/>
            <a:gdLst/>
            <a:ahLst/>
            <a:cxnLst>
              <a:cxn ang="0">
                <a:pos x="298005" y="298005"/>
              </a:cxn>
              <a:cxn ang="0">
                <a:pos x="0" y="0"/>
              </a:cxn>
            </a:cxnLst>
            <a:rect l="0" t="0" r="r" b="b"/>
            <a:pathLst>
              <a:path w="298450" h="298450">
                <a:moveTo>
                  <a:pt x="298005" y="298005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02" name="object 55"/>
          <p:cNvSpPr>
            <a:spLocks/>
          </p:cNvSpPr>
          <p:nvPr/>
        </p:nvSpPr>
        <p:spPr bwMode="auto">
          <a:xfrm>
            <a:off x="4244975" y="1887538"/>
            <a:ext cx="29845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298005" y="0"/>
              </a:cxn>
            </a:cxnLst>
            <a:rect l="0" t="0" r="r" b="b"/>
            <a:pathLst>
              <a:path w="298450" h="441325">
                <a:moveTo>
                  <a:pt x="0" y="440880"/>
                </a:moveTo>
                <a:lnTo>
                  <a:pt x="298005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03" name="object 56"/>
          <p:cNvSpPr>
            <a:spLocks/>
          </p:cNvSpPr>
          <p:nvPr/>
        </p:nvSpPr>
        <p:spPr bwMode="auto">
          <a:xfrm>
            <a:off x="1244600" y="1887538"/>
            <a:ext cx="398463" cy="255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9034" y="256159"/>
              </a:cxn>
            </a:cxnLst>
            <a:rect l="0" t="0" r="r" b="b"/>
            <a:pathLst>
              <a:path w="399414" h="256539">
                <a:moveTo>
                  <a:pt x="0" y="0"/>
                </a:moveTo>
                <a:lnTo>
                  <a:pt x="399034" y="256159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04" name="object 57"/>
          <p:cNvSpPr>
            <a:spLocks/>
          </p:cNvSpPr>
          <p:nvPr/>
        </p:nvSpPr>
        <p:spPr bwMode="auto">
          <a:xfrm>
            <a:off x="1138238" y="1111250"/>
            <a:ext cx="2363787" cy="614363"/>
          </a:xfrm>
          <a:custGeom>
            <a:avLst/>
            <a:gdLst/>
            <a:ahLst/>
            <a:cxnLst>
              <a:cxn ang="0">
                <a:pos x="0" y="533615"/>
              </a:cxn>
              <a:cxn ang="0">
                <a:pos x="18553" y="494502"/>
              </a:cxn>
              <a:cxn ang="0">
                <a:pos x="37521" y="455611"/>
              </a:cxn>
              <a:cxn ang="0">
                <a:pos x="57320" y="417164"/>
              </a:cxn>
              <a:cxn ang="0">
                <a:pos x="78364" y="379384"/>
              </a:cxn>
              <a:cxn ang="0">
                <a:pos x="101069" y="342493"/>
              </a:cxn>
              <a:cxn ang="0">
                <a:pos x="125848" y="306714"/>
              </a:cxn>
              <a:cxn ang="0">
                <a:pos x="153117" y="272268"/>
              </a:cxn>
              <a:cxn ang="0">
                <a:pos x="183291" y="239378"/>
              </a:cxn>
              <a:cxn ang="0">
                <a:pos x="216785" y="208267"/>
              </a:cxn>
              <a:cxn ang="0">
                <a:pos x="254014" y="179155"/>
              </a:cxn>
              <a:cxn ang="0">
                <a:pos x="295393" y="152267"/>
              </a:cxn>
              <a:cxn ang="0">
                <a:pos x="341336" y="127823"/>
              </a:cxn>
              <a:cxn ang="0">
                <a:pos x="392259" y="106046"/>
              </a:cxn>
              <a:cxn ang="0">
                <a:pos x="448576" y="87159"/>
              </a:cxn>
              <a:cxn ang="0">
                <a:pos x="524232" y="67674"/>
              </a:cxn>
              <a:cxn ang="0">
                <a:pos x="566634" y="58579"/>
              </a:cxn>
              <a:cxn ang="0">
                <a:pos x="611720" y="49974"/>
              </a:cxn>
              <a:cxn ang="0">
                <a:pos x="659217" y="41901"/>
              </a:cxn>
              <a:cxn ang="0">
                <a:pos x="708852" y="34405"/>
              </a:cxn>
              <a:cxn ang="0">
                <a:pos x="760351" y="27528"/>
              </a:cxn>
              <a:cxn ang="0">
                <a:pos x="813442" y="21314"/>
              </a:cxn>
              <a:cxn ang="0">
                <a:pos x="867850" y="15805"/>
              </a:cxn>
              <a:cxn ang="0">
                <a:pos x="923303" y="11046"/>
              </a:cxn>
              <a:cxn ang="0">
                <a:pos x="979527" y="7079"/>
              </a:cxn>
              <a:cxn ang="0">
                <a:pos x="1036250" y="3947"/>
              </a:cxn>
              <a:cxn ang="0">
                <a:pos x="1093197" y="1695"/>
              </a:cxn>
              <a:cxn ang="0">
                <a:pos x="1150095" y="364"/>
              </a:cxn>
              <a:cxn ang="0">
                <a:pos x="1206671" y="0"/>
              </a:cxn>
              <a:cxn ang="0">
                <a:pos x="1262652" y="643"/>
              </a:cxn>
              <a:cxn ang="0">
                <a:pos x="1317764" y="2339"/>
              </a:cxn>
              <a:cxn ang="0">
                <a:pos x="1371734" y="5129"/>
              </a:cxn>
              <a:cxn ang="0">
                <a:pos x="1424290" y="9059"/>
              </a:cxn>
              <a:cxn ang="0">
                <a:pos x="1475156" y="14169"/>
              </a:cxn>
              <a:cxn ang="0">
                <a:pos x="1524061" y="20505"/>
              </a:cxn>
              <a:cxn ang="0">
                <a:pos x="1570730" y="28109"/>
              </a:cxn>
              <a:cxn ang="0">
                <a:pos x="1614891" y="37024"/>
              </a:cxn>
              <a:cxn ang="0">
                <a:pos x="1656270" y="47294"/>
              </a:cxn>
              <a:cxn ang="0">
                <a:pos x="1705645" y="62379"/>
              </a:cxn>
              <a:cxn ang="0">
                <a:pos x="1753051" y="79849"/>
              </a:cxn>
              <a:cxn ang="0">
                <a:pos x="1798596" y="99571"/>
              </a:cxn>
              <a:cxn ang="0">
                <a:pos x="1842391" y="121413"/>
              </a:cxn>
              <a:cxn ang="0">
                <a:pos x="1884544" y="145242"/>
              </a:cxn>
              <a:cxn ang="0">
                <a:pos x="1925166" y="170927"/>
              </a:cxn>
              <a:cxn ang="0">
                <a:pos x="1964365" y="198333"/>
              </a:cxn>
              <a:cxn ang="0">
                <a:pos x="2002251" y="227330"/>
              </a:cxn>
              <a:cxn ang="0">
                <a:pos x="2038934" y="257784"/>
              </a:cxn>
              <a:cxn ang="0">
                <a:pos x="2074522" y="289563"/>
              </a:cxn>
              <a:cxn ang="0">
                <a:pos x="2109126" y="322534"/>
              </a:cxn>
              <a:cxn ang="0">
                <a:pos x="2142855" y="356565"/>
              </a:cxn>
              <a:cxn ang="0">
                <a:pos x="2175817" y="391524"/>
              </a:cxn>
              <a:cxn ang="0">
                <a:pos x="2208123" y="427278"/>
              </a:cxn>
              <a:cxn ang="0">
                <a:pos x="2239882" y="463694"/>
              </a:cxn>
              <a:cxn ang="0">
                <a:pos x="2271203" y="500640"/>
              </a:cxn>
              <a:cxn ang="0">
                <a:pos x="2302196" y="537983"/>
              </a:cxn>
              <a:cxn ang="0">
                <a:pos x="2332970" y="575592"/>
              </a:cxn>
              <a:cxn ang="0">
                <a:pos x="2363635" y="613333"/>
              </a:cxn>
            </a:cxnLst>
            <a:rect l="0" t="0" r="r" b="b"/>
            <a:pathLst>
              <a:path w="2364104" h="613410">
                <a:moveTo>
                  <a:pt x="0" y="533615"/>
                </a:moveTo>
                <a:lnTo>
                  <a:pt x="18553" y="494502"/>
                </a:lnTo>
                <a:lnTo>
                  <a:pt x="37521" y="455611"/>
                </a:lnTo>
                <a:lnTo>
                  <a:pt x="57320" y="417164"/>
                </a:lnTo>
                <a:lnTo>
                  <a:pt x="78364" y="379384"/>
                </a:lnTo>
                <a:lnTo>
                  <a:pt x="101069" y="342493"/>
                </a:lnTo>
                <a:lnTo>
                  <a:pt x="125848" y="306714"/>
                </a:lnTo>
                <a:lnTo>
                  <a:pt x="153117" y="272268"/>
                </a:lnTo>
                <a:lnTo>
                  <a:pt x="183291" y="239378"/>
                </a:lnTo>
                <a:lnTo>
                  <a:pt x="216785" y="208267"/>
                </a:lnTo>
                <a:lnTo>
                  <a:pt x="254014" y="179155"/>
                </a:lnTo>
                <a:lnTo>
                  <a:pt x="295393" y="152267"/>
                </a:lnTo>
                <a:lnTo>
                  <a:pt x="341336" y="127823"/>
                </a:lnTo>
                <a:lnTo>
                  <a:pt x="392259" y="106046"/>
                </a:lnTo>
                <a:lnTo>
                  <a:pt x="448576" y="87159"/>
                </a:lnTo>
                <a:lnTo>
                  <a:pt x="524232" y="67674"/>
                </a:lnTo>
                <a:lnTo>
                  <a:pt x="566634" y="58579"/>
                </a:lnTo>
                <a:lnTo>
                  <a:pt x="611720" y="49974"/>
                </a:lnTo>
                <a:lnTo>
                  <a:pt x="659217" y="41901"/>
                </a:lnTo>
                <a:lnTo>
                  <a:pt x="708852" y="34405"/>
                </a:lnTo>
                <a:lnTo>
                  <a:pt x="760351" y="27528"/>
                </a:lnTo>
                <a:lnTo>
                  <a:pt x="813442" y="21314"/>
                </a:lnTo>
                <a:lnTo>
                  <a:pt x="867850" y="15805"/>
                </a:lnTo>
                <a:lnTo>
                  <a:pt x="923303" y="11046"/>
                </a:lnTo>
                <a:lnTo>
                  <a:pt x="979527" y="7079"/>
                </a:lnTo>
                <a:lnTo>
                  <a:pt x="1036250" y="3947"/>
                </a:lnTo>
                <a:lnTo>
                  <a:pt x="1093197" y="1695"/>
                </a:lnTo>
                <a:lnTo>
                  <a:pt x="1150095" y="364"/>
                </a:lnTo>
                <a:lnTo>
                  <a:pt x="1206671" y="0"/>
                </a:lnTo>
                <a:lnTo>
                  <a:pt x="1262652" y="643"/>
                </a:lnTo>
                <a:lnTo>
                  <a:pt x="1317764" y="2339"/>
                </a:lnTo>
                <a:lnTo>
                  <a:pt x="1371734" y="5129"/>
                </a:lnTo>
                <a:lnTo>
                  <a:pt x="1424290" y="9059"/>
                </a:lnTo>
                <a:lnTo>
                  <a:pt x="1475156" y="14169"/>
                </a:lnTo>
                <a:lnTo>
                  <a:pt x="1524061" y="20505"/>
                </a:lnTo>
                <a:lnTo>
                  <a:pt x="1570730" y="28109"/>
                </a:lnTo>
                <a:lnTo>
                  <a:pt x="1614891" y="37024"/>
                </a:lnTo>
                <a:lnTo>
                  <a:pt x="1656270" y="47294"/>
                </a:lnTo>
                <a:lnTo>
                  <a:pt x="1705645" y="62379"/>
                </a:lnTo>
                <a:lnTo>
                  <a:pt x="1753051" y="79849"/>
                </a:lnTo>
                <a:lnTo>
                  <a:pt x="1798596" y="99571"/>
                </a:lnTo>
                <a:lnTo>
                  <a:pt x="1842391" y="121413"/>
                </a:lnTo>
                <a:lnTo>
                  <a:pt x="1884544" y="145242"/>
                </a:lnTo>
                <a:lnTo>
                  <a:pt x="1925166" y="170927"/>
                </a:lnTo>
                <a:lnTo>
                  <a:pt x="1964365" y="198333"/>
                </a:lnTo>
                <a:lnTo>
                  <a:pt x="2002251" y="227330"/>
                </a:lnTo>
                <a:lnTo>
                  <a:pt x="2038934" y="257784"/>
                </a:lnTo>
                <a:lnTo>
                  <a:pt x="2074522" y="289563"/>
                </a:lnTo>
                <a:lnTo>
                  <a:pt x="2109126" y="322534"/>
                </a:lnTo>
                <a:lnTo>
                  <a:pt x="2142855" y="356565"/>
                </a:lnTo>
                <a:lnTo>
                  <a:pt x="2175817" y="391524"/>
                </a:lnTo>
                <a:lnTo>
                  <a:pt x="2208123" y="427278"/>
                </a:lnTo>
                <a:lnTo>
                  <a:pt x="2239882" y="463694"/>
                </a:lnTo>
                <a:lnTo>
                  <a:pt x="2271203" y="500640"/>
                </a:lnTo>
                <a:lnTo>
                  <a:pt x="2302196" y="537983"/>
                </a:lnTo>
                <a:lnTo>
                  <a:pt x="2332970" y="575592"/>
                </a:lnTo>
                <a:lnTo>
                  <a:pt x="2363635" y="613333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05" name="object 58"/>
          <p:cNvSpPr>
            <a:spLocks noChangeArrowheads="1"/>
          </p:cNvSpPr>
          <p:nvPr/>
        </p:nvSpPr>
        <p:spPr bwMode="auto">
          <a:xfrm>
            <a:off x="1000125" y="1643063"/>
            <a:ext cx="285750" cy="28575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06" name="object 59"/>
          <p:cNvSpPr>
            <a:spLocks/>
          </p:cNvSpPr>
          <p:nvPr/>
        </p:nvSpPr>
        <p:spPr bwMode="auto">
          <a:xfrm>
            <a:off x="1000125" y="16430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07" name="object 60"/>
          <p:cNvSpPr>
            <a:spLocks noChangeArrowheads="1"/>
          </p:cNvSpPr>
          <p:nvPr/>
        </p:nvSpPr>
        <p:spPr bwMode="auto">
          <a:xfrm>
            <a:off x="1643063" y="2000250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08" name="object 61"/>
          <p:cNvSpPr>
            <a:spLocks/>
          </p:cNvSpPr>
          <p:nvPr/>
        </p:nvSpPr>
        <p:spPr bwMode="auto">
          <a:xfrm>
            <a:off x="1643063" y="20002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09" name="object 62"/>
          <p:cNvSpPr>
            <a:spLocks noChangeArrowheads="1"/>
          </p:cNvSpPr>
          <p:nvPr/>
        </p:nvSpPr>
        <p:spPr bwMode="auto">
          <a:xfrm>
            <a:off x="1714500" y="1285875"/>
            <a:ext cx="285750" cy="28575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10" name="object 63"/>
          <p:cNvSpPr>
            <a:spLocks/>
          </p:cNvSpPr>
          <p:nvPr/>
        </p:nvSpPr>
        <p:spPr bwMode="auto">
          <a:xfrm>
            <a:off x="1714500" y="128587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11" name="object 64"/>
          <p:cNvSpPr>
            <a:spLocks noChangeArrowheads="1"/>
          </p:cNvSpPr>
          <p:nvPr/>
        </p:nvSpPr>
        <p:spPr bwMode="auto">
          <a:xfrm>
            <a:off x="2357438" y="2143125"/>
            <a:ext cx="285750" cy="28575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12" name="object 65"/>
          <p:cNvSpPr>
            <a:spLocks/>
          </p:cNvSpPr>
          <p:nvPr/>
        </p:nvSpPr>
        <p:spPr bwMode="auto">
          <a:xfrm>
            <a:off x="2357438" y="214312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13" name="object 66"/>
          <p:cNvSpPr>
            <a:spLocks noChangeArrowheads="1"/>
          </p:cNvSpPr>
          <p:nvPr/>
        </p:nvSpPr>
        <p:spPr bwMode="auto">
          <a:xfrm>
            <a:off x="2428875" y="1357313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14" name="object 67"/>
          <p:cNvSpPr>
            <a:spLocks/>
          </p:cNvSpPr>
          <p:nvPr/>
        </p:nvSpPr>
        <p:spPr bwMode="auto">
          <a:xfrm>
            <a:off x="2428875" y="13573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15" name="object 68"/>
          <p:cNvSpPr>
            <a:spLocks noChangeArrowheads="1"/>
          </p:cNvSpPr>
          <p:nvPr/>
        </p:nvSpPr>
        <p:spPr bwMode="auto">
          <a:xfrm>
            <a:off x="3357563" y="1714500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16" name="object 69"/>
          <p:cNvSpPr>
            <a:spLocks/>
          </p:cNvSpPr>
          <p:nvPr/>
        </p:nvSpPr>
        <p:spPr bwMode="auto">
          <a:xfrm>
            <a:off x="3357563" y="17145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17" name="object 70"/>
          <p:cNvSpPr>
            <a:spLocks noChangeArrowheads="1"/>
          </p:cNvSpPr>
          <p:nvPr/>
        </p:nvSpPr>
        <p:spPr bwMode="auto">
          <a:xfrm>
            <a:off x="4000500" y="1143000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18" name="object 71"/>
          <p:cNvSpPr>
            <a:spLocks/>
          </p:cNvSpPr>
          <p:nvPr/>
        </p:nvSpPr>
        <p:spPr bwMode="auto">
          <a:xfrm>
            <a:off x="4000500" y="11430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19" name="object 72"/>
          <p:cNvSpPr>
            <a:spLocks noChangeArrowheads="1"/>
          </p:cNvSpPr>
          <p:nvPr/>
        </p:nvSpPr>
        <p:spPr bwMode="auto">
          <a:xfrm>
            <a:off x="4000500" y="2286000"/>
            <a:ext cx="285750" cy="285750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20" name="object 73"/>
          <p:cNvSpPr>
            <a:spLocks/>
          </p:cNvSpPr>
          <p:nvPr/>
        </p:nvSpPr>
        <p:spPr bwMode="auto">
          <a:xfrm>
            <a:off x="4000500" y="22860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21" name="object 74"/>
          <p:cNvSpPr>
            <a:spLocks noChangeArrowheads="1"/>
          </p:cNvSpPr>
          <p:nvPr/>
        </p:nvSpPr>
        <p:spPr bwMode="auto">
          <a:xfrm>
            <a:off x="4500563" y="1643063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22" name="object 75"/>
          <p:cNvSpPr>
            <a:spLocks/>
          </p:cNvSpPr>
          <p:nvPr/>
        </p:nvSpPr>
        <p:spPr bwMode="auto">
          <a:xfrm>
            <a:off x="4500563" y="16430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23" name="object 76"/>
          <p:cNvSpPr>
            <a:spLocks/>
          </p:cNvSpPr>
          <p:nvPr/>
        </p:nvSpPr>
        <p:spPr bwMode="auto">
          <a:xfrm>
            <a:off x="1244600" y="1428750"/>
            <a:ext cx="469900" cy="257175"/>
          </a:xfrm>
          <a:custGeom>
            <a:avLst/>
            <a:gdLst/>
            <a:ahLst/>
            <a:cxnLst>
              <a:cxn ang="0">
                <a:pos x="0" y="256159"/>
              </a:cxn>
              <a:cxn ang="0">
                <a:pos x="470471" y="0"/>
              </a:cxn>
            </a:cxnLst>
            <a:rect l="0" t="0" r="r" b="b"/>
            <a:pathLst>
              <a:path w="470535" h="256539">
                <a:moveTo>
                  <a:pt x="0" y="256159"/>
                </a:moveTo>
                <a:lnTo>
                  <a:pt x="470471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24" name="object 77"/>
          <p:cNvSpPr>
            <a:spLocks/>
          </p:cNvSpPr>
          <p:nvPr/>
        </p:nvSpPr>
        <p:spPr bwMode="auto">
          <a:xfrm>
            <a:off x="1785938" y="1571625"/>
            <a:ext cx="71437" cy="428625"/>
          </a:xfrm>
          <a:custGeom>
            <a:avLst/>
            <a:gdLst/>
            <a:ahLst/>
            <a:cxnLst>
              <a:cxn ang="0">
                <a:pos x="0" y="428625"/>
              </a:cxn>
              <a:cxn ang="0">
                <a:pos x="71437" y="0"/>
              </a:cxn>
            </a:cxnLst>
            <a:rect l="0" t="0" r="r" b="b"/>
            <a:pathLst>
              <a:path w="71755" h="428625">
                <a:moveTo>
                  <a:pt x="0" y="428625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25" name="object 78"/>
          <p:cNvSpPr>
            <a:spLocks/>
          </p:cNvSpPr>
          <p:nvPr/>
        </p:nvSpPr>
        <p:spPr bwMode="auto">
          <a:xfrm>
            <a:off x="1958975" y="1530350"/>
            <a:ext cx="441325" cy="654050"/>
          </a:xfrm>
          <a:custGeom>
            <a:avLst/>
            <a:gdLst/>
            <a:ahLst/>
            <a:cxnLst>
              <a:cxn ang="0">
                <a:pos x="440880" y="655193"/>
              </a:cxn>
              <a:cxn ang="0">
                <a:pos x="0" y="0"/>
              </a:cxn>
            </a:cxnLst>
            <a:rect l="0" t="0" r="r" b="b"/>
            <a:pathLst>
              <a:path w="441325" h="655319">
                <a:moveTo>
                  <a:pt x="440880" y="655193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26" name="object 79"/>
          <p:cNvSpPr>
            <a:spLocks/>
          </p:cNvSpPr>
          <p:nvPr/>
        </p:nvSpPr>
        <p:spPr bwMode="auto">
          <a:xfrm>
            <a:off x="2000250" y="1428750"/>
            <a:ext cx="428625" cy="71438"/>
          </a:xfrm>
          <a:custGeom>
            <a:avLst/>
            <a:gdLst/>
            <a:ahLst/>
            <a:cxnLst>
              <a:cxn ang="0">
                <a:pos x="428625" y="71437"/>
              </a:cxn>
              <a:cxn ang="0">
                <a:pos x="0" y="0"/>
              </a:cxn>
            </a:cxnLst>
            <a:rect l="0" t="0" r="r" b="b"/>
            <a:pathLst>
              <a:path w="428625" h="71755">
                <a:moveTo>
                  <a:pt x="428625" y="7143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27" name="object 80"/>
          <p:cNvSpPr>
            <a:spLocks/>
          </p:cNvSpPr>
          <p:nvPr/>
        </p:nvSpPr>
        <p:spPr bwMode="auto">
          <a:xfrm>
            <a:off x="1887538" y="1601788"/>
            <a:ext cx="58420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583755" y="0"/>
              </a:cxn>
            </a:cxnLst>
            <a:rect l="0" t="0" r="r" b="b"/>
            <a:pathLst>
              <a:path w="584200" h="441325">
                <a:moveTo>
                  <a:pt x="0" y="440880"/>
                </a:moveTo>
                <a:lnTo>
                  <a:pt x="583755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28" name="object 81"/>
          <p:cNvSpPr>
            <a:spLocks/>
          </p:cNvSpPr>
          <p:nvPr/>
        </p:nvSpPr>
        <p:spPr bwMode="auto">
          <a:xfrm>
            <a:off x="1887538" y="2244725"/>
            <a:ext cx="469900" cy="41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0471" y="41846"/>
              </a:cxn>
            </a:cxnLst>
            <a:rect l="0" t="0" r="r" b="b"/>
            <a:pathLst>
              <a:path w="470535" h="41910">
                <a:moveTo>
                  <a:pt x="0" y="0"/>
                </a:moveTo>
                <a:lnTo>
                  <a:pt x="470471" y="41846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29" name="object 82"/>
          <p:cNvSpPr>
            <a:spLocks/>
          </p:cNvSpPr>
          <p:nvPr/>
        </p:nvSpPr>
        <p:spPr bwMode="auto">
          <a:xfrm>
            <a:off x="2673350" y="1601788"/>
            <a:ext cx="727075" cy="155575"/>
          </a:xfrm>
          <a:custGeom>
            <a:avLst/>
            <a:gdLst/>
            <a:ahLst/>
            <a:cxnLst>
              <a:cxn ang="0">
                <a:pos x="726630" y="155130"/>
              </a:cxn>
              <a:cxn ang="0">
                <a:pos x="0" y="0"/>
              </a:cxn>
            </a:cxnLst>
            <a:rect l="0" t="0" r="r" b="b"/>
            <a:pathLst>
              <a:path w="727075" h="155575">
                <a:moveTo>
                  <a:pt x="726630" y="15513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30" name="object 83"/>
          <p:cNvSpPr>
            <a:spLocks/>
          </p:cNvSpPr>
          <p:nvPr/>
        </p:nvSpPr>
        <p:spPr bwMode="auto">
          <a:xfrm>
            <a:off x="2500313" y="1643063"/>
            <a:ext cx="71437" cy="500062"/>
          </a:xfrm>
          <a:custGeom>
            <a:avLst/>
            <a:gdLst/>
            <a:ahLst/>
            <a:cxnLst>
              <a:cxn ang="0">
                <a:pos x="0" y="500062"/>
              </a:cxn>
              <a:cxn ang="0">
                <a:pos x="71437" y="0"/>
              </a:cxn>
            </a:cxnLst>
            <a:rect l="0" t="0" r="r" b="b"/>
            <a:pathLst>
              <a:path w="71755" h="500380">
                <a:moveTo>
                  <a:pt x="0" y="500062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31" name="object 84"/>
          <p:cNvSpPr>
            <a:spLocks/>
          </p:cNvSpPr>
          <p:nvPr/>
        </p:nvSpPr>
        <p:spPr bwMode="auto">
          <a:xfrm>
            <a:off x="2643188" y="1958975"/>
            <a:ext cx="755650" cy="327025"/>
          </a:xfrm>
          <a:custGeom>
            <a:avLst/>
            <a:gdLst/>
            <a:ahLst/>
            <a:cxnLst>
              <a:cxn ang="0">
                <a:pos x="0" y="327596"/>
              </a:cxn>
              <a:cxn ang="0">
                <a:pos x="756221" y="0"/>
              </a:cxn>
            </a:cxnLst>
            <a:rect l="0" t="0" r="r" b="b"/>
            <a:pathLst>
              <a:path w="756285" h="327660">
                <a:moveTo>
                  <a:pt x="0" y="327596"/>
                </a:moveTo>
                <a:lnTo>
                  <a:pt x="756221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32" name="object 85"/>
          <p:cNvSpPr>
            <a:spLocks/>
          </p:cNvSpPr>
          <p:nvPr/>
        </p:nvSpPr>
        <p:spPr bwMode="auto">
          <a:xfrm>
            <a:off x="3602038" y="1387475"/>
            <a:ext cx="441325" cy="368300"/>
          </a:xfrm>
          <a:custGeom>
            <a:avLst/>
            <a:gdLst/>
            <a:ahLst/>
            <a:cxnLst>
              <a:cxn ang="0">
                <a:pos x="0" y="369442"/>
              </a:cxn>
              <a:cxn ang="0">
                <a:pos x="440880" y="0"/>
              </a:cxn>
            </a:cxnLst>
            <a:rect l="0" t="0" r="r" b="b"/>
            <a:pathLst>
              <a:path w="441325" h="369569">
                <a:moveTo>
                  <a:pt x="0" y="369442"/>
                </a:moveTo>
                <a:lnTo>
                  <a:pt x="44088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33" name="object 86"/>
          <p:cNvSpPr>
            <a:spLocks/>
          </p:cNvSpPr>
          <p:nvPr/>
        </p:nvSpPr>
        <p:spPr bwMode="auto">
          <a:xfrm>
            <a:off x="3643313" y="1785938"/>
            <a:ext cx="857250" cy="71437"/>
          </a:xfrm>
          <a:custGeom>
            <a:avLst/>
            <a:gdLst/>
            <a:ahLst/>
            <a:cxnLst>
              <a:cxn ang="0">
                <a:pos x="0" y="71437"/>
              </a:cxn>
              <a:cxn ang="0">
                <a:pos x="857250" y="0"/>
              </a:cxn>
            </a:cxnLst>
            <a:rect l="0" t="0" r="r" b="b"/>
            <a:pathLst>
              <a:path w="857250" h="71755">
                <a:moveTo>
                  <a:pt x="0" y="71437"/>
                </a:moveTo>
                <a:lnTo>
                  <a:pt x="85725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34" name="object 87"/>
          <p:cNvSpPr>
            <a:spLocks/>
          </p:cNvSpPr>
          <p:nvPr/>
        </p:nvSpPr>
        <p:spPr bwMode="auto">
          <a:xfrm>
            <a:off x="4143375" y="1428750"/>
            <a:ext cx="0" cy="857250"/>
          </a:xfrm>
          <a:custGeom>
            <a:avLst/>
            <a:gdLst/>
            <a:ahLst/>
            <a:cxnLst>
              <a:cxn ang="0">
                <a:pos x="0" y="857250"/>
              </a:cxn>
              <a:cxn ang="0">
                <a:pos x="0" y="0"/>
              </a:cxn>
            </a:cxnLst>
            <a:rect l="0" t="0" r="r" b="b"/>
            <a:pathLst>
              <a:path h="857250">
                <a:moveTo>
                  <a:pt x="0" y="85725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35" name="object 88"/>
          <p:cNvSpPr>
            <a:spLocks/>
          </p:cNvSpPr>
          <p:nvPr/>
        </p:nvSpPr>
        <p:spPr bwMode="auto">
          <a:xfrm>
            <a:off x="4244975" y="1387475"/>
            <a:ext cx="298450" cy="298450"/>
          </a:xfrm>
          <a:custGeom>
            <a:avLst/>
            <a:gdLst/>
            <a:ahLst/>
            <a:cxnLst>
              <a:cxn ang="0">
                <a:pos x="298005" y="298005"/>
              </a:cxn>
              <a:cxn ang="0">
                <a:pos x="0" y="0"/>
              </a:cxn>
            </a:cxnLst>
            <a:rect l="0" t="0" r="r" b="b"/>
            <a:pathLst>
              <a:path w="298450" h="298450">
                <a:moveTo>
                  <a:pt x="298005" y="298005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36" name="object 89"/>
          <p:cNvSpPr>
            <a:spLocks/>
          </p:cNvSpPr>
          <p:nvPr/>
        </p:nvSpPr>
        <p:spPr bwMode="auto">
          <a:xfrm>
            <a:off x="4244975" y="1887538"/>
            <a:ext cx="29845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298005" y="0"/>
              </a:cxn>
            </a:cxnLst>
            <a:rect l="0" t="0" r="r" b="b"/>
            <a:pathLst>
              <a:path w="298450" h="441325">
                <a:moveTo>
                  <a:pt x="0" y="440880"/>
                </a:moveTo>
                <a:lnTo>
                  <a:pt x="298005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37" name="object 90"/>
          <p:cNvSpPr>
            <a:spLocks/>
          </p:cNvSpPr>
          <p:nvPr/>
        </p:nvSpPr>
        <p:spPr bwMode="auto">
          <a:xfrm>
            <a:off x="1244600" y="1887538"/>
            <a:ext cx="398463" cy="255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9034" y="256159"/>
              </a:cxn>
            </a:cxnLst>
            <a:rect l="0" t="0" r="r" b="b"/>
            <a:pathLst>
              <a:path w="399414" h="256539">
                <a:moveTo>
                  <a:pt x="0" y="0"/>
                </a:moveTo>
                <a:lnTo>
                  <a:pt x="399034" y="256159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38" name="object 91"/>
          <p:cNvSpPr>
            <a:spLocks/>
          </p:cNvSpPr>
          <p:nvPr/>
        </p:nvSpPr>
        <p:spPr bwMode="auto">
          <a:xfrm>
            <a:off x="1138238" y="1111250"/>
            <a:ext cx="2363787" cy="614363"/>
          </a:xfrm>
          <a:custGeom>
            <a:avLst/>
            <a:gdLst/>
            <a:ahLst/>
            <a:cxnLst>
              <a:cxn ang="0">
                <a:pos x="0" y="533615"/>
              </a:cxn>
              <a:cxn ang="0">
                <a:pos x="18553" y="494502"/>
              </a:cxn>
              <a:cxn ang="0">
                <a:pos x="37521" y="455611"/>
              </a:cxn>
              <a:cxn ang="0">
                <a:pos x="57320" y="417164"/>
              </a:cxn>
              <a:cxn ang="0">
                <a:pos x="78364" y="379384"/>
              </a:cxn>
              <a:cxn ang="0">
                <a:pos x="101069" y="342493"/>
              </a:cxn>
              <a:cxn ang="0">
                <a:pos x="125848" y="306714"/>
              </a:cxn>
              <a:cxn ang="0">
                <a:pos x="153117" y="272268"/>
              </a:cxn>
              <a:cxn ang="0">
                <a:pos x="183291" y="239378"/>
              </a:cxn>
              <a:cxn ang="0">
                <a:pos x="216785" y="208267"/>
              </a:cxn>
              <a:cxn ang="0">
                <a:pos x="254014" y="179155"/>
              </a:cxn>
              <a:cxn ang="0">
                <a:pos x="295393" y="152267"/>
              </a:cxn>
              <a:cxn ang="0">
                <a:pos x="341336" y="127823"/>
              </a:cxn>
              <a:cxn ang="0">
                <a:pos x="392259" y="106046"/>
              </a:cxn>
              <a:cxn ang="0">
                <a:pos x="448576" y="87159"/>
              </a:cxn>
              <a:cxn ang="0">
                <a:pos x="524232" y="67674"/>
              </a:cxn>
              <a:cxn ang="0">
                <a:pos x="566634" y="58579"/>
              </a:cxn>
              <a:cxn ang="0">
                <a:pos x="611720" y="49974"/>
              </a:cxn>
              <a:cxn ang="0">
                <a:pos x="659217" y="41901"/>
              </a:cxn>
              <a:cxn ang="0">
                <a:pos x="708852" y="34405"/>
              </a:cxn>
              <a:cxn ang="0">
                <a:pos x="760351" y="27528"/>
              </a:cxn>
              <a:cxn ang="0">
                <a:pos x="813442" y="21314"/>
              </a:cxn>
              <a:cxn ang="0">
                <a:pos x="867850" y="15805"/>
              </a:cxn>
              <a:cxn ang="0">
                <a:pos x="923303" y="11046"/>
              </a:cxn>
              <a:cxn ang="0">
                <a:pos x="979527" y="7079"/>
              </a:cxn>
              <a:cxn ang="0">
                <a:pos x="1036250" y="3947"/>
              </a:cxn>
              <a:cxn ang="0">
                <a:pos x="1093197" y="1695"/>
              </a:cxn>
              <a:cxn ang="0">
                <a:pos x="1150095" y="364"/>
              </a:cxn>
              <a:cxn ang="0">
                <a:pos x="1206671" y="0"/>
              </a:cxn>
              <a:cxn ang="0">
                <a:pos x="1262652" y="643"/>
              </a:cxn>
              <a:cxn ang="0">
                <a:pos x="1317764" y="2339"/>
              </a:cxn>
              <a:cxn ang="0">
                <a:pos x="1371734" y="5129"/>
              </a:cxn>
              <a:cxn ang="0">
                <a:pos x="1424290" y="9059"/>
              </a:cxn>
              <a:cxn ang="0">
                <a:pos x="1475156" y="14169"/>
              </a:cxn>
              <a:cxn ang="0">
                <a:pos x="1524061" y="20505"/>
              </a:cxn>
              <a:cxn ang="0">
                <a:pos x="1570730" y="28109"/>
              </a:cxn>
              <a:cxn ang="0">
                <a:pos x="1614891" y="37024"/>
              </a:cxn>
              <a:cxn ang="0">
                <a:pos x="1656270" y="47294"/>
              </a:cxn>
              <a:cxn ang="0">
                <a:pos x="1705645" y="62379"/>
              </a:cxn>
              <a:cxn ang="0">
                <a:pos x="1753051" y="79849"/>
              </a:cxn>
              <a:cxn ang="0">
                <a:pos x="1798596" y="99571"/>
              </a:cxn>
              <a:cxn ang="0">
                <a:pos x="1842391" y="121413"/>
              </a:cxn>
              <a:cxn ang="0">
                <a:pos x="1884544" y="145242"/>
              </a:cxn>
              <a:cxn ang="0">
                <a:pos x="1925166" y="170927"/>
              </a:cxn>
              <a:cxn ang="0">
                <a:pos x="1964365" y="198333"/>
              </a:cxn>
              <a:cxn ang="0">
                <a:pos x="2002251" y="227330"/>
              </a:cxn>
              <a:cxn ang="0">
                <a:pos x="2038934" y="257784"/>
              </a:cxn>
              <a:cxn ang="0">
                <a:pos x="2074522" y="289563"/>
              </a:cxn>
              <a:cxn ang="0">
                <a:pos x="2109126" y="322534"/>
              </a:cxn>
              <a:cxn ang="0">
                <a:pos x="2142855" y="356565"/>
              </a:cxn>
              <a:cxn ang="0">
                <a:pos x="2175817" y="391524"/>
              </a:cxn>
              <a:cxn ang="0">
                <a:pos x="2208123" y="427278"/>
              </a:cxn>
              <a:cxn ang="0">
                <a:pos x="2239882" y="463694"/>
              </a:cxn>
              <a:cxn ang="0">
                <a:pos x="2271203" y="500640"/>
              </a:cxn>
              <a:cxn ang="0">
                <a:pos x="2302196" y="537983"/>
              </a:cxn>
              <a:cxn ang="0">
                <a:pos x="2332970" y="575592"/>
              </a:cxn>
              <a:cxn ang="0">
                <a:pos x="2363635" y="613333"/>
              </a:cxn>
            </a:cxnLst>
            <a:rect l="0" t="0" r="r" b="b"/>
            <a:pathLst>
              <a:path w="2364104" h="613410">
                <a:moveTo>
                  <a:pt x="0" y="533615"/>
                </a:moveTo>
                <a:lnTo>
                  <a:pt x="18553" y="494502"/>
                </a:lnTo>
                <a:lnTo>
                  <a:pt x="37521" y="455611"/>
                </a:lnTo>
                <a:lnTo>
                  <a:pt x="57320" y="417164"/>
                </a:lnTo>
                <a:lnTo>
                  <a:pt x="78364" y="379384"/>
                </a:lnTo>
                <a:lnTo>
                  <a:pt x="101069" y="342493"/>
                </a:lnTo>
                <a:lnTo>
                  <a:pt x="125848" y="306714"/>
                </a:lnTo>
                <a:lnTo>
                  <a:pt x="153117" y="272268"/>
                </a:lnTo>
                <a:lnTo>
                  <a:pt x="183291" y="239378"/>
                </a:lnTo>
                <a:lnTo>
                  <a:pt x="216785" y="208267"/>
                </a:lnTo>
                <a:lnTo>
                  <a:pt x="254014" y="179155"/>
                </a:lnTo>
                <a:lnTo>
                  <a:pt x="295393" y="152267"/>
                </a:lnTo>
                <a:lnTo>
                  <a:pt x="341336" y="127823"/>
                </a:lnTo>
                <a:lnTo>
                  <a:pt x="392259" y="106046"/>
                </a:lnTo>
                <a:lnTo>
                  <a:pt x="448576" y="87159"/>
                </a:lnTo>
                <a:lnTo>
                  <a:pt x="524232" y="67674"/>
                </a:lnTo>
                <a:lnTo>
                  <a:pt x="566634" y="58579"/>
                </a:lnTo>
                <a:lnTo>
                  <a:pt x="611720" y="49974"/>
                </a:lnTo>
                <a:lnTo>
                  <a:pt x="659217" y="41901"/>
                </a:lnTo>
                <a:lnTo>
                  <a:pt x="708852" y="34405"/>
                </a:lnTo>
                <a:lnTo>
                  <a:pt x="760351" y="27528"/>
                </a:lnTo>
                <a:lnTo>
                  <a:pt x="813442" y="21314"/>
                </a:lnTo>
                <a:lnTo>
                  <a:pt x="867850" y="15805"/>
                </a:lnTo>
                <a:lnTo>
                  <a:pt x="923303" y="11046"/>
                </a:lnTo>
                <a:lnTo>
                  <a:pt x="979527" y="7079"/>
                </a:lnTo>
                <a:lnTo>
                  <a:pt x="1036250" y="3947"/>
                </a:lnTo>
                <a:lnTo>
                  <a:pt x="1093197" y="1695"/>
                </a:lnTo>
                <a:lnTo>
                  <a:pt x="1150095" y="364"/>
                </a:lnTo>
                <a:lnTo>
                  <a:pt x="1206671" y="0"/>
                </a:lnTo>
                <a:lnTo>
                  <a:pt x="1262652" y="643"/>
                </a:lnTo>
                <a:lnTo>
                  <a:pt x="1317764" y="2339"/>
                </a:lnTo>
                <a:lnTo>
                  <a:pt x="1371734" y="5129"/>
                </a:lnTo>
                <a:lnTo>
                  <a:pt x="1424290" y="9059"/>
                </a:lnTo>
                <a:lnTo>
                  <a:pt x="1475156" y="14169"/>
                </a:lnTo>
                <a:lnTo>
                  <a:pt x="1524061" y="20505"/>
                </a:lnTo>
                <a:lnTo>
                  <a:pt x="1570730" y="28109"/>
                </a:lnTo>
                <a:lnTo>
                  <a:pt x="1614891" y="37024"/>
                </a:lnTo>
                <a:lnTo>
                  <a:pt x="1656270" y="47294"/>
                </a:lnTo>
                <a:lnTo>
                  <a:pt x="1705645" y="62379"/>
                </a:lnTo>
                <a:lnTo>
                  <a:pt x="1753051" y="79849"/>
                </a:lnTo>
                <a:lnTo>
                  <a:pt x="1798596" y="99571"/>
                </a:lnTo>
                <a:lnTo>
                  <a:pt x="1842391" y="121413"/>
                </a:lnTo>
                <a:lnTo>
                  <a:pt x="1884544" y="145242"/>
                </a:lnTo>
                <a:lnTo>
                  <a:pt x="1925166" y="170927"/>
                </a:lnTo>
                <a:lnTo>
                  <a:pt x="1964365" y="198333"/>
                </a:lnTo>
                <a:lnTo>
                  <a:pt x="2002251" y="227330"/>
                </a:lnTo>
                <a:lnTo>
                  <a:pt x="2038934" y="257784"/>
                </a:lnTo>
                <a:lnTo>
                  <a:pt x="2074522" y="289563"/>
                </a:lnTo>
                <a:lnTo>
                  <a:pt x="2109126" y="322534"/>
                </a:lnTo>
                <a:lnTo>
                  <a:pt x="2142855" y="356565"/>
                </a:lnTo>
                <a:lnTo>
                  <a:pt x="2175817" y="391524"/>
                </a:lnTo>
                <a:lnTo>
                  <a:pt x="2208123" y="427278"/>
                </a:lnTo>
                <a:lnTo>
                  <a:pt x="2239882" y="463694"/>
                </a:lnTo>
                <a:lnTo>
                  <a:pt x="2271203" y="500640"/>
                </a:lnTo>
                <a:lnTo>
                  <a:pt x="2302196" y="537983"/>
                </a:lnTo>
                <a:lnTo>
                  <a:pt x="2332970" y="575592"/>
                </a:lnTo>
                <a:lnTo>
                  <a:pt x="2363635" y="613333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39" name="object 92"/>
          <p:cNvSpPr>
            <a:spLocks noChangeArrowheads="1"/>
          </p:cNvSpPr>
          <p:nvPr/>
        </p:nvSpPr>
        <p:spPr bwMode="auto">
          <a:xfrm>
            <a:off x="1000125" y="1643063"/>
            <a:ext cx="285750" cy="28575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40" name="object 93"/>
          <p:cNvSpPr>
            <a:spLocks/>
          </p:cNvSpPr>
          <p:nvPr/>
        </p:nvSpPr>
        <p:spPr bwMode="auto">
          <a:xfrm>
            <a:off x="1000125" y="16430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41" name="object 94"/>
          <p:cNvSpPr>
            <a:spLocks noChangeArrowheads="1"/>
          </p:cNvSpPr>
          <p:nvPr/>
        </p:nvSpPr>
        <p:spPr bwMode="auto">
          <a:xfrm>
            <a:off x="1643063" y="2000250"/>
            <a:ext cx="285750" cy="28575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42" name="object 95"/>
          <p:cNvSpPr>
            <a:spLocks/>
          </p:cNvSpPr>
          <p:nvPr/>
        </p:nvSpPr>
        <p:spPr bwMode="auto">
          <a:xfrm>
            <a:off x="1643063" y="20002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43" name="object 96"/>
          <p:cNvSpPr>
            <a:spLocks noChangeArrowheads="1"/>
          </p:cNvSpPr>
          <p:nvPr/>
        </p:nvSpPr>
        <p:spPr bwMode="auto">
          <a:xfrm>
            <a:off x="1714500" y="1285875"/>
            <a:ext cx="285750" cy="28575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44" name="object 97"/>
          <p:cNvSpPr>
            <a:spLocks/>
          </p:cNvSpPr>
          <p:nvPr/>
        </p:nvSpPr>
        <p:spPr bwMode="auto">
          <a:xfrm>
            <a:off x="1714500" y="128587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45" name="object 98"/>
          <p:cNvSpPr>
            <a:spLocks noChangeArrowheads="1"/>
          </p:cNvSpPr>
          <p:nvPr/>
        </p:nvSpPr>
        <p:spPr bwMode="auto">
          <a:xfrm>
            <a:off x="2357438" y="2143125"/>
            <a:ext cx="285750" cy="28575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46" name="object 99"/>
          <p:cNvSpPr>
            <a:spLocks/>
          </p:cNvSpPr>
          <p:nvPr/>
        </p:nvSpPr>
        <p:spPr bwMode="auto">
          <a:xfrm>
            <a:off x="2357438" y="214312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47" name="object 100"/>
          <p:cNvSpPr>
            <a:spLocks noChangeArrowheads="1"/>
          </p:cNvSpPr>
          <p:nvPr/>
        </p:nvSpPr>
        <p:spPr bwMode="auto">
          <a:xfrm>
            <a:off x="2428875" y="1357313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48" name="object 101"/>
          <p:cNvSpPr>
            <a:spLocks/>
          </p:cNvSpPr>
          <p:nvPr/>
        </p:nvSpPr>
        <p:spPr bwMode="auto">
          <a:xfrm>
            <a:off x="2428875" y="13573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49" name="object 102"/>
          <p:cNvSpPr>
            <a:spLocks noChangeArrowheads="1"/>
          </p:cNvSpPr>
          <p:nvPr/>
        </p:nvSpPr>
        <p:spPr bwMode="auto">
          <a:xfrm>
            <a:off x="3357563" y="1714500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50" name="object 103"/>
          <p:cNvSpPr>
            <a:spLocks/>
          </p:cNvSpPr>
          <p:nvPr/>
        </p:nvSpPr>
        <p:spPr bwMode="auto">
          <a:xfrm>
            <a:off x="3357563" y="17145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51" name="object 104"/>
          <p:cNvSpPr>
            <a:spLocks noChangeArrowheads="1"/>
          </p:cNvSpPr>
          <p:nvPr/>
        </p:nvSpPr>
        <p:spPr bwMode="auto">
          <a:xfrm>
            <a:off x="4000500" y="1143000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52" name="object 105"/>
          <p:cNvSpPr>
            <a:spLocks/>
          </p:cNvSpPr>
          <p:nvPr/>
        </p:nvSpPr>
        <p:spPr bwMode="auto">
          <a:xfrm>
            <a:off x="4000500" y="11430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53" name="object 106"/>
          <p:cNvSpPr>
            <a:spLocks noChangeArrowheads="1"/>
          </p:cNvSpPr>
          <p:nvPr/>
        </p:nvSpPr>
        <p:spPr bwMode="auto">
          <a:xfrm>
            <a:off x="4000500" y="2286000"/>
            <a:ext cx="285750" cy="285750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54" name="object 107"/>
          <p:cNvSpPr>
            <a:spLocks/>
          </p:cNvSpPr>
          <p:nvPr/>
        </p:nvSpPr>
        <p:spPr bwMode="auto">
          <a:xfrm>
            <a:off x="4000500" y="22860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55" name="object 108"/>
          <p:cNvSpPr>
            <a:spLocks noChangeArrowheads="1"/>
          </p:cNvSpPr>
          <p:nvPr/>
        </p:nvSpPr>
        <p:spPr bwMode="auto">
          <a:xfrm>
            <a:off x="4500563" y="1643063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56" name="object 109"/>
          <p:cNvSpPr>
            <a:spLocks/>
          </p:cNvSpPr>
          <p:nvPr/>
        </p:nvSpPr>
        <p:spPr bwMode="auto">
          <a:xfrm>
            <a:off x="4500563" y="16430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57" name="object 110"/>
          <p:cNvSpPr>
            <a:spLocks/>
          </p:cNvSpPr>
          <p:nvPr/>
        </p:nvSpPr>
        <p:spPr bwMode="auto">
          <a:xfrm>
            <a:off x="1244600" y="1428750"/>
            <a:ext cx="469900" cy="257175"/>
          </a:xfrm>
          <a:custGeom>
            <a:avLst/>
            <a:gdLst/>
            <a:ahLst/>
            <a:cxnLst>
              <a:cxn ang="0">
                <a:pos x="0" y="256159"/>
              </a:cxn>
              <a:cxn ang="0">
                <a:pos x="470471" y="0"/>
              </a:cxn>
            </a:cxnLst>
            <a:rect l="0" t="0" r="r" b="b"/>
            <a:pathLst>
              <a:path w="470535" h="256539">
                <a:moveTo>
                  <a:pt x="0" y="256159"/>
                </a:moveTo>
                <a:lnTo>
                  <a:pt x="470471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58" name="object 111"/>
          <p:cNvSpPr>
            <a:spLocks/>
          </p:cNvSpPr>
          <p:nvPr/>
        </p:nvSpPr>
        <p:spPr bwMode="auto">
          <a:xfrm>
            <a:off x="1785938" y="1571625"/>
            <a:ext cx="71437" cy="428625"/>
          </a:xfrm>
          <a:custGeom>
            <a:avLst/>
            <a:gdLst/>
            <a:ahLst/>
            <a:cxnLst>
              <a:cxn ang="0">
                <a:pos x="0" y="428625"/>
              </a:cxn>
              <a:cxn ang="0">
                <a:pos x="71437" y="0"/>
              </a:cxn>
            </a:cxnLst>
            <a:rect l="0" t="0" r="r" b="b"/>
            <a:pathLst>
              <a:path w="71755" h="428625">
                <a:moveTo>
                  <a:pt x="0" y="428625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59" name="object 112"/>
          <p:cNvSpPr>
            <a:spLocks/>
          </p:cNvSpPr>
          <p:nvPr/>
        </p:nvSpPr>
        <p:spPr bwMode="auto">
          <a:xfrm>
            <a:off x="1958975" y="1530350"/>
            <a:ext cx="441325" cy="654050"/>
          </a:xfrm>
          <a:custGeom>
            <a:avLst/>
            <a:gdLst/>
            <a:ahLst/>
            <a:cxnLst>
              <a:cxn ang="0">
                <a:pos x="440880" y="655193"/>
              </a:cxn>
              <a:cxn ang="0">
                <a:pos x="0" y="0"/>
              </a:cxn>
            </a:cxnLst>
            <a:rect l="0" t="0" r="r" b="b"/>
            <a:pathLst>
              <a:path w="441325" h="655319">
                <a:moveTo>
                  <a:pt x="440880" y="655193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60" name="object 113"/>
          <p:cNvSpPr>
            <a:spLocks/>
          </p:cNvSpPr>
          <p:nvPr/>
        </p:nvSpPr>
        <p:spPr bwMode="auto">
          <a:xfrm>
            <a:off x="2000250" y="1428750"/>
            <a:ext cx="428625" cy="71438"/>
          </a:xfrm>
          <a:custGeom>
            <a:avLst/>
            <a:gdLst/>
            <a:ahLst/>
            <a:cxnLst>
              <a:cxn ang="0">
                <a:pos x="428625" y="71437"/>
              </a:cxn>
              <a:cxn ang="0">
                <a:pos x="0" y="0"/>
              </a:cxn>
            </a:cxnLst>
            <a:rect l="0" t="0" r="r" b="b"/>
            <a:pathLst>
              <a:path w="428625" h="71755">
                <a:moveTo>
                  <a:pt x="428625" y="7143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61" name="object 114"/>
          <p:cNvSpPr>
            <a:spLocks/>
          </p:cNvSpPr>
          <p:nvPr/>
        </p:nvSpPr>
        <p:spPr bwMode="auto">
          <a:xfrm>
            <a:off x="1887538" y="1601788"/>
            <a:ext cx="58420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583755" y="0"/>
              </a:cxn>
            </a:cxnLst>
            <a:rect l="0" t="0" r="r" b="b"/>
            <a:pathLst>
              <a:path w="584200" h="441325">
                <a:moveTo>
                  <a:pt x="0" y="440880"/>
                </a:moveTo>
                <a:lnTo>
                  <a:pt x="583755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62" name="object 115"/>
          <p:cNvSpPr>
            <a:spLocks/>
          </p:cNvSpPr>
          <p:nvPr/>
        </p:nvSpPr>
        <p:spPr bwMode="auto">
          <a:xfrm>
            <a:off x="1887538" y="2244725"/>
            <a:ext cx="469900" cy="41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0471" y="41846"/>
              </a:cxn>
            </a:cxnLst>
            <a:rect l="0" t="0" r="r" b="b"/>
            <a:pathLst>
              <a:path w="470535" h="41910">
                <a:moveTo>
                  <a:pt x="0" y="0"/>
                </a:moveTo>
                <a:lnTo>
                  <a:pt x="470471" y="41846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63" name="object 116"/>
          <p:cNvSpPr>
            <a:spLocks/>
          </p:cNvSpPr>
          <p:nvPr/>
        </p:nvSpPr>
        <p:spPr bwMode="auto">
          <a:xfrm>
            <a:off x="2673350" y="1601788"/>
            <a:ext cx="727075" cy="155575"/>
          </a:xfrm>
          <a:custGeom>
            <a:avLst/>
            <a:gdLst/>
            <a:ahLst/>
            <a:cxnLst>
              <a:cxn ang="0">
                <a:pos x="726630" y="155130"/>
              </a:cxn>
              <a:cxn ang="0">
                <a:pos x="0" y="0"/>
              </a:cxn>
            </a:cxnLst>
            <a:rect l="0" t="0" r="r" b="b"/>
            <a:pathLst>
              <a:path w="727075" h="155575">
                <a:moveTo>
                  <a:pt x="726630" y="15513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64" name="object 117"/>
          <p:cNvSpPr>
            <a:spLocks/>
          </p:cNvSpPr>
          <p:nvPr/>
        </p:nvSpPr>
        <p:spPr bwMode="auto">
          <a:xfrm>
            <a:off x="2500313" y="1643063"/>
            <a:ext cx="71437" cy="500062"/>
          </a:xfrm>
          <a:custGeom>
            <a:avLst/>
            <a:gdLst/>
            <a:ahLst/>
            <a:cxnLst>
              <a:cxn ang="0">
                <a:pos x="0" y="500062"/>
              </a:cxn>
              <a:cxn ang="0">
                <a:pos x="71437" y="0"/>
              </a:cxn>
            </a:cxnLst>
            <a:rect l="0" t="0" r="r" b="b"/>
            <a:pathLst>
              <a:path w="71755" h="500380">
                <a:moveTo>
                  <a:pt x="0" y="500062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65" name="object 118"/>
          <p:cNvSpPr>
            <a:spLocks/>
          </p:cNvSpPr>
          <p:nvPr/>
        </p:nvSpPr>
        <p:spPr bwMode="auto">
          <a:xfrm>
            <a:off x="2643188" y="1958975"/>
            <a:ext cx="755650" cy="327025"/>
          </a:xfrm>
          <a:custGeom>
            <a:avLst/>
            <a:gdLst/>
            <a:ahLst/>
            <a:cxnLst>
              <a:cxn ang="0">
                <a:pos x="0" y="327596"/>
              </a:cxn>
              <a:cxn ang="0">
                <a:pos x="756221" y="0"/>
              </a:cxn>
            </a:cxnLst>
            <a:rect l="0" t="0" r="r" b="b"/>
            <a:pathLst>
              <a:path w="756285" h="327660">
                <a:moveTo>
                  <a:pt x="0" y="327596"/>
                </a:moveTo>
                <a:lnTo>
                  <a:pt x="756221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66" name="object 119"/>
          <p:cNvSpPr>
            <a:spLocks/>
          </p:cNvSpPr>
          <p:nvPr/>
        </p:nvSpPr>
        <p:spPr bwMode="auto">
          <a:xfrm>
            <a:off x="3602038" y="1387475"/>
            <a:ext cx="441325" cy="368300"/>
          </a:xfrm>
          <a:custGeom>
            <a:avLst/>
            <a:gdLst/>
            <a:ahLst/>
            <a:cxnLst>
              <a:cxn ang="0">
                <a:pos x="0" y="369442"/>
              </a:cxn>
              <a:cxn ang="0">
                <a:pos x="440880" y="0"/>
              </a:cxn>
            </a:cxnLst>
            <a:rect l="0" t="0" r="r" b="b"/>
            <a:pathLst>
              <a:path w="441325" h="369569">
                <a:moveTo>
                  <a:pt x="0" y="369442"/>
                </a:moveTo>
                <a:lnTo>
                  <a:pt x="44088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67" name="object 120"/>
          <p:cNvSpPr>
            <a:spLocks/>
          </p:cNvSpPr>
          <p:nvPr/>
        </p:nvSpPr>
        <p:spPr bwMode="auto">
          <a:xfrm>
            <a:off x="3643313" y="1785938"/>
            <a:ext cx="857250" cy="71437"/>
          </a:xfrm>
          <a:custGeom>
            <a:avLst/>
            <a:gdLst/>
            <a:ahLst/>
            <a:cxnLst>
              <a:cxn ang="0">
                <a:pos x="0" y="71437"/>
              </a:cxn>
              <a:cxn ang="0">
                <a:pos x="857250" y="0"/>
              </a:cxn>
            </a:cxnLst>
            <a:rect l="0" t="0" r="r" b="b"/>
            <a:pathLst>
              <a:path w="857250" h="71755">
                <a:moveTo>
                  <a:pt x="0" y="71437"/>
                </a:moveTo>
                <a:lnTo>
                  <a:pt x="85725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68" name="object 121"/>
          <p:cNvSpPr>
            <a:spLocks/>
          </p:cNvSpPr>
          <p:nvPr/>
        </p:nvSpPr>
        <p:spPr bwMode="auto">
          <a:xfrm>
            <a:off x="4143375" y="1428750"/>
            <a:ext cx="0" cy="857250"/>
          </a:xfrm>
          <a:custGeom>
            <a:avLst/>
            <a:gdLst/>
            <a:ahLst/>
            <a:cxnLst>
              <a:cxn ang="0">
                <a:pos x="0" y="857250"/>
              </a:cxn>
              <a:cxn ang="0">
                <a:pos x="0" y="0"/>
              </a:cxn>
            </a:cxnLst>
            <a:rect l="0" t="0" r="r" b="b"/>
            <a:pathLst>
              <a:path h="857250">
                <a:moveTo>
                  <a:pt x="0" y="85725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69" name="object 122"/>
          <p:cNvSpPr>
            <a:spLocks/>
          </p:cNvSpPr>
          <p:nvPr/>
        </p:nvSpPr>
        <p:spPr bwMode="auto">
          <a:xfrm>
            <a:off x="4244975" y="1387475"/>
            <a:ext cx="298450" cy="298450"/>
          </a:xfrm>
          <a:custGeom>
            <a:avLst/>
            <a:gdLst/>
            <a:ahLst/>
            <a:cxnLst>
              <a:cxn ang="0">
                <a:pos x="298005" y="298005"/>
              </a:cxn>
              <a:cxn ang="0">
                <a:pos x="0" y="0"/>
              </a:cxn>
            </a:cxnLst>
            <a:rect l="0" t="0" r="r" b="b"/>
            <a:pathLst>
              <a:path w="298450" h="298450">
                <a:moveTo>
                  <a:pt x="298005" y="298005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70" name="object 123"/>
          <p:cNvSpPr>
            <a:spLocks/>
          </p:cNvSpPr>
          <p:nvPr/>
        </p:nvSpPr>
        <p:spPr bwMode="auto">
          <a:xfrm>
            <a:off x="4244975" y="1887538"/>
            <a:ext cx="29845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298005" y="0"/>
              </a:cxn>
            </a:cxnLst>
            <a:rect l="0" t="0" r="r" b="b"/>
            <a:pathLst>
              <a:path w="298450" h="441325">
                <a:moveTo>
                  <a:pt x="0" y="440880"/>
                </a:moveTo>
                <a:lnTo>
                  <a:pt x="298005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71" name="object 124"/>
          <p:cNvSpPr>
            <a:spLocks/>
          </p:cNvSpPr>
          <p:nvPr/>
        </p:nvSpPr>
        <p:spPr bwMode="auto">
          <a:xfrm>
            <a:off x="1244600" y="1887538"/>
            <a:ext cx="398463" cy="255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9034" y="256159"/>
              </a:cxn>
            </a:cxnLst>
            <a:rect l="0" t="0" r="r" b="b"/>
            <a:pathLst>
              <a:path w="399414" h="256539">
                <a:moveTo>
                  <a:pt x="0" y="0"/>
                </a:moveTo>
                <a:lnTo>
                  <a:pt x="399034" y="256159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72" name="object 125"/>
          <p:cNvSpPr>
            <a:spLocks/>
          </p:cNvSpPr>
          <p:nvPr/>
        </p:nvSpPr>
        <p:spPr bwMode="auto">
          <a:xfrm>
            <a:off x="1138238" y="1111250"/>
            <a:ext cx="2363787" cy="614363"/>
          </a:xfrm>
          <a:custGeom>
            <a:avLst/>
            <a:gdLst/>
            <a:ahLst/>
            <a:cxnLst>
              <a:cxn ang="0">
                <a:pos x="0" y="533615"/>
              </a:cxn>
              <a:cxn ang="0">
                <a:pos x="18553" y="494502"/>
              </a:cxn>
              <a:cxn ang="0">
                <a:pos x="37521" y="455611"/>
              </a:cxn>
              <a:cxn ang="0">
                <a:pos x="57320" y="417164"/>
              </a:cxn>
              <a:cxn ang="0">
                <a:pos x="78364" y="379384"/>
              </a:cxn>
              <a:cxn ang="0">
                <a:pos x="101069" y="342493"/>
              </a:cxn>
              <a:cxn ang="0">
                <a:pos x="125848" y="306714"/>
              </a:cxn>
              <a:cxn ang="0">
                <a:pos x="153117" y="272268"/>
              </a:cxn>
              <a:cxn ang="0">
                <a:pos x="183291" y="239378"/>
              </a:cxn>
              <a:cxn ang="0">
                <a:pos x="216785" y="208267"/>
              </a:cxn>
              <a:cxn ang="0">
                <a:pos x="254014" y="179155"/>
              </a:cxn>
              <a:cxn ang="0">
                <a:pos x="295393" y="152267"/>
              </a:cxn>
              <a:cxn ang="0">
                <a:pos x="341336" y="127823"/>
              </a:cxn>
              <a:cxn ang="0">
                <a:pos x="392259" y="106046"/>
              </a:cxn>
              <a:cxn ang="0">
                <a:pos x="448576" y="87159"/>
              </a:cxn>
              <a:cxn ang="0">
                <a:pos x="524232" y="67674"/>
              </a:cxn>
              <a:cxn ang="0">
                <a:pos x="566634" y="58579"/>
              </a:cxn>
              <a:cxn ang="0">
                <a:pos x="611720" y="49974"/>
              </a:cxn>
              <a:cxn ang="0">
                <a:pos x="659217" y="41901"/>
              </a:cxn>
              <a:cxn ang="0">
                <a:pos x="708852" y="34405"/>
              </a:cxn>
              <a:cxn ang="0">
                <a:pos x="760351" y="27528"/>
              </a:cxn>
              <a:cxn ang="0">
                <a:pos x="813442" y="21314"/>
              </a:cxn>
              <a:cxn ang="0">
                <a:pos x="867850" y="15805"/>
              </a:cxn>
              <a:cxn ang="0">
                <a:pos x="923303" y="11046"/>
              </a:cxn>
              <a:cxn ang="0">
                <a:pos x="979527" y="7079"/>
              </a:cxn>
              <a:cxn ang="0">
                <a:pos x="1036250" y="3947"/>
              </a:cxn>
              <a:cxn ang="0">
                <a:pos x="1093197" y="1695"/>
              </a:cxn>
              <a:cxn ang="0">
                <a:pos x="1150095" y="364"/>
              </a:cxn>
              <a:cxn ang="0">
                <a:pos x="1206671" y="0"/>
              </a:cxn>
              <a:cxn ang="0">
                <a:pos x="1262652" y="643"/>
              </a:cxn>
              <a:cxn ang="0">
                <a:pos x="1317764" y="2339"/>
              </a:cxn>
              <a:cxn ang="0">
                <a:pos x="1371734" y="5129"/>
              </a:cxn>
              <a:cxn ang="0">
                <a:pos x="1424290" y="9059"/>
              </a:cxn>
              <a:cxn ang="0">
                <a:pos x="1475156" y="14169"/>
              </a:cxn>
              <a:cxn ang="0">
                <a:pos x="1524061" y="20505"/>
              </a:cxn>
              <a:cxn ang="0">
                <a:pos x="1570730" y="28109"/>
              </a:cxn>
              <a:cxn ang="0">
                <a:pos x="1614891" y="37024"/>
              </a:cxn>
              <a:cxn ang="0">
                <a:pos x="1656270" y="47294"/>
              </a:cxn>
              <a:cxn ang="0">
                <a:pos x="1705645" y="62379"/>
              </a:cxn>
              <a:cxn ang="0">
                <a:pos x="1753051" y="79849"/>
              </a:cxn>
              <a:cxn ang="0">
                <a:pos x="1798596" y="99571"/>
              </a:cxn>
              <a:cxn ang="0">
                <a:pos x="1842391" y="121413"/>
              </a:cxn>
              <a:cxn ang="0">
                <a:pos x="1884544" y="145242"/>
              </a:cxn>
              <a:cxn ang="0">
                <a:pos x="1925166" y="170927"/>
              </a:cxn>
              <a:cxn ang="0">
                <a:pos x="1964365" y="198333"/>
              </a:cxn>
              <a:cxn ang="0">
                <a:pos x="2002251" y="227330"/>
              </a:cxn>
              <a:cxn ang="0">
                <a:pos x="2038934" y="257784"/>
              </a:cxn>
              <a:cxn ang="0">
                <a:pos x="2074522" y="289563"/>
              </a:cxn>
              <a:cxn ang="0">
                <a:pos x="2109126" y="322534"/>
              </a:cxn>
              <a:cxn ang="0">
                <a:pos x="2142855" y="356565"/>
              </a:cxn>
              <a:cxn ang="0">
                <a:pos x="2175817" y="391524"/>
              </a:cxn>
              <a:cxn ang="0">
                <a:pos x="2208123" y="427278"/>
              </a:cxn>
              <a:cxn ang="0">
                <a:pos x="2239882" y="463694"/>
              </a:cxn>
              <a:cxn ang="0">
                <a:pos x="2271203" y="500640"/>
              </a:cxn>
              <a:cxn ang="0">
                <a:pos x="2302196" y="537983"/>
              </a:cxn>
              <a:cxn ang="0">
                <a:pos x="2332970" y="575592"/>
              </a:cxn>
              <a:cxn ang="0">
                <a:pos x="2363635" y="613333"/>
              </a:cxn>
            </a:cxnLst>
            <a:rect l="0" t="0" r="r" b="b"/>
            <a:pathLst>
              <a:path w="2364104" h="613410">
                <a:moveTo>
                  <a:pt x="0" y="533615"/>
                </a:moveTo>
                <a:lnTo>
                  <a:pt x="18553" y="494502"/>
                </a:lnTo>
                <a:lnTo>
                  <a:pt x="37521" y="455611"/>
                </a:lnTo>
                <a:lnTo>
                  <a:pt x="57320" y="417164"/>
                </a:lnTo>
                <a:lnTo>
                  <a:pt x="78364" y="379384"/>
                </a:lnTo>
                <a:lnTo>
                  <a:pt x="101069" y="342493"/>
                </a:lnTo>
                <a:lnTo>
                  <a:pt x="125848" y="306714"/>
                </a:lnTo>
                <a:lnTo>
                  <a:pt x="153117" y="272268"/>
                </a:lnTo>
                <a:lnTo>
                  <a:pt x="183291" y="239378"/>
                </a:lnTo>
                <a:lnTo>
                  <a:pt x="216785" y="208267"/>
                </a:lnTo>
                <a:lnTo>
                  <a:pt x="254014" y="179155"/>
                </a:lnTo>
                <a:lnTo>
                  <a:pt x="295393" y="152267"/>
                </a:lnTo>
                <a:lnTo>
                  <a:pt x="341336" y="127823"/>
                </a:lnTo>
                <a:lnTo>
                  <a:pt x="392259" y="106046"/>
                </a:lnTo>
                <a:lnTo>
                  <a:pt x="448576" y="87159"/>
                </a:lnTo>
                <a:lnTo>
                  <a:pt x="524232" y="67674"/>
                </a:lnTo>
                <a:lnTo>
                  <a:pt x="566634" y="58579"/>
                </a:lnTo>
                <a:lnTo>
                  <a:pt x="611720" y="49974"/>
                </a:lnTo>
                <a:lnTo>
                  <a:pt x="659217" y="41901"/>
                </a:lnTo>
                <a:lnTo>
                  <a:pt x="708852" y="34405"/>
                </a:lnTo>
                <a:lnTo>
                  <a:pt x="760351" y="27528"/>
                </a:lnTo>
                <a:lnTo>
                  <a:pt x="813442" y="21314"/>
                </a:lnTo>
                <a:lnTo>
                  <a:pt x="867850" y="15805"/>
                </a:lnTo>
                <a:lnTo>
                  <a:pt x="923303" y="11046"/>
                </a:lnTo>
                <a:lnTo>
                  <a:pt x="979527" y="7079"/>
                </a:lnTo>
                <a:lnTo>
                  <a:pt x="1036250" y="3947"/>
                </a:lnTo>
                <a:lnTo>
                  <a:pt x="1093197" y="1695"/>
                </a:lnTo>
                <a:lnTo>
                  <a:pt x="1150095" y="364"/>
                </a:lnTo>
                <a:lnTo>
                  <a:pt x="1206671" y="0"/>
                </a:lnTo>
                <a:lnTo>
                  <a:pt x="1262652" y="643"/>
                </a:lnTo>
                <a:lnTo>
                  <a:pt x="1317764" y="2339"/>
                </a:lnTo>
                <a:lnTo>
                  <a:pt x="1371734" y="5129"/>
                </a:lnTo>
                <a:lnTo>
                  <a:pt x="1424290" y="9059"/>
                </a:lnTo>
                <a:lnTo>
                  <a:pt x="1475156" y="14169"/>
                </a:lnTo>
                <a:lnTo>
                  <a:pt x="1524061" y="20505"/>
                </a:lnTo>
                <a:lnTo>
                  <a:pt x="1570730" y="28109"/>
                </a:lnTo>
                <a:lnTo>
                  <a:pt x="1614891" y="37024"/>
                </a:lnTo>
                <a:lnTo>
                  <a:pt x="1656270" y="47294"/>
                </a:lnTo>
                <a:lnTo>
                  <a:pt x="1705645" y="62379"/>
                </a:lnTo>
                <a:lnTo>
                  <a:pt x="1753051" y="79849"/>
                </a:lnTo>
                <a:lnTo>
                  <a:pt x="1798596" y="99571"/>
                </a:lnTo>
                <a:lnTo>
                  <a:pt x="1842391" y="121413"/>
                </a:lnTo>
                <a:lnTo>
                  <a:pt x="1884544" y="145242"/>
                </a:lnTo>
                <a:lnTo>
                  <a:pt x="1925166" y="170927"/>
                </a:lnTo>
                <a:lnTo>
                  <a:pt x="1964365" y="198333"/>
                </a:lnTo>
                <a:lnTo>
                  <a:pt x="2002251" y="227330"/>
                </a:lnTo>
                <a:lnTo>
                  <a:pt x="2038934" y="257784"/>
                </a:lnTo>
                <a:lnTo>
                  <a:pt x="2074522" y="289563"/>
                </a:lnTo>
                <a:lnTo>
                  <a:pt x="2109126" y="322534"/>
                </a:lnTo>
                <a:lnTo>
                  <a:pt x="2142855" y="356565"/>
                </a:lnTo>
                <a:lnTo>
                  <a:pt x="2175817" y="391524"/>
                </a:lnTo>
                <a:lnTo>
                  <a:pt x="2208123" y="427278"/>
                </a:lnTo>
                <a:lnTo>
                  <a:pt x="2239882" y="463694"/>
                </a:lnTo>
                <a:lnTo>
                  <a:pt x="2271203" y="500640"/>
                </a:lnTo>
                <a:lnTo>
                  <a:pt x="2302196" y="537983"/>
                </a:lnTo>
                <a:lnTo>
                  <a:pt x="2332970" y="575592"/>
                </a:lnTo>
                <a:lnTo>
                  <a:pt x="2363635" y="613333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73" name="object 126"/>
          <p:cNvSpPr>
            <a:spLocks noChangeArrowheads="1"/>
          </p:cNvSpPr>
          <p:nvPr/>
        </p:nvSpPr>
        <p:spPr bwMode="auto">
          <a:xfrm>
            <a:off x="1000125" y="1643063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74" name="object 127"/>
          <p:cNvSpPr>
            <a:spLocks/>
          </p:cNvSpPr>
          <p:nvPr/>
        </p:nvSpPr>
        <p:spPr bwMode="auto">
          <a:xfrm>
            <a:off x="1000125" y="16430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75" name="object 128"/>
          <p:cNvSpPr>
            <a:spLocks noChangeArrowheads="1"/>
          </p:cNvSpPr>
          <p:nvPr/>
        </p:nvSpPr>
        <p:spPr bwMode="auto">
          <a:xfrm>
            <a:off x="1643063" y="2000250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76" name="object 129"/>
          <p:cNvSpPr>
            <a:spLocks/>
          </p:cNvSpPr>
          <p:nvPr/>
        </p:nvSpPr>
        <p:spPr bwMode="auto">
          <a:xfrm>
            <a:off x="1643063" y="20002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77" name="object 130"/>
          <p:cNvSpPr>
            <a:spLocks noChangeArrowheads="1"/>
          </p:cNvSpPr>
          <p:nvPr/>
        </p:nvSpPr>
        <p:spPr bwMode="auto">
          <a:xfrm>
            <a:off x="1714500" y="1285875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78" name="object 131"/>
          <p:cNvSpPr>
            <a:spLocks/>
          </p:cNvSpPr>
          <p:nvPr/>
        </p:nvSpPr>
        <p:spPr bwMode="auto">
          <a:xfrm>
            <a:off x="1714500" y="128587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79" name="object 132"/>
          <p:cNvSpPr>
            <a:spLocks noChangeArrowheads="1"/>
          </p:cNvSpPr>
          <p:nvPr/>
        </p:nvSpPr>
        <p:spPr bwMode="auto">
          <a:xfrm>
            <a:off x="2357438" y="2143125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80" name="object 133"/>
          <p:cNvSpPr>
            <a:spLocks/>
          </p:cNvSpPr>
          <p:nvPr/>
        </p:nvSpPr>
        <p:spPr bwMode="auto">
          <a:xfrm>
            <a:off x="2357438" y="214312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81" name="object 134"/>
          <p:cNvSpPr>
            <a:spLocks noChangeArrowheads="1"/>
          </p:cNvSpPr>
          <p:nvPr/>
        </p:nvSpPr>
        <p:spPr bwMode="auto">
          <a:xfrm>
            <a:off x="2428875" y="1357313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82" name="object 135"/>
          <p:cNvSpPr>
            <a:spLocks/>
          </p:cNvSpPr>
          <p:nvPr/>
        </p:nvSpPr>
        <p:spPr bwMode="auto">
          <a:xfrm>
            <a:off x="2428875" y="13573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83" name="object 136"/>
          <p:cNvSpPr>
            <a:spLocks noChangeArrowheads="1"/>
          </p:cNvSpPr>
          <p:nvPr/>
        </p:nvSpPr>
        <p:spPr bwMode="auto">
          <a:xfrm>
            <a:off x="3357563" y="1714500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84" name="object 137"/>
          <p:cNvSpPr>
            <a:spLocks/>
          </p:cNvSpPr>
          <p:nvPr/>
        </p:nvSpPr>
        <p:spPr bwMode="auto">
          <a:xfrm>
            <a:off x="3357563" y="17145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85" name="object 138"/>
          <p:cNvSpPr>
            <a:spLocks noChangeArrowheads="1"/>
          </p:cNvSpPr>
          <p:nvPr/>
        </p:nvSpPr>
        <p:spPr bwMode="auto">
          <a:xfrm>
            <a:off x="4000500" y="1143000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86" name="object 139"/>
          <p:cNvSpPr>
            <a:spLocks/>
          </p:cNvSpPr>
          <p:nvPr/>
        </p:nvSpPr>
        <p:spPr bwMode="auto">
          <a:xfrm>
            <a:off x="4000500" y="11430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87" name="object 140"/>
          <p:cNvSpPr>
            <a:spLocks noChangeArrowheads="1"/>
          </p:cNvSpPr>
          <p:nvPr/>
        </p:nvSpPr>
        <p:spPr bwMode="auto">
          <a:xfrm>
            <a:off x="4000500" y="2286000"/>
            <a:ext cx="285750" cy="28575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88" name="object 141"/>
          <p:cNvSpPr>
            <a:spLocks/>
          </p:cNvSpPr>
          <p:nvPr/>
        </p:nvSpPr>
        <p:spPr bwMode="auto">
          <a:xfrm>
            <a:off x="4000500" y="22860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89" name="object 142"/>
          <p:cNvSpPr>
            <a:spLocks noChangeArrowheads="1"/>
          </p:cNvSpPr>
          <p:nvPr/>
        </p:nvSpPr>
        <p:spPr bwMode="auto">
          <a:xfrm>
            <a:off x="4500563" y="1643063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90" name="object 143"/>
          <p:cNvSpPr>
            <a:spLocks/>
          </p:cNvSpPr>
          <p:nvPr/>
        </p:nvSpPr>
        <p:spPr bwMode="auto">
          <a:xfrm>
            <a:off x="4500563" y="16430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91" name="object 144"/>
          <p:cNvSpPr>
            <a:spLocks/>
          </p:cNvSpPr>
          <p:nvPr/>
        </p:nvSpPr>
        <p:spPr bwMode="auto">
          <a:xfrm>
            <a:off x="1244600" y="1428750"/>
            <a:ext cx="469900" cy="257175"/>
          </a:xfrm>
          <a:custGeom>
            <a:avLst/>
            <a:gdLst/>
            <a:ahLst/>
            <a:cxnLst>
              <a:cxn ang="0">
                <a:pos x="0" y="256159"/>
              </a:cxn>
              <a:cxn ang="0">
                <a:pos x="470471" y="0"/>
              </a:cxn>
            </a:cxnLst>
            <a:rect l="0" t="0" r="r" b="b"/>
            <a:pathLst>
              <a:path w="470535" h="256539">
                <a:moveTo>
                  <a:pt x="0" y="256159"/>
                </a:moveTo>
                <a:lnTo>
                  <a:pt x="470471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92" name="object 145"/>
          <p:cNvSpPr>
            <a:spLocks/>
          </p:cNvSpPr>
          <p:nvPr/>
        </p:nvSpPr>
        <p:spPr bwMode="auto">
          <a:xfrm>
            <a:off x="1785938" y="1571625"/>
            <a:ext cx="71437" cy="428625"/>
          </a:xfrm>
          <a:custGeom>
            <a:avLst/>
            <a:gdLst/>
            <a:ahLst/>
            <a:cxnLst>
              <a:cxn ang="0">
                <a:pos x="0" y="428625"/>
              </a:cxn>
              <a:cxn ang="0">
                <a:pos x="71437" y="0"/>
              </a:cxn>
            </a:cxnLst>
            <a:rect l="0" t="0" r="r" b="b"/>
            <a:pathLst>
              <a:path w="71755" h="428625">
                <a:moveTo>
                  <a:pt x="0" y="428625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93" name="object 146"/>
          <p:cNvSpPr>
            <a:spLocks/>
          </p:cNvSpPr>
          <p:nvPr/>
        </p:nvSpPr>
        <p:spPr bwMode="auto">
          <a:xfrm>
            <a:off x="1958975" y="1530350"/>
            <a:ext cx="441325" cy="654050"/>
          </a:xfrm>
          <a:custGeom>
            <a:avLst/>
            <a:gdLst/>
            <a:ahLst/>
            <a:cxnLst>
              <a:cxn ang="0">
                <a:pos x="440880" y="655193"/>
              </a:cxn>
              <a:cxn ang="0">
                <a:pos x="0" y="0"/>
              </a:cxn>
            </a:cxnLst>
            <a:rect l="0" t="0" r="r" b="b"/>
            <a:pathLst>
              <a:path w="441325" h="655319">
                <a:moveTo>
                  <a:pt x="440880" y="655193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94" name="object 147"/>
          <p:cNvSpPr>
            <a:spLocks/>
          </p:cNvSpPr>
          <p:nvPr/>
        </p:nvSpPr>
        <p:spPr bwMode="auto">
          <a:xfrm>
            <a:off x="2000250" y="1428750"/>
            <a:ext cx="428625" cy="71438"/>
          </a:xfrm>
          <a:custGeom>
            <a:avLst/>
            <a:gdLst/>
            <a:ahLst/>
            <a:cxnLst>
              <a:cxn ang="0">
                <a:pos x="428625" y="71437"/>
              </a:cxn>
              <a:cxn ang="0">
                <a:pos x="0" y="0"/>
              </a:cxn>
            </a:cxnLst>
            <a:rect l="0" t="0" r="r" b="b"/>
            <a:pathLst>
              <a:path w="428625" h="71755">
                <a:moveTo>
                  <a:pt x="428625" y="7143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95" name="object 148"/>
          <p:cNvSpPr>
            <a:spLocks/>
          </p:cNvSpPr>
          <p:nvPr/>
        </p:nvSpPr>
        <p:spPr bwMode="auto">
          <a:xfrm>
            <a:off x="1887538" y="1601788"/>
            <a:ext cx="58420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583755" y="0"/>
              </a:cxn>
            </a:cxnLst>
            <a:rect l="0" t="0" r="r" b="b"/>
            <a:pathLst>
              <a:path w="584200" h="441325">
                <a:moveTo>
                  <a:pt x="0" y="440880"/>
                </a:moveTo>
                <a:lnTo>
                  <a:pt x="583755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96" name="object 149"/>
          <p:cNvSpPr>
            <a:spLocks/>
          </p:cNvSpPr>
          <p:nvPr/>
        </p:nvSpPr>
        <p:spPr bwMode="auto">
          <a:xfrm>
            <a:off x="1887538" y="2244725"/>
            <a:ext cx="469900" cy="41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0471" y="41846"/>
              </a:cxn>
            </a:cxnLst>
            <a:rect l="0" t="0" r="r" b="b"/>
            <a:pathLst>
              <a:path w="470535" h="41910">
                <a:moveTo>
                  <a:pt x="0" y="0"/>
                </a:moveTo>
                <a:lnTo>
                  <a:pt x="470471" y="41846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97" name="object 150"/>
          <p:cNvSpPr>
            <a:spLocks/>
          </p:cNvSpPr>
          <p:nvPr/>
        </p:nvSpPr>
        <p:spPr bwMode="auto">
          <a:xfrm>
            <a:off x="2673350" y="1601788"/>
            <a:ext cx="727075" cy="155575"/>
          </a:xfrm>
          <a:custGeom>
            <a:avLst/>
            <a:gdLst/>
            <a:ahLst/>
            <a:cxnLst>
              <a:cxn ang="0">
                <a:pos x="726630" y="155130"/>
              </a:cxn>
              <a:cxn ang="0">
                <a:pos x="0" y="0"/>
              </a:cxn>
            </a:cxnLst>
            <a:rect l="0" t="0" r="r" b="b"/>
            <a:pathLst>
              <a:path w="727075" h="155575">
                <a:moveTo>
                  <a:pt x="726630" y="15513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98" name="object 151"/>
          <p:cNvSpPr>
            <a:spLocks/>
          </p:cNvSpPr>
          <p:nvPr/>
        </p:nvSpPr>
        <p:spPr bwMode="auto">
          <a:xfrm>
            <a:off x="2500313" y="1643063"/>
            <a:ext cx="71437" cy="500062"/>
          </a:xfrm>
          <a:custGeom>
            <a:avLst/>
            <a:gdLst/>
            <a:ahLst/>
            <a:cxnLst>
              <a:cxn ang="0">
                <a:pos x="0" y="500062"/>
              </a:cxn>
              <a:cxn ang="0">
                <a:pos x="71437" y="0"/>
              </a:cxn>
            </a:cxnLst>
            <a:rect l="0" t="0" r="r" b="b"/>
            <a:pathLst>
              <a:path w="71755" h="500380">
                <a:moveTo>
                  <a:pt x="0" y="500062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99" name="object 152"/>
          <p:cNvSpPr>
            <a:spLocks/>
          </p:cNvSpPr>
          <p:nvPr/>
        </p:nvSpPr>
        <p:spPr bwMode="auto">
          <a:xfrm>
            <a:off x="2643188" y="1958975"/>
            <a:ext cx="755650" cy="327025"/>
          </a:xfrm>
          <a:custGeom>
            <a:avLst/>
            <a:gdLst/>
            <a:ahLst/>
            <a:cxnLst>
              <a:cxn ang="0">
                <a:pos x="0" y="327596"/>
              </a:cxn>
              <a:cxn ang="0">
                <a:pos x="756221" y="0"/>
              </a:cxn>
            </a:cxnLst>
            <a:rect l="0" t="0" r="r" b="b"/>
            <a:pathLst>
              <a:path w="756285" h="327660">
                <a:moveTo>
                  <a:pt x="0" y="327596"/>
                </a:moveTo>
                <a:lnTo>
                  <a:pt x="756221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00" name="object 153"/>
          <p:cNvSpPr>
            <a:spLocks/>
          </p:cNvSpPr>
          <p:nvPr/>
        </p:nvSpPr>
        <p:spPr bwMode="auto">
          <a:xfrm>
            <a:off x="3602038" y="1387475"/>
            <a:ext cx="441325" cy="368300"/>
          </a:xfrm>
          <a:custGeom>
            <a:avLst/>
            <a:gdLst/>
            <a:ahLst/>
            <a:cxnLst>
              <a:cxn ang="0">
                <a:pos x="0" y="369442"/>
              </a:cxn>
              <a:cxn ang="0">
                <a:pos x="440880" y="0"/>
              </a:cxn>
            </a:cxnLst>
            <a:rect l="0" t="0" r="r" b="b"/>
            <a:pathLst>
              <a:path w="441325" h="369569">
                <a:moveTo>
                  <a:pt x="0" y="369442"/>
                </a:moveTo>
                <a:lnTo>
                  <a:pt x="44088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01" name="object 154"/>
          <p:cNvSpPr>
            <a:spLocks/>
          </p:cNvSpPr>
          <p:nvPr/>
        </p:nvSpPr>
        <p:spPr bwMode="auto">
          <a:xfrm>
            <a:off x="3643313" y="1785938"/>
            <a:ext cx="857250" cy="71437"/>
          </a:xfrm>
          <a:custGeom>
            <a:avLst/>
            <a:gdLst/>
            <a:ahLst/>
            <a:cxnLst>
              <a:cxn ang="0">
                <a:pos x="0" y="71437"/>
              </a:cxn>
              <a:cxn ang="0">
                <a:pos x="857250" y="0"/>
              </a:cxn>
            </a:cxnLst>
            <a:rect l="0" t="0" r="r" b="b"/>
            <a:pathLst>
              <a:path w="857250" h="71755">
                <a:moveTo>
                  <a:pt x="0" y="71437"/>
                </a:moveTo>
                <a:lnTo>
                  <a:pt x="85725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02" name="object 155"/>
          <p:cNvSpPr>
            <a:spLocks/>
          </p:cNvSpPr>
          <p:nvPr/>
        </p:nvSpPr>
        <p:spPr bwMode="auto">
          <a:xfrm>
            <a:off x="4143375" y="1428750"/>
            <a:ext cx="0" cy="857250"/>
          </a:xfrm>
          <a:custGeom>
            <a:avLst/>
            <a:gdLst/>
            <a:ahLst/>
            <a:cxnLst>
              <a:cxn ang="0">
                <a:pos x="0" y="857250"/>
              </a:cxn>
              <a:cxn ang="0">
                <a:pos x="0" y="0"/>
              </a:cxn>
            </a:cxnLst>
            <a:rect l="0" t="0" r="r" b="b"/>
            <a:pathLst>
              <a:path h="857250">
                <a:moveTo>
                  <a:pt x="0" y="85725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03" name="object 156"/>
          <p:cNvSpPr>
            <a:spLocks/>
          </p:cNvSpPr>
          <p:nvPr/>
        </p:nvSpPr>
        <p:spPr bwMode="auto">
          <a:xfrm>
            <a:off x="4244975" y="1387475"/>
            <a:ext cx="298450" cy="298450"/>
          </a:xfrm>
          <a:custGeom>
            <a:avLst/>
            <a:gdLst/>
            <a:ahLst/>
            <a:cxnLst>
              <a:cxn ang="0">
                <a:pos x="298005" y="298005"/>
              </a:cxn>
              <a:cxn ang="0">
                <a:pos x="0" y="0"/>
              </a:cxn>
            </a:cxnLst>
            <a:rect l="0" t="0" r="r" b="b"/>
            <a:pathLst>
              <a:path w="298450" h="298450">
                <a:moveTo>
                  <a:pt x="298005" y="298005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04" name="object 157"/>
          <p:cNvSpPr>
            <a:spLocks/>
          </p:cNvSpPr>
          <p:nvPr/>
        </p:nvSpPr>
        <p:spPr bwMode="auto">
          <a:xfrm>
            <a:off x="4244975" y="1887538"/>
            <a:ext cx="29845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298005" y="0"/>
              </a:cxn>
            </a:cxnLst>
            <a:rect l="0" t="0" r="r" b="b"/>
            <a:pathLst>
              <a:path w="298450" h="441325">
                <a:moveTo>
                  <a:pt x="0" y="440880"/>
                </a:moveTo>
                <a:lnTo>
                  <a:pt x="298005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05" name="object 158"/>
          <p:cNvSpPr>
            <a:spLocks/>
          </p:cNvSpPr>
          <p:nvPr/>
        </p:nvSpPr>
        <p:spPr bwMode="auto">
          <a:xfrm>
            <a:off x="1244600" y="1887538"/>
            <a:ext cx="398463" cy="255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9034" y="256159"/>
              </a:cxn>
            </a:cxnLst>
            <a:rect l="0" t="0" r="r" b="b"/>
            <a:pathLst>
              <a:path w="399414" h="256539">
                <a:moveTo>
                  <a:pt x="0" y="0"/>
                </a:moveTo>
                <a:lnTo>
                  <a:pt x="399034" y="256159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06" name="object 159"/>
          <p:cNvSpPr>
            <a:spLocks/>
          </p:cNvSpPr>
          <p:nvPr/>
        </p:nvSpPr>
        <p:spPr bwMode="auto">
          <a:xfrm>
            <a:off x="1138238" y="1111250"/>
            <a:ext cx="2363787" cy="614363"/>
          </a:xfrm>
          <a:custGeom>
            <a:avLst/>
            <a:gdLst/>
            <a:ahLst/>
            <a:cxnLst>
              <a:cxn ang="0">
                <a:pos x="0" y="533615"/>
              </a:cxn>
              <a:cxn ang="0">
                <a:pos x="18553" y="494502"/>
              </a:cxn>
              <a:cxn ang="0">
                <a:pos x="37521" y="455611"/>
              </a:cxn>
              <a:cxn ang="0">
                <a:pos x="57320" y="417164"/>
              </a:cxn>
              <a:cxn ang="0">
                <a:pos x="78364" y="379384"/>
              </a:cxn>
              <a:cxn ang="0">
                <a:pos x="101069" y="342493"/>
              </a:cxn>
              <a:cxn ang="0">
                <a:pos x="125848" y="306714"/>
              </a:cxn>
              <a:cxn ang="0">
                <a:pos x="153117" y="272268"/>
              </a:cxn>
              <a:cxn ang="0">
                <a:pos x="183291" y="239378"/>
              </a:cxn>
              <a:cxn ang="0">
                <a:pos x="216785" y="208267"/>
              </a:cxn>
              <a:cxn ang="0">
                <a:pos x="254014" y="179155"/>
              </a:cxn>
              <a:cxn ang="0">
                <a:pos x="295393" y="152267"/>
              </a:cxn>
              <a:cxn ang="0">
                <a:pos x="341336" y="127823"/>
              </a:cxn>
              <a:cxn ang="0">
                <a:pos x="392259" y="106046"/>
              </a:cxn>
              <a:cxn ang="0">
                <a:pos x="448576" y="87159"/>
              </a:cxn>
              <a:cxn ang="0">
                <a:pos x="524232" y="67674"/>
              </a:cxn>
              <a:cxn ang="0">
                <a:pos x="566634" y="58579"/>
              </a:cxn>
              <a:cxn ang="0">
                <a:pos x="611720" y="49974"/>
              </a:cxn>
              <a:cxn ang="0">
                <a:pos x="659217" y="41901"/>
              </a:cxn>
              <a:cxn ang="0">
                <a:pos x="708852" y="34405"/>
              </a:cxn>
              <a:cxn ang="0">
                <a:pos x="760351" y="27528"/>
              </a:cxn>
              <a:cxn ang="0">
                <a:pos x="813442" y="21314"/>
              </a:cxn>
              <a:cxn ang="0">
                <a:pos x="867850" y="15805"/>
              </a:cxn>
              <a:cxn ang="0">
                <a:pos x="923303" y="11046"/>
              </a:cxn>
              <a:cxn ang="0">
                <a:pos x="979527" y="7079"/>
              </a:cxn>
              <a:cxn ang="0">
                <a:pos x="1036250" y="3947"/>
              </a:cxn>
              <a:cxn ang="0">
                <a:pos x="1093197" y="1695"/>
              </a:cxn>
              <a:cxn ang="0">
                <a:pos x="1150095" y="364"/>
              </a:cxn>
              <a:cxn ang="0">
                <a:pos x="1206671" y="0"/>
              </a:cxn>
              <a:cxn ang="0">
                <a:pos x="1262652" y="643"/>
              </a:cxn>
              <a:cxn ang="0">
                <a:pos x="1317764" y="2339"/>
              </a:cxn>
              <a:cxn ang="0">
                <a:pos x="1371734" y="5129"/>
              </a:cxn>
              <a:cxn ang="0">
                <a:pos x="1424290" y="9059"/>
              </a:cxn>
              <a:cxn ang="0">
                <a:pos x="1475156" y="14169"/>
              </a:cxn>
              <a:cxn ang="0">
                <a:pos x="1524061" y="20505"/>
              </a:cxn>
              <a:cxn ang="0">
                <a:pos x="1570730" y="28109"/>
              </a:cxn>
              <a:cxn ang="0">
                <a:pos x="1614891" y="37024"/>
              </a:cxn>
              <a:cxn ang="0">
                <a:pos x="1656270" y="47294"/>
              </a:cxn>
              <a:cxn ang="0">
                <a:pos x="1705645" y="62379"/>
              </a:cxn>
              <a:cxn ang="0">
                <a:pos x="1753051" y="79849"/>
              </a:cxn>
              <a:cxn ang="0">
                <a:pos x="1798596" y="99571"/>
              </a:cxn>
              <a:cxn ang="0">
                <a:pos x="1842391" y="121413"/>
              </a:cxn>
              <a:cxn ang="0">
                <a:pos x="1884544" y="145242"/>
              </a:cxn>
              <a:cxn ang="0">
                <a:pos x="1925166" y="170927"/>
              </a:cxn>
              <a:cxn ang="0">
                <a:pos x="1964365" y="198333"/>
              </a:cxn>
              <a:cxn ang="0">
                <a:pos x="2002251" y="227330"/>
              </a:cxn>
              <a:cxn ang="0">
                <a:pos x="2038934" y="257784"/>
              </a:cxn>
              <a:cxn ang="0">
                <a:pos x="2074522" y="289563"/>
              </a:cxn>
              <a:cxn ang="0">
                <a:pos x="2109126" y="322534"/>
              </a:cxn>
              <a:cxn ang="0">
                <a:pos x="2142855" y="356565"/>
              </a:cxn>
              <a:cxn ang="0">
                <a:pos x="2175817" y="391524"/>
              </a:cxn>
              <a:cxn ang="0">
                <a:pos x="2208123" y="427278"/>
              </a:cxn>
              <a:cxn ang="0">
                <a:pos x="2239882" y="463694"/>
              </a:cxn>
              <a:cxn ang="0">
                <a:pos x="2271203" y="500640"/>
              </a:cxn>
              <a:cxn ang="0">
                <a:pos x="2302196" y="537983"/>
              </a:cxn>
              <a:cxn ang="0">
                <a:pos x="2332970" y="575592"/>
              </a:cxn>
              <a:cxn ang="0">
                <a:pos x="2363635" y="613333"/>
              </a:cxn>
            </a:cxnLst>
            <a:rect l="0" t="0" r="r" b="b"/>
            <a:pathLst>
              <a:path w="2364104" h="613410">
                <a:moveTo>
                  <a:pt x="0" y="533615"/>
                </a:moveTo>
                <a:lnTo>
                  <a:pt x="18553" y="494502"/>
                </a:lnTo>
                <a:lnTo>
                  <a:pt x="37521" y="455611"/>
                </a:lnTo>
                <a:lnTo>
                  <a:pt x="57320" y="417164"/>
                </a:lnTo>
                <a:lnTo>
                  <a:pt x="78364" y="379384"/>
                </a:lnTo>
                <a:lnTo>
                  <a:pt x="101069" y="342493"/>
                </a:lnTo>
                <a:lnTo>
                  <a:pt x="125848" y="306714"/>
                </a:lnTo>
                <a:lnTo>
                  <a:pt x="153117" y="272268"/>
                </a:lnTo>
                <a:lnTo>
                  <a:pt x="183291" y="239378"/>
                </a:lnTo>
                <a:lnTo>
                  <a:pt x="216785" y="208267"/>
                </a:lnTo>
                <a:lnTo>
                  <a:pt x="254014" y="179155"/>
                </a:lnTo>
                <a:lnTo>
                  <a:pt x="295393" y="152267"/>
                </a:lnTo>
                <a:lnTo>
                  <a:pt x="341336" y="127823"/>
                </a:lnTo>
                <a:lnTo>
                  <a:pt x="392259" y="106046"/>
                </a:lnTo>
                <a:lnTo>
                  <a:pt x="448576" y="87159"/>
                </a:lnTo>
                <a:lnTo>
                  <a:pt x="524232" y="67674"/>
                </a:lnTo>
                <a:lnTo>
                  <a:pt x="566634" y="58579"/>
                </a:lnTo>
                <a:lnTo>
                  <a:pt x="611720" y="49974"/>
                </a:lnTo>
                <a:lnTo>
                  <a:pt x="659217" y="41901"/>
                </a:lnTo>
                <a:lnTo>
                  <a:pt x="708852" y="34405"/>
                </a:lnTo>
                <a:lnTo>
                  <a:pt x="760351" y="27528"/>
                </a:lnTo>
                <a:lnTo>
                  <a:pt x="813442" y="21314"/>
                </a:lnTo>
                <a:lnTo>
                  <a:pt x="867850" y="15805"/>
                </a:lnTo>
                <a:lnTo>
                  <a:pt x="923303" y="11046"/>
                </a:lnTo>
                <a:lnTo>
                  <a:pt x="979527" y="7079"/>
                </a:lnTo>
                <a:lnTo>
                  <a:pt x="1036250" y="3947"/>
                </a:lnTo>
                <a:lnTo>
                  <a:pt x="1093197" y="1695"/>
                </a:lnTo>
                <a:lnTo>
                  <a:pt x="1150095" y="364"/>
                </a:lnTo>
                <a:lnTo>
                  <a:pt x="1206671" y="0"/>
                </a:lnTo>
                <a:lnTo>
                  <a:pt x="1262652" y="643"/>
                </a:lnTo>
                <a:lnTo>
                  <a:pt x="1317764" y="2339"/>
                </a:lnTo>
                <a:lnTo>
                  <a:pt x="1371734" y="5129"/>
                </a:lnTo>
                <a:lnTo>
                  <a:pt x="1424290" y="9059"/>
                </a:lnTo>
                <a:lnTo>
                  <a:pt x="1475156" y="14169"/>
                </a:lnTo>
                <a:lnTo>
                  <a:pt x="1524061" y="20505"/>
                </a:lnTo>
                <a:lnTo>
                  <a:pt x="1570730" y="28109"/>
                </a:lnTo>
                <a:lnTo>
                  <a:pt x="1614891" y="37024"/>
                </a:lnTo>
                <a:lnTo>
                  <a:pt x="1656270" y="47294"/>
                </a:lnTo>
                <a:lnTo>
                  <a:pt x="1705645" y="62379"/>
                </a:lnTo>
                <a:lnTo>
                  <a:pt x="1753051" y="79849"/>
                </a:lnTo>
                <a:lnTo>
                  <a:pt x="1798596" y="99571"/>
                </a:lnTo>
                <a:lnTo>
                  <a:pt x="1842391" y="121413"/>
                </a:lnTo>
                <a:lnTo>
                  <a:pt x="1884544" y="145242"/>
                </a:lnTo>
                <a:lnTo>
                  <a:pt x="1925166" y="170927"/>
                </a:lnTo>
                <a:lnTo>
                  <a:pt x="1964365" y="198333"/>
                </a:lnTo>
                <a:lnTo>
                  <a:pt x="2002251" y="227330"/>
                </a:lnTo>
                <a:lnTo>
                  <a:pt x="2038934" y="257784"/>
                </a:lnTo>
                <a:lnTo>
                  <a:pt x="2074522" y="289563"/>
                </a:lnTo>
                <a:lnTo>
                  <a:pt x="2109126" y="322534"/>
                </a:lnTo>
                <a:lnTo>
                  <a:pt x="2142855" y="356565"/>
                </a:lnTo>
                <a:lnTo>
                  <a:pt x="2175817" y="391524"/>
                </a:lnTo>
                <a:lnTo>
                  <a:pt x="2208123" y="427278"/>
                </a:lnTo>
                <a:lnTo>
                  <a:pt x="2239882" y="463694"/>
                </a:lnTo>
                <a:lnTo>
                  <a:pt x="2271203" y="500640"/>
                </a:lnTo>
                <a:lnTo>
                  <a:pt x="2302196" y="537983"/>
                </a:lnTo>
                <a:lnTo>
                  <a:pt x="2332970" y="575592"/>
                </a:lnTo>
                <a:lnTo>
                  <a:pt x="2363635" y="613333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07" name="object 160"/>
          <p:cNvSpPr>
            <a:spLocks noChangeArrowheads="1"/>
          </p:cNvSpPr>
          <p:nvPr/>
        </p:nvSpPr>
        <p:spPr bwMode="auto">
          <a:xfrm>
            <a:off x="1000125" y="1643063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808" name="object 161"/>
          <p:cNvSpPr>
            <a:spLocks/>
          </p:cNvSpPr>
          <p:nvPr/>
        </p:nvSpPr>
        <p:spPr bwMode="auto">
          <a:xfrm>
            <a:off x="1000125" y="16430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09" name="object 162"/>
          <p:cNvSpPr>
            <a:spLocks noChangeArrowheads="1"/>
          </p:cNvSpPr>
          <p:nvPr/>
        </p:nvSpPr>
        <p:spPr bwMode="auto">
          <a:xfrm>
            <a:off x="1643063" y="2000250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810" name="object 163"/>
          <p:cNvSpPr>
            <a:spLocks/>
          </p:cNvSpPr>
          <p:nvPr/>
        </p:nvSpPr>
        <p:spPr bwMode="auto">
          <a:xfrm>
            <a:off x="1643063" y="20002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11" name="object 164"/>
          <p:cNvSpPr>
            <a:spLocks noChangeArrowheads="1"/>
          </p:cNvSpPr>
          <p:nvPr/>
        </p:nvSpPr>
        <p:spPr bwMode="auto">
          <a:xfrm>
            <a:off x="1714500" y="1285875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812" name="object 165"/>
          <p:cNvSpPr>
            <a:spLocks/>
          </p:cNvSpPr>
          <p:nvPr/>
        </p:nvSpPr>
        <p:spPr bwMode="auto">
          <a:xfrm>
            <a:off x="1714500" y="128587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13" name="object 166"/>
          <p:cNvSpPr>
            <a:spLocks noChangeArrowheads="1"/>
          </p:cNvSpPr>
          <p:nvPr/>
        </p:nvSpPr>
        <p:spPr bwMode="auto">
          <a:xfrm>
            <a:off x="2357438" y="2143125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814" name="object 167"/>
          <p:cNvSpPr>
            <a:spLocks/>
          </p:cNvSpPr>
          <p:nvPr/>
        </p:nvSpPr>
        <p:spPr bwMode="auto">
          <a:xfrm>
            <a:off x="2357438" y="214312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15" name="object 168"/>
          <p:cNvSpPr>
            <a:spLocks noChangeArrowheads="1"/>
          </p:cNvSpPr>
          <p:nvPr/>
        </p:nvSpPr>
        <p:spPr bwMode="auto">
          <a:xfrm>
            <a:off x="2428875" y="1357313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816" name="object 169"/>
          <p:cNvSpPr>
            <a:spLocks/>
          </p:cNvSpPr>
          <p:nvPr/>
        </p:nvSpPr>
        <p:spPr bwMode="auto">
          <a:xfrm>
            <a:off x="2428875" y="13573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17" name="object 170"/>
          <p:cNvSpPr>
            <a:spLocks noChangeArrowheads="1"/>
          </p:cNvSpPr>
          <p:nvPr/>
        </p:nvSpPr>
        <p:spPr bwMode="auto">
          <a:xfrm>
            <a:off x="3357563" y="1714500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818" name="object 171"/>
          <p:cNvSpPr>
            <a:spLocks/>
          </p:cNvSpPr>
          <p:nvPr/>
        </p:nvSpPr>
        <p:spPr bwMode="auto">
          <a:xfrm>
            <a:off x="3357563" y="17145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19" name="object 172"/>
          <p:cNvSpPr>
            <a:spLocks noChangeArrowheads="1"/>
          </p:cNvSpPr>
          <p:nvPr/>
        </p:nvSpPr>
        <p:spPr bwMode="auto">
          <a:xfrm>
            <a:off x="4000500" y="1143000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820" name="object 173"/>
          <p:cNvSpPr>
            <a:spLocks/>
          </p:cNvSpPr>
          <p:nvPr/>
        </p:nvSpPr>
        <p:spPr bwMode="auto">
          <a:xfrm>
            <a:off x="4000500" y="11430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21" name="object 174"/>
          <p:cNvSpPr>
            <a:spLocks noChangeArrowheads="1"/>
          </p:cNvSpPr>
          <p:nvPr/>
        </p:nvSpPr>
        <p:spPr bwMode="auto">
          <a:xfrm>
            <a:off x="4000500" y="2286000"/>
            <a:ext cx="285750" cy="285750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822" name="object 175"/>
          <p:cNvSpPr>
            <a:spLocks/>
          </p:cNvSpPr>
          <p:nvPr/>
        </p:nvSpPr>
        <p:spPr bwMode="auto">
          <a:xfrm>
            <a:off x="4000500" y="22860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23" name="object 176"/>
          <p:cNvSpPr>
            <a:spLocks noChangeArrowheads="1"/>
          </p:cNvSpPr>
          <p:nvPr/>
        </p:nvSpPr>
        <p:spPr bwMode="auto">
          <a:xfrm>
            <a:off x="4500563" y="1643063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824" name="object 177"/>
          <p:cNvSpPr>
            <a:spLocks/>
          </p:cNvSpPr>
          <p:nvPr/>
        </p:nvSpPr>
        <p:spPr bwMode="auto">
          <a:xfrm>
            <a:off x="4500563" y="16430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25" name="object 178"/>
          <p:cNvSpPr>
            <a:spLocks/>
          </p:cNvSpPr>
          <p:nvPr/>
        </p:nvSpPr>
        <p:spPr bwMode="auto">
          <a:xfrm>
            <a:off x="1244600" y="1428750"/>
            <a:ext cx="469900" cy="257175"/>
          </a:xfrm>
          <a:custGeom>
            <a:avLst/>
            <a:gdLst/>
            <a:ahLst/>
            <a:cxnLst>
              <a:cxn ang="0">
                <a:pos x="0" y="256159"/>
              </a:cxn>
              <a:cxn ang="0">
                <a:pos x="470471" y="0"/>
              </a:cxn>
            </a:cxnLst>
            <a:rect l="0" t="0" r="r" b="b"/>
            <a:pathLst>
              <a:path w="470535" h="256539">
                <a:moveTo>
                  <a:pt x="0" y="256159"/>
                </a:moveTo>
                <a:lnTo>
                  <a:pt x="470471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26" name="object 179"/>
          <p:cNvSpPr>
            <a:spLocks/>
          </p:cNvSpPr>
          <p:nvPr/>
        </p:nvSpPr>
        <p:spPr bwMode="auto">
          <a:xfrm>
            <a:off x="1785938" y="1571625"/>
            <a:ext cx="71437" cy="428625"/>
          </a:xfrm>
          <a:custGeom>
            <a:avLst/>
            <a:gdLst/>
            <a:ahLst/>
            <a:cxnLst>
              <a:cxn ang="0">
                <a:pos x="0" y="428625"/>
              </a:cxn>
              <a:cxn ang="0">
                <a:pos x="71437" y="0"/>
              </a:cxn>
            </a:cxnLst>
            <a:rect l="0" t="0" r="r" b="b"/>
            <a:pathLst>
              <a:path w="71755" h="428625">
                <a:moveTo>
                  <a:pt x="0" y="428625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27" name="object 180"/>
          <p:cNvSpPr>
            <a:spLocks/>
          </p:cNvSpPr>
          <p:nvPr/>
        </p:nvSpPr>
        <p:spPr bwMode="auto">
          <a:xfrm>
            <a:off x="1958975" y="1530350"/>
            <a:ext cx="441325" cy="654050"/>
          </a:xfrm>
          <a:custGeom>
            <a:avLst/>
            <a:gdLst/>
            <a:ahLst/>
            <a:cxnLst>
              <a:cxn ang="0">
                <a:pos x="440880" y="655193"/>
              </a:cxn>
              <a:cxn ang="0">
                <a:pos x="0" y="0"/>
              </a:cxn>
            </a:cxnLst>
            <a:rect l="0" t="0" r="r" b="b"/>
            <a:pathLst>
              <a:path w="441325" h="655319">
                <a:moveTo>
                  <a:pt x="440880" y="655193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28" name="object 181"/>
          <p:cNvSpPr>
            <a:spLocks/>
          </p:cNvSpPr>
          <p:nvPr/>
        </p:nvSpPr>
        <p:spPr bwMode="auto">
          <a:xfrm>
            <a:off x="2000250" y="1428750"/>
            <a:ext cx="428625" cy="71438"/>
          </a:xfrm>
          <a:custGeom>
            <a:avLst/>
            <a:gdLst/>
            <a:ahLst/>
            <a:cxnLst>
              <a:cxn ang="0">
                <a:pos x="428625" y="71437"/>
              </a:cxn>
              <a:cxn ang="0">
                <a:pos x="0" y="0"/>
              </a:cxn>
            </a:cxnLst>
            <a:rect l="0" t="0" r="r" b="b"/>
            <a:pathLst>
              <a:path w="428625" h="71755">
                <a:moveTo>
                  <a:pt x="428625" y="7143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29" name="object 182"/>
          <p:cNvSpPr>
            <a:spLocks/>
          </p:cNvSpPr>
          <p:nvPr/>
        </p:nvSpPr>
        <p:spPr bwMode="auto">
          <a:xfrm>
            <a:off x="1887538" y="1601788"/>
            <a:ext cx="58420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583755" y="0"/>
              </a:cxn>
            </a:cxnLst>
            <a:rect l="0" t="0" r="r" b="b"/>
            <a:pathLst>
              <a:path w="584200" h="441325">
                <a:moveTo>
                  <a:pt x="0" y="440880"/>
                </a:moveTo>
                <a:lnTo>
                  <a:pt x="583755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30" name="object 183"/>
          <p:cNvSpPr>
            <a:spLocks/>
          </p:cNvSpPr>
          <p:nvPr/>
        </p:nvSpPr>
        <p:spPr bwMode="auto">
          <a:xfrm>
            <a:off x="1887538" y="2244725"/>
            <a:ext cx="469900" cy="41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0471" y="41846"/>
              </a:cxn>
            </a:cxnLst>
            <a:rect l="0" t="0" r="r" b="b"/>
            <a:pathLst>
              <a:path w="470535" h="41910">
                <a:moveTo>
                  <a:pt x="0" y="0"/>
                </a:moveTo>
                <a:lnTo>
                  <a:pt x="470471" y="41846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31" name="object 184"/>
          <p:cNvSpPr>
            <a:spLocks/>
          </p:cNvSpPr>
          <p:nvPr/>
        </p:nvSpPr>
        <p:spPr bwMode="auto">
          <a:xfrm>
            <a:off x="2673350" y="1601788"/>
            <a:ext cx="727075" cy="155575"/>
          </a:xfrm>
          <a:custGeom>
            <a:avLst/>
            <a:gdLst/>
            <a:ahLst/>
            <a:cxnLst>
              <a:cxn ang="0">
                <a:pos x="726630" y="155130"/>
              </a:cxn>
              <a:cxn ang="0">
                <a:pos x="0" y="0"/>
              </a:cxn>
            </a:cxnLst>
            <a:rect l="0" t="0" r="r" b="b"/>
            <a:pathLst>
              <a:path w="727075" h="155575">
                <a:moveTo>
                  <a:pt x="726630" y="15513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32" name="object 185"/>
          <p:cNvSpPr>
            <a:spLocks/>
          </p:cNvSpPr>
          <p:nvPr/>
        </p:nvSpPr>
        <p:spPr bwMode="auto">
          <a:xfrm>
            <a:off x="2500313" y="1643063"/>
            <a:ext cx="71437" cy="500062"/>
          </a:xfrm>
          <a:custGeom>
            <a:avLst/>
            <a:gdLst/>
            <a:ahLst/>
            <a:cxnLst>
              <a:cxn ang="0">
                <a:pos x="0" y="500062"/>
              </a:cxn>
              <a:cxn ang="0">
                <a:pos x="71437" y="0"/>
              </a:cxn>
            </a:cxnLst>
            <a:rect l="0" t="0" r="r" b="b"/>
            <a:pathLst>
              <a:path w="71755" h="500380">
                <a:moveTo>
                  <a:pt x="0" y="500062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33" name="object 186"/>
          <p:cNvSpPr>
            <a:spLocks/>
          </p:cNvSpPr>
          <p:nvPr/>
        </p:nvSpPr>
        <p:spPr bwMode="auto">
          <a:xfrm>
            <a:off x="2643188" y="1958975"/>
            <a:ext cx="755650" cy="327025"/>
          </a:xfrm>
          <a:custGeom>
            <a:avLst/>
            <a:gdLst/>
            <a:ahLst/>
            <a:cxnLst>
              <a:cxn ang="0">
                <a:pos x="0" y="327596"/>
              </a:cxn>
              <a:cxn ang="0">
                <a:pos x="756221" y="0"/>
              </a:cxn>
            </a:cxnLst>
            <a:rect l="0" t="0" r="r" b="b"/>
            <a:pathLst>
              <a:path w="756285" h="327660">
                <a:moveTo>
                  <a:pt x="0" y="327596"/>
                </a:moveTo>
                <a:lnTo>
                  <a:pt x="756221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34" name="object 187"/>
          <p:cNvSpPr>
            <a:spLocks/>
          </p:cNvSpPr>
          <p:nvPr/>
        </p:nvSpPr>
        <p:spPr bwMode="auto">
          <a:xfrm>
            <a:off x="3602038" y="1387475"/>
            <a:ext cx="441325" cy="368300"/>
          </a:xfrm>
          <a:custGeom>
            <a:avLst/>
            <a:gdLst/>
            <a:ahLst/>
            <a:cxnLst>
              <a:cxn ang="0">
                <a:pos x="0" y="369442"/>
              </a:cxn>
              <a:cxn ang="0">
                <a:pos x="440880" y="0"/>
              </a:cxn>
            </a:cxnLst>
            <a:rect l="0" t="0" r="r" b="b"/>
            <a:pathLst>
              <a:path w="441325" h="369569">
                <a:moveTo>
                  <a:pt x="0" y="369442"/>
                </a:moveTo>
                <a:lnTo>
                  <a:pt x="44088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35" name="object 188"/>
          <p:cNvSpPr>
            <a:spLocks/>
          </p:cNvSpPr>
          <p:nvPr/>
        </p:nvSpPr>
        <p:spPr bwMode="auto">
          <a:xfrm>
            <a:off x="3643313" y="1785938"/>
            <a:ext cx="857250" cy="71437"/>
          </a:xfrm>
          <a:custGeom>
            <a:avLst/>
            <a:gdLst/>
            <a:ahLst/>
            <a:cxnLst>
              <a:cxn ang="0">
                <a:pos x="0" y="71437"/>
              </a:cxn>
              <a:cxn ang="0">
                <a:pos x="857250" y="0"/>
              </a:cxn>
            </a:cxnLst>
            <a:rect l="0" t="0" r="r" b="b"/>
            <a:pathLst>
              <a:path w="857250" h="71755">
                <a:moveTo>
                  <a:pt x="0" y="71437"/>
                </a:moveTo>
                <a:lnTo>
                  <a:pt x="85725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36" name="object 189"/>
          <p:cNvSpPr>
            <a:spLocks/>
          </p:cNvSpPr>
          <p:nvPr/>
        </p:nvSpPr>
        <p:spPr bwMode="auto">
          <a:xfrm>
            <a:off x="4143375" y="1428750"/>
            <a:ext cx="0" cy="857250"/>
          </a:xfrm>
          <a:custGeom>
            <a:avLst/>
            <a:gdLst/>
            <a:ahLst/>
            <a:cxnLst>
              <a:cxn ang="0">
                <a:pos x="0" y="857250"/>
              </a:cxn>
              <a:cxn ang="0">
                <a:pos x="0" y="0"/>
              </a:cxn>
            </a:cxnLst>
            <a:rect l="0" t="0" r="r" b="b"/>
            <a:pathLst>
              <a:path h="857250">
                <a:moveTo>
                  <a:pt x="0" y="85725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37" name="object 190"/>
          <p:cNvSpPr>
            <a:spLocks/>
          </p:cNvSpPr>
          <p:nvPr/>
        </p:nvSpPr>
        <p:spPr bwMode="auto">
          <a:xfrm>
            <a:off x="4244975" y="1387475"/>
            <a:ext cx="298450" cy="298450"/>
          </a:xfrm>
          <a:custGeom>
            <a:avLst/>
            <a:gdLst/>
            <a:ahLst/>
            <a:cxnLst>
              <a:cxn ang="0">
                <a:pos x="298005" y="298005"/>
              </a:cxn>
              <a:cxn ang="0">
                <a:pos x="0" y="0"/>
              </a:cxn>
            </a:cxnLst>
            <a:rect l="0" t="0" r="r" b="b"/>
            <a:pathLst>
              <a:path w="298450" h="298450">
                <a:moveTo>
                  <a:pt x="298005" y="298005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38" name="object 191"/>
          <p:cNvSpPr>
            <a:spLocks/>
          </p:cNvSpPr>
          <p:nvPr/>
        </p:nvSpPr>
        <p:spPr bwMode="auto">
          <a:xfrm>
            <a:off x="4244975" y="1887538"/>
            <a:ext cx="29845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298005" y="0"/>
              </a:cxn>
            </a:cxnLst>
            <a:rect l="0" t="0" r="r" b="b"/>
            <a:pathLst>
              <a:path w="298450" h="441325">
                <a:moveTo>
                  <a:pt x="0" y="440880"/>
                </a:moveTo>
                <a:lnTo>
                  <a:pt x="298005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39" name="object 192"/>
          <p:cNvSpPr>
            <a:spLocks/>
          </p:cNvSpPr>
          <p:nvPr/>
        </p:nvSpPr>
        <p:spPr bwMode="auto">
          <a:xfrm>
            <a:off x="1244600" y="1887538"/>
            <a:ext cx="398463" cy="255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9034" y="256159"/>
              </a:cxn>
            </a:cxnLst>
            <a:rect l="0" t="0" r="r" b="b"/>
            <a:pathLst>
              <a:path w="399414" h="256539">
                <a:moveTo>
                  <a:pt x="0" y="0"/>
                </a:moveTo>
                <a:lnTo>
                  <a:pt x="399034" y="256159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40" name="object 193"/>
          <p:cNvSpPr>
            <a:spLocks/>
          </p:cNvSpPr>
          <p:nvPr/>
        </p:nvSpPr>
        <p:spPr bwMode="auto">
          <a:xfrm>
            <a:off x="1138238" y="1111250"/>
            <a:ext cx="2363787" cy="614363"/>
          </a:xfrm>
          <a:custGeom>
            <a:avLst/>
            <a:gdLst/>
            <a:ahLst/>
            <a:cxnLst>
              <a:cxn ang="0">
                <a:pos x="0" y="533615"/>
              </a:cxn>
              <a:cxn ang="0">
                <a:pos x="18553" y="494502"/>
              </a:cxn>
              <a:cxn ang="0">
                <a:pos x="37521" y="455611"/>
              </a:cxn>
              <a:cxn ang="0">
                <a:pos x="57320" y="417164"/>
              </a:cxn>
              <a:cxn ang="0">
                <a:pos x="78364" y="379384"/>
              </a:cxn>
              <a:cxn ang="0">
                <a:pos x="101069" y="342493"/>
              </a:cxn>
              <a:cxn ang="0">
                <a:pos x="125848" y="306714"/>
              </a:cxn>
              <a:cxn ang="0">
                <a:pos x="153117" y="272268"/>
              </a:cxn>
              <a:cxn ang="0">
                <a:pos x="183291" y="239378"/>
              </a:cxn>
              <a:cxn ang="0">
                <a:pos x="216785" y="208267"/>
              </a:cxn>
              <a:cxn ang="0">
                <a:pos x="254014" y="179155"/>
              </a:cxn>
              <a:cxn ang="0">
                <a:pos x="295393" y="152267"/>
              </a:cxn>
              <a:cxn ang="0">
                <a:pos x="341336" y="127823"/>
              </a:cxn>
              <a:cxn ang="0">
                <a:pos x="392259" y="106046"/>
              </a:cxn>
              <a:cxn ang="0">
                <a:pos x="448576" y="87159"/>
              </a:cxn>
              <a:cxn ang="0">
                <a:pos x="524232" y="67674"/>
              </a:cxn>
              <a:cxn ang="0">
                <a:pos x="566634" y="58579"/>
              </a:cxn>
              <a:cxn ang="0">
                <a:pos x="611720" y="49974"/>
              </a:cxn>
              <a:cxn ang="0">
                <a:pos x="659217" y="41901"/>
              </a:cxn>
              <a:cxn ang="0">
                <a:pos x="708852" y="34405"/>
              </a:cxn>
              <a:cxn ang="0">
                <a:pos x="760351" y="27528"/>
              </a:cxn>
              <a:cxn ang="0">
                <a:pos x="813442" y="21314"/>
              </a:cxn>
              <a:cxn ang="0">
                <a:pos x="867850" y="15805"/>
              </a:cxn>
              <a:cxn ang="0">
                <a:pos x="923303" y="11046"/>
              </a:cxn>
              <a:cxn ang="0">
                <a:pos x="979527" y="7079"/>
              </a:cxn>
              <a:cxn ang="0">
                <a:pos x="1036250" y="3947"/>
              </a:cxn>
              <a:cxn ang="0">
                <a:pos x="1093197" y="1695"/>
              </a:cxn>
              <a:cxn ang="0">
                <a:pos x="1150095" y="364"/>
              </a:cxn>
              <a:cxn ang="0">
                <a:pos x="1206671" y="0"/>
              </a:cxn>
              <a:cxn ang="0">
                <a:pos x="1262652" y="643"/>
              </a:cxn>
              <a:cxn ang="0">
                <a:pos x="1317764" y="2339"/>
              </a:cxn>
              <a:cxn ang="0">
                <a:pos x="1371734" y="5129"/>
              </a:cxn>
              <a:cxn ang="0">
                <a:pos x="1424290" y="9059"/>
              </a:cxn>
              <a:cxn ang="0">
                <a:pos x="1475156" y="14169"/>
              </a:cxn>
              <a:cxn ang="0">
                <a:pos x="1524061" y="20505"/>
              </a:cxn>
              <a:cxn ang="0">
                <a:pos x="1570730" y="28109"/>
              </a:cxn>
              <a:cxn ang="0">
                <a:pos x="1614891" y="37024"/>
              </a:cxn>
              <a:cxn ang="0">
                <a:pos x="1656270" y="47294"/>
              </a:cxn>
              <a:cxn ang="0">
                <a:pos x="1705645" y="62379"/>
              </a:cxn>
              <a:cxn ang="0">
                <a:pos x="1753051" y="79849"/>
              </a:cxn>
              <a:cxn ang="0">
                <a:pos x="1798596" y="99571"/>
              </a:cxn>
              <a:cxn ang="0">
                <a:pos x="1842391" y="121413"/>
              </a:cxn>
              <a:cxn ang="0">
                <a:pos x="1884544" y="145242"/>
              </a:cxn>
              <a:cxn ang="0">
                <a:pos x="1925166" y="170927"/>
              </a:cxn>
              <a:cxn ang="0">
                <a:pos x="1964365" y="198333"/>
              </a:cxn>
              <a:cxn ang="0">
                <a:pos x="2002251" y="227330"/>
              </a:cxn>
              <a:cxn ang="0">
                <a:pos x="2038934" y="257784"/>
              </a:cxn>
              <a:cxn ang="0">
                <a:pos x="2074522" y="289563"/>
              </a:cxn>
              <a:cxn ang="0">
                <a:pos x="2109126" y="322534"/>
              </a:cxn>
              <a:cxn ang="0">
                <a:pos x="2142855" y="356565"/>
              </a:cxn>
              <a:cxn ang="0">
                <a:pos x="2175817" y="391524"/>
              </a:cxn>
              <a:cxn ang="0">
                <a:pos x="2208123" y="427278"/>
              </a:cxn>
              <a:cxn ang="0">
                <a:pos x="2239882" y="463694"/>
              </a:cxn>
              <a:cxn ang="0">
                <a:pos x="2271203" y="500640"/>
              </a:cxn>
              <a:cxn ang="0">
                <a:pos x="2302196" y="537983"/>
              </a:cxn>
              <a:cxn ang="0">
                <a:pos x="2332970" y="575592"/>
              </a:cxn>
              <a:cxn ang="0">
                <a:pos x="2363635" y="613333"/>
              </a:cxn>
            </a:cxnLst>
            <a:rect l="0" t="0" r="r" b="b"/>
            <a:pathLst>
              <a:path w="2364104" h="613410">
                <a:moveTo>
                  <a:pt x="0" y="533615"/>
                </a:moveTo>
                <a:lnTo>
                  <a:pt x="18553" y="494502"/>
                </a:lnTo>
                <a:lnTo>
                  <a:pt x="37521" y="455611"/>
                </a:lnTo>
                <a:lnTo>
                  <a:pt x="57320" y="417164"/>
                </a:lnTo>
                <a:lnTo>
                  <a:pt x="78364" y="379384"/>
                </a:lnTo>
                <a:lnTo>
                  <a:pt x="101069" y="342493"/>
                </a:lnTo>
                <a:lnTo>
                  <a:pt x="125848" y="306714"/>
                </a:lnTo>
                <a:lnTo>
                  <a:pt x="153117" y="272268"/>
                </a:lnTo>
                <a:lnTo>
                  <a:pt x="183291" y="239378"/>
                </a:lnTo>
                <a:lnTo>
                  <a:pt x="216785" y="208267"/>
                </a:lnTo>
                <a:lnTo>
                  <a:pt x="254014" y="179155"/>
                </a:lnTo>
                <a:lnTo>
                  <a:pt x="295393" y="152267"/>
                </a:lnTo>
                <a:lnTo>
                  <a:pt x="341336" y="127823"/>
                </a:lnTo>
                <a:lnTo>
                  <a:pt x="392259" y="106046"/>
                </a:lnTo>
                <a:lnTo>
                  <a:pt x="448576" y="87159"/>
                </a:lnTo>
                <a:lnTo>
                  <a:pt x="524232" y="67674"/>
                </a:lnTo>
                <a:lnTo>
                  <a:pt x="566634" y="58579"/>
                </a:lnTo>
                <a:lnTo>
                  <a:pt x="611720" y="49974"/>
                </a:lnTo>
                <a:lnTo>
                  <a:pt x="659217" y="41901"/>
                </a:lnTo>
                <a:lnTo>
                  <a:pt x="708852" y="34405"/>
                </a:lnTo>
                <a:lnTo>
                  <a:pt x="760351" y="27528"/>
                </a:lnTo>
                <a:lnTo>
                  <a:pt x="813442" y="21314"/>
                </a:lnTo>
                <a:lnTo>
                  <a:pt x="867850" y="15805"/>
                </a:lnTo>
                <a:lnTo>
                  <a:pt x="923303" y="11046"/>
                </a:lnTo>
                <a:lnTo>
                  <a:pt x="979527" y="7079"/>
                </a:lnTo>
                <a:lnTo>
                  <a:pt x="1036250" y="3947"/>
                </a:lnTo>
                <a:lnTo>
                  <a:pt x="1093197" y="1695"/>
                </a:lnTo>
                <a:lnTo>
                  <a:pt x="1150095" y="364"/>
                </a:lnTo>
                <a:lnTo>
                  <a:pt x="1206671" y="0"/>
                </a:lnTo>
                <a:lnTo>
                  <a:pt x="1262652" y="643"/>
                </a:lnTo>
                <a:lnTo>
                  <a:pt x="1317764" y="2339"/>
                </a:lnTo>
                <a:lnTo>
                  <a:pt x="1371734" y="5129"/>
                </a:lnTo>
                <a:lnTo>
                  <a:pt x="1424290" y="9059"/>
                </a:lnTo>
                <a:lnTo>
                  <a:pt x="1475156" y="14169"/>
                </a:lnTo>
                <a:lnTo>
                  <a:pt x="1524061" y="20505"/>
                </a:lnTo>
                <a:lnTo>
                  <a:pt x="1570730" y="28109"/>
                </a:lnTo>
                <a:lnTo>
                  <a:pt x="1614891" y="37024"/>
                </a:lnTo>
                <a:lnTo>
                  <a:pt x="1656270" y="47294"/>
                </a:lnTo>
                <a:lnTo>
                  <a:pt x="1705645" y="62379"/>
                </a:lnTo>
                <a:lnTo>
                  <a:pt x="1753051" y="79849"/>
                </a:lnTo>
                <a:lnTo>
                  <a:pt x="1798596" y="99571"/>
                </a:lnTo>
                <a:lnTo>
                  <a:pt x="1842391" y="121413"/>
                </a:lnTo>
                <a:lnTo>
                  <a:pt x="1884544" y="145242"/>
                </a:lnTo>
                <a:lnTo>
                  <a:pt x="1925166" y="170927"/>
                </a:lnTo>
                <a:lnTo>
                  <a:pt x="1964365" y="198333"/>
                </a:lnTo>
                <a:lnTo>
                  <a:pt x="2002251" y="227330"/>
                </a:lnTo>
                <a:lnTo>
                  <a:pt x="2038934" y="257784"/>
                </a:lnTo>
                <a:lnTo>
                  <a:pt x="2074522" y="289563"/>
                </a:lnTo>
                <a:lnTo>
                  <a:pt x="2109126" y="322534"/>
                </a:lnTo>
                <a:lnTo>
                  <a:pt x="2142855" y="356565"/>
                </a:lnTo>
                <a:lnTo>
                  <a:pt x="2175817" y="391524"/>
                </a:lnTo>
                <a:lnTo>
                  <a:pt x="2208123" y="427278"/>
                </a:lnTo>
                <a:lnTo>
                  <a:pt x="2239882" y="463694"/>
                </a:lnTo>
                <a:lnTo>
                  <a:pt x="2271203" y="500640"/>
                </a:lnTo>
                <a:lnTo>
                  <a:pt x="2302196" y="537983"/>
                </a:lnTo>
                <a:lnTo>
                  <a:pt x="2332970" y="575592"/>
                </a:lnTo>
                <a:lnTo>
                  <a:pt x="2363635" y="613333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41" name="object 194"/>
          <p:cNvSpPr>
            <a:spLocks noChangeArrowheads="1"/>
          </p:cNvSpPr>
          <p:nvPr/>
        </p:nvSpPr>
        <p:spPr bwMode="auto">
          <a:xfrm>
            <a:off x="1000125" y="1643063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842" name="object 195"/>
          <p:cNvSpPr>
            <a:spLocks/>
          </p:cNvSpPr>
          <p:nvPr/>
        </p:nvSpPr>
        <p:spPr bwMode="auto">
          <a:xfrm>
            <a:off x="1000125" y="16430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6" name="object 196"/>
          <p:cNvSpPr txBox="1"/>
          <p:nvPr/>
        </p:nvSpPr>
        <p:spPr>
          <a:xfrm>
            <a:off x="1065213" y="1617663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9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844" name="object 197"/>
          <p:cNvSpPr>
            <a:spLocks noChangeArrowheads="1"/>
          </p:cNvSpPr>
          <p:nvPr/>
        </p:nvSpPr>
        <p:spPr bwMode="auto">
          <a:xfrm>
            <a:off x="1643063" y="2000250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845" name="object 198"/>
          <p:cNvSpPr>
            <a:spLocks/>
          </p:cNvSpPr>
          <p:nvPr/>
        </p:nvSpPr>
        <p:spPr bwMode="auto">
          <a:xfrm>
            <a:off x="1643063" y="20002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9" name="object 199"/>
          <p:cNvSpPr txBox="1"/>
          <p:nvPr/>
        </p:nvSpPr>
        <p:spPr>
          <a:xfrm>
            <a:off x="1708150" y="1974850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8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847" name="object 200"/>
          <p:cNvSpPr>
            <a:spLocks noChangeArrowheads="1"/>
          </p:cNvSpPr>
          <p:nvPr/>
        </p:nvSpPr>
        <p:spPr bwMode="auto">
          <a:xfrm>
            <a:off x="1714500" y="1285875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848" name="object 201"/>
          <p:cNvSpPr>
            <a:spLocks/>
          </p:cNvSpPr>
          <p:nvPr/>
        </p:nvSpPr>
        <p:spPr bwMode="auto">
          <a:xfrm>
            <a:off x="1714500" y="128587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2" name="object 202"/>
          <p:cNvSpPr txBox="1"/>
          <p:nvPr/>
        </p:nvSpPr>
        <p:spPr>
          <a:xfrm>
            <a:off x="1779588" y="1260475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7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850" name="object 203"/>
          <p:cNvSpPr>
            <a:spLocks noChangeArrowheads="1"/>
          </p:cNvSpPr>
          <p:nvPr/>
        </p:nvSpPr>
        <p:spPr bwMode="auto">
          <a:xfrm>
            <a:off x="2357438" y="2143125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851" name="object 204"/>
          <p:cNvSpPr>
            <a:spLocks/>
          </p:cNvSpPr>
          <p:nvPr/>
        </p:nvSpPr>
        <p:spPr bwMode="auto">
          <a:xfrm>
            <a:off x="2357438" y="214312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" name="object 205"/>
          <p:cNvSpPr txBox="1"/>
          <p:nvPr/>
        </p:nvSpPr>
        <p:spPr>
          <a:xfrm>
            <a:off x="2422525" y="2117725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853" name="object 206"/>
          <p:cNvSpPr>
            <a:spLocks noChangeArrowheads="1"/>
          </p:cNvSpPr>
          <p:nvPr/>
        </p:nvSpPr>
        <p:spPr bwMode="auto">
          <a:xfrm>
            <a:off x="2428875" y="1357313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854" name="object 207"/>
          <p:cNvSpPr>
            <a:spLocks/>
          </p:cNvSpPr>
          <p:nvPr/>
        </p:nvSpPr>
        <p:spPr bwMode="auto">
          <a:xfrm>
            <a:off x="2428875" y="13573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8" name="object 208"/>
          <p:cNvSpPr txBox="1"/>
          <p:nvPr/>
        </p:nvSpPr>
        <p:spPr>
          <a:xfrm>
            <a:off x="2493963" y="1331913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856" name="object 209"/>
          <p:cNvSpPr>
            <a:spLocks noChangeArrowheads="1"/>
          </p:cNvSpPr>
          <p:nvPr/>
        </p:nvSpPr>
        <p:spPr bwMode="auto">
          <a:xfrm>
            <a:off x="3357563" y="1714500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857" name="object 210"/>
          <p:cNvSpPr>
            <a:spLocks/>
          </p:cNvSpPr>
          <p:nvPr/>
        </p:nvSpPr>
        <p:spPr bwMode="auto">
          <a:xfrm>
            <a:off x="3357563" y="17145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1" name="object 211"/>
          <p:cNvSpPr txBox="1"/>
          <p:nvPr/>
        </p:nvSpPr>
        <p:spPr>
          <a:xfrm>
            <a:off x="3422650" y="1689100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859" name="object 212"/>
          <p:cNvSpPr>
            <a:spLocks noChangeArrowheads="1"/>
          </p:cNvSpPr>
          <p:nvPr/>
        </p:nvSpPr>
        <p:spPr bwMode="auto">
          <a:xfrm>
            <a:off x="4000500" y="1143000"/>
            <a:ext cx="285750" cy="28575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860" name="object 213"/>
          <p:cNvSpPr>
            <a:spLocks/>
          </p:cNvSpPr>
          <p:nvPr/>
        </p:nvSpPr>
        <p:spPr bwMode="auto">
          <a:xfrm>
            <a:off x="4000500" y="11430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4" name="object 214"/>
          <p:cNvSpPr txBox="1"/>
          <p:nvPr/>
        </p:nvSpPr>
        <p:spPr>
          <a:xfrm>
            <a:off x="4065588" y="1117600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7E7E7E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862" name="object 215"/>
          <p:cNvSpPr>
            <a:spLocks noChangeArrowheads="1"/>
          </p:cNvSpPr>
          <p:nvPr/>
        </p:nvSpPr>
        <p:spPr bwMode="auto">
          <a:xfrm>
            <a:off x="4000500" y="2286000"/>
            <a:ext cx="285750" cy="285750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863" name="object 216"/>
          <p:cNvSpPr>
            <a:spLocks/>
          </p:cNvSpPr>
          <p:nvPr/>
        </p:nvSpPr>
        <p:spPr bwMode="auto">
          <a:xfrm>
            <a:off x="4000500" y="22860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7" name="object 217"/>
          <p:cNvSpPr txBox="1"/>
          <p:nvPr/>
        </p:nvSpPr>
        <p:spPr>
          <a:xfrm>
            <a:off x="4065588" y="2260600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7E7E7E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865" name="object 218"/>
          <p:cNvSpPr>
            <a:spLocks noChangeArrowheads="1"/>
          </p:cNvSpPr>
          <p:nvPr/>
        </p:nvSpPr>
        <p:spPr bwMode="auto">
          <a:xfrm>
            <a:off x="4500563" y="1643063"/>
            <a:ext cx="285750" cy="28575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866" name="object 219"/>
          <p:cNvSpPr>
            <a:spLocks/>
          </p:cNvSpPr>
          <p:nvPr/>
        </p:nvSpPr>
        <p:spPr bwMode="auto">
          <a:xfrm>
            <a:off x="4500563" y="16430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0" name="object 220"/>
          <p:cNvSpPr txBox="1"/>
          <p:nvPr/>
        </p:nvSpPr>
        <p:spPr>
          <a:xfrm>
            <a:off x="4565650" y="1617663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7E7E7E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868" name="object 221"/>
          <p:cNvSpPr>
            <a:spLocks/>
          </p:cNvSpPr>
          <p:nvPr/>
        </p:nvSpPr>
        <p:spPr bwMode="auto">
          <a:xfrm>
            <a:off x="1244600" y="1428750"/>
            <a:ext cx="469900" cy="257175"/>
          </a:xfrm>
          <a:custGeom>
            <a:avLst/>
            <a:gdLst/>
            <a:ahLst/>
            <a:cxnLst>
              <a:cxn ang="0">
                <a:pos x="0" y="256159"/>
              </a:cxn>
              <a:cxn ang="0">
                <a:pos x="470471" y="0"/>
              </a:cxn>
            </a:cxnLst>
            <a:rect l="0" t="0" r="r" b="b"/>
            <a:pathLst>
              <a:path w="470535" h="256539">
                <a:moveTo>
                  <a:pt x="0" y="256159"/>
                </a:moveTo>
                <a:lnTo>
                  <a:pt x="470471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69" name="object 222"/>
          <p:cNvSpPr>
            <a:spLocks/>
          </p:cNvSpPr>
          <p:nvPr/>
        </p:nvSpPr>
        <p:spPr bwMode="auto">
          <a:xfrm>
            <a:off x="1785938" y="1571625"/>
            <a:ext cx="71437" cy="428625"/>
          </a:xfrm>
          <a:custGeom>
            <a:avLst/>
            <a:gdLst/>
            <a:ahLst/>
            <a:cxnLst>
              <a:cxn ang="0">
                <a:pos x="0" y="428625"/>
              </a:cxn>
              <a:cxn ang="0">
                <a:pos x="71437" y="0"/>
              </a:cxn>
            </a:cxnLst>
            <a:rect l="0" t="0" r="r" b="b"/>
            <a:pathLst>
              <a:path w="71755" h="428625">
                <a:moveTo>
                  <a:pt x="0" y="428625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70" name="object 223"/>
          <p:cNvSpPr>
            <a:spLocks/>
          </p:cNvSpPr>
          <p:nvPr/>
        </p:nvSpPr>
        <p:spPr bwMode="auto">
          <a:xfrm>
            <a:off x="1958975" y="1530350"/>
            <a:ext cx="441325" cy="654050"/>
          </a:xfrm>
          <a:custGeom>
            <a:avLst/>
            <a:gdLst/>
            <a:ahLst/>
            <a:cxnLst>
              <a:cxn ang="0">
                <a:pos x="440880" y="655193"/>
              </a:cxn>
              <a:cxn ang="0">
                <a:pos x="0" y="0"/>
              </a:cxn>
            </a:cxnLst>
            <a:rect l="0" t="0" r="r" b="b"/>
            <a:pathLst>
              <a:path w="441325" h="655319">
                <a:moveTo>
                  <a:pt x="440880" y="655193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71" name="object 224"/>
          <p:cNvSpPr>
            <a:spLocks/>
          </p:cNvSpPr>
          <p:nvPr/>
        </p:nvSpPr>
        <p:spPr bwMode="auto">
          <a:xfrm>
            <a:off x="2000250" y="1428750"/>
            <a:ext cx="428625" cy="71438"/>
          </a:xfrm>
          <a:custGeom>
            <a:avLst/>
            <a:gdLst/>
            <a:ahLst/>
            <a:cxnLst>
              <a:cxn ang="0">
                <a:pos x="428625" y="71437"/>
              </a:cxn>
              <a:cxn ang="0">
                <a:pos x="0" y="0"/>
              </a:cxn>
            </a:cxnLst>
            <a:rect l="0" t="0" r="r" b="b"/>
            <a:pathLst>
              <a:path w="428625" h="71755">
                <a:moveTo>
                  <a:pt x="428625" y="7143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72" name="object 225"/>
          <p:cNvSpPr>
            <a:spLocks/>
          </p:cNvSpPr>
          <p:nvPr/>
        </p:nvSpPr>
        <p:spPr bwMode="auto">
          <a:xfrm>
            <a:off x="1887538" y="1601788"/>
            <a:ext cx="58420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583755" y="0"/>
              </a:cxn>
            </a:cxnLst>
            <a:rect l="0" t="0" r="r" b="b"/>
            <a:pathLst>
              <a:path w="584200" h="441325">
                <a:moveTo>
                  <a:pt x="0" y="440880"/>
                </a:moveTo>
                <a:lnTo>
                  <a:pt x="583755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73" name="object 226"/>
          <p:cNvSpPr>
            <a:spLocks/>
          </p:cNvSpPr>
          <p:nvPr/>
        </p:nvSpPr>
        <p:spPr bwMode="auto">
          <a:xfrm>
            <a:off x="1887538" y="2244725"/>
            <a:ext cx="469900" cy="41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0471" y="41846"/>
              </a:cxn>
            </a:cxnLst>
            <a:rect l="0" t="0" r="r" b="b"/>
            <a:pathLst>
              <a:path w="470535" h="41910">
                <a:moveTo>
                  <a:pt x="0" y="0"/>
                </a:moveTo>
                <a:lnTo>
                  <a:pt x="470471" y="41846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74" name="object 227"/>
          <p:cNvSpPr>
            <a:spLocks/>
          </p:cNvSpPr>
          <p:nvPr/>
        </p:nvSpPr>
        <p:spPr bwMode="auto">
          <a:xfrm>
            <a:off x="2673350" y="1601788"/>
            <a:ext cx="727075" cy="155575"/>
          </a:xfrm>
          <a:custGeom>
            <a:avLst/>
            <a:gdLst/>
            <a:ahLst/>
            <a:cxnLst>
              <a:cxn ang="0">
                <a:pos x="726630" y="155130"/>
              </a:cxn>
              <a:cxn ang="0">
                <a:pos x="0" y="0"/>
              </a:cxn>
            </a:cxnLst>
            <a:rect l="0" t="0" r="r" b="b"/>
            <a:pathLst>
              <a:path w="727075" h="155575">
                <a:moveTo>
                  <a:pt x="726630" y="15513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75" name="object 228"/>
          <p:cNvSpPr>
            <a:spLocks/>
          </p:cNvSpPr>
          <p:nvPr/>
        </p:nvSpPr>
        <p:spPr bwMode="auto">
          <a:xfrm>
            <a:off x="2500313" y="1643063"/>
            <a:ext cx="71437" cy="500062"/>
          </a:xfrm>
          <a:custGeom>
            <a:avLst/>
            <a:gdLst/>
            <a:ahLst/>
            <a:cxnLst>
              <a:cxn ang="0">
                <a:pos x="0" y="500062"/>
              </a:cxn>
              <a:cxn ang="0">
                <a:pos x="71437" y="0"/>
              </a:cxn>
            </a:cxnLst>
            <a:rect l="0" t="0" r="r" b="b"/>
            <a:pathLst>
              <a:path w="71755" h="500380">
                <a:moveTo>
                  <a:pt x="0" y="500062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76" name="object 229"/>
          <p:cNvSpPr>
            <a:spLocks/>
          </p:cNvSpPr>
          <p:nvPr/>
        </p:nvSpPr>
        <p:spPr bwMode="auto">
          <a:xfrm>
            <a:off x="2643188" y="1958975"/>
            <a:ext cx="755650" cy="327025"/>
          </a:xfrm>
          <a:custGeom>
            <a:avLst/>
            <a:gdLst/>
            <a:ahLst/>
            <a:cxnLst>
              <a:cxn ang="0">
                <a:pos x="0" y="327596"/>
              </a:cxn>
              <a:cxn ang="0">
                <a:pos x="756221" y="0"/>
              </a:cxn>
            </a:cxnLst>
            <a:rect l="0" t="0" r="r" b="b"/>
            <a:pathLst>
              <a:path w="756285" h="327660">
                <a:moveTo>
                  <a:pt x="0" y="327596"/>
                </a:moveTo>
                <a:lnTo>
                  <a:pt x="756221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77" name="object 230"/>
          <p:cNvSpPr>
            <a:spLocks/>
          </p:cNvSpPr>
          <p:nvPr/>
        </p:nvSpPr>
        <p:spPr bwMode="auto">
          <a:xfrm>
            <a:off x="3602038" y="1387475"/>
            <a:ext cx="441325" cy="368300"/>
          </a:xfrm>
          <a:custGeom>
            <a:avLst/>
            <a:gdLst/>
            <a:ahLst/>
            <a:cxnLst>
              <a:cxn ang="0">
                <a:pos x="0" y="369442"/>
              </a:cxn>
              <a:cxn ang="0">
                <a:pos x="440880" y="0"/>
              </a:cxn>
            </a:cxnLst>
            <a:rect l="0" t="0" r="r" b="b"/>
            <a:pathLst>
              <a:path w="441325" h="369569">
                <a:moveTo>
                  <a:pt x="0" y="369442"/>
                </a:moveTo>
                <a:lnTo>
                  <a:pt x="440880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78" name="object 231"/>
          <p:cNvSpPr>
            <a:spLocks/>
          </p:cNvSpPr>
          <p:nvPr/>
        </p:nvSpPr>
        <p:spPr bwMode="auto">
          <a:xfrm>
            <a:off x="3643313" y="1785938"/>
            <a:ext cx="857250" cy="71437"/>
          </a:xfrm>
          <a:custGeom>
            <a:avLst/>
            <a:gdLst/>
            <a:ahLst/>
            <a:cxnLst>
              <a:cxn ang="0">
                <a:pos x="0" y="71437"/>
              </a:cxn>
              <a:cxn ang="0">
                <a:pos x="857250" y="0"/>
              </a:cxn>
            </a:cxnLst>
            <a:rect l="0" t="0" r="r" b="b"/>
            <a:pathLst>
              <a:path w="857250" h="71755">
                <a:moveTo>
                  <a:pt x="0" y="71437"/>
                </a:moveTo>
                <a:lnTo>
                  <a:pt x="857250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79" name="object 232"/>
          <p:cNvSpPr>
            <a:spLocks/>
          </p:cNvSpPr>
          <p:nvPr/>
        </p:nvSpPr>
        <p:spPr bwMode="auto">
          <a:xfrm>
            <a:off x="4143375" y="1428750"/>
            <a:ext cx="0" cy="857250"/>
          </a:xfrm>
          <a:custGeom>
            <a:avLst/>
            <a:gdLst/>
            <a:ahLst/>
            <a:cxnLst>
              <a:cxn ang="0">
                <a:pos x="0" y="857250"/>
              </a:cxn>
              <a:cxn ang="0">
                <a:pos x="0" y="0"/>
              </a:cxn>
            </a:cxnLst>
            <a:rect l="0" t="0" r="r" b="b"/>
            <a:pathLst>
              <a:path h="857250">
                <a:moveTo>
                  <a:pt x="0" y="85725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80" name="object 233"/>
          <p:cNvSpPr>
            <a:spLocks/>
          </p:cNvSpPr>
          <p:nvPr/>
        </p:nvSpPr>
        <p:spPr bwMode="auto">
          <a:xfrm>
            <a:off x="4244975" y="1387475"/>
            <a:ext cx="298450" cy="298450"/>
          </a:xfrm>
          <a:custGeom>
            <a:avLst/>
            <a:gdLst/>
            <a:ahLst/>
            <a:cxnLst>
              <a:cxn ang="0">
                <a:pos x="298005" y="298005"/>
              </a:cxn>
              <a:cxn ang="0">
                <a:pos x="0" y="0"/>
              </a:cxn>
            </a:cxnLst>
            <a:rect l="0" t="0" r="r" b="b"/>
            <a:pathLst>
              <a:path w="298450" h="298450">
                <a:moveTo>
                  <a:pt x="298005" y="298005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81" name="object 234"/>
          <p:cNvSpPr>
            <a:spLocks/>
          </p:cNvSpPr>
          <p:nvPr/>
        </p:nvSpPr>
        <p:spPr bwMode="auto">
          <a:xfrm>
            <a:off x="4244975" y="1887538"/>
            <a:ext cx="29845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298005" y="0"/>
              </a:cxn>
            </a:cxnLst>
            <a:rect l="0" t="0" r="r" b="b"/>
            <a:pathLst>
              <a:path w="298450" h="441325">
                <a:moveTo>
                  <a:pt x="0" y="440880"/>
                </a:moveTo>
                <a:lnTo>
                  <a:pt x="298005" y="0"/>
                </a:lnTo>
              </a:path>
            </a:pathLst>
          </a:custGeom>
          <a:noFill/>
          <a:ln w="28575">
            <a:solidFill>
              <a:srgbClr val="D9D9D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82" name="object 235"/>
          <p:cNvSpPr>
            <a:spLocks/>
          </p:cNvSpPr>
          <p:nvPr/>
        </p:nvSpPr>
        <p:spPr bwMode="auto">
          <a:xfrm>
            <a:off x="1244600" y="1887538"/>
            <a:ext cx="398463" cy="255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9034" y="256159"/>
              </a:cxn>
            </a:cxnLst>
            <a:rect l="0" t="0" r="r" b="b"/>
            <a:pathLst>
              <a:path w="399414" h="256539">
                <a:moveTo>
                  <a:pt x="0" y="0"/>
                </a:moveTo>
                <a:lnTo>
                  <a:pt x="399034" y="256159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83" name="object 236"/>
          <p:cNvSpPr>
            <a:spLocks/>
          </p:cNvSpPr>
          <p:nvPr/>
        </p:nvSpPr>
        <p:spPr bwMode="auto">
          <a:xfrm>
            <a:off x="1138238" y="1111250"/>
            <a:ext cx="2363787" cy="614363"/>
          </a:xfrm>
          <a:custGeom>
            <a:avLst/>
            <a:gdLst/>
            <a:ahLst/>
            <a:cxnLst>
              <a:cxn ang="0">
                <a:pos x="0" y="533615"/>
              </a:cxn>
              <a:cxn ang="0">
                <a:pos x="18553" y="494502"/>
              </a:cxn>
              <a:cxn ang="0">
                <a:pos x="37521" y="455611"/>
              </a:cxn>
              <a:cxn ang="0">
                <a:pos x="57320" y="417164"/>
              </a:cxn>
              <a:cxn ang="0">
                <a:pos x="78364" y="379384"/>
              </a:cxn>
              <a:cxn ang="0">
                <a:pos x="101069" y="342493"/>
              </a:cxn>
              <a:cxn ang="0">
                <a:pos x="125848" y="306714"/>
              </a:cxn>
              <a:cxn ang="0">
                <a:pos x="153117" y="272268"/>
              </a:cxn>
              <a:cxn ang="0">
                <a:pos x="183291" y="239378"/>
              </a:cxn>
              <a:cxn ang="0">
                <a:pos x="216785" y="208267"/>
              </a:cxn>
              <a:cxn ang="0">
                <a:pos x="254014" y="179155"/>
              </a:cxn>
              <a:cxn ang="0">
                <a:pos x="295393" y="152267"/>
              </a:cxn>
              <a:cxn ang="0">
                <a:pos x="341336" y="127823"/>
              </a:cxn>
              <a:cxn ang="0">
                <a:pos x="392259" y="106046"/>
              </a:cxn>
              <a:cxn ang="0">
                <a:pos x="448576" y="87159"/>
              </a:cxn>
              <a:cxn ang="0">
                <a:pos x="524232" y="67674"/>
              </a:cxn>
              <a:cxn ang="0">
                <a:pos x="566634" y="58579"/>
              </a:cxn>
              <a:cxn ang="0">
                <a:pos x="611720" y="49974"/>
              </a:cxn>
              <a:cxn ang="0">
                <a:pos x="659217" y="41901"/>
              </a:cxn>
              <a:cxn ang="0">
                <a:pos x="708852" y="34405"/>
              </a:cxn>
              <a:cxn ang="0">
                <a:pos x="760351" y="27528"/>
              </a:cxn>
              <a:cxn ang="0">
                <a:pos x="813442" y="21314"/>
              </a:cxn>
              <a:cxn ang="0">
                <a:pos x="867850" y="15805"/>
              </a:cxn>
              <a:cxn ang="0">
                <a:pos x="923303" y="11046"/>
              </a:cxn>
              <a:cxn ang="0">
                <a:pos x="979527" y="7079"/>
              </a:cxn>
              <a:cxn ang="0">
                <a:pos x="1036250" y="3947"/>
              </a:cxn>
              <a:cxn ang="0">
                <a:pos x="1093197" y="1695"/>
              </a:cxn>
              <a:cxn ang="0">
                <a:pos x="1150095" y="364"/>
              </a:cxn>
              <a:cxn ang="0">
                <a:pos x="1206671" y="0"/>
              </a:cxn>
              <a:cxn ang="0">
                <a:pos x="1262652" y="643"/>
              </a:cxn>
              <a:cxn ang="0">
                <a:pos x="1317764" y="2339"/>
              </a:cxn>
              <a:cxn ang="0">
                <a:pos x="1371734" y="5129"/>
              </a:cxn>
              <a:cxn ang="0">
                <a:pos x="1424290" y="9059"/>
              </a:cxn>
              <a:cxn ang="0">
                <a:pos x="1475156" y="14169"/>
              </a:cxn>
              <a:cxn ang="0">
                <a:pos x="1524061" y="20505"/>
              </a:cxn>
              <a:cxn ang="0">
                <a:pos x="1570730" y="28109"/>
              </a:cxn>
              <a:cxn ang="0">
                <a:pos x="1614891" y="37024"/>
              </a:cxn>
              <a:cxn ang="0">
                <a:pos x="1656270" y="47294"/>
              </a:cxn>
              <a:cxn ang="0">
                <a:pos x="1705645" y="62379"/>
              </a:cxn>
              <a:cxn ang="0">
                <a:pos x="1753051" y="79849"/>
              </a:cxn>
              <a:cxn ang="0">
                <a:pos x="1798596" y="99571"/>
              </a:cxn>
              <a:cxn ang="0">
                <a:pos x="1842391" y="121413"/>
              </a:cxn>
              <a:cxn ang="0">
                <a:pos x="1884544" y="145242"/>
              </a:cxn>
              <a:cxn ang="0">
                <a:pos x="1925166" y="170927"/>
              </a:cxn>
              <a:cxn ang="0">
                <a:pos x="1964365" y="198333"/>
              </a:cxn>
              <a:cxn ang="0">
                <a:pos x="2002251" y="227330"/>
              </a:cxn>
              <a:cxn ang="0">
                <a:pos x="2038934" y="257784"/>
              </a:cxn>
              <a:cxn ang="0">
                <a:pos x="2074522" y="289563"/>
              </a:cxn>
              <a:cxn ang="0">
                <a:pos x="2109126" y="322534"/>
              </a:cxn>
              <a:cxn ang="0">
                <a:pos x="2142855" y="356565"/>
              </a:cxn>
              <a:cxn ang="0">
                <a:pos x="2175817" y="391524"/>
              </a:cxn>
              <a:cxn ang="0">
                <a:pos x="2208123" y="427278"/>
              </a:cxn>
              <a:cxn ang="0">
                <a:pos x="2239882" y="463694"/>
              </a:cxn>
              <a:cxn ang="0">
                <a:pos x="2271203" y="500640"/>
              </a:cxn>
              <a:cxn ang="0">
                <a:pos x="2302196" y="537983"/>
              </a:cxn>
              <a:cxn ang="0">
                <a:pos x="2332970" y="575592"/>
              </a:cxn>
              <a:cxn ang="0">
                <a:pos x="2363635" y="613333"/>
              </a:cxn>
            </a:cxnLst>
            <a:rect l="0" t="0" r="r" b="b"/>
            <a:pathLst>
              <a:path w="2364104" h="613410">
                <a:moveTo>
                  <a:pt x="0" y="533615"/>
                </a:moveTo>
                <a:lnTo>
                  <a:pt x="18553" y="494502"/>
                </a:lnTo>
                <a:lnTo>
                  <a:pt x="37521" y="455611"/>
                </a:lnTo>
                <a:lnTo>
                  <a:pt x="57320" y="417164"/>
                </a:lnTo>
                <a:lnTo>
                  <a:pt x="78364" y="379384"/>
                </a:lnTo>
                <a:lnTo>
                  <a:pt x="101069" y="342493"/>
                </a:lnTo>
                <a:lnTo>
                  <a:pt x="125848" y="306714"/>
                </a:lnTo>
                <a:lnTo>
                  <a:pt x="153117" y="272268"/>
                </a:lnTo>
                <a:lnTo>
                  <a:pt x="183291" y="239378"/>
                </a:lnTo>
                <a:lnTo>
                  <a:pt x="216785" y="208267"/>
                </a:lnTo>
                <a:lnTo>
                  <a:pt x="254014" y="179155"/>
                </a:lnTo>
                <a:lnTo>
                  <a:pt x="295393" y="152267"/>
                </a:lnTo>
                <a:lnTo>
                  <a:pt x="341336" y="127823"/>
                </a:lnTo>
                <a:lnTo>
                  <a:pt x="392259" y="106046"/>
                </a:lnTo>
                <a:lnTo>
                  <a:pt x="448576" y="87159"/>
                </a:lnTo>
                <a:lnTo>
                  <a:pt x="524232" y="67674"/>
                </a:lnTo>
                <a:lnTo>
                  <a:pt x="566634" y="58579"/>
                </a:lnTo>
                <a:lnTo>
                  <a:pt x="611720" y="49974"/>
                </a:lnTo>
                <a:lnTo>
                  <a:pt x="659217" y="41901"/>
                </a:lnTo>
                <a:lnTo>
                  <a:pt x="708852" y="34405"/>
                </a:lnTo>
                <a:lnTo>
                  <a:pt x="760351" y="27528"/>
                </a:lnTo>
                <a:lnTo>
                  <a:pt x="813442" y="21314"/>
                </a:lnTo>
                <a:lnTo>
                  <a:pt x="867850" y="15805"/>
                </a:lnTo>
                <a:lnTo>
                  <a:pt x="923303" y="11046"/>
                </a:lnTo>
                <a:lnTo>
                  <a:pt x="979527" y="7079"/>
                </a:lnTo>
                <a:lnTo>
                  <a:pt x="1036250" y="3947"/>
                </a:lnTo>
                <a:lnTo>
                  <a:pt x="1093197" y="1695"/>
                </a:lnTo>
                <a:lnTo>
                  <a:pt x="1150095" y="364"/>
                </a:lnTo>
                <a:lnTo>
                  <a:pt x="1206671" y="0"/>
                </a:lnTo>
                <a:lnTo>
                  <a:pt x="1262652" y="643"/>
                </a:lnTo>
                <a:lnTo>
                  <a:pt x="1317764" y="2339"/>
                </a:lnTo>
                <a:lnTo>
                  <a:pt x="1371734" y="5129"/>
                </a:lnTo>
                <a:lnTo>
                  <a:pt x="1424290" y="9059"/>
                </a:lnTo>
                <a:lnTo>
                  <a:pt x="1475156" y="14169"/>
                </a:lnTo>
                <a:lnTo>
                  <a:pt x="1524061" y="20505"/>
                </a:lnTo>
                <a:lnTo>
                  <a:pt x="1570730" y="28109"/>
                </a:lnTo>
                <a:lnTo>
                  <a:pt x="1614891" y="37024"/>
                </a:lnTo>
                <a:lnTo>
                  <a:pt x="1656270" y="47294"/>
                </a:lnTo>
                <a:lnTo>
                  <a:pt x="1705645" y="62379"/>
                </a:lnTo>
                <a:lnTo>
                  <a:pt x="1753051" y="79849"/>
                </a:lnTo>
                <a:lnTo>
                  <a:pt x="1798596" y="99571"/>
                </a:lnTo>
                <a:lnTo>
                  <a:pt x="1842391" y="121413"/>
                </a:lnTo>
                <a:lnTo>
                  <a:pt x="1884544" y="145242"/>
                </a:lnTo>
                <a:lnTo>
                  <a:pt x="1925166" y="170927"/>
                </a:lnTo>
                <a:lnTo>
                  <a:pt x="1964365" y="198333"/>
                </a:lnTo>
                <a:lnTo>
                  <a:pt x="2002251" y="227330"/>
                </a:lnTo>
                <a:lnTo>
                  <a:pt x="2038934" y="257784"/>
                </a:lnTo>
                <a:lnTo>
                  <a:pt x="2074522" y="289563"/>
                </a:lnTo>
                <a:lnTo>
                  <a:pt x="2109126" y="322534"/>
                </a:lnTo>
                <a:lnTo>
                  <a:pt x="2142855" y="356565"/>
                </a:lnTo>
                <a:lnTo>
                  <a:pt x="2175817" y="391524"/>
                </a:lnTo>
                <a:lnTo>
                  <a:pt x="2208123" y="427278"/>
                </a:lnTo>
                <a:lnTo>
                  <a:pt x="2239882" y="463694"/>
                </a:lnTo>
                <a:lnTo>
                  <a:pt x="2271203" y="500640"/>
                </a:lnTo>
                <a:lnTo>
                  <a:pt x="2302196" y="537983"/>
                </a:lnTo>
                <a:lnTo>
                  <a:pt x="2332970" y="575592"/>
                </a:lnTo>
                <a:lnTo>
                  <a:pt x="2363635" y="613333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7" name="object 23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8: Community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Detection</a:t>
            </a:r>
          </a:p>
        </p:txBody>
      </p:sp>
      <p:sp>
        <p:nvSpPr>
          <p:cNvPr id="27885" name="object 23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DB736418-1595-419C-BB2F-E09CA8399BAD}" type="slidenum">
              <a:rPr lang="th-TH"/>
              <a:pPr marL="25400"/>
              <a:t>21</a:t>
            </a:fld>
            <a:endParaRPr lang="th-TH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object 2"/>
          <p:cNvSpPr>
            <a:spLocks noChangeArrowheads="1"/>
          </p:cNvSpPr>
          <p:nvPr/>
        </p:nvSpPr>
        <p:spPr bwMode="auto">
          <a:xfrm>
            <a:off x="180975" y="6383338"/>
            <a:ext cx="1441450" cy="3286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674" name="object 3"/>
          <p:cNvSpPr>
            <a:spLocks noChangeArrowheads="1"/>
          </p:cNvSpPr>
          <p:nvPr/>
        </p:nvSpPr>
        <p:spPr bwMode="auto">
          <a:xfrm>
            <a:off x="1693863" y="6383338"/>
            <a:ext cx="1147762" cy="3794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675" name="object 4"/>
          <p:cNvSpPr>
            <a:spLocks noChangeArrowheads="1"/>
          </p:cNvSpPr>
          <p:nvPr/>
        </p:nvSpPr>
        <p:spPr bwMode="auto">
          <a:xfrm>
            <a:off x="420688" y="2668588"/>
            <a:ext cx="3249612" cy="10207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676" name="object 5"/>
          <p:cNvSpPr>
            <a:spLocks noChangeArrowheads="1"/>
          </p:cNvSpPr>
          <p:nvPr/>
        </p:nvSpPr>
        <p:spPr bwMode="auto">
          <a:xfrm>
            <a:off x="2833688" y="2668588"/>
            <a:ext cx="1023937" cy="10207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677" name="object 6"/>
          <p:cNvSpPr>
            <a:spLocks noChangeArrowheads="1"/>
          </p:cNvSpPr>
          <p:nvPr/>
        </p:nvSpPr>
        <p:spPr bwMode="auto">
          <a:xfrm>
            <a:off x="3021013" y="2668588"/>
            <a:ext cx="5840412" cy="102076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678" name="object 7"/>
          <p:cNvSpPr>
            <a:spLocks noChangeArrowheads="1"/>
          </p:cNvSpPr>
          <p:nvPr/>
        </p:nvSpPr>
        <p:spPr bwMode="auto">
          <a:xfrm>
            <a:off x="2921000" y="3400425"/>
            <a:ext cx="3305175" cy="101917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679" name="object 8"/>
          <p:cNvSpPr>
            <a:spLocks noChangeArrowheads="1"/>
          </p:cNvSpPr>
          <p:nvPr/>
        </p:nvSpPr>
        <p:spPr bwMode="auto">
          <a:xfrm>
            <a:off x="879475" y="3059113"/>
            <a:ext cx="2363788" cy="522287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680" name="object 9"/>
          <p:cNvSpPr>
            <a:spLocks noChangeArrowheads="1"/>
          </p:cNvSpPr>
          <p:nvPr/>
        </p:nvSpPr>
        <p:spPr bwMode="auto">
          <a:xfrm>
            <a:off x="3268663" y="3294063"/>
            <a:ext cx="150812" cy="6191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681" name="object 10"/>
          <p:cNvSpPr>
            <a:spLocks noChangeArrowheads="1"/>
          </p:cNvSpPr>
          <p:nvPr/>
        </p:nvSpPr>
        <p:spPr bwMode="auto">
          <a:xfrm>
            <a:off x="3460750" y="3070225"/>
            <a:ext cx="4838700" cy="511175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682" name="object 11"/>
          <p:cNvSpPr>
            <a:spLocks noChangeArrowheads="1"/>
          </p:cNvSpPr>
          <p:nvPr/>
        </p:nvSpPr>
        <p:spPr bwMode="auto">
          <a:xfrm>
            <a:off x="3379788" y="3800475"/>
            <a:ext cx="2390775" cy="411163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" name="object 16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8: Community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Detection</a:t>
            </a:r>
          </a:p>
        </p:txBody>
      </p:sp>
      <p:sp>
        <p:nvSpPr>
          <p:cNvPr id="28688" name="object 1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B59F27F1-A3AC-4AD2-94A7-0DAE314C9876}" type="slidenum">
              <a:rPr lang="th-TH"/>
              <a:pPr marL="25400"/>
              <a:t>22</a:t>
            </a:fld>
            <a:endParaRPr lang="th-TH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7829550" cy="3387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C00000"/>
              </a:buClr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Goal:</a:t>
            </a:r>
            <a:endParaRPr lang="th-TH" sz="2400">
              <a:latin typeface="Tahoma" pitchFamily="34" charset="0"/>
              <a:cs typeface="Tahoma" pitchFamily="34" charset="0"/>
            </a:endParaRPr>
          </a:p>
          <a:p>
            <a:pPr marL="755650" lvl="1" indent="-285750">
              <a:spcBef>
                <a:spcPts val="475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Build a </a:t>
            </a:r>
            <a:r>
              <a:rPr lang="th-TH" sz="200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hierarchical structure </a:t>
            </a:r>
            <a:r>
              <a:rPr lang="th-TH" sz="2000">
                <a:latin typeface="Tahoma" pitchFamily="34" charset="0"/>
                <a:cs typeface="Tahoma" pitchFamily="34" charset="0"/>
              </a:rPr>
              <a:t>of communities based on network  topology</a:t>
            </a:r>
          </a:p>
          <a:p>
            <a:pPr marL="755650" lvl="1" indent="-285750">
              <a:buFont typeface="Arial" charset="0"/>
              <a:buChar char="–"/>
              <a:tabLst>
                <a:tab pos="354013" algn="l"/>
                <a:tab pos="355600" algn="l"/>
              </a:tabLst>
            </a:pPr>
            <a:endParaRPr lang="th-TH" sz="20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spcBef>
                <a:spcPts val="1150"/>
              </a:spcBef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Allow the analysis of a network at different resolutions</a:t>
            </a:r>
          </a:p>
          <a:p>
            <a:pPr marL="355600" indent="-342900">
              <a:buFontTx/>
              <a:buChar char="•"/>
              <a:tabLst>
                <a:tab pos="354013" algn="l"/>
                <a:tab pos="355600" algn="l"/>
              </a:tabLst>
            </a:pPr>
            <a:endParaRPr lang="th-TH" sz="30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Representative approaches:</a:t>
            </a:r>
            <a:endParaRPr lang="th-TH" sz="2400">
              <a:latin typeface="Tahoma" pitchFamily="34" charset="0"/>
              <a:cs typeface="Tahoma" pitchFamily="34" charset="0"/>
            </a:endParaRPr>
          </a:p>
          <a:p>
            <a:pPr marL="755650" lvl="1" indent="-285750">
              <a:spcBef>
                <a:spcPts val="488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Divisive hierarchical clustering (top-down)</a:t>
            </a:r>
          </a:p>
          <a:p>
            <a:pPr marL="755650" lvl="1" indent="-285750">
              <a:spcBef>
                <a:spcPts val="475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Agglomerative hierarchical clustering (bottom-up)</a:t>
            </a:r>
          </a:p>
        </p:txBody>
      </p:sp>
      <p:sp>
        <p:nvSpPr>
          <p:cNvPr id="29698" name="object 3"/>
          <p:cNvSpPr>
            <a:spLocks noChangeArrowheads="1"/>
          </p:cNvSpPr>
          <p:nvPr/>
        </p:nvSpPr>
        <p:spPr bwMode="auto">
          <a:xfrm>
            <a:off x="290513" y="330200"/>
            <a:ext cx="2493962" cy="6746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699" name="object 4"/>
          <p:cNvSpPr>
            <a:spLocks noChangeArrowheads="1"/>
          </p:cNvSpPr>
          <p:nvPr/>
        </p:nvSpPr>
        <p:spPr bwMode="auto">
          <a:xfrm>
            <a:off x="2233613" y="330200"/>
            <a:ext cx="722312" cy="6746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0" name="object 5"/>
          <p:cNvSpPr>
            <a:spLocks noChangeArrowheads="1"/>
          </p:cNvSpPr>
          <p:nvPr/>
        </p:nvSpPr>
        <p:spPr bwMode="auto">
          <a:xfrm>
            <a:off x="2405063" y="330200"/>
            <a:ext cx="6456362" cy="67468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 tIns="61467"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spc="-35" dirty="0"/>
              <a:t>Hierarchy-Centric Community</a:t>
            </a:r>
            <a:r>
              <a:rPr sz="3200" spc="-100" dirty="0"/>
              <a:t> </a:t>
            </a:r>
            <a:r>
              <a:rPr sz="3200" spc="-30" dirty="0"/>
              <a:t>Detection</a:t>
            </a:r>
            <a:endParaRPr sz="3200"/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8: Community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Detection</a:t>
            </a:r>
          </a:p>
        </p:txBody>
      </p:sp>
      <p:sp>
        <p:nvSpPr>
          <p:cNvPr id="29703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7E3800C0-FADD-4AC0-B1C8-E75927C075CA}" type="slidenum">
              <a:rPr lang="th-TH"/>
              <a:pPr marL="25400"/>
              <a:t>23</a:t>
            </a:fld>
            <a:endParaRPr lang="th-TH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4999038" cy="1303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Divisive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clustering</a:t>
            </a:r>
            <a:r>
              <a:rPr sz="2000" spc="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(top-down)</a:t>
            </a:r>
            <a:endParaRPr sz="20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425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1800" spc="-10" dirty="0">
                <a:latin typeface="Tahoma"/>
                <a:cs typeface="Tahoma"/>
              </a:rPr>
              <a:t>Partition </a:t>
            </a:r>
            <a:r>
              <a:rPr sz="1800" spc="-5" dirty="0">
                <a:latin typeface="Tahoma"/>
                <a:cs typeface="Tahoma"/>
              </a:rPr>
              <a:t>nodes into </a:t>
            </a:r>
            <a:r>
              <a:rPr sz="1800" spc="-10" dirty="0">
                <a:latin typeface="Tahoma"/>
                <a:cs typeface="Tahoma"/>
              </a:rPr>
              <a:t>several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sets</a:t>
            </a:r>
            <a:endParaRPr sz="18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430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1800" spc="-5" dirty="0">
                <a:latin typeface="Tahoma"/>
                <a:cs typeface="Tahoma"/>
              </a:rPr>
              <a:t>Further divided each </a:t>
            </a:r>
            <a:r>
              <a:rPr sz="1800" dirty="0">
                <a:latin typeface="Tahoma"/>
                <a:cs typeface="Tahoma"/>
              </a:rPr>
              <a:t>set </a:t>
            </a:r>
            <a:r>
              <a:rPr sz="1800" spc="-5" dirty="0">
                <a:latin typeface="Tahoma"/>
                <a:cs typeface="Tahoma"/>
              </a:rPr>
              <a:t>into </a:t>
            </a:r>
            <a:r>
              <a:rPr sz="1800" dirty="0">
                <a:latin typeface="Tahoma"/>
                <a:cs typeface="Tahoma"/>
              </a:rPr>
              <a:t>smaller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ones</a:t>
            </a:r>
            <a:endParaRPr sz="18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430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1800" spc="-5" dirty="0">
                <a:latin typeface="Tahoma"/>
                <a:cs typeface="Tahoma"/>
              </a:rPr>
              <a:t>Can apply </a:t>
            </a:r>
            <a:r>
              <a:rPr sz="1800" spc="-10" dirty="0">
                <a:latin typeface="Tahoma"/>
                <a:cs typeface="Tahoma"/>
              </a:rPr>
              <a:t>network-centric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partition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3127375"/>
            <a:ext cx="7927975" cy="1901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One particular example: </a:t>
            </a:r>
            <a:r>
              <a:rPr lang="th-TH" sz="20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recursively remove the “weakest” tie</a:t>
            </a:r>
            <a:endParaRPr lang="th-TH" sz="2000">
              <a:latin typeface="Tahoma" pitchFamily="34" charset="0"/>
              <a:cs typeface="Tahoma" pitchFamily="34" charset="0"/>
            </a:endParaRPr>
          </a:p>
          <a:p>
            <a:pPr marL="755650" lvl="1" indent="-285750">
              <a:spcBef>
                <a:spcPts val="425"/>
              </a:spcBef>
              <a:buFontTx/>
              <a:buAutoNum type="arabicParenR"/>
              <a:tabLst>
                <a:tab pos="354013" algn="l"/>
                <a:tab pos="355600" algn="l"/>
              </a:tabLst>
            </a:pPr>
            <a:r>
              <a:rPr lang="th-TH" sz="1800">
                <a:latin typeface="Tahoma" pitchFamily="34" charset="0"/>
                <a:cs typeface="Tahoma" pitchFamily="34" charset="0"/>
              </a:rPr>
              <a:t>Find the edge with the least strength</a:t>
            </a:r>
          </a:p>
          <a:p>
            <a:pPr marL="755650" lvl="1" indent="-285750">
              <a:spcBef>
                <a:spcPts val="425"/>
              </a:spcBef>
              <a:buFontTx/>
              <a:buAutoNum type="arabicParenR"/>
              <a:tabLst>
                <a:tab pos="354013" algn="l"/>
                <a:tab pos="355600" algn="l"/>
              </a:tabLst>
            </a:pPr>
            <a:r>
              <a:rPr lang="th-TH" sz="1800">
                <a:latin typeface="Tahoma" pitchFamily="34" charset="0"/>
                <a:cs typeface="Tahoma" pitchFamily="34" charset="0"/>
              </a:rPr>
              <a:t>Remove the edge and update the corresponding strength of each edge</a:t>
            </a:r>
          </a:p>
          <a:p>
            <a:pPr marL="755650" lvl="1" indent="-285750">
              <a:spcBef>
                <a:spcPts val="425"/>
              </a:spcBef>
              <a:buFontTx/>
              <a:buAutoNum type="arabicParenR"/>
              <a:tabLst>
                <a:tab pos="354013" algn="l"/>
                <a:tab pos="355600" algn="l"/>
              </a:tabLst>
            </a:pPr>
            <a:r>
              <a:rPr lang="th-TH" sz="1800">
                <a:latin typeface="Tahoma" pitchFamily="34" charset="0"/>
                <a:cs typeface="Tahoma" pitchFamily="34" charset="0"/>
              </a:rPr>
              <a:t>Recursively apply the above two steps until a network is decomposed  into desired number of connected components</a:t>
            </a:r>
          </a:p>
          <a:p>
            <a:pPr marL="355600" indent="-342900">
              <a:spcBef>
                <a:spcPts val="425"/>
              </a:spcBef>
              <a:tabLst>
                <a:tab pos="354013" algn="l"/>
                <a:tab pos="355600" algn="l"/>
              </a:tabLst>
            </a:pPr>
            <a:r>
              <a:rPr lang="th-TH" sz="180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Output: </a:t>
            </a:r>
            <a:r>
              <a:rPr lang="th-TH" sz="1800">
                <a:latin typeface="Tahoma" pitchFamily="34" charset="0"/>
                <a:cs typeface="Tahoma" pitchFamily="34" charset="0"/>
              </a:rPr>
              <a:t>each component forms a community.</a:t>
            </a:r>
          </a:p>
        </p:txBody>
      </p:sp>
      <p:sp>
        <p:nvSpPr>
          <p:cNvPr id="30723" name="object 4"/>
          <p:cNvSpPr>
            <a:spLocks noChangeArrowheads="1"/>
          </p:cNvSpPr>
          <p:nvPr/>
        </p:nvSpPr>
        <p:spPr bwMode="auto">
          <a:xfrm>
            <a:off x="258763" y="254000"/>
            <a:ext cx="908050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4" name="object 5"/>
          <p:cNvSpPr>
            <a:spLocks noChangeArrowheads="1"/>
          </p:cNvSpPr>
          <p:nvPr/>
        </p:nvSpPr>
        <p:spPr bwMode="auto">
          <a:xfrm>
            <a:off x="550863" y="254000"/>
            <a:ext cx="8121650" cy="7540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1) </a:t>
            </a:r>
            <a:r>
              <a:rPr spc="-5" dirty="0"/>
              <a:t>Divisive Hierarchical</a:t>
            </a:r>
            <a:r>
              <a:rPr spc="-40" dirty="0"/>
              <a:t> </a:t>
            </a:r>
            <a:r>
              <a:rPr spc="-5" dirty="0"/>
              <a:t>Clustering</a:t>
            </a:r>
          </a:p>
        </p:txBody>
      </p:sp>
      <p:sp>
        <p:nvSpPr>
          <p:cNvPr id="30726" name="object 7"/>
          <p:cNvSpPr>
            <a:spLocks noChangeArrowheads="1"/>
          </p:cNvSpPr>
          <p:nvPr/>
        </p:nvSpPr>
        <p:spPr bwMode="auto">
          <a:xfrm>
            <a:off x="6524625" y="942975"/>
            <a:ext cx="1809750" cy="80803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7" name="object 8"/>
          <p:cNvSpPr>
            <a:spLocks noChangeArrowheads="1"/>
          </p:cNvSpPr>
          <p:nvPr/>
        </p:nvSpPr>
        <p:spPr bwMode="auto">
          <a:xfrm>
            <a:off x="6094413" y="1727200"/>
            <a:ext cx="1239837" cy="5969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8" name="object 9"/>
          <p:cNvSpPr>
            <a:spLocks noChangeArrowheads="1"/>
          </p:cNvSpPr>
          <p:nvPr/>
        </p:nvSpPr>
        <p:spPr bwMode="auto">
          <a:xfrm>
            <a:off x="7667625" y="1800225"/>
            <a:ext cx="954088" cy="5207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9" name="object 10"/>
          <p:cNvSpPr>
            <a:spLocks noChangeArrowheads="1"/>
          </p:cNvSpPr>
          <p:nvPr/>
        </p:nvSpPr>
        <p:spPr bwMode="auto">
          <a:xfrm>
            <a:off x="5881688" y="2513013"/>
            <a:ext cx="523875" cy="30797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30" name="object 11"/>
          <p:cNvSpPr>
            <a:spLocks noChangeArrowheads="1"/>
          </p:cNvSpPr>
          <p:nvPr/>
        </p:nvSpPr>
        <p:spPr bwMode="auto">
          <a:xfrm>
            <a:off x="6594475" y="2370138"/>
            <a:ext cx="884238" cy="48736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31" name="object 12"/>
          <p:cNvSpPr>
            <a:spLocks noChangeArrowheads="1"/>
          </p:cNvSpPr>
          <p:nvPr/>
        </p:nvSpPr>
        <p:spPr bwMode="auto">
          <a:xfrm>
            <a:off x="7524750" y="2439988"/>
            <a:ext cx="647700" cy="371475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32" name="object 13"/>
          <p:cNvSpPr>
            <a:spLocks noChangeArrowheads="1"/>
          </p:cNvSpPr>
          <p:nvPr/>
        </p:nvSpPr>
        <p:spPr bwMode="auto">
          <a:xfrm>
            <a:off x="8237538" y="2439988"/>
            <a:ext cx="658812" cy="377825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33" name="object 14"/>
          <p:cNvSpPr>
            <a:spLocks noChangeArrowheads="1"/>
          </p:cNvSpPr>
          <p:nvPr/>
        </p:nvSpPr>
        <p:spPr bwMode="auto">
          <a:xfrm>
            <a:off x="6799263" y="1522413"/>
            <a:ext cx="338137" cy="38100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34" name="object 15"/>
          <p:cNvSpPr>
            <a:spLocks noChangeArrowheads="1"/>
          </p:cNvSpPr>
          <p:nvPr/>
        </p:nvSpPr>
        <p:spPr bwMode="auto">
          <a:xfrm>
            <a:off x="7791450" y="1541463"/>
            <a:ext cx="342900" cy="38100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35" name="object 16"/>
          <p:cNvSpPr>
            <a:spLocks noChangeArrowheads="1"/>
          </p:cNvSpPr>
          <p:nvPr/>
        </p:nvSpPr>
        <p:spPr bwMode="auto">
          <a:xfrm>
            <a:off x="6299200" y="2184400"/>
            <a:ext cx="338138" cy="38100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36" name="object 17"/>
          <p:cNvSpPr>
            <a:spLocks noChangeArrowheads="1"/>
          </p:cNvSpPr>
          <p:nvPr/>
        </p:nvSpPr>
        <p:spPr bwMode="auto">
          <a:xfrm>
            <a:off x="6783388" y="2201863"/>
            <a:ext cx="341312" cy="377825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37" name="object 18"/>
          <p:cNvSpPr>
            <a:spLocks noChangeArrowheads="1"/>
          </p:cNvSpPr>
          <p:nvPr/>
        </p:nvSpPr>
        <p:spPr bwMode="auto">
          <a:xfrm>
            <a:off x="7807325" y="2184400"/>
            <a:ext cx="338138" cy="3810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38" name="object 19"/>
          <p:cNvSpPr>
            <a:spLocks noChangeArrowheads="1"/>
          </p:cNvSpPr>
          <p:nvPr/>
        </p:nvSpPr>
        <p:spPr bwMode="auto">
          <a:xfrm>
            <a:off x="8291513" y="2201863"/>
            <a:ext cx="341312" cy="377825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" name="object 20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8: Community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Detection</a:t>
            </a:r>
          </a:p>
        </p:txBody>
      </p:sp>
      <p:sp>
        <p:nvSpPr>
          <p:cNvPr id="30740" name="object 2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222AAC70-9B1D-415B-8382-79126E09B99C}" type="slidenum">
              <a:rPr lang="th-TH"/>
              <a:pPr marL="25400"/>
              <a:t>24</a:t>
            </a:fld>
            <a:endParaRPr lang="th-TH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7991475" cy="1108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Edge</a:t>
            </a:r>
            <a:r>
              <a:rPr sz="2400" spc="-5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betweenness:</a:t>
            </a:r>
            <a:endParaRPr sz="24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480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Measure the </a:t>
            </a:r>
            <a:r>
              <a:rPr sz="2000" spc="-10" dirty="0">
                <a:latin typeface="Tahoma"/>
                <a:cs typeface="Tahoma"/>
              </a:rPr>
              <a:t>strength </a:t>
            </a:r>
            <a:r>
              <a:rPr sz="2000" spc="-5" dirty="0">
                <a:latin typeface="Tahoma"/>
                <a:cs typeface="Tahoma"/>
              </a:rPr>
              <a:t>of a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tie</a:t>
            </a:r>
            <a:endParaRPr sz="20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480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spc="-15" dirty="0">
                <a:latin typeface="Tahoma"/>
                <a:cs typeface="Tahoma"/>
              </a:rPr>
              <a:t>Average </a:t>
            </a:r>
            <a:r>
              <a:rPr sz="2000" spc="-5" dirty="0">
                <a:latin typeface="Tahoma"/>
                <a:cs typeface="Tahoma"/>
              </a:rPr>
              <a:t>number of shortest paths that pass along with the</a:t>
            </a:r>
            <a:r>
              <a:rPr sz="2000" spc="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edge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1746" name="object 3"/>
          <p:cNvSpPr>
            <a:spLocks noChangeArrowheads="1"/>
          </p:cNvSpPr>
          <p:nvPr/>
        </p:nvSpPr>
        <p:spPr bwMode="auto">
          <a:xfrm>
            <a:off x="258763" y="254000"/>
            <a:ext cx="1876425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47" name="object 4"/>
          <p:cNvSpPr>
            <a:spLocks noChangeArrowheads="1"/>
          </p:cNvSpPr>
          <p:nvPr/>
        </p:nvSpPr>
        <p:spPr bwMode="auto">
          <a:xfrm>
            <a:off x="1519238" y="254000"/>
            <a:ext cx="3668712" cy="7540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Edge</a:t>
            </a:r>
            <a:r>
              <a:rPr spc="-90" dirty="0"/>
              <a:t> </a:t>
            </a:r>
            <a:r>
              <a:rPr spc="-5" dirty="0"/>
              <a:t>Betweenness</a:t>
            </a:r>
          </a:p>
        </p:txBody>
      </p:sp>
      <p:sp>
        <p:nvSpPr>
          <p:cNvPr id="31749" name="object 6"/>
          <p:cNvSpPr>
            <a:spLocks noChangeArrowheads="1"/>
          </p:cNvSpPr>
          <p:nvPr/>
        </p:nvSpPr>
        <p:spPr bwMode="auto">
          <a:xfrm>
            <a:off x="382588" y="3332163"/>
            <a:ext cx="381000" cy="3810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50" name="object 7"/>
          <p:cNvSpPr>
            <a:spLocks noChangeArrowheads="1"/>
          </p:cNvSpPr>
          <p:nvPr/>
        </p:nvSpPr>
        <p:spPr bwMode="auto">
          <a:xfrm>
            <a:off x="315913" y="3252788"/>
            <a:ext cx="515937" cy="46196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51" name="object 8"/>
          <p:cNvSpPr>
            <a:spLocks noChangeArrowheads="1"/>
          </p:cNvSpPr>
          <p:nvPr/>
        </p:nvSpPr>
        <p:spPr bwMode="auto">
          <a:xfrm>
            <a:off x="428625" y="3357563"/>
            <a:ext cx="285750" cy="2857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52" name="object 9"/>
          <p:cNvSpPr>
            <a:spLocks/>
          </p:cNvSpPr>
          <p:nvPr/>
        </p:nvSpPr>
        <p:spPr bwMode="auto">
          <a:xfrm>
            <a:off x="428625" y="33575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493713" y="3332163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9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1754" name="object 11"/>
          <p:cNvSpPr>
            <a:spLocks noChangeArrowheads="1"/>
          </p:cNvSpPr>
          <p:nvPr/>
        </p:nvSpPr>
        <p:spPr bwMode="auto">
          <a:xfrm>
            <a:off x="1025525" y="3689350"/>
            <a:ext cx="381000" cy="3810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55" name="object 12"/>
          <p:cNvSpPr>
            <a:spLocks noChangeArrowheads="1"/>
          </p:cNvSpPr>
          <p:nvPr/>
        </p:nvSpPr>
        <p:spPr bwMode="auto">
          <a:xfrm>
            <a:off x="957263" y="3609975"/>
            <a:ext cx="515937" cy="4635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56" name="object 13"/>
          <p:cNvSpPr>
            <a:spLocks noChangeArrowheads="1"/>
          </p:cNvSpPr>
          <p:nvPr/>
        </p:nvSpPr>
        <p:spPr bwMode="auto">
          <a:xfrm>
            <a:off x="1071563" y="3714750"/>
            <a:ext cx="285750" cy="28575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57" name="object 14"/>
          <p:cNvSpPr>
            <a:spLocks/>
          </p:cNvSpPr>
          <p:nvPr/>
        </p:nvSpPr>
        <p:spPr bwMode="auto">
          <a:xfrm>
            <a:off x="1071563" y="37147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1136650" y="3689350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8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1759" name="object 16"/>
          <p:cNvSpPr>
            <a:spLocks noChangeArrowheads="1"/>
          </p:cNvSpPr>
          <p:nvPr/>
        </p:nvSpPr>
        <p:spPr bwMode="auto">
          <a:xfrm>
            <a:off x="1096963" y="2973388"/>
            <a:ext cx="381000" cy="38100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60" name="object 17"/>
          <p:cNvSpPr>
            <a:spLocks noChangeArrowheads="1"/>
          </p:cNvSpPr>
          <p:nvPr/>
        </p:nvSpPr>
        <p:spPr bwMode="auto">
          <a:xfrm>
            <a:off x="1028700" y="2895600"/>
            <a:ext cx="515938" cy="4619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61" name="object 18"/>
          <p:cNvSpPr>
            <a:spLocks noChangeArrowheads="1"/>
          </p:cNvSpPr>
          <p:nvPr/>
        </p:nvSpPr>
        <p:spPr bwMode="auto">
          <a:xfrm>
            <a:off x="1143000" y="3000375"/>
            <a:ext cx="285750" cy="28575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62" name="object 19"/>
          <p:cNvSpPr>
            <a:spLocks/>
          </p:cNvSpPr>
          <p:nvPr/>
        </p:nvSpPr>
        <p:spPr bwMode="auto">
          <a:xfrm>
            <a:off x="1143000" y="300037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" name="object 20"/>
          <p:cNvSpPr txBox="1"/>
          <p:nvPr/>
        </p:nvSpPr>
        <p:spPr>
          <a:xfrm>
            <a:off x="1208088" y="2974975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7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1764" name="object 21"/>
          <p:cNvSpPr>
            <a:spLocks noChangeArrowheads="1"/>
          </p:cNvSpPr>
          <p:nvPr/>
        </p:nvSpPr>
        <p:spPr bwMode="auto">
          <a:xfrm>
            <a:off x="1739900" y="3830638"/>
            <a:ext cx="381000" cy="38100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65" name="object 22"/>
          <p:cNvSpPr>
            <a:spLocks noChangeArrowheads="1"/>
          </p:cNvSpPr>
          <p:nvPr/>
        </p:nvSpPr>
        <p:spPr bwMode="auto">
          <a:xfrm>
            <a:off x="1673225" y="3752850"/>
            <a:ext cx="515938" cy="4619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66" name="object 23"/>
          <p:cNvSpPr>
            <a:spLocks noChangeArrowheads="1"/>
          </p:cNvSpPr>
          <p:nvPr/>
        </p:nvSpPr>
        <p:spPr bwMode="auto">
          <a:xfrm>
            <a:off x="1785938" y="3857625"/>
            <a:ext cx="285750" cy="28575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67" name="object 24"/>
          <p:cNvSpPr>
            <a:spLocks/>
          </p:cNvSpPr>
          <p:nvPr/>
        </p:nvSpPr>
        <p:spPr bwMode="auto">
          <a:xfrm>
            <a:off x="1785938" y="385762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" name="object 25"/>
          <p:cNvSpPr txBox="1"/>
          <p:nvPr/>
        </p:nvSpPr>
        <p:spPr>
          <a:xfrm>
            <a:off x="1851025" y="3832225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1769" name="object 26"/>
          <p:cNvSpPr>
            <a:spLocks noChangeArrowheads="1"/>
          </p:cNvSpPr>
          <p:nvPr/>
        </p:nvSpPr>
        <p:spPr bwMode="auto">
          <a:xfrm>
            <a:off x="1811338" y="3046413"/>
            <a:ext cx="381000" cy="38100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70" name="object 27"/>
          <p:cNvSpPr>
            <a:spLocks noChangeArrowheads="1"/>
          </p:cNvSpPr>
          <p:nvPr/>
        </p:nvSpPr>
        <p:spPr bwMode="auto">
          <a:xfrm>
            <a:off x="1744663" y="2967038"/>
            <a:ext cx="515937" cy="46196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71" name="object 28"/>
          <p:cNvSpPr>
            <a:spLocks noChangeArrowheads="1"/>
          </p:cNvSpPr>
          <p:nvPr/>
        </p:nvSpPr>
        <p:spPr bwMode="auto">
          <a:xfrm>
            <a:off x="1857375" y="3071813"/>
            <a:ext cx="285750" cy="2857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72" name="object 29"/>
          <p:cNvSpPr>
            <a:spLocks/>
          </p:cNvSpPr>
          <p:nvPr/>
        </p:nvSpPr>
        <p:spPr bwMode="auto">
          <a:xfrm>
            <a:off x="1857375" y="30718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" name="object 30"/>
          <p:cNvSpPr txBox="1"/>
          <p:nvPr/>
        </p:nvSpPr>
        <p:spPr>
          <a:xfrm>
            <a:off x="1922463" y="3046413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1774" name="object 31"/>
          <p:cNvSpPr>
            <a:spLocks noChangeArrowheads="1"/>
          </p:cNvSpPr>
          <p:nvPr/>
        </p:nvSpPr>
        <p:spPr bwMode="auto">
          <a:xfrm>
            <a:off x="2740025" y="3403600"/>
            <a:ext cx="381000" cy="38100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75" name="object 32"/>
          <p:cNvSpPr>
            <a:spLocks noChangeArrowheads="1"/>
          </p:cNvSpPr>
          <p:nvPr/>
        </p:nvSpPr>
        <p:spPr bwMode="auto">
          <a:xfrm>
            <a:off x="2671763" y="3324225"/>
            <a:ext cx="515937" cy="4635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76" name="object 33"/>
          <p:cNvSpPr>
            <a:spLocks noChangeArrowheads="1"/>
          </p:cNvSpPr>
          <p:nvPr/>
        </p:nvSpPr>
        <p:spPr bwMode="auto">
          <a:xfrm>
            <a:off x="2786063" y="3429000"/>
            <a:ext cx="285750" cy="28575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77" name="object 34"/>
          <p:cNvSpPr>
            <a:spLocks/>
          </p:cNvSpPr>
          <p:nvPr/>
        </p:nvSpPr>
        <p:spPr bwMode="auto">
          <a:xfrm>
            <a:off x="2786063" y="34290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" name="object 35"/>
          <p:cNvSpPr txBox="1"/>
          <p:nvPr/>
        </p:nvSpPr>
        <p:spPr>
          <a:xfrm>
            <a:off x="2851150" y="3403600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1779" name="object 36"/>
          <p:cNvSpPr>
            <a:spLocks noChangeArrowheads="1"/>
          </p:cNvSpPr>
          <p:nvPr/>
        </p:nvSpPr>
        <p:spPr bwMode="auto">
          <a:xfrm>
            <a:off x="3382963" y="2832100"/>
            <a:ext cx="381000" cy="38100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80" name="object 37"/>
          <p:cNvSpPr>
            <a:spLocks noChangeArrowheads="1"/>
          </p:cNvSpPr>
          <p:nvPr/>
        </p:nvSpPr>
        <p:spPr bwMode="auto">
          <a:xfrm>
            <a:off x="3314700" y="2752725"/>
            <a:ext cx="515938" cy="4635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81" name="object 38"/>
          <p:cNvSpPr>
            <a:spLocks noChangeArrowheads="1"/>
          </p:cNvSpPr>
          <p:nvPr/>
        </p:nvSpPr>
        <p:spPr bwMode="auto">
          <a:xfrm>
            <a:off x="3429000" y="2857500"/>
            <a:ext cx="285750" cy="28575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82" name="object 39"/>
          <p:cNvSpPr>
            <a:spLocks/>
          </p:cNvSpPr>
          <p:nvPr/>
        </p:nvSpPr>
        <p:spPr bwMode="auto">
          <a:xfrm>
            <a:off x="3429000" y="28575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" name="object 40"/>
          <p:cNvSpPr txBox="1"/>
          <p:nvPr/>
        </p:nvSpPr>
        <p:spPr>
          <a:xfrm>
            <a:off x="3494088" y="2832100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1784" name="object 41"/>
          <p:cNvSpPr>
            <a:spLocks noChangeArrowheads="1"/>
          </p:cNvSpPr>
          <p:nvPr/>
        </p:nvSpPr>
        <p:spPr bwMode="auto">
          <a:xfrm>
            <a:off x="3382963" y="3975100"/>
            <a:ext cx="381000" cy="38100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85" name="object 42"/>
          <p:cNvSpPr>
            <a:spLocks noChangeArrowheads="1"/>
          </p:cNvSpPr>
          <p:nvPr/>
        </p:nvSpPr>
        <p:spPr bwMode="auto">
          <a:xfrm>
            <a:off x="3314700" y="3895725"/>
            <a:ext cx="515938" cy="4635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86" name="object 43"/>
          <p:cNvSpPr>
            <a:spLocks noChangeArrowheads="1"/>
          </p:cNvSpPr>
          <p:nvPr/>
        </p:nvSpPr>
        <p:spPr bwMode="auto">
          <a:xfrm>
            <a:off x="3429000" y="4000500"/>
            <a:ext cx="285750" cy="28575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87" name="object 44"/>
          <p:cNvSpPr>
            <a:spLocks/>
          </p:cNvSpPr>
          <p:nvPr/>
        </p:nvSpPr>
        <p:spPr bwMode="auto">
          <a:xfrm>
            <a:off x="3429000" y="40005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" name="object 45"/>
          <p:cNvSpPr txBox="1"/>
          <p:nvPr/>
        </p:nvSpPr>
        <p:spPr>
          <a:xfrm>
            <a:off x="3494088" y="3975100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1789" name="object 46"/>
          <p:cNvSpPr>
            <a:spLocks noChangeArrowheads="1"/>
          </p:cNvSpPr>
          <p:nvPr/>
        </p:nvSpPr>
        <p:spPr bwMode="auto">
          <a:xfrm>
            <a:off x="3883025" y="3332163"/>
            <a:ext cx="381000" cy="381000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90" name="object 47"/>
          <p:cNvSpPr>
            <a:spLocks noChangeArrowheads="1"/>
          </p:cNvSpPr>
          <p:nvPr/>
        </p:nvSpPr>
        <p:spPr bwMode="auto">
          <a:xfrm>
            <a:off x="3814763" y="3252788"/>
            <a:ext cx="515937" cy="461962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91" name="object 48"/>
          <p:cNvSpPr>
            <a:spLocks noChangeArrowheads="1"/>
          </p:cNvSpPr>
          <p:nvPr/>
        </p:nvSpPr>
        <p:spPr bwMode="auto">
          <a:xfrm>
            <a:off x="3929063" y="3357563"/>
            <a:ext cx="285750" cy="28575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92" name="object 49"/>
          <p:cNvSpPr>
            <a:spLocks/>
          </p:cNvSpPr>
          <p:nvPr/>
        </p:nvSpPr>
        <p:spPr bwMode="auto">
          <a:xfrm>
            <a:off x="3929063" y="33575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" name="object 50"/>
          <p:cNvSpPr txBox="1"/>
          <p:nvPr/>
        </p:nvSpPr>
        <p:spPr>
          <a:xfrm>
            <a:off x="3994150" y="3332163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1794" name="object 51"/>
          <p:cNvSpPr>
            <a:spLocks/>
          </p:cNvSpPr>
          <p:nvPr/>
        </p:nvSpPr>
        <p:spPr bwMode="auto">
          <a:xfrm>
            <a:off x="714375" y="3244850"/>
            <a:ext cx="469900" cy="255588"/>
          </a:xfrm>
          <a:custGeom>
            <a:avLst/>
            <a:gdLst/>
            <a:ahLst/>
            <a:cxnLst>
              <a:cxn ang="0">
                <a:pos x="0" y="256159"/>
              </a:cxn>
              <a:cxn ang="0">
                <a:pos x="470471" y="0"/>
              </a:cxn>
            </a:cxnLst>
            <a:rect l="0" t="0" r="r" b="b"/>
            <a:pathLst>
              <a:path w="470534" h="256539">
                <a:moveTo>
                  <a:pt x="0" y="256159"/>
                </a:moveTo>
                <a:lnTo>
                  <a:pt x="470471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95" name="object 52"/>
          <p:cNvSpPr>
            <a:spLocks/>
          </p:cNvSpPr>
          <p:nvPr/>
        </p:nvSpPr>
        <p:spPr bwMode="auto">
          <a:xfrm>
            <a:off x="1214438" y="3286125"/>
            <a:ext cx="71437" cy="428625"/>
          </a:xfrm>
          <a:custGeom>
            <a:avLst/>
            <a:gdLst/>
            <a:ahLst/>
            <a:cxnLst>
              <a:cxn ang="0">
                <a:pos x="0" y="428625"/>
              </a:cxn>
              <a:cxn ang="0">
                <a:pos x="71437" y="0"/>
              </a:cxn>
            </a:cxnLst>
            <a:rect l="0" t="0" r="r" b="b"/>
            <a:pathLst>
              <a:path w="71755" h="428625">
                <a:moveTo>
                  <a:pt x="0" y="428625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96" name="object 53"/>
          <p:cNvSpPr>
            <a:spLocks/>
          </p:cNvSpPr>
          <p:nvPr/>
        </p:nvSpPr>
        <p:spPr bwMode="auto">
          <a:xfrm>
            <a:off x="1387475" y="3244850"/>
            <a:ext cx="441325" cy="654050"/>
          </a:xfrm>
          <a:custGeom>
            <a:avLst/>
            <a:gdLst/>
            <a:ahLst/>
            <a:cxnLst>
              <a:cxn ang="0">
                <a:pos x="440880" y="655193"/>
              </a:cxn>
              <a:cxn ang="0">
                <a:pos x="0" y="0"/>
              </a:cxn>
            </a:cxnLst>
            <a:rect l="0" t="0" r="r" b="b"/>
            <a:pathLst>
              <a:path w="441325" h="655320">
                <a:moveTo>
                  <a:pt x="440880" y="655193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97" name="object 54"/>
          <p:cNvSpPr>
            <a:spLocks/>
          </p:cNvSpPr>
          <p:nvPr/>
        </p:nvSpPr>
        <p:spPr bwMode="auto">
          <a:xfrm>
            <a:off x="1428750" y="3143250"/>
            <a:ext cx="428625" cy="71438"/>
          </a:xfrm>
          <a:custGeom>
            <a:avLst/>
            <a:gdLst/>
            <a:ahLst/>
            <a:cxnLst>
              <a:cxn ang="0">
                <a:pos x="428625" y="71437"/>
              </a:cxn>
              <a:cxn ang="0">
                <a:pos x="0" y="0"/>
              </a:cxn>
            </a:cxnLst>
            <a:rect l="0" t="0" r="r" b="b"/>
            <a:pathLst>
              <a:path w="428625" h="71755">
                <a:moveTo>
                  <a:pt x="428625" y="7143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98" name="object 55"/>
          <p:cNvSpPr>
            <a:spLocks/>
          </p:cNvSpPr>
          <p:nvPr/>
        </p:nvSpPr>
        <p:spPr bwMode="auto">
          <a:xfrm>
            <a:off x="1316038" y="3316288"/>
            <a:ext cx="58420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583755" y="0"/>
              </a:cxn>
            </a:cxnLst>
            <a:rect l="0" t="0" r="r" b="b"/>
            <a:pathLst>
              <a:path w="584200" h="441325">
                <a:moveTo>
                  <a:pt x="0" y="440880"/>
                </a:moveTo>
                <a:lnTo>
                  <a:pt x="583755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99" name="object 56"/>
          <p:cNvSpPr>
            <a:spLocks/>
          </p:cNvSpPr>
          <p:nvPr/>
        </p:nvSpPr>
        <p:spPr bwMode="auto">
          <a:xfrm>
            <a:off x="1357313" y="3857625"/>
            <a:ext cx="428625" cy="142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8625" y="142875"/>
              </a:cxn>
            </a:cxnLst>
            <a:rect l="0" t="0" r="r" b="b"/>
            <a:pathLst>
              <a:path w="428625" h="142875">
                <a:moveTo>
                  <a:pt x="0" y="0"/>
                </a:moveTo>
                <a:lnTo>
                  <a:pt x="428625" y="142875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00" name="object 57"/>
          <p:cNvSpPr>
            <a:spLocks/>
          </p:cNvSpPr>
          <p:nvPr/>
        </p:nvSpPr>
        <p:spPr bwMode="auto">
          <a:xfrm>
            <a:off x="2101850" y="3316288"/>
            <a:ext cx="727075" cy="155575"/>
          </a:xfrm>
          <a:custGeom>
            <a:avLst/>
            <a:gdLst/>
            <a:ahLst/>
            <a:cxnLst>
              <a:cxn ang="0">
                <a:pos x="726630" y="155130"/>
              </a:cxn>
              <a:cxn ang="0">
                <a:pos x="0" y="0"/>
              </a:cxn>
            </a:cxnLst>
            <a:rect l="0" t="0" r="r" b="b"/>
            <a:pathLst>
              <a:path w="727075" h="155575">
                <a:moveTo>
                  <a:pt x="726630" y="15513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01" name="object 58"/>
          <p:cNvSpPr>
            <a:spLocks/>
          </p:cNvSpPr>
          <p:nvPr/>
        </p:nvSpPr>
        <p:spPr bwMode="auto">
          <a:xfrm>
            <a:off x="1928813" y="3357563"/>
            <a:ext cx="71437" cy="500062"/>
          </a:xfrm>
          <a:custGeom>
            <a:avLst/>
            <a:gdLst/>
            <a:ahLst/>
            <a:cxnLst>
              <a:cxn ang="0">
                <a:pos x="0" y="500062"/>
              </a:cxn>
              <a:cxn ang="0">
                <a:pos x="71437" y="0"/>
              </a:cxn>
            </a:cxnLst>
            <a:rect l="0" t="0" r="r" b="b"/>
            <a:pathLst>
              <a:path w="71755" h="500379">
                <a:moveTo>
                  <a:pt x="0" y="500062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02" name="object 59"/>
          <p:cNvSpPr>
            <a:spLocks/>
          </p:cNvSpPr>
          <p:nvPr/>
        </p:nvSpPr>
        <p:spPr bwMode="auto">
          <a:xfrm>
            <a:off x="2071688" y="3673475"/>
            <a:ext cx="755650" cy="327025"/>
          </a:xfrm>
          <a:custGeom>
            <a:avLst/>
            <a:gdLst/>
            <a:ahLst/>
            <a:cxnLst>
              <a:cxn ang="0">
                <a:pos x="0" y="327596"/>
              </a:cxn>
              <a:cxn ang="0">
                <a:pos x="756221" y="0"/>
              </a:cxn>
            </a:cxnLst>
            <a:rect l="0" t="0" r="r" b="b"/>
            <a:pathLst>
              <a:path w="756285" h="327660">
                <a:moveTo>
                  <a:pt x="0" y="327596"/>
                </a:moveTo>
                <a:lnTo>
                  <a:pt x="756221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03" name="object 60"/>
          <p:cNvSpPr>
            <a:spLocks/>
          </p:cNvSpPr>
          <p:nvPr/>
        </p:nvSpPr>
        <p:spPr bwMode="auto">
          <a:xfrm>
            <a:off x="3030538" y="3101975"/>
            <a:ext cx="441325" cy="368300"/>
          </a:xfrm>
          <a:custGeom>
            <a:avLst/>
            <a:gdLst/>
            <a:ahLst/>
            <a:cxnLst>
              <a:cxn ang="0">
                <a:pos x="0" y="369442"/>
              </a:cxn>
              <a:cxn ang="0">
                <a:pos x="440880" y="0"/>
              </a:cxn>
            </a:cxnLst>
            <a:rect l="0" t="0" r="r" b="b"/>
            <a:pathLst>
              <a:path w="441325" h="369570">
                <a:moveTo>
                  <a:pt x="0" y="369442"/>
                </a:moveTo>
                <a:lnTo>
                  <a:pt x="44088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04" name="object 61"/>
          <p:cNvSpPr>
            <a:spLocks/>
          </p:cNvSpPr>
          <p:nvPr/>
        </p:nvSpPr>
        <p:spPr bwMode="auto">
          <a:xfrm>
            <a:off x="3071813" y="3500438"/>
            <a:ext cx="857250" cy="71437"/>
          </a:xfrm>
          <a:custGeom>
            <a:avLst/>
            <a:gdLst/>
            <a:ahLst/>
            <a:cxnLst>
              <a:cxn ang="0">
                <a:pos x="0" y="71437"/>
              </a:cxn>
              <a:cxn ang="0">
                <a:pos x="857250" y="0"/>
              </a:cxn>
            </a:cxnLst>
            <a:rect l="0" t="0" r="r" b="b"/>
            <a:pathLst>
              <a:path w="857250" h="71754">
                <a:moveTo>
                  <a:pt x="0" y="71437"/>
                </a:moveTo>
                <a:lnTo>
                  <a:pt x="85725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05" name="object 62"/>
          <p:cNvSpPr>
            <a:spLocks/>
          </p:cNvSpPr>
          <p:nvPr/>
        </p:nvSpPr>
        <p:spPr bwMode="auto">
          <a:xfrm>
            <a:off x="3571875" y="3143250"/>
            <a:ext cx="0" cy="857250"/>
          </a:xfrm>
          <a:custGeom>
            <a:avLst/>
            <a:gdLst/>
            <a:ahLst/>
            <a:cxnLst>
              <a:cxn ang="0">
                <a:pos x="0" y="857250"/>
              </a:cxn>
              <a:cxn ang="0">
                <a:pos x="0" y="0"/>
              </a:cxn>
            </a:cxnLst>
            <a:rect l="0" t="0" r="r" b="b"/>
            <a:pathLst>
              <a:path h="857250">
                <a:moveTo>
                  <a:pt x="0" y="85725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06" name="object 63"/>
          <p:cNvSpPr>
            <a:spLocks/>
          </p:cNvSpPr>
          <p:nvPr/>
        </p:nvSpPr>
        <p:spPr bwMode="auto">
          <a:xfrm>
            <a:off x="3673475" y="3101975"/>
            <a:ext cx="298450" cy="298450"/>
          </a:xfrm>
          <a:custGeom>
            <a:avLst/>
            <a:gdLst/>
            <a:ahLst/>
            <a:cxnLst>
              <a:cxn ang="0">
                <a:pos x="298005" y="298005"/>
              </a:cxn>
              <a:cxn ang="0">
                <a:pos x="0" y="0"/>
              </a:cxn>
            </a:cxnLst>
            <a:rect l="0" t="0" r="r" b="b"/>
            <a:pathLst>
              <a:path w="298450" h="298450">
                <a:moveTo>
                  <a:pt x="298005" y="298005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07" name="object 64"/>
          <p:cNvSpPr>
            <a:spLocks/>
          </p:cNvSpPr>
          <p:nvPr/>
        </p:nvSpPr>
        <p:spPr bwMode="auto">
          <a:xfrm>
            <a:off x="3673475" y="3602038"/>
            <a:ext cx="29845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298005" y="0"/>
              </a:cxn>
            </a:cxnLst>
            <a:rect l="0" t="0" r="r" b="b"/>
            <a:pathLst>
              <a:path w="298450" h="441325">
                <a:moveTo>
                  <a:pt x="0" y="440880"/>
                </a:moveTo>
                <a:lnTo>
                  <a:pt x="298005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" name="object 65"/>
          <p:cNvSpPr txBox="1"/>
          <p:nvPr/>
        </p:nvSpPr>
        <p:spPr>
          <a:xfrm>
            <a:off x="4294188" y="2601913"/>
            <a:ext cx="3725862" cy="542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1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edge </a:t>
            </a:r>
            <a:r>
              <a:rPr sz="2000" spc="-5" dirty="0">
                <a:latin typeface="Calibri"/>
                <a:cs typeface="Calibri"/>
              </a:rPr>
              <a:t>betweenness of e(1,2) =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  <a:p>
            <a:pPr marL="226695" fontAlgn="auto">
              <a:lnSpc>
                <a:spcPts val="1925"/>
              </a:lnSpc>
              <a:spcBef>
                <a:spcPts val="0"/>
              </a:spcBef>
              <a:spcAft>
                <a:spcPts val="0"/>
              </a:spcAft>
              <a:tabLst>
                <a:tab pos="442595" algn="l"/>
              </a:tabLst>
              <a:defRPr/>
            </a:pPr>
            <a:r>
              <a:rPr sz="1800" spc="-5" dirty="0">
                <a:latin typeface="Arial"/>
                <a:cs typeface="Arial"/>
              </a:rPr>
              <a:t>•	</a:t>
            </a:r>
            <a:r>
              <a:rPr sz="1800" spc="-5" dirty="0">
                <a:latin typeface="Calibri"/>
                <a:cs typeface="Calibri"/>
              </a:rPr>
              <a:t>path(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1,2</a:t>
            </a:r>
            <a:r>
              <a:rPr sz="1800" spc="-5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508500" y="3074988"/>
            <a:ext cx="1611313" cy="984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980"/>
              </a:lnSpc>
              <a:spcBef>
                <a:spcPts val="0"/>
              </a:spcBef>
              <a:spcAft>
                <a:spcPts val="0"/>
              </a:spcAft>
              <a:tabLst>
                <a:tab pos="227965" algn="l"/>
              </a:tabLst>
              <a:defRPr/>
            </a:pPr>
            <a:r>
              <a:rPr sz="1800" spc="-5" dirty="0">
                <a:latin typeface="Arial"/>
                <a:cs typeface="Arial"/>
              </a:rPr>
              <a:t>•	</a:t>
            </a:r>
            <a:r>
              <a:rPr sz="1800" spc="-5" dirty="0">
                <a:latin typeface="Calibri"/>
                <a:cs typeface="Calibri"/>
              </a:rPr>
              <a:t>path(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2,1</a:t>
            </a:r>
            <a:r>
              <a:rPr sz="1800" spc="-5" dirty="0">
                <a:latin typeface="Calibri"/>
                <a:cs typeface="Calibri"/>
              </a:rPr>
              <a:t>,4)</a:t>
            </a:r>
            <a:endParaRPr sz="1800">
              <a:latin typeface="Calibri"/>
              <a:cs typeface="Calibri"/>
            </a:endParaRPr>
          </a:p>
          <a:p>
            <a:pPr marL="1270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27965" algn="l"/>
              </a:tabLst>
              <a:defRPr/>
            </a:pPr>
            <a:r>
              <a:rPr sz="1800" spc="-5" dirty="0">
                <a:latin typeface="Arial"/>
                <a:cs typeface="Arial"/>
              </a:rPr>
              <a:t>•	</a:t>
            </a:r>
            <a:r>
              <a:rPr sz="1800" spc="-5" dirty="0">
                <a:latin typeface="Calibri"/>
                <a:cs typeface="Calibri"/>
              </a:rPr>
              <a:t>path(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2,1</a:t>
            </a:r>
            <a:r>
              <a:rPr sz="1800" spc="-5" dirty="0">
                <a:latin typeface="Calibri"/>
                <a:cs typeface="Calibri"/>
              </a:rPr>
              <a:t>,4,5)</a:t>
            </a:r>
            <a:endParaRPr sz="1800">
              <a:latin typeface="Calibri"/>
              <a:cs typeface="Calibri"/>
            </a:endParaRPr>
          </a:p>
          <a:p>
            <a:pPr marL="1270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27965" algn="l"/>
              </a:tabLst>
              <a:defRPr/>
            </a:pPr>
            <a:r>
              <a:rPr sz="1800" spc="-5" dirty="0">
                <a:latin typeface="Arial"/>
                <a:cs typeface="Arial"/>
              </a:rPr>
              <a:t>•	</a:t>
            </a:r>
            <a:r>
              <a:rPr sz="1800" spc="-5" dirty="0">
                <a:latin typeface="Calibri"/>
                <a:cs typeface="Calibri"/>
              </a:rPr>
              <a:t>path(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2,1</a:t>
            </a:r>
            <a:r>
              <a:rPr sz="1800" spc="-5" dirty="0">
                <a:latin typeface="Calibri"/>
                <a:cs typeface="Calibri"/>
              </a:rPr>
              <a:t>,4,6)</a:t>
            </a:r>
            <a:endParaRPr sz="1800">
              <a:latin typeface="Calibri"/>
              <a:cs typeface="Calibri"/>
            </a:endParaRPr>
          </a:p>
          <a:p>
            <a:pPr marL="12700" fontAlgn="auto">
              <a:lnSpc>
                <a:spcPts val="1980"/>
              </a:lnSpc>
              <a:spcBef>
                <a:spcPts val="0"/>
              </a:spcBef>
              <a:spcAft>
                <a:spcPts val="0"/>
              </a:spcAft>
              <a:tabLst>
                <a:tab pos="227965" algn="l"/>
              </a:tabLst>
              <a:defRPr/>
            </a:pPr>
            <a:r>
              <a:rPr sz="1800" spc="-5" dirty="0">
                <a:latin typeface="Arial"/>
                <a:cs typeface="Arial"/>
              </a:rPr>
              <a:t>•	</a:t>
            </a:r>
            <a:r>
              <a:rPr sz="1800" spc="-5" dirty="0">
                <a:latin typeface="Calibri"/>
                <a:cs typeface="Calibri"/>
              </a:rPr>
              <a:t>path(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2,1</a:t>
            </a:r>
            <a:r>
              <a:rPr sz="1800" spc="-5" dirty="0">
                <a:latin typeface="Calibri"/>
                <a:cs typeface="Calibri"/>
              </a:rPr>
              <a:t>,4,5,7)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337300" y="3074988"/>
            <a:ext cx="1647825" cy="984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9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path(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2,3</a:t>
            </a:r>
            <a:r>
              <a:rPr sz="1800" spc="-5" dirty="0">
                <a:latin typeface="Calibri"/>
                <a:cs typeface="Calibri"/>
              </a:rPr>
              <a:t>,4)</a:t>
            </a:r>
            <a:endParaRPr sz="1800">
              <a:latin typeface="Calibri"/>
              <a:cs typeface="Calibri"/>
            </a:endParaRPr>
          </a:p>
          <a:p>
            <a:pPr marL="1270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path(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2,3</a:t>
            </a:r>
            <a:r>
              <a:rPr sz="1800" spc="-5" dirty="0">
                <a:latin typeface="Calibri"/>
                <a:cs typeface="Calibri"/>
              </a:rPr>
              <a:t>,4,5)</a:t>
            </a:r>
            <a:endParaRPr sz="1800">
              <a:latin typeface="Calibri"/>
              <a:cs typeface="Calibri"/>
            </a:endParaRPr>
          </a:p>
          <a:p>
            <a:pPr marL="1270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path(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2,3</a:t>
            </a:r>
            <a:r>
              <a:rPr sz="1800" spc="-5" dirty="0">
                <a:latin typeface="Calibri"/>
                <a:cs typeface="Calibri"/>
              </a:rPr>
              <a:t>,4,6)</a:t>
            </a:r>
            <a:endParaRPr sz="1800">
              <a:latin typeface="Calibri"/>
              <a:cs typeface="Calibri"/>
            </a:endParaRPr>
          </a:p>
          <a:p>
            <a:pPr marL="12700" fontAlgn="auto">
              <a:lnSpc>
                <a:spcPts val="19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path(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2,3</a:t>
            </a:r>
            <a:r>
              <a:rPr sz="1800" spc="-5" dirty="0">
                <a:latin typeface="Calibri"/>
                <a:cs typeface="Calibri"/>
              </a:rPr>
              <a:t>,4,5,7)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508500" y="3989388"/>
            <a:ext cx="1611313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27965" algn="l"/>
              </a:tabLst>
              <a:defRPr/>
            </a:pPr>
            <a:r>
              <a:rPr sz="1800" spc="-5" dirty="0">
                <a:latin typeface="Arial"/>
                <a:cs typeface="Arial"/>
              </a:rPr>
              <a:t>•	</a:t>
            </a:r>
            <a:r>
              <a:rPr sz="1800" spc="-5" dirty="0">
                <a:latin typeface="Calibri"/>
                <a:cs typeface="Calibri"/>
              </a:rPr>
              <a:t>path(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2,1</a:t>
            </a:r>
            <a:r>
              <a:rPr sz="1800" spc="-5" dirty="0">
                <a:latin typeface="Calibri"/>
                <a:cs typeface="Calibri"/>
              </a:rPr>
              <a:t>,4,6,8)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337300" y="3989388"/>
            <a:ext cx="1647825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path(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2,3</a:t>
            </a:r>
            <a:r>
              <a:rPr sz="1800" spc="-5" dirty="0">
                <a:latin typeface="Calibri"/>
                <a:cs typeface="Calibri"/>
              </a:rPr>
              <a:t>,4,6,8)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508500" y="4217988"/>
            <a:ext cx="3649663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27965" algn="l"/>
              </a:tabLst>
              <a:defRPr/>
            </a:pPr>
            <a:r>
              <a:rPr sz="1800" spc="-5" dirty="0">
                <a:latin typeface="Arial"/>
                <a:cs typeface="Arial"/>
              </a:rPr>
              <a:t>•	</a:t>
            </a:r>
            <a:r>
              <a:rPr sz="1800" spc="-5" dirty="0">
                <a:latin typeface="Calibri"/>
                <a:cs typeface="Calibri"/>
              </a:rPr>
              <a:t>path(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2,1</a:t>
            </a:r>
            <a:r>
              <a:rPr sz="1800" spc="-5" dirty="0">
                <a:latin typeface="Calibri"/>
                <a:cs typeface="Calibri"/>
              </a:rPr>
              <a:t>,4,5,7,9) or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path(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2,3</a:t>
            </a:r>
            <a:r>
              <a:rPr sz="1800" spc="-5" dirty="0">
                <a:latin typeface="Calibri"/>
                <a:cs typeface="Calibri"/>
              </a:rPr>
              <a:t>,4,5,7,9)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814" name="object 71"/>
          <p:cNvSpPr>
            <a:spLocks/>
          </p:cNvSpPr>
          <p:nvPr/>
        </p:nvSpPr>
        <p:spPr bwMode="auto">
          <a:xfrm>
            <a:off x="8143875" y="3143250"/>
            <a:ext cx="142875" cy="1357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192" y="43647"/>
              </a:cxn>
              <a:cxn ang="0">
                <a:pos x="57655" y="92618"/>
              </a:cxn>
              <a:cxn ang="0">
                <a:pos x="67796" y="154719"/>
              </a:cxn>
              <a:cxn ang="0">
                <a:pos x="71437" y="226225"/>
              </a:cxn>
              <a:cxn ang="0">
                <a:pos x="71437" y="452437"/>
              </a:cxn>
              <a:cxn ang="0">
                <a:pos x="75078" y="523942"/>
              </a:cxn>
              <a:cxn ang="0">
                <a:pos x="85219" y="586043"/>
              </a:cxn>
              <a:cxn ang="0">
                <a:pos x="100682" y="635014"/>
              </a:cxn>
              <a:cxn ang="0">
                <a:pos x="120293" y="667129"/>
              </a:cxn>
              <a:cxn ang="0">
                <a:pos x="142875" y="678662"/>
              </a:cxn>
              <a:cxn ang="0">
                <a:pos x="100682" y="722309"/>
              </a:cxn>
              <a:cxn ang="0">
                <a:pos x="85219" y="771278"/>
              </a:cxn>
              <a:cxn ang="0">
                <a:pos x="75078" y="833375"/>
              </a:cxn>
              <a:cxn ang="0">
                <a:pos x="71437" y="904875"/>
              </a:cxn>
              <a:cxn ang="0">
                <a:pos x="71437" y="1131100"/>
              </a:cxn>
              <a:cxn ang="0">
                <a:pos x="67796" y="1202605"/>
              </a:cxn>
              <a:cxn ang="0">
                <a:pos x="57655" y="1264706"/>
              </a:cxn>
              <a:cxn ang="0">
                <a:pos x="42192" y="1313677"/>
              </a:cxn>
              <a:cxn ang="0">
                <a:pos x="22581" y="1345792"/>
              </a:cxn>
              <a:cxn ang="0">
                <a:pos x="0" y="1357325"/>
              </a:cxn>
            </a:cxnLst>
            <a:rect l="0" t="0" r="r" b="b"/>
            <a:pathLst>
              <a:path w="142875" h="1357629">
                <a:moveTo>
                  <a:pt x="0" y="0"/>
                </a:moveTo>
                <a:lnTo>
                  <a:pt x="42192" y="43647"/>
                </a:lnTo>
                <a:lnTo>
                  <a:pt x="57655" y="92618"/>
                </a:lnTo>
                <a:lnTo>
                  <a:pt x="67796" y="154719"/>
                </a:lnTo>
                <a:lnTo>
                  <a:pt x="71437" y="226225"/>
                </a:lnTo>
                <a:lnTo>
                  <a:pt x="71437" y="452437"/>
                </a:lnTo>
                <a:lnTo>
                  <a:pt x="75078" y="523942"/>
                </a:lnTo>
                <a:lnTo>
                  <a:pt x="85219" y="586043"/>
                </a:lnTo>
                <a:lnTo>
                  <a:pt x="100682" y="635014"/>
                </a:lnTo>
                <a:lnTo>
                  <a:pt x="120293" y="667129"/>
                </a:lnTo>
                <a:lnTo>
                  <a:pt x="142875" y="678662"/>
                </a:lnTo>
                <a:lnTo>
                  <a:pt x="100682" y="722309"/>
                </a:lnTo>
                <a:lnTo>
                  <a:pt x="85219" y="771278"/>
                </a:lnTo>
                <a:lnTo>
                  <a:pt x="75078" y="833375"/>
                </a:lnTo>
                <a:lnTo>
                  <a:pt x="71437" y="904875"/>
                </a:lnTo>
                <a:lnTo>
                  <a:pt x="71437" y="1131100"/>
                </a:lnTo>
                <a:lnTo>
                  <a:pt x="67796" y="1202605"/>
                </a:lnTo>
                <a:lnTo>
                  <a:pt x="57655" y="1264706"/>
                </a:lnTo>
                <a:lnTo>
                  <a:pt x="42192" y="1313677"/>
                </a:lnTo>
                <a:lnTo>
                  <a:pt x="22581" y="1345792"/>
                </a:lnTo>
                <a:lnTo>
                  <a:pt x="0" y="1357325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2" name="object 72"/>
          <p:cNvSpPr txBox="1"/>
          <p:nvPr/>
        </p:nvSpPr>
        <p:spPr>
          <a:xfrm>
            <a:off x="8320088" y="3662363"/>
            <a:ext cx="679450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Calibri"/>
                <a:cs typeface="Calibri"/>
              </a:rPr>
              <a:t>6/2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41338" y="4530725"/>
            <a:ext cx="7478712" cy="13985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763963"/>
            <a:r>
              <a:rPr lang="th-TH" sz="2000">
                <a:latin typeface="Calibri" pitchFamily="34" charset="0"/>
                <a:cs typeface="Cordia New" pitchFamily="34" charset="-34"/>
              </a:rPr>
              <a:t>The edge betweenness of e(1,4) = </a:t>
            </a:r>
            <a:r>
              <a:rPr lang="th-TH" sz="2000">
                <a:solidFill>
                  <a:srgbClr val="00AF50"/>
                </a:solidFill>
                <a:latin typeface="Calibri" pitchFamily="34" charset="0"/>
                <a:cs typeface="Cordia New" pitchFamily="34" charset="-34"/>
              </a:rPr>
              <a:t>9</a:t>
            </a:r>
            <a:endParaRPr lang="th-TH" sz="2000">
              <a:latin typeface="Calibri" pitchFamily="34" charset="0"/>
              <a:cs typeface="Cordia New" pitchFamily="34" charset="-34"/>
            </a:endParaRPr>
          </a:p>
          <a:p>
            <a:pPr marL="3763963">
              <a:spcBef>
                <a:spcPts val="50"/>
              </a:spcBef>
            </a:pPr>
            <a:endParaRPr lang="th-TH" sz="2200">
              <a:latin typeface="Times New Roman" pitchFamily="18" charset="0"/>
              <a:cs typeface="Times New Roman" pitchFamily="18" charset="0"/>
            </a:endParaRPr>
          </a:p>
          <a:p>
            <a:pPr marL="3763963"/>
            <a:r>
              <a:rPr lang="th-TH" sz="2400">
                <a:solidFill>
                  <a:srgbClr val="C00000"/>
                </a:solidFill>
                <a:latin typeface="Calibri" pitchFamily="34" charset="0"/>
                <a:cs typeface="Cordia New" pitchFamily="34" charset="-34"/>
              </a:rPr>
              <a:t>“The edge with the higher betweenness tends to  be the bridge between two communities.”</a:t>
            </a:r>
            <a:endParaRPr lang="th-TH" sz="24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817" name="object 74"/>
          <p:cNvSpPr>
            <a:spLocks noChangeArrowheads="1"/>
          </p:cNvSpPr>
          <p:nvPr/>
        </p:nvSpPr>
        <p:spPr bwMode="auto">
          <a:xfrm>
            <a:off x="6954838" y="5403850"/>
            <a:ext cx="238125" cy="236538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818" name="object 75"/>
          <p:cNvSpPr>
            <a:spLocks noChangeArrowheads="1"/>
          </p:cNvSpPr>
          <p:nvPr/>
        </p:nvSpPr>
        <p:spPr bwMode="auto">
          <a:xfrm>
            <a:off x="7000875" y="5429250"/>
            <a:ext cx="142875" cy="142875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819" name="object 76"/>
          <p:cNvSpPr>
            <a:spLocks/>
          </p:cNvSpPr>
          <p:nvPr/>
        </p:nvSpPr>
        <p:spPr bwMode="auto">
          <a:xfrm>
            <a:off x="7000875" y="5429250"/>
            <a:ext cx="142875" cy="142875"/>
          </a:xfrm>
          <a:custGeom>
            <a:avLst/>
            <a:gdLst/>
            <a:ahLst/>
            <a:cxnLst>
              <a:cxn ang="0">
                <a:pos x="0" y="71437"/>
              </a:cxn>
              <a:cxn ang="0">
                <a:pos x="5613" y="43628"/>
              </a:cxn>
              <a:cxn ang="0">
                <a:pos x="20921" y="20921"/>
              </a:cxn>
              <a:cxn ang="0">
                <a:pos x="43628" y="5613"/>
              </a:cxn>
              <a:cxn ang="0">
                <a:pos x="71437" y="0"/>
              </a:cxn>
              <a:cxn ang="0">
                <a:pos x="99246" y="5613"/>
              </a:cxn>
              <a:cxn ang="0">
                <a:pos x="121953" y="20921"/>
              </a:cxn>
              <a:cxn ang="0">
                <a:pos x="137261" y="43628"/>
              </a:cxn>
              <a:cxn ang="0">
                <a:pos x="142875" y="71437"/>
              </a:cxn>
              <a:cxn ang="0">
                <a:pos x="137261" y="99246"/>
              </a:cxn>
              <a:cxn ang="0">
                <a:pos x="121953" y="121953"/>
              </a:cxn>
              <a:cxn ang="0">
                <a:pos x="99246" y="137261"/>
              </a:cxn>
              <a:cxn ang="0">
                <a:pos x="71437" y="142875"/>
              </a:cxn>
              <a:cxn ang="0">
                <a:pos x="43628" y="137261"/>
              </a:cxn>
              <a:cxn ang="0">
                <a:pos x="20921" y="121953"/>
              </a:cxn>
              <a:cxn ang="0">
                <a:pos x="5613" y="99246"/>
              </a:cxn>
              <a:cxn ang="0">
                <a:pos x="0" y="71437"/>
              </a:cxn>
            </a:cxnLst>
            <a:rect l="0" t="0" r="r" b="b"/>
            <a:pathLst>
              <a:path w="142875" h="142875">
                <a:moveTo>
                  <a:pt x="0" y="71437"/>
                </a:moveTo>
                <a:lnTo>
                  <a:pt x="5613" y="43628"/>
                </a:lnTo>
                <a:lnTo>
                  <a:pt x="20921" y="20921"/>
                </a:lnTo>
                <a:lnTo>
                  <a:pt x="43628" y="5613"/>
                </a:lnTo>
                <a:lnTo>
                  <a:pt x="71437" y="0"/>
                </a:lnTo>
                <a:lnTo>
                  <a:pt x="99246" y="5613"/>
                </a:lnTo>
                <a:lnTo>
                  <a:pt x="121953" y="20921"/>
                </a:lnTo>
                <a:lnTo>
                  <a:pt x="137261" y="43628"/>
                </a:lnTo>
                <a:lnTo>
                  <a:pt x="142875" y="71437"/>
                </a:lnTo>
                <a:lnTo>
                  <a:pt x="137261" y="99246"/>
                </a:lnTo>
                <a:lnTo>
                  <a:pt x="121953" y="121953"/>
                </a:lnTo>
                <a:lnTo>
                  <a:pt x="99246" y="137261"/>
                </a:lnTo>
                <a:lnTo>
                  <a:pt x="71437" y="142875"/>
                </a:lnTo>
                <a:lnTo>
                  <a:pt x="43628" y="137261"/>
                </a:lnTo>
                <a:lnTo>
                  <a:pt x="20921" y="121953"/>
                </a:lnTo>
                <a:lnTo>
                  <a:pt x="5613" y="99246"/>
                </a:lnTo>
                <a:lnTo>
                  <a:pt x="0" y="71437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20" name="object 77"/>
          <p:cNvSpPr>
            <a:spLocks noChangeArrowheads="1"/>
          </p:cNvSpPr>
          <p:nvPr/>
        </p:nvSpPr>
        <p:spPr bwMode="auto">
          <a:xfrm>
            <a:off x="6883400" y="5689600"/>
            <a:ext cx="238125" cy="236538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821" name="object 78"/>
          <p:cNvSpPr>
            <a:spLocks noChangeArrowheads="1"/>
          </p:cNvSpPr>
          <p:nvPr/>
        </p:nvSpPr>
        <p:spPr bwMode="auto">
          <a:xfrm>
            <a:off x="6929438" y="5715000"/>
            <a:ext cx="142875" cy="142875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822" name="object 79"/>
          <p:cNvSpPr>
            <a:spLocks/>
          </p:cNvSpPr>
          <p:nvPr/>
        </p:nvSpPr>
        <p:spPr bwMode="auto">
          <a:xfrm>
            <a:off x="6929438" y="5715000"/>
            <a:ext cx="142875" cy="142875"/>
          </a:xfrm>
          <a:custGeom>
            <a:avLst/>
            <a:gdLst/>
            <a:ahLst/>
            <a:cxnLst>
              <a:cxn ang="0">
                <a:pos x="0" y="71437"/>
              </a:cxn>
              <a:cxn ang="0">
                <a:pos x="5613" y="43628"/>
              </a:cxn>
              <a:cxn ang="0">
                <a:pos x="20921" y="20921"/>
              </a:cxn>
              <a:cxn ang="0">
                <a:pos x="43628" y="5613"/>
              </a:cxn>
              <a:cxn ang="0">
                <a:pos x="71437" y="0"/>
              </a:cxn>
              <a:cxn ang="0">
                <a:pos x="99246" y="5613"/>
              </a:cxn>
              <a:cxn ang="0">
                <a:pos x="121953" y="20921"/>
              </a:cxn>
              <a:cxn ang="0">
                <a:pos x="137261" y="43628"/>
              </a:cxn>
              <a:cxn ang="0">
                <a:pos x="142875" y="71437"/>
              </a:cxn>
              <a:cxn ang="0">
                <a:pos x="137261" y="99246"/>
              </a:cxn>
              <a:cxn ang="0">
                <a:pos x="121953" y="121953"/>
              </a:cxn>
              <a:cxn ang="0">
                <a:pos x="99246" y="137261"/>
              </a:cxn>
              <a:cxn ang="0">
                <a:pos x="71437" y="142874"/>
              </a:cxn>
              <a:cxn ang="0">
                <a:pos x="43628" y="137261"/>
              </a:cxn>
              <a:cxn ang="0">
                <a:pos x="20921" y="121953"/>
              </a:cxn>
              <a:cxn ang="0">
                <a:pos x="5613" y="99246"/>
              </a:cxn>
              <a:cxn ang="0">
                <a:pos x="0" y="71437"/>
              </a:cxn>
            </a:cxnLst>
            <a:rect l="0" t="0" r="r" b="b"/>
            <a:pathLst>
              <a:path w="142875" h="142875">
                <a:moveTo>
                  <a:pt x="0" y="71437"/>
                </a:moveTo>
                <a:lnTo>
                  <a:pt x="5613" y="43628"/>
                </a:lnTo>
                <a:lnTo>
                  <a:pt x="20921" y="20921"/>
                </a:lnTo>
                <a:lnTo>
                  <a:pt x="43628" y="5613"/>
                </a:lnTo>
                <a:lnTo>
                  <a:pt x="71437" y="0"/>
                </a:lnTo>
                <a:lnTo>
                  <a:pt x="99246" y="5613"/>
                </a:lnTo>
                <a:lnTo>
                  <a:pt x="121953" y="20921"/>
                </a:lnTo>
                <a:lnTo>
                  <a:pt x="137261" y="43628"/>
                </a:lnTo>
                <a:lnTo>
                  <a:pt x="142875" y="71437"/>
                </a:lnTo>
                <a:lnTo>
                  <a:pt x="137261" y="99246"/>
                </a:lnTo>
                <a:lnTo>
                  <a:pt x="121953" y="121953"/>
                </a:lnTo>
                <a:lnTo>
                  <a:pt x="99246" y="137261"/>
                </a:lnTo>
                <a:lnTo>
                  <a:pt x="71437" y="142874"/>
                </a:lnTo>
                <a:lnTo>
                  <a:pt x="43628" y="137261"/>
                </a:lnTo>
                <a:lnTo>
                  <a:pt x="20921" y="121953"/>
                </a:lnTo>
                <a:lnTo>
                  <a:pt x="5613" y="99246"/>
                </a:lnTo>
                <a:lnTo>
                  <a:pt x="0" y="71437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23" name="object 80"/>
          <p:cNvSpPr>
            <a:spLocks noChangeArrowheads="1"/>
          </p:cNvSpPr>
          <p:nvPr/>
        </p:nvSpPr>
        <p:spPr bwMode="auto">
          <a:xfrm>
            <a:off x="7240588" y="5618163"/>
            <a:ext cx="238125" cy="236537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824" name="object 81"/>
          <p:cNvSpPr>
            <a:spLocks noChangeArrowheads="1"/>
          </p:cNvSpPr>
          <p:nvPr/>
        </p:nvSpPr>
        <p:spPr bwMode="auto">
          <a:xfrm>
            <a:off x="7286625" y="5643563"/>
            <a:ext cx="142875" cy="142875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825" name="object 82"/>
          <p:cNvSpPr>
            <a:spLocks/>
          </p:cNvSpPr>
          <p:nvPr/>
        </p:nvSpPr>
        <p:spPr bwMode="auto">
          <a:xfrm>
            <a:off x="7286625" y="5643563"/>
            <a:ext cx="142875" cy="142875"/>
          </a:xfrm>
          <a:custGeom>
            <a:avLst/>
            <a:gdLst/>
            <a:ahLst/>
            <a:cxnLst>
              <a:cxn ang="0">
                <a:pos x="0" y="71437"/>
              </a:cxn>
              <a:cxn ang="0">
                <a:pos x="5613" y="43628"/>
              </a:cxn>
              <a:cxn ang="0">
                <a:pos x="20921" y="20921"/>
              </a:cxn>
              <a:cxn ang="0">
                <a:pos x="43628" y="5613"/>
              </a:cxn>
              <a:cxn ang="0">
                <a:pos x="71437" y="0"/>
              </a:cxn>
              <a:cxn ang="0">
                <a:pos x="99246" y="5613"/>
              </a:cxn>
              <a:cxn ang="0">
                <a:pos x="121953" y="20921"/>
              </a:cxn>
              <a:cxn ang="0">
                <a:pos x="137261" y="43628"/>
              </a:cxn>
              <a:cxn ang="0">
                <a:pos x="142875" y="71437"/>
              </a:cxn>
              <a:cxn ang="0">
                <a:pos x="137261" y="99246"/>
              </a:cxn>
              <a:cxn ang="0">
                <a:pos x="121953" y="121953"/>
              </a:cxn>
              <a:cxn ang="0">
                <a:pos x="99246" y="137261"/>
              </a:cxn>
              <a:cxn ang="0">
                <a:pos x="71437" y="142874"/>
              </a:cxn>
              <a:cxn ang="0">
                <a:pos x="43628" y="137261"/>
              </a:cxn>
              <a:cxn ang="0">
                <a:pos x="20921" y="121953"/>
              </a:cxn>
              <a:cxn ang="0">
                <a:pos x="5613" y="99246"/>
              </a:cxn>
              <a:cxn ang="0">
                <a:pos x="0" y="71437"/>
              </a:cxn>
            </a:cxnLst>
            <a:rect l="0" t="0" r="r" b="b"/>
            <a:pathLst>
              <a:path w="142875" h="142875">
                <a:moveTo>
                  <a:pt x="0" y="71437"/>
                </a:moveTo>
                <a:lnTo>
                  <a:pt x="5613" y="43628"/>
                </a:lnTo>
                <a:lnTo>
                  <a:pt x="20921" y="20921"/>
                </a:lnTo>
                <a:lnTo>
                  <a:pt x="43628" y="5613"/>
                </a:lnTo>
                <a:lnTo>
                  <a:pt x="71437" y="0"/>
                </a:lnTo>
                <a:lnTo>
                  <a:pt x="99246" y="5613"/>
                </a:lnTo>
                <a:lnTo>
                  <a:pt x="121953" y="20921"/>
                </a:lnTo>
                <a:lnTo>
                  <a:pt x="137261" y="43628"/>
                </a:lnTo>
                <a:lnTo>
                  <a:pt x="142875" y="71437"/>
                </a:lnTo>
                <a:lnTo>
                  <a:pt x="137261" y="99246"/>
                </a:lnTo>
                <a:lnTo>
                  <a:pt x="121953" y="121953"/>
                </a:lnTo>
                <a:lnTo>
                  <a:pt x="99246" y="137261"/>
                </a:lnTo>
                <a:lnTo>
                  <a:pt x="71437" y="142874"/>
                </a:lnTo>
                <a:lnTo>
                  <a:pt x="43628" y="137261"/>
                </a:lnTo>
                <a:lnTo>
                  <a:pt x="20921" y="121953"/>
                </a:lnTo>
                <a:lnTo>
                  <a:pt x="5613" y="99246"/>
                </a:lnTo>
                <a:lnTo>
                  <a:pt x="0" y="71437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26" name="object 83"/>
          <p:cNvSpPr>
            <a:spLocks/>
          </p:cNvSpPr>
          <p:nvPr/>
        </p:nvSpPr>
        <p:spPr bwMode="auto">
          <a:xfrm>
            <a:off x="7000875" y="5572125"/>
            <a:ext cx="71438" cy="142875"/>
          </a:xfrm>
          <a:custGeom>
            <a:avLst/>
            <a:gdLst/>
            <a:ahLst/>
            <a:cxnLst>
              <a:cxn ang="0">
                <a:pos x="71437" y="0"/>
              </a:cxn>
              <a:cxn ang="0">
                <a:pos x="0" y="142875"/>
              </a:cxn>
            </a:cxnLst>
            <a:rect l="0" t="0" r="r" b="b"/>
            <a:pathLst>
              <a:path w="71754" h="142875">
                <a:moveTo>
                  <a:pt x="71437" y="0"/>
                </a:moveTo>
                <a:lnTo>
                  <a:pt x="0" y="142875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27" name="object 84"/>
          <p:cNvSpPr>
            <a:spLocks/>
          </p:cNvSpPr>
          <p:nvPr/>
        </p:nvSpPr>
        <p:spPr bwMode="auto">
          <a:xfrm>
            <a:off x="7123113" y="5551488"/>
            <a:ext cx="184150" cy="112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4721" y="113284"/>
              </a:cxn>
            </a:cxnLst>
            <a:rect l="0" t="0" r="r" b="b"/>
            <a:pathLst>
              <a:path w="184784" h="113664">
                <a:moveTo>
                  <a:pt x="0" y="0"/>
                </a:moveTo>
                <a:lnTo>
                  <a:pt x="184721" y="11328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28" name="object 85"/>
          <p:cNvSpPr>
            <a:spLocks/>
          </p:cNvSpPr>
          <p:nvPr/>
        </p:nvSpPr>
        <p:spPr bwMode="auto">
          <a:xfrm>
            <a:off x="7072313" y="5715000"/>
            <a:ext cx="214312" cy="71438"/>
          </a:xfrm>
          <a:custGeom>
            <a:avLst/>
            <a:gdLst/>
            <a:ahLst/>
            <a:cxnLst>
              <a:cxn ang="0">
                <a:pos x="214312" y="0"/>
              </a:cxn>
              <a:cxn ang="0">
                <a:pos x="0" y="71437"/>
              </a:cxn>
            </a:cxnLst>
            <a:rect l="0" t="0" r="r" b="b"/>
            <a:pathLst>
              <a:path w="214629" h="71754">
                <a:moveTo>
                  <a:pt x="214312" y="0"/>
                </a:moveTo>
                <a:lnTo>
                  <a:pt x="0" y="71437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29" name="object 86"/>
          <p:cNvSpPr>
            <a:spLocks noChangeArrowheads="1"/>
          </p:cNvSpPr>
          <p:nvPr/>
        </p:nvSpPr>
        <p:spPr bwMode="auto">
          <a:xfrm>
            <a:off x="7954963" y="5259388"/>
            <a:ext cx="238125" cy="239712"/>
          </a:xfrm>
          <a:prstGeom prst="rect">
            <a:avLst/>
          </a:prstGeom>
          <a:blipFill dpi="0" rotWithShape="1">
            <a:blip r:embed="rId2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830" name="object 87"/>
          <p:cNvSpPr>
            <a:spLocks noChangeArrowheads="1"/>
          </p:cNvSpPr>
          <p:nvPr/>
        </p:nvSpPr>
        <p:spPr bwMode="auto">
          <a:xfrm>
            <a:off x="8001000" y="5286375"/>
            <a:ext cx="142875" cy="142875"/>
          </a:xfrm>
          <a:prstGeom prst="rect">
            <a:avLst/>
          </a:prstGeom>
          <a:blipFill dpi="0" rotWithShape="1">
            <a:blip r:embed="rId2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831" name="object 88"/>
          <p:cNvSpPr>
            <a:spLocks/>
          </p:cNvSpPr>
          <p:nvPr/>
        </p:nvSpPr>
        <p:spPr bwMode="auto">
          <a:xfrm>
            <a:off x="8001000" y="5286375"/>
            <a:ext cx="142875" cy="142875"/>
          </a:xfrm>
          <a:custGeom>
            <a:avLst/>
            <a:gdLst/>
            <a:ahLst/>
            <a:cxnLst>
              <a:cxn ang="0">
                <a:pos x="0" y="71437"/>
              </a:cxn>
              <a:cxn ang="0">
                <a:pos x="5613" y="43628"/>
              </a:cxn>
              <a:cxn ang="0">
                <a:pos x="20921" y="20921"/>
              </a:cxn>
              <a:cxn ang="0">
                <a:pos x="43628" y="5613"/>
              </a:cxn>
              <a:cxn ang="0">
                <a:pos x="71437" y="0"/>
              </a:cxn>
              <a:cxn ang="0">
                <a:pos x="99246" y="5613"/>
              </a:cxn>
              <a:cxn ang="0">
                <a:pos x="121953" y="20921"/>
              </a:cxn>
              <a:cxn ang="0">
                <a:pos x="137261" y="43628"/>
              </a:cxn>
              <a:cxn ang="0">
                <a:pos x="142875" y="71437"/>
              </a:cxn>
              <a:cxn ang="0">
                <a:pos x="137261" y="99246"/>
              </a:cxn>
              <a:cxn ang="0">
                <a:pos x="121953" y="121953"/>
              </a:cxn>
              <a:cxn ang="0">
                <a:pos x="99246" y="137261"/>
              </a:cxn>
              <a:cxn ang="0">
                <a:pos x="71437" y="142875"/>
              </a:cxn>
              <a:cxn ang="0">
                <a:pos x="43628" y="137261"/>
              </a:cxn>
              <a:cxn ang="0">
                <a:pos x="20921" y="121953"/>
              </a:cxn>
              <a:cxn ang="0">
                <a:pos x="5613" y="99246"/>
              </a:cxn>
              <a:cxn ang="0">
                <a:pos x="0" y="71437"/>
              </a:cxn>
            </a:cxnLst>
            <a:rect l="0" t="0" r="r" b="b"/>
            <a:pathLst>
              <a:path w="142875" h="142875">
                <a:moveTo>
                  <a:pt x="0" y="71437"/>
                </a:moveTo>
                <a:lnTo>
                  <a:pt x="5613" y="43628"/>
                </a:lnTo>
                <a:lnTo>
                  <a:pt x="20921" y="20921"/>
                </a:lnTo>
                <a:lnTo>
                  <a:pt x="43628" y="5613"/>
                </a:lnTo>
                <a:lnTo>
                  <a:pt x="71437" y="0"/>
                </a:lnTo>
                <a:lnTo>
                  <a:pt x="99246" y="5613"/>
                </a:lnTo>
                <a:lnTo>
                  <a:pt x="121953" y="20921"/>
                </a:lnTo>
                <a:lnTo>
                  <a:pt x="137261" y="43628"/>
                </a:lnTo>
                <a:lnTo>
                  <a:pt x="142875" y="71437"/>
                </a:lnTo>
                <a:lnTo>
                  <a:pt x="137261" y="99246"/>
                </a:lnTo>
                <a:lnTo>
                  <a:pt x="121953" y="121953"/>
                </a:lnTo>
                <a:lnTo>
                  <a:pt x="99246" y="137261"/>
                </a:lnTo>
                <a:lnTo>
                  <a:pt x="71437" y="142875"/>
                </a:lnTo>
                <a:lnTo>
                  <a:pt x="43628" y="137261"/>
                </a:lnTo>
                <a:lnTo>
                  <a:pt x="20921" y="121953"/>
                </a:lnTo>
                <a:lnTo>
                  <a:pt x="5613" y="99246"/>
                </a:lnTo>
                <a:lnTo>
                  <a:pt x="0" y="71437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32" name="object 89"/>
          <p:cNvSpPr>
            <a:spLocks noChangeArrowheads="1"/>
          </p:cNvSpPr>
          <p:nvPr/>
        </p:nvSpPr>
        <p:spPr bwMode="auto">
          <a:xfrm>
            <a:off x="7883525" y="5545138"/>
            <a:ext cx="238125" cy="239712"/>
          </a:xfrm>
          <a:prstGeom prst="rect">
            <a:avLst/>
          </a:prstGeom>
          <a:blipFill dpi="0" rotWithShape="1">
            <a:blip r:embed="rId2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833" name="object 90"/>
          <p:cNvSpPr>
            <a:spLocks noChangeArrowheads="1"/>
          </p:cNvSpPr>
          <p:nvPr/>
        </p:nvSpPr>
        <p:spPr bwMode="auto">
          <a:xfrm>
            <a:off x="7929563" y="5572125"/>
            <a:ext cx="142875" cy="142875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834" name="object 91"/>
          <p:cNvSpPr>
            <a:spLocks/>
          </p:cNvSpPr>
          <p:nvPr/>
        </p:nvSpPr>
        <p:spPr bwMode="auto">
          <a:xfrm>
            <a:off x="7929563" y="5572125"/>
            <a:ext cx="142875" cy="142875"/>
          </a:xfrm>
          <a:custGeom>
            <a:avLst/>
            <a:gdLst/>
            <a:ahLst/>
            <a:cxnLst>
              <a:cxn ang="0">
                <a:pos x="0" y="71437"/>
              </a:cxn>
              <a:cxn ang="0">
                <a:pos x="5613" y="43628"/>
              </a:cxn>
              <a:cxn ang="0">
                <a:pos x="20921" y="20921"/>
              </a:cxn>
              <a:cxn ang="0">
                <a:pos x="43628" y="5613"/>
              </a:cxn>
              <a:cxn ang="0">
                <a:pos x="71437" y="0"/>
              </a:cxn>
              <a:cxn ang="0">
                <a:pos x="99246" y="5613"/>
              </a:cxn>
              <a:cxn ang="0">
                <a:pos x="121953" y="20921"/>
              </a:cxn>
              <a:cxn ang="0">
                <a:pos x="137261" y="43628"/>
              </a:cxn>
              <a:cxn ang="0">
                <a:pos x="142875" y="71437"/>
              </a:cxn>
              <a:cxn ang="0">
                <a:pos x="137261" y="99246"/>
              </a:cxn>
              <a:cxn ang="0">
                <a:pos x="121953" y="121953"/>
              </a:cxn>
              <a:cxn ang="0">
                <a:pos x="99246" y="137261"/>
              </a:cxn>
              <a:cxn ang="0">
                <a:pos x="71437" y="142875"/>
              </a:cxn>
              <a:cxn ang="0">
                <a:pos x="43628" y="137261"/>
              </a:cxn>
              <a:cxn ang="0">
                <a:pos x="20921" y="121953"/>
              </a:cxn>
              <a:cxn ang="0">
                <a:pos x="5613" y="99246"/>
              </a:cxn>
              <a:cxn ang="0">
                <a:pos x="0" y="71437"/>
              </a:cxn>
            </a:cxnLst>
            <a:rect l="0" t="0" r="r" b="b"/>
            <a:pathLst>
              <a:path w="142875" h="142875">
                <a:moveTo>
                  <a:pt x="0" y="71437"/>
                </a:moveTo>
                <a:lnTo>
                  <a:pt x="5613" y="43628"/>
                </a:lnTo>
                <a:lnTo>
                  <a:pt x="20921" y="20921"/>
                </a:lnTo>
                <a:lnTo>
                  <a:pt x="43628" y="5613"/>
                </a:lnTo>
                <a:lnTo>
                  <a:pt x="71437" y="0"/>
                </a:lnTo>
                <a:lnTo>
                  <a:pt x="99246" y="5613"/>
                </a:lnTo>
                <a:lnTo>
                  <a:pt x="121953" y="20921"/>
                </a:lnTo>
                <a:lnTo>
                  <a:pt x="137261" y="43628"/>
                </a:lnTo>
                <a:lnTo>
                  <a:pt x="142875" y="71437"/>
                </a:lnTo>
                <a:lnTo>
                  <a:pt x="137261" y="99246"/>
                </a:lnTo>
                <a:lnTo>
                  <a:pt x="121953" y="121953"/>
                </a:lnTo>
                <a:lnTo>
                  <a:pt x="99246" y="137261"/>
                </a:lnTo>
                <a:lnTo>
                  <a:pt x="71437" y="142875"/>
                </a:lnTo>
                <a:lnTo>
                  <a:pt x="43628" y="137261"/>
                </a:lnTo>
                <a:lnTo>
                  <a:pt x="20921" y="121953"/>
                </a:lnTo>
                <a:lnTo>
                  <a:pt x="5613" y="99246"/>
                </a:lnTo>
                <a:lnTo>
                  <a:pt x="0" y="71437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35" name="object 92"/>
          <p:cNvSpPr>
            <a:spLocks noChangeArrowheads="1"/>
          </p:cNvSpPr>
          <p:nvPr/>
        </p:nvSpPr>
        <p:spPr bwMode="auto">
          <a:xfrm>
            <a:off x="8240713" y="5475288"/>
            <a:ext cx="238125" cy="238125"/>
          </a:xfrm>
          <a:prstGeom prst="rect">
            <a:avLst/>
          </a:prstGeom>
          <a:blipFill dpi="0" rotWithShape="1">
            <a:blip r:embed="rId2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836" name="object 93"/>
          <p:cNvSpPr>
            <a:spLocks noChangeArrowheads="1"/>
          </p:cNvSpPr>
          <p:nvPr/>
        </p:nvSpPr>
        <p:spPr bwMode="auto">
          <a:xfrm>
            <a:off x="8286750" y="5500688"/>
            <a:ext cx="142875" cy="142875"/>
          </a:xfrm>
          <a:prstGeom prst="rect">
            <a:avLst/>
          </a:prstGeom>
          <a:blipFill dpi="0" rotWithShape="1">
            <a:blip r:embed="rId2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837" name="object 94"/>
          <p:cNvSpPr>
            <a:spLocks/>
          </p:cNvSpPr>
          <p:nvPr/>
        </p:nvSpPr>
        <p:spPr bwMode="auto">
          <a:xfrm>
            <a:off x="8286750" y="5500688"/>
            <a:ext cx="142875" cy="142875"/>
          </a:xfrm>
          <a:custGeom>
            <a:avLst/>
            <a:gdLst/>
            <a:ahLst/>
            <a:cxnLst>
              <a:cxn ang="0">
                <a:pos x="0" y="71437"/>
              </a:cxn>
              <a:cxn ang="0">
                <a:pos x="5613" y="43628"/>
              </a:cxn>
              <a:cxn ang="0">
                <a:pos x="20921" y="20921"/>
              </a:cxn>
              <a:cxn ang="0">
                <a:pos x="43628" y="5613"/>
              </a:cxn>
              <a:cxn ang="0">
                <a:pos x="71437" y="0"/>
              </a:cxn>
              <a:cxn ang="0">
                <a:pos x="99246" y="5613"/>
              </a:cxn>
              <a:cxn ang="0">
                <a:pos x="121953" y="20921"/>
              </a:cxn>
              <a:cxn ang="0">
                <a:pos x="137261" y="43628"/>
              </a:cxn>
              <a:cxn ang="0">
                <a:pos x="142875" y="71437"/>
              </a:cxn>
              <a:cxn ang="0">
                <a:pos x="137261" y="99246"/>
              </a:cxn>
              <a:cxn ang="0">
                <a:pos x="121953" y="121953"/>
              </a:cxn>
              <a:cxn ang="0">
                <a:pos x="99246" y="137261"/>
              </a:cxn>
              <a:cxn ang="0">
                <a:pos x="71437" y="142875"/>
              </a:cxn>
              <a:cxn ang="0">
                <a:pos x="43628" y="137261"/>
              </a:cxn>
              <a:cxn ang="0">
                <a:pos x="20921" y="121953"/>
              </a:cxn>
              <a:cxn ang="0">
                <a:pos x="5613" y="99246"/>
              </a:cxn>
              <a:cxn ang="0">
                <a:pos x="0" y="71437"/>
              </a:cxn>
            </a:cxnLst>
            <a:rect l="0" t="0" r="r" b="b"/>
            <a:pathLst>
              <a:path w="142875" h="142875">
                <a:moveTo>
                  <a:pt x="0" y="71437"/>
                </a:moveTo>
                <a:lnTo>
                  <a:pt x="5613" y="43628"/>
                </a:lnTo>
                <a:lnTo>
                  <a:pt x="20921" y="20921"/>
                </a:lnTo>
                <a:lnTo>
                  <a:pt x="43628" y="5613"/>
                </a:lnTo>
                <a:lnTo>
                  <a:pt x="71437" y="0"/>
                </a:lnTo>
                <a:lnTo>
                  <a:pt x="99246" y="5613"/>
                </a:lnTo>
                <a:lnTo>
                  <a:pt x="121953" y="20921"/>
                </a:lnTo>
                <a:lnTo>
                  <a:pt x="137261" y="43628"/>
                </a:lnTo>
                <a:lnTo>
                  <a:pt x="142875" y="71437"/>
                </a:lnTo>
                <a:lnTo>
                  <a:pt x="137261" y="99246"/>
                </a:lnTo>
                <a:lnTo>
                  <a:pt x="121953" y="121953"/>
                </a:lnTo>
                <a:lnTo>
                  <a:pt x="99246" y="137261"/>
                </a:lnTo>
                <a:lnTo>
                  <a:pt x="71437" y="142875"/>
                </a:lnTo>
                <a:lnTo>
                  <a:pt x="43628" y="137261"/>
                </a:lnTo>
                <a:lnTo>
                  <a:pt x="20921" y="121953"/>
                </a:lnTo>
                <a:lnTo>
                  <a:pt x="5613" y="99246"/>
                </a:lnTo>
                <a:lnTo>
                  <a:pt x="0" y="71437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38" name="object 95"/>
          <p:cNvSpPr>
            <a:spLocks/>
          </p:cNvSpPr>
          <p:nvPr/>
        </p:nvSpPr>
        <p:spPr bwMode="auto">
          <a:xfrm>
            <a:off x="8001000" y="5429250"/>
            <a:ext cx="71438" cy="142875"/>
          </a:xfrm>
          <a:custGeom>
            <a:avLst/>
            <a:gdLst/>
            <a:ahLst/>
            <a:cxnLst>
              <a:cxn ang="0">
                <a:pos x="71437" y="0"/>
              </a:cxn>
              <a:cxn ang="0">
                <a:pos x="0" y="142875"/>
              </a:cxn>
            </a:cxnLst>
            <a:rect l="0" t="0" r="r" b="b"/>
            <a:pathLst>
              <a:path w="71754" h="142875">
                <a:moveTo>
                  <a:pt x="71437" y="0"/>
                </a:moveTo>
                <a:lnTo>
                  <a:pt x="0" y="142875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39" name="object 96"/>
          <p:cNvSpPr>
            <a:spLocks/>
          </p:cNvSpPr>
          <p:nvPr/>
        </p:nvSpPr>
        <p:spPr bwMode="auto">
          <a:xfrm>
            <a:off x="8123238" y="5408613"/>
            <a:ext cx="184150" cy="112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4721" y="113284"/>
              </a:cxn>
            </a:cxnLst>
            <a:rect l="0" t="0" r="r" b="b"/>
            <a:pathLst>
              <a:path w="184784" h="113664">
                <a:moveTo>
                  <a:pt x="0" y="0"/>
                </a:moveTo>
                <a:lnTo>
                  <a:pt x="184721" y="11328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40" name="object 97"/>
          <p:cNvSpPr>
            <a:spLocks/>
          </p:cNvSpPr>
          <p:nvPr/>
        </p:nvSpPr>
        <p:spPr bwMode="auto">
          <a:xfrm>
            <a:off x="8072438" y="5572125"/>
            <a:ext cx="214312" cy="71438"/>
          </a:xfrm>
          <a:custGeom>
            <a:avLst/>
            <a:gdLst/>
            <a:ahLst/>
            <a:cxnLst>
              <a:cxn ang="0">
                <a:pos x="214312" y="0"/>
              </a:cxn>
              <a:cxn ang="0">
                <a:pos x="0" y="71437"/>
              </a:cxn>
            </a:cxnLst>
            <a:rect l="0" t="0" r="r" b="b"/>
            <a:pathLst>
              <a:path w="214629" h="71754">
                <a:moveTo>
                  <a:pt x="214312" y="0"/>
                </a:moveTo>
                <a:lnTo>
                  <a:pt x="0" y="71437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41" name="object 98"/>
          <p:cNvSpPr>
            <a:spLocks noChangeArrowheads="1"/>
          </p:cNvSpPr>
          <p:nvPr/>
        </p:nvSpPr>
        <p:spPr bwMode="auto">
          <a:xfrm>
            <a:off x="8169275" y="5761038"/>
            <a:ext cx="238125" cy="238125"/>
          </a:xfrm>
          <a:prstGeom prst="rect">
            <a:avLst/>
          </a:prstGeom>
          <a:blipFill dpi="0" rotWithShape="1">
            <a:blip r:embed="rId3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842" name="object 99"/>
          <p:cNvSpPr>
            <a:spLocks noChangeArrowheads="1"/>
          </p:cNvSpPr>
          <p:nvPr/>
        </p:nvSpPr>
        <p:spPr bwMode="auto">
          <a:xfrm>
            <a:off x="8215313" y="5786438"/>
            <a:ext cx="142875" cy="142875"/>
          </a:xfrm>
          <a:prstGeom prst="rect">
            <a:avLst/>
          </a:prstGeom>
          <a:blipFill dpi="0" rotWithShape="1">
            <a:blip r:embed="rId2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843" name="object 100"/>
          <p:cNvSpPr>
            <a:spLocks/>
          </p:cNvSpPr>
          <p:nvPr/>
        </p:nvSpPr>
        <p:spPr bwMode="auto">
          <a:xfrm>
            <a:off x="8215313" y="5786438"/>
            <a:ext cx="142875" cy="142875"/>
          </a:xfrm>
          <a:custGeom>
            <a:avLst/>
            <a:gdLst/>
            <a:ahLst/>
            <a:cxnLst>
              <a:cxn ang="0">
                <a:pos x="0" y="71437"/>
              </a:cxn>
              <a:cxn ang="0">
                <a:pos x="5613" y="43628"/>
              </a:cxn>
              <a:cxn ang="0">
                <a:pos x="20921" y="20921"/>
              </a:cxn>
              <a:cxn ang="0">
                <a:pos x="43628" y="5613"/>
              </a:cxn>
              <a:cxn ang="0">
                <a:pos x="71437" y="0"/>
              </a:cxn>
              <a:cxn ang="0">
                <a:pos x="99246" y="5613"/>
              </a:cxn>
              <a:cxn ang="0">
                <a:pos x="121953" y="20921"/>
              </a:cxn>
              <a:cxn ang="0">
                <a:pos x="137261" y="43628"/>
              </a:cxn>
              <a:cxn ang="0">
                <a:pos x="142875" y="71437"/>
              </a:cxn>
              <a:cxn ang="0">
                <a:pos x="137261" y="99246"/>
              </a:cxn>
              <a:cxn ang="0">
                <a:pos x="121953" y="121953"/>
              </a:cxn>
              <a:cxn ang="0">
                <a:pos x="99246" y="137261"/>
              </a:cxn>
              <a:cxn ang="0">
                <a:pos x="71437" y="142874"/>
              </a:cxn>
              <a:cxn ang="0">
                <a:pos x="43628" y="137261"/>
              </a:cxn>
              <a:cxn ang="0">
                <a:pos x="20921" y="121953"/>
              </a:cxn>
              <a:cxn ang="0">
                <a:pos x="5613" y="99246"/>
              </a:cxn>
              <a:cxn ang="0">
                <a:pos x="0" y="71437"/>
              </a:cxn>
            </a:cxnLst>
            <a:rect l="0" t="0" r="r" b="b"/>
            <a:pathLst>
              <a:path w="142875" h="142875">
                <a:moveTo>
                  <a:pt x="0" y="71437"/>
                </a:moveTo>
                <a:lnTo>
                  <a:pt x="5613" y="43628"/>
                </a:lnTo>
                <a:lnTo>
                  <a:pt x="20921" y="20921"/>
                </a:lnTo>
                <a:lnTo>
                  <a:pt x="43628" y="5613"/>
                </a:lnTo>
                <a:lnTo>
                  <a:pt x="71437" y="0"/>
                </a:lnTo>
                <a:lnTo>
                  <a:pt x="99246" y="5613"/>
                </a:lnTo>
                <a:lnTo>
                  <a:pt x="121953" y="20921"/>
                </a:lnTo>
                <a:lnTo>
                  <a:pt x="137261" y="43628"/>
                </a:lnTo>
                <a:lnTo>
                  <a:pt x="142875" y="71437"/>
                </a:lnTo>
                <a:lnTo>
                  <a:pt x="137261" y="99246"/>
                </a:lnTo>
                <a:lnTo>
                  <a:pt x="121953" y="121953"/>
                </a:lnTo>
                <a:lnTo>
                  <a:pt x="99246" y="137261"/>
                </a:lnTo>
                <a:lnTo>
                  <a:pt x="71437" y="142874"/>
                </a:lnTo>
                <a:lnTo>
                  <a:pt x="43628" y="137261"/>
                </a:lnTo>
                <a:lnTo>
                  <a:pt x="20921" y="121953"/>
                </a:lnTo>
                <a:lnTo>
                  <a:pt x="5613" y="99246"/>
                </a:lnTo>
                <a:lnTo>
                  <a:pt x="0" y="71437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44" name="object 101"/>
          <p:cNvSpPr>
            <a:spLocks/>
          </p:cNvSpPr>
          <p:nvPr/>
        </p:nvSpPr>
        <p:spPr bwMode="auto">
          <a:xfrm>
            <a:off x="8051800" y="5694363"/>
            <a:ext cx="184150" cy="112712"/>
          </a:xfrm>
          <a:custGeom>
            <a:avLst/>
            <a:gdLst/>
            <a:ahLst/>
            <a:cxnLst>
              <a:cxn ang="0">
                <a:pos x="184721" y="113283"/>
              </a:cxn>
              <a:cxn ang="0">
                <a:pos x="0" y="0"/>
              </a:cxn>
            </a:cxnLst>
            <a:rect l="0" t="0" r="r" b="b"/>
            <a:pathLst>
              <a:path w="184784" h="113664">
                <a:moveTo>
                  <a:pt x="184721" y="11328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45" name="object 102"/>
          <p:cNvSpPr>
            <a:spLocks/>
          </p:cNvSpPr>
          <p:nvPr/>
        </p:nvSpPr>
        <p:spPr bwMode="auto">
          <a:xfrm>
            <a:off x="8286750" y="5643563"/>
            <a:ext cx="71438" cy="142875"/>
          </a:xfrm>
          <a:custGeom>
            <a:avLst/>
            <a:gdLst/>
            <a:ahLst/>
            <a:cxnLst>
              <a:cxn ang="0">
                <a:pos x="0" y="142874"/>
              </a:cxn>
              <a:cxn ang="0">
                <a:pos x="71437" y="0"/>
              </a:cxn>
            </a:cxnLst>
            <a:rect l="0" t="0" r="r" b="b"/>
            <a:pathLst>
              <a:path w="71754" h="142875">
                <a:moveTo>
                  <a:pt x="0" y="142874"/>
                </a:moveTo>
                <a:lnTo>
                  <a:pt x="71437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46" name="object 103"/>
          <p:cNvSpPr>
            <a:spLocks/>
          </p:cNvSpPr>
          <p:nvPr/>
        </p:nvSpPr>
        <p:spPr bwMode="auto">
          <a:xfrm>
            <a:off x="7429500" y="5643563"/>
            <a:ext cx="500063" cy="71437"/>
          </a:xfrm>
          <a:custGeom>
            <a:avLst/>
            <a:gdLst/>
            <a:ahLst/>
            <a:cxnLst>
              <a:cxn ang="0">
                <a:pos x="500062" y="0"/>
              </a:cxn>
              <a:cxn ang="0">
                <a:pos x="0" y="71437"/>
              </a:cxn>
            </a:cxnLst>
            <a:rect l="0" t="0" r="r" b="b"/>
            <a:pathLst>
              <a:path w="500379" h="71754">
                <a:moveTo>
                  <a:pt x="500062" y="0"/>
                </a:moveTo>
                <a:lnTo>
                  <a:pt x="0" y="71437"/>
                </a:lnTo>
              </a:path>
            </a:pathLst>
          </a:custGeom>
          <a:noFill/>
          <a:ln w="28575">
            <a:solidFill>
              <a:srgbClr val="006F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47" name="object 104"/>
          <p:cNvSpPr>
            <a:spLocks/>
          </p:cNvSpPr>
          <p:nvPr/>
        </p:nvSpPr>
        <p:spPr bwMode="auto">
          <a:xfrm>
            <a:off x="6786563" y="5357813"/>
            <a:ext cx="714375" cy="642937"/>
          </a:xfrm>
          <a:custGeom>
            <a:avLst/>
            <a:gdLst/>
            <a:ahLst/>
            <a:cxnLst>
              <a:cxn ang="0">
                <a:pos x="0" y="321475"/>
              </a:cxn>
              <a:cxn ang="0">
                <a:pos x="3260" y="277852"/>
              </a:cxn>
              <a:cxn ang="0">
                <a:pos x="12759" y="236014"/>
              </a:cxn>
              <a:cxn ang="0">
                <a:pos x="28069" y="196342"/>
              </a:cxn>
              <a:cxn ang="0">
                <a:pos x="48766" y="159220"/>
              </a:cxn>
              <a:cxn ang="0">
                <a:pos x="74424" y="125031"/>
              </a:cxn>
              <a:cxn ang="0">
                <a:pos x="104617" y="94157"/>
              </a:cxn>
              <a:cxn ang="0">
                <a:pos x="138920" y="66983"/>
              </a:cxn>
              <a:cxn ang="0">
                <a:pos x="176908" y="43890"/>
              </a:cxn>
              <a:cxn ang="0">
                <a:pos x="218154" y="25263"/>
              </a:cxn>
              <a:cxn ang="0">
                <a:pos x="262232" y="11483"/>
              </a:cxn>
              <a:cxn ang="0">
                <a:pos x="308719" y="2934"/>
              </a:cxn>
              <a:cxn ang="0">
                <a:pos x="357187" y="0"/>
              </a:cxn>
              <a:cxn ang="0">
                <a:pos x="405655" y="2934"/>
              </a:cxn>
              <a:cxn ang="0">
                <a:pos x="452142" y="11483"/>
              </a:cxn>
              <a:cxn ang="0">
                <a:pos x="496220" y="25263"/>
              </a:cxn>
              <a:cxn ang="0">
                <a:pos x="537466" y="43890"/>
              </a:cxn>
              <a:cxn ang="0">
                <a:pos x="575454" y="66983"/>
              </a:cxn>
              <a:cxn ang="0">
                <a:pos x="609757" y="94157"/>
              </a:cxn>
              <a:cxn ang="0">
                <a:pos x="639950" y="125031"/>
              </a:cxn>
              <a:cxn ang="0">
                <a:pos x="665608" y="159220"/>
              </a:cxn>
              <a:cxn ang="0">
                <a:pos x="686305" y="196342"/>
              </a:cxn>
              <a:cxn ang="0">
                <a:pos x="701615" y="236014"/>
              </a:cxn>
              <a:cxn ang="0">
                <a:pos x="711114" y="277852"/>
              </a:cxn>
              <a:cxn ang="0">
                <a:pos x="714375" y="321475"/>
              </a:cxn>
              <a:cxn ang="0">
                <a:pos x="711114" y="365097"/>
              </a:cxn>
              <a:cxn ang="0">
                <a:pos x="701615" y="406935"/>
              </a:cxn>
              <a:cxn ang="0">
                <a:pos x="686305" y="446607"/>
              </a:cxn>
              <a:cxn ang="0">
                <a:pos x="665608" y="483729"/>
              </a:cxn>
              <a:cxn ang="0">
                <a:pos x="639950" y="517919"/>
              </a:cxn>
              <a:cxn ang="0">
                <a:pos x="609757" y="548792"/>
              </a:cxn>
              <a:cxn ang="0">
                <a:pos x="575454" y="575966"/>
              </a:cxn>
              <a:cxn ang="0">
                <a:pos x="537466" y="599059"/>
              </a:cxn>
              <a:cxn ang="0">
                <a:pos x="496220" y="617687"/>
              </a:cxn>
              <a:cxn ang="0">
                <a:pos x="452142" y="631466"/>
              </a:cxn>
              <a:cxn ang="0">
                <a:pos x="405655" y="640015"/>
              </a:cxn>
              <a:cxn ang="0">
                <a:pos x="357187" y="642950"/>
              </a:cxn>
              <a:cxn ang="0">
                <a:pos x="308719" y="640015"/>
              </a:cxn>
              <a:cxn ang="0">
                <a:pos x="262232" y="631466"/>
              </a:cxn>
              <a:cxn ang="0">
                <a:pos x="218154" y="617687"/>
              </a:cxn>
              <a:cxn ang="0">
                <a:pos x="176908" y="599059"/>
              </a:cxn>
              <a:cxn ang="0">
                <a:pos x="138920" y="575966"/>
              </a:cxn>
              <a:cxn ang="0">
                <a:pos x="104617" y="548792"/>
              </a:cxn>
              <a:cxn ang="0">
                <a:pos x="74424" y="517919"/>
              </a:cxn>
              <a:cxn ang="0">
                <a:pos x="48766" y="483729"/>
              </a:cxn>
              <a:cxn ang="0">
                <a:pos x="28069" y="446607"/>
              </a:cxn>
              <a:cxn ang="0">
                <a:pos x="12759" y="406935"/>
              </a:cxn>
              <a:cxn ang="0">
                <a:pos x="3260" y="365097"/>
              </a:cxn>
              <a:cxn ang="0">
                <a:pos x="0" y="321475"/>
              </a:cxn>
            </a:cxnLst>
            <a:rect l="0" t="0" r="r" b="b"/>
            <a:pathLst>
              <a:path w="714375" h="643254">
                <a:moveTo>
                  <a:pt x="0" y="321475"/>
                </a:moveTo>
                <a:lnTo>
                  <a:pt x="3260" y="277852"/>
                </a:lnTo>
                <a:lnTo>
                  <a:pt x="12759" y="236014"/>
                </a:lnTo>
                <a:lnTo>
                  <a:pt x="28069" y="196342"/>
                </a:lnTo>
                <a:lnTo>
                  <a:pt x="48766" y="159220"/>
                </a:lnTo>
                <a:lnTo>
                  <a:pt x="74424" y="125031"/>
                </a:lnTo>
                <a:lnTo>
                  <a:pt x="104617" y="94157"/>
                </a:lnTo>
                <a:lnTo>
                  <a:pt x="138920" y="66983"/>
                </a:lnTo>
                <a:lnTo>
                  <a:pt x="176908" y="43890"/>
                </a:lnTo>
                <a:lnTo>
                  <a:pt x="218154" y="25263"/>
                </a:lnTo>
                <a:lnTo>
                  <a:pt x="262232" y="11483"/>
                </a:lnTo>
                <a:lnTo>
                  <a:pt x="308719" y="2934"/>
                </a:lnTo>
                <a:lnTo>
                  <a:pt x="357187" y="0"/>
                </a:lnTo>
                <a:lnTo>
                  <a:pt x="405655" y="2934"/>
                </a:lnTo>
                <a:lnTo>
                  <a:pt x="452142" y="11483"/>
                </a:lnTo>
                <a:lnTo>
                  <a:pt x="496220" y="25263"/>
                </a:lnTo>
                <a:lnTo>
                  <a:pt x="537466" y="43890"/>
                </a:lnTo>
                <a:lnTo>
                  <a:pt x="575454" y="66983"/>
                </a:lnTo>
                <a:lnTo>
                  <a:pt x="609757" y="94157"/>
                </a:lnTo>
                <a:lnTo>
                  <a:pt x="639950" y="125031"/>
                </a:lnTo>
                <a:lnTo>
                  <a:pt x="665608" y="159220"/>
                </a:lnTo>
                <a:lnTo>
                  <a:pt x="686305" y="196342"/>
                </a:lnTo>
                <a:lnTo>
                  <a:pt x="701615" y="236014"/>
                </a:lnTo>
                <a:lnTo>
                  <a:pt x="711114" y="277852"/>
                </a:lnTo>
                <a:lnTo>
                  <a:pt x="714375" y="321475"/>
                </a:lnTo>
                <a:lnTo>
                  <a:pt x="711114" y="365097"/>
                </a:lnTo>
                <a:lnTo>
                  <a:pt x="701615" y="406935"/>
                </a:lnTo>
                <a:lnTo>
                  <a:pt x="686305" y="446607"/>
                </a:lnTo>
                <a:lnTo>
                  <a:pt x="665608" y="483729"/>
                </a:lnTo>
                <a:lnTo>
                  <a:pt x="639950" y="517919"/>
                </a:lnTo>
                <a:lnTo>
                  <a:pt x="609757" y="548792"/>
                </a:lnTo>
                <a:lnTo>
                  <a:pt x="575454" y="575966"/>
                </a:lnTo>
                <a:lnTo>
                  <a:pt x="537466" y="599059"/>
                </a:lnTo>
                <a:lnTo>
                  <a:pt x="496220" y="617687"/>
                </a:lnTo>
                <a:lnTo>
                  <a:pt x="452142" y="631466"/>
                </a:lnTo>
                <a:lnTo>
                  <a:pt x="405655" y="640015"/>
                </a:lnTo>
                <a:lnTo>
                  <a:pt x="357187" y="642950"/>
                </a:lnTo>
                <a:lnTo>
                  <a:pt x="308719" y="640015"/>
                </a:lnTo>
                <a:lnTo>
                  <a:pt x="262232" y="631466"/>
                </a:lnTo>
                <a:lnTo>
                  <a:pt x="218154" y="617687"/>
                </a:lnTo>
                <a:lnTo>
                  <a:pt x="176908" y="599059"/>
                </a:lnTo>
                <a:lnTo>
                  <a:pt x="138920" y="575966"/>
                </a:lnTo>
                <a:lnTo>
                  <a:pt x="104617" y="548792"/>
                </a:lnTo>
                <a:lnTo>
                  <a:pt x="74424" y="517919"/>
                </a:lnTo>
                <a:lnTo>
                  <a:pt x="48766" y="483729"/>
                </a:lnTo>
                <a:lnTo>
                  <a:pt x="28069" y="446607"/>
                </a:lnTo>
                <a:lnTo>
                  <a:pt x="12759" y="406935"/>
                </a:lnTo>
                <a:lnTo>
                  <a:pt x="3260" y="365097"/>
                </a:lnTo>
                <a:lnTo>
                  <a:pt x="0" y="321475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48" name="object 105"/>
          <p:cNvSpPr>
            <a:spLocks/>
          </p:cNvSpPr>
          <p:nvPr/>
        </p:nvSpPr>
        <p:spPr bwMode="auto">
          <a:xfrm>
            <a:off x="7786688" y="5214938"/>
            <a:ext cx="785812" cy="785812"/>
          </a:xfrm>
          <a:custGeom>
            <a:avLst/>
            <a:gdLst/>
            <a:ahLst/>
            <a:cxnLst>
              <a:cxn ang="0">
                <a:pos x="0" y="392912"/>
              </a:cxn>
              <a:cxn ang="0">
                <a:pos x="3061" y="343627"/>
              </a:cxn>
              <a:cxn ang="0">
                <a:pos x="11999" y="296169"/>
              </a:cxn>
              <a:cxn ang="0">
                <a:pos x="26446" y="250906"/>
              </a:cxn>
              <a:cxn ang="0">
                <a:pos x="46034" y="208205"/>
              </a:cxn>
              <a:cxn ang="0">
                <a:pos x="70395" y="168436"/>
              </a:cxn>
              <a:cxn ang="0">
                <a:pos x="99160" y="131966"/>
              </a:cxn>
              <a:cxn ang="0">
                <a:pos x="131961" y="99164"/>
              </a:cxn>
              <a:cxn ang="0">
                <a:pos x="168430" y="70398"/>
              </a:cxn>
              <a:cxn ang="0">
                <a:pos x="208200" y="46037"/>
              </a:cxn>
              <a:cxn ang="0">
                <a:pos x="250901" y="26448"/>
              </a:cxn>
              <a:cxn ang="0">
                <a:pos x="296165" y="12000"/>
              </a:cxn>
              <a:cxn ang="0">
                <a:pos x="343625" y="3061"/>
              </a:cxn>
              <a:cxn ang="0">
                <a:pos x="392912" y="0"/>
              </a:cxn>
              <a:cxn ang="0">
                <a:pos x="442197" y="3061"/>
              </a:cxn>
              <a:cxn ang="0">
                <a:pos x="489654" y="12000"/>
              </a:cxn>
              <a:cxn ang="0">
                <a:pos x="534917" y="26448"/>
              </a:cxn>
              <a:cxn ang="0">
                <a:pos x="577616" y="46037"/>
              </a:cxn>
              <a:cxn ang="0">
                <a:pos x="617384" y="70398"/>
              </a:cxn>
              <a:cxn ang="0">
                <a:pos x="653852" y="99164"/>
              </a:cxn>
              <a:cxn ang="0">
                <a:pos x="686653" y="131966"/>
              </a:cxn>
              <a:cxn ang="0">
                <a:pos x="715417" y="168436"/>
              </a:cxn>
              <a:cxn ang="0">
                <a:pos x="739778" y="208205"/>
              </a:cxn>
              <a:cxn ang="0">
                <a:pos x="759365" y="250906"/>
              </a:cxn>
              <a:cxn ang="0">
                <a:pos x="773812" y="296169"/>
              </a:cxn>
              <a:cxn ang="0">
                <a:pos x="782751" y="343627"/>
              </a:cxn>
              <a:cxn ang="0">
                <a:pos x="785812" y="392912"/>
              </a:cxn>
              <a:cxn ang="0">
                <a:pos x="782751" y="442197"/>
              </a:cxn>
              <a:cxn ang="0">
                <a:pos x="773812" y="489655"/>
              </a:cxn>
              <a:cxn ang="0">
                <a:pos x="759365" y="534918"/>
              </a:cxn>
              <a:cxn ang="0">
                <a:pos x="739778" y="577619"/>
              </a:cxn>
              <a:cxn ang="0">
                <a:pos x="715417" y="617388"/>
              </a:cxn>
              <a:cxn ang="0">
                <a:pos x="686653" y="653858"/>
              </a:cxn>
              <a:cxn ang="0">
                <a:pos x="653852" y="686660"/>
              </a:cxn>
              <a:cxn ang="0">
                <a:pos x="617384" y="715426"/>
              </a:cxn>
              <a:cxn ang="0">
                <a:pos x="577616" y="739787"/>
              </a:cxn>
              <a:cxn ang="0">
                <a:pos x="534917" y="759376"/>
              </a:cxn>
              <a:cxn ang="0">
                <a:pos x="489654" y="773824"/>
              </a:cxn>
              <a:cxn ang="0">
                <a:pos x="442197" y="782763"/>
              </a:cxn>
              <a:cxn ang="0">
                <a:pos x="392912" y="785825"/>
              </a:cxn>
              <a:cxn ang="0">
                <a:pos x="343625" y="782763"/>
              </a:cxn>
              <a:cxn ang="0">
                <a:pos x="296165" y="773824"/>
              </a:cxn>
              <a:cxn ang="0">
                <a:pos x="250901" y="759376"/>
              </a:cxn>
              <a:cxn ang="0">
                <a:pos x="208200" y="739787"/>
              </a:cxn>
              <a:cxn ang="0">
                <a:pos x="168430" y="715426"/>
              </a:cxn>
              <a:cxn ang="0">
                <a:pos x="131961" y="686660"/>
              </a:cxn>
              <a:cxn ang="0">
                <a:pos x="99160" y="653858"/>
              </a:cxn>
              <a:cxn ang="0">
                <a:pos x="70395" y="617388"/>
              </a:cxn>
              <a:cxn ang="0">
                <a:pos x="46034" y="577619"/>
              </a:cxn>
              <a:cxn ang="0">
                <a:pos x="26446" y="534918"/>
              </a:cxn>
              <a:cxn ang="0">
                <a:pos x="11999" y="489655"/>
              </a:cxn>
              <a:cxn ang="0">
                <a:pos x="3061" y="442197"/>
              </a:cxn>
              <a:cxn ang="0">
                <a:pos x="0" y="392912"/>
              </a:cxn>
            </a:cxnLst>
            <a:rect l="0" t="0" r="r" b="b"/>
            <a:pathLst>
              <a:path w="786129" h="786129">
                <a:moveTo>
                  <a:pt x="0" y="392912"/>
                </a:moveTo>
                <a:lnTo>
                  <a:pt x="3061" y="343627"/>
                </a:lnTo>
                <a:lnTo>
                  <a:pt x="11999" y="296169"/>
                </a:lnTo>
                <a:lnTo>
                  <a:pt x="26446" y="250906"/>
                </a:lnTo>
                <a:lnTo>
                  <a:pt x="46034" y="208205"/>
                </a:lnTo>
                <a:lnTo>
                  <a:pt x="70395" y="168436"/>
                </a:lnTo>
                <a:lnTo>
                  <a:pt x="99160" y="131966"/>
                </a:lnTo>
                <a:lnTo>
                  <a:pt x="131961" y="99164"/>
                </a:lnTo>
                <a:lnTo>
                  <a:pt x="168430" y="70398"/>
                </a:lnTo>
                <a:lnTo>
                  <a:pt x="208200" y="46037"/>
                </a:lnTo>
                <a:lnTo>
                  <a:pt x="250901" y="26448"/>
                </a:lnTo>
                <a:lnTo>
                  <a:pt x="296165" y="12000"/>
                </a:lnTo>
                <a:lnTo>
                  <a:pt x="343625" y="3061"/>
                </a:lnTo>
                <a:lnTo>
                  <a:pt x="392912" y="0"/>
                </a:lnTo>
                <a:lnTo>
                  <a:pt x="442197" y="3061"/>
                </a:lnTo>
                <a:lnTo>
                  <a:pt x="489654" y="12000"/>
                </a:lnTo>
                <a:lnTo>
                  <a:pt x="534917" y="26448"/>
                </a:lnTo>
                <a:lnTo>
                  <a:pt x="577616" y="46037"/>
                </a:lnTo>
                <a:lnTo>
                  <a:pt x="617384" y="70398"/>
                </a:lnTo>
                <a:lnTo>
                  <a:pt x="653852" y="99164"/>
                </a:lnTo>
                <a:lnTo>
                  <a:pt x="686653" y="131966"/>
                </a:lnTo>
                <a:lnTo>
                  <a:pt x="715417" y="168436"/>
                </a:lnTo>
                <a:lnTo>
                  <a:pt x="739778" y="208205"/>
                </a:lnTo>
                <a:lnTo>
                  <a:pt x="759365" y="250906"/>
                </a:lnTo>
                <a:lnTo>
                  <a:pt x="773812" y="296169"/>
                </a:lnTo>
                <a:lnTo>
                  <a:pt x="782751" y="343627"/>
                </a:lnTo>
                <a:lnTo>
                  <a:pt x="785812" y="392912"/>
                </a:lnTo>
                <a:lnTo>
                  <a:pt x="782751" y="442197"/>
                </a:lnTo>
                <a:lnTo>
                  <a:pt x="773812" y="489655"/>
                </a:lnTo>
                <a:lnTo>
                  <a:pt x="759365" y="534918"/>
                </a:lnTo>
                <a:lnTo>
                  <a:pt x="739778" y="577619"/>
                </a:lnTo>
                <a:lnTo>
                  <a:pt x="715417" y="617388"/>
                </a:lnTo>
                <a:lnTo>
                  <a:pt x="686653" y="653858"/>
                </a:lnTo>
                <a:lnTo>
                  <a:pt x="653852" y="686660"/>
                </a:lnTo>
                <a:lnTo>
                  <a:pt x="617384" y="715426"/>
                </a:lnTo>
                <a:lnTo>
                  <a:pt x="577616" y="739787"/>
                </a:lnTo>
                <a:lnTo>
                  <a:pt x="534917" y="759376"/>
                </a:lnTo>
                <a:lnTo>
                  <a:pt x="489654" y="773824"/>
                </a:lnTo>
                <a:lnTo>
                  <a:pt x="442197" y="782763"/>
                </a:lnTo>
                <a:lnTo>
                  <a:pt x="392912" y="785825"/>
                </a:lnTo>
                <a:lnTo>
                  <a:pt x="343625" y="782763"/>
                </a:lnTo>
                <a:lnTo>
                  <a:pt x="296165" y="773824"/>
                </a:lnTo>
                <a:lnTo>
                  <a:pt x="250901" y="759376"/>
                </a:lnTo>
                <a:lnTo>
                  <a:pt x="208200" y="739787"/>
                </a:lnTo>
                <a:lnTo>
                  <a:pt x="168430" y="715426"/>
                </a:lnTo>
                <a:lnTo>
                  <a:pt x="131961" y="686660"/>
                </a:lnTo>
                <a:lnTo>
                  <a:pt x="99160" y="653858"/>
                </a:lnTo>
                <a:lnTo>
                  <a:pt x="70395" y="617388"/>
                </a:lnTo>
                <a:lnTo>
                  <a:pt x="46034" y="577619"/>
                </a:lnTo>
                <a:lnTo>
                  <a:pt x="26446" y="534918"/>
                </a:lnTo>
                <a:lnTo>
                  <a:pt x="11999" y="489655"/>
                </a:lnTo>
                <a:lnTo>
                  <a:pt x="3061" y="442197"/>
                </a:lnTo>
                <a:lnTo>
                  <a:pt x="0" y="392912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" name="object 106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8: Community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Detection</a:t>
            </a:r>
          </a:p>
        </p:txBody>
      </p:sp>
      <p:sp>
        <p:nvSpPr>
          <p:cNvPr id="31850" name="object 10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366D52FE-821D-4617-8AEE-C93A1C7832EF}" type="slidenum">
              <a:rPr lang="th-TH"/>
              <a:pPr marL="25400"/>
              <a:t>25</a:t>
            </a:fld>
            <a:endParaRPr lang="th-TH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object 2"/>
          <p:cNvSpPr>
            <a:spLocks noChangeArrowheads="1"/>
          </p:cNvSpPr>
          <p:nvPr/>
        </p:nvSpPr>
        <p:spPr bwMode="auto">
          <a:xfrm>
            <a:off x="258763" y="254000"/>
            <a:ext cx="5208587" cy="7540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0" name="object 3"/>
          <p:cNvSpPr>
            <a:spLocks noChangeArrowheads="1"/>
          </p:cNvSpPr>
          <p:nvPr/>
        </p:nvSpPr>
        <p:spPr bwMode="auto">
          <a:xfrm>
            <a:off x="4849813" y="254000"/>
            <a:ext cx="3668712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DHC based on Edge</a:t>
            </a:r>
            <a:r>
              <a:rPr spc="-85" dirty="0"/>
              <a:t> </a:t>
            </a:r>
            <a:r>
              <a:rPr spc="-5" dirty="0"/>
              <a:t>Betweenness</a:t>
            </a:r>
          </a:p>
        </p:txBody>
      </p:sp>
      <p:sp>
        <p:nvSpPr>
          <p:cNvPr id="32772" name="object 5"/>
          <p:cNvSpPr>
            <a:spLocks noChangeArrowheads="1"/>
          </p:cNvSpPr>
          <p:nvPr/>
        </p:nvSpPr>
        <p:spPr bwMode="auto">
          <a:xfrm>
            <a:off x="382588" y="1903413"/>
            <a:ext cx="381000" cy="3810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3" name="object 6"/>
          <p:cNvSpPr>
            <a:spLocks noChangeArrowheads="1"/>
          </p:cNvSpPr>
          <p:nvPr/>
        </p:nvSpPr>
        <p:spPr bwMode="auto">
          <a:xfrm>
            <a:off x="315913" y="1824038"/>
            <a:ext cx="515937" cy="4619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4" name="object 7"/>
          <p:cNvSpPr>
            <a:spLocks noChangeArrowheads="1"/>
          </p:cNvSpPr>
          <p:nvPr/>
        </p:nvSpPr>
        <p:spPr bwMode="auto">
          <a:xfrm>
            <a:off x="428625" y="1928813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5" name="object 8"/>
          <p:cNvSpPr>
            <a:spLocks/>
          </p:cNvSpPr>
          <p:nvPr/>
        </p:nvSpPr>
        <p:spPr bwMode="auto">
          <a:xfrm>
            <a:off x="428625" y="19288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493713" y="1903413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9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2777" name="object 10"/>
          <p:cNvSpPr>
            <a:spLocks noChangeArrowheads="1"/>
          </p:cNvSpPr>
          <p:nvPr/>
        </p:nvSpPr>
        <p:spPr bwMode="auto">
          <a:xfrm>
            <a:off x="1025525" y="2260600"/>
            <a:ext cx="381000" cy="3810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8" name="object 11"/>
          <p:cNvSpPr>
            <a:spLocks noChangeArrowheads="1"/>
          </p:cNvSpPr>
          <p:nvPr/>
        </p:nvSpPr>
        <p:spPr bwMode="auto">
          <a:xfrm>
            <a:off x="957263" y="2181225"/>
            <a:ext cx="515937" cy="4635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9" name="object 12"/>
          <p:cNvSpPr>
            <a:spLocks noChangeArrowheads="1"/>
          </p:cNvSpPr>
          <p:nvPr/>
        </p:nvSpPr>
        <p:spPr bwMode="auto">
          <a:xfrm>
            <a:off x="1071563" y="2286000"/>
            <a:ext cx="285750" cy="2857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80" name="object 13"/>
          <p:cNvSpPr>
            <a:spLocks/>
          </p:cNvSpPr>
          <p:nvPr/>
        </p:nvSpPr>
        <p:spPr bwMode="auto">
          <a:xfrm>
            <a:off x="1071563" y="22860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" name="object 14"/>
          <p:cNvSpPr txBox="1"/>
          <p:nvPr/>
        </p:nvSpPr>
        <p:spPr>
          <a:xfrm>
            <a:off x="1136650" y="2260600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8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2782" name="object 15"/>
          <p:cNvSpPr>
            <a:spLocks noChangeArrowheads="1"/>
          </p:cNvSpPr>
          <p:nvPr/>
        </p:nvSpPr>
        <p:spPr bwMode="auto">
          <a:xfrm>
            <a:off x="1096963" y="1544638"/>
            <a:ext cx="381000" cy="3810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83" name="object 16"/>
          <p:cNvSpPr>
            <a:spLocks noChangeArrowheads="1"/>
          </p:cNvSpPr>
          <p:nvPr/>
        </p:nvSpPr>
        <p:spPr bwMode="auto">
          <a:xfrm>
            <a:off x="1028700" y="1466850"/>
            <a:ext cx="515938" cy="4619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84" name="object 17"/>
          <p:cNvSpPr>
            <a:spLocks noChangeArrowheads="1"/>
          </p:cNvSpPr>
          <p:nvPr/>
        </p:nvSpPr>
        <p:spPr bwMode="auto">
          <a:xfrm>
            <a:off x="1143000" y="1571625"/>
            <a:ext cx="285750" cy="28575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85" name="object 18"/>
          <p:cNvSpPr>
            <a:spLocks/>
          </p:cNvSpPr>
          <p:nvPr/>
        </p:nvSpPr>
        <p:spPr bwMode="auto">
          <a:xfrm>
            <a:off x="1143000" y="157162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1208088" y="1546225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7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2787" name="object 20"/>
          <p:cNvSpPr>
            <a:spLocks noChangeArrowheads="1"/>
          </p:cNvSpPr>
          <p:nvPr/>
        </p:nvSpPr>
        <p:spPr bwMode="auto">
          <a:xfrm>
            <a:off x="1739900" y="2401888"/>
            <a:ext cx="381000" cy="38100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88" name="object 21"/>
          <p:cNvSpPr>
            <a:spLocks noChangeArrowheads="1"/>
          </p:cNvSpPr>
          <p:nvPr/>
        </p:nvSpPr>
        <p:spPr bwMode="auto">
          <a:xfrm>
            <a:off x="1673225" y="2324100"/>
            <a:ext cx="515938" cy="4619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89" name="object 22"/>
          <p:cNvSpPr>
            <a:spLocks noChangeArrowheads="1"/>
          </p:cNvSpPr>
          <p:nvPr/>
        </p:nvSpPr>
        <p:spPr bwMode="auto">
          <a:xfrm>
            <a:off x="1785938" y="2428875"/>
            <a:ext cx="285750" cy="28575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90" name="object 23"/>
          <p:cNvSpPr>
            <a:spLocks/>
          </p:cNvSpPr>
          <p:nvPr/>
        </p:nvSpPr>
        <p:spPr bwMode="auto">
          <a:xfrm>
            <a:off x="1785938" y="242887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" name="object 24"/>
          <p:cNvSpPr txBox="1"/>
          <p:nvPr/>
        </p:nvSpPr>
        <p:spPr>
          <a:xfrm>
            <a:off x="1851025" y="2403475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2792" name="object 25"/>
          <p:cNvSpPr>
            <a:spLocks noChangeArrowheads="1"/>
          </p:cNvSpPr>
          <p:nvPr/>
        </p:nvSpPr>
        <p:spPr bwMode="auto">
          <a:xfrm>
            <a:off x="1811338" y="1617663"/>
            <a:ext cx="381000" cy="38100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93" name="object 26"/>
          <p:cNvSpPr>
            <a:spLocks noChangeArrowheads="1"/>
          </p:cNvSpPr>
          <p:nvPr/>
        </p:nvSpPr>
        <p:spPr bwMode="auto">
          <a:xfrm>
            <a:off x="1744663" y="1538288"/>
            <a:ext cx="515937" cy="4619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94" name="object 27"/>
          <p:cNvSpPr>
            <a:spLocks noChangeArrowheads="1"/>
          </p:cNvSpPr>
          <p:nvPr/>
        </p:nvSpPr>
        <p:spPr bwMode="auto">
          <a:xfrm>
            <a:off x="1857375" y="1643063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95" name="object 28"/>
          <p:cNvSpPr>
            <a:spLocks/>
          </p:cNvSpPr>
          <p:nvPr/>
        </p:nvSpPr>
        <p:spPr bwMode="auto">
          <a:xfrm>
            <a:off x="1857375" y="16430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" name="object 29"/>
          <p:cNvSpPr txBox="1"/>
          <p:nvPr/>
        </p:nvSpPr>
        <p:spPr>
          <a:xfrm>
            <a:off x="1922463" y="1617663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2797" name="object 30"/>
          <p:cNvSpPr>
            <a:spLocks noChangeArrowheads="1"/>
          </p:cNvSpPr>
          <p:nvPr/>
        </p:nvSpPr>
        <p:spPr bwMode="auto">
          <a:xfrm>
            <a:off x="2740025" y="1974850"/>
            <a:ext cx="381000" cy="38100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98" name="object 31"/>
          <p:cNvSpPr>
            <a:spLocks noChangeArrowheads="1"/>
          </p:cNvSpPr>
          <p:nvPr/>
        </p:nvSpPr>
        <p:spPr bwMode="auto">
          <a:xfrm>
            <a:off x="2671763" y="1895475"/>
            <a:ext cx="515937" cy="4635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99" name="object 32"/>
          <p:cNvSpPr>
            <a:spLocks noChangeArrowheads="1"/>
          </p:cNvSpPr>
          <p:nvPr/>
        </p:nvSpPr>
        <p:spPr bwMode="auto">
          <a:xfrm>
            <a:off x="2786063" y="2000250"/>
            <a:ext cx="285750" cy="28575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800" name="object 33"/>
          <p:cNvSpPr>
            <a:spLocks/>
          </p:cNvSpPr>
          <p:nvPr/>
        </p:nvSpPr>
        <p:spPr bwMode="auto">
          <a:xfrm>
            <a:off x="2786063" y="20002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" name="object 34"/>
          <p:cNvSpPr txBox="1"/>
          <p:nvPr/>
        </p:nvSpPr>
        <p:spPr>
          <a:xfrm>
            <a:off x="2851150" y="1974850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2802" name="object 35"/>
          <p:cNvSpPr>
            <a:spLocks noChangeArrowheads="1"/>
          </p:cNvSpPr>
          <p:nvPr/>
        </p:nvSpPr>
        <p:spPr bwMode="auto">
          <a:xfrm>
            <a:off x="3382963" y="1403350"/>
            <a:ext cx="381000" cy="3810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803" name="object 36"/>
          <p:cNvSpPr>
            <a:spLocks noChangeArrowheads="1"/>
          </p:cNvSpPr>
          <p:nvPr/>
        </p:nvSpPr>
        <p:spPr bwMode="auto">
          <a:xfrm>
            <a:off x="3314700" y="1323975"/>
            <a:ext cx="515938" cy="4635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804" name="object 37"/>
          <p:cNvSpPr>
            <a:spLocks noChangeArrowheads="1"/>
          </p:cNvSpPr>
          <p:nvPr/>
        </p:nvSpPr>
        <p:spPr bwMode="auto">
          <a:xfrm>
            <a:off x="3429000" y="1428750"/>
            <a:ext cx="285750" cy="28575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805" name="object 38"/>
          <p:cNvSpPr>
            <a:spLocks/>
          </p:cNvSpPr>
          <p:nvPr/>
        </p:nvSpPr>
        <p:spPr bwMode="auto">
          <a:xfrm>
            <a:off x="3429000" y="14287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" name="object 39"/>
          <p:cNvSpPr txBox="1"/>
          <p:nvPr/>
        </p:nvSpPr>
        <p:spPr>
          <a:xfrm>
            <a:off x="3494088" y="1403350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2807" name="object 40"/>
          <p:cNvSpPr>
            <a:spLocks noChangeArrowheads="1"/>
          </p:cNvSpPr>
          <p:nvPr/>
        </p:nvSpPr>
        <p:spPr bwMode="auto">
          <a:xfrm>
            <a:off x="3382963" y="2546350"/>
            <a:ext cx="381000" cy="3810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808" name="object 41"/>
          <p:cNvSpPr>
            <a:spLocks noChangeArrowheads="1"/>
          </p:cNvSpPr>
          <p:nvPr/>
        </p:nvSpPr>
        <p:spPr bwMode="auto">
          <a:xfrm>
            <a:off x="3314700" y="2466975"/>
            <a:ext cx="515938" cy="4635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809" name="object 42"/>
          <p:cNvSpPr>
            <a:spLocks noChangeArrowheads="1"/>
          </p:cNvSpPr>
          <p:nvPr/>
        </p:nvSpPr>
        <p:spPr bwMode="auto">
          <a:xfrm>
            <a:off x="3429000" y="2571750"/>
            <a:ext cx="285750" cy="28575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810" name="object 43"/>
          <p:cNvSpPr>
            <a:spLocks/>
          </p:cNvSpPr>
          <p:nvPr/>
        </p:nvSpPr>
        <p:spPr bwMode="auto">
          <a:xfrm>
            <a:off x="3429000" y="25717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" name="object 44"/>
          <p:cNvSpPr txBox="1"/>
          <p:nvPr/>
        </p:nvSpPr>
        <p:spPr>
          <a:xfrm>
            <a:off x="3494088" y="2546350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2812" name="object 45"/>
          <p:cNvSpPr>
            <a:spLocks noChangeArrowheads="1"/>
          </p:cNvSpPr>
          <p:nvPr/>
        </p:nvSpPr>
        <p:spPr bwMode="auto">
          <a:xfrm>
            <a:off x="3883025" y="1903413"/>
            <a:ext cx="381000" cy="381000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813" name="object 46"/>
          <p:cNvSpPr>
            <a:spLocks noChangeArrowheads="1"/>
          </p:cNvSpPr>
          <p:nvPr/>
        </p:nvSpPr>
        <p:spPr bwMode="auto">
          <a:xfrm>
            <a:off x="3814763" y="1824038"/>
            <a:ext cx="515937" cy="461962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814" name="object 47"/>
          <p:cNvSpPr>
            <a:spLocks noChangeArrowheads="1"/>
          </p:cNvSpPr>
          <p:nvPr/>
        </p:nvSpPr>
        <p:spPr bwMode="auto">
          <a:xfrm>
            <a:off x="3929063" y="1928813"/>
            <a:ext cx="285750" cy="28575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815" name="object 48"/>
          <p:cNvSpPr>
            <a:spLocks/>
          </p:cNvSpPr>
          <p:nvPr/>
        </p:nvSpPr>
        <p:spPr bwMode="auto">
          <a:xfrm>
            <a:off x="3929063" y="19288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" name="object 49"/>
          <p:cNvSpPr txBox="1"/>
          <p:nvPr/>
        </p:nvSpPr>
        <p:spPr>
          <a:xfrm>
            <a:off x="3994150" y="1903413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2817" name="object 50"/>
          <p:cNvSpPr>
            <a:spLocks/>
          </p:cNvSpPr>
          <p:nvPr/>
        </p:nvSpPr>
        <p:spPr bwMode="auto">
          <a:xfrm>
            <a:off x="714375" y="1816100"/>
            <a:ext cx="469900" cy="255588"/>
          </a:xfrm>
          <a:custGeom>
            <a:avLst/>
            <a:gdLst/>
            <a:ahLst/>
            <a:cxnLst>
              <a:cxn ang="0">
                <a:pos x="0" y="256159"/>
              </a:cxn>
              <a:cxn ang="0">
                <a:pos x="470471" y="0"/>
              </a:cxn>
            </a:cxnLst>
            <a:rect l="0" t="0" r="r" b="b"/>
            <a:pathLst>
              <a:path w="470534" h="256539">
                <a:moveTo>
                  <a:pt x="0" y="256159"/>
                </a:moveTo>
                <a:lnTo>
                  <a:pt x="470471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18" name="object 51"/>
          <p:cNvSpPr>
            <a:spLocks/>
          </p:cNvSpPr>
          <p:nvPr/>
        </p:nvSpPr>
        <p:spPr bwMode="auto">
          <a:xfrm>
            <a:off x="1214438" y="1857375"/>
            <a:ext cx="71437" cy="428625"/>
          </a:xfrm>
          <a:custGeom>
            <a:avLst/>
            <a:gdLst/>
            <a:ahLst/>
            <a:cxnLst>
              <a:cxn ang="0">
                <a:pos x="0" y="428625"/>
              </a:cxn>
              <a:cxn ang="0">
                <a:pos x="71437" y="0"/>
              </a:cxn>
            </a:cxnLst>
            <a:rect l="0" t="0" r="r" b="b"/>
            <a:pathLst>
              <a:path w="71755" h="428625">
                <a:moveTo>
                  <a:pt x="0" y="428625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19" name="object 52"/>
          <p:cNvSpPr>
            <a:spLocks/>
          </p:cNvSpPr>
          <p:nvPr/>
        </p:nvSpPr>
        <p:spPr bwMode="auto">
          <a:xfrm>
            <a:off x="1387475" y="1816100"/>
            <a:ext cx="441325" cy="654050"/>
          </a:xfrm>
          <a:custGeom>
            <a:avLst/>
            <a:gdLst/>
            <a:ahLst/>
            <a:cxnLst>
              <a:cxn ang="0">
                <a:pos x="440880" y="655192"/>
              </a:cxn>
              <a:cxn ang="0">
                <a:pos x="0" y="0"/>
              </a:cxn>
            </a:cxnLst>
            <a:rect l="0" t="0" r="r" b="b"/>
            <a:pathLst>
              <a:path w="441325" h="655319">
                <a:moveTo>
                  <a:pt x="440880" y="655192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20" name="object 53"/>
          <p:cNvSpPr>
            <a:spLocks/>
          </p:cNvSpPr>
          <p:nvPr/>
        </p:nvSpPr>
        <p:spPr bwMode="auto">
          <a:xfrm>
            <a:off x="1428750" y="1714500"/>
            <a:ext cx="428625" cy="71438"/>
          </a:xfrm>
          <a:custGeom>
            <a:avLst/>
            <a:gdLst/>
            <a:ahLst/>
            <a:cxnLst>
              <a:cxn ang="0">
                <a:pos x="428625" y="71437"/>
              </a:cxn>
              <a:cxn ang="0">
                <a:pos x="0" y="0"/>
              </a:cxn>
            </a:cxnLst>
            <a:rect l="0" t="0" r="r" b="b"/>
            <a:pathLst>
              <a:path w="428625" h="71755">
                <a:moveTo>
                  <a:pt x="428625" y="7143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21" name="object 54"/>
          <p:cNvSpPr>
            <a:spLocks/>
          </p:cNvSpPr>
          <p:nvPr/>
        </p:nvSpPr>
        <p:spPr bwMode="auto">
          <a:xfrm>
            <a:off x="1316038" y="1887538"/>
            <a:ext cx="58420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583755" y="0"/>
              </a:cxn>
            </a:cxnLst>
            <a:rect l="0" t="0" r="r" b="b"/>
            <a:pathLst>
              <a:path w="584200" h="441325">
                <a:moveTo>
                  <a:pt x="0" y="440880"/>
                </a:moveTo>
                <a:lnTo>
                  <a:pt x="583755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22" name="object 55"/>
          <p:cNvSpPr>
            <a:spLocks/>
          </p:cNvSpPr>
          <p:nvPr/>
        </p:nvSpPr>
        <p:spPr bwMode="auto">
          <a:xfrm>
            <a:off x="1357313" y="2428875"/>
            <a:ext cx="428625" cy="142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8625" y="142875"/>
              </a:cxn>
            </a:cxnLst>
            <a:rect l="0" t="0" r="r" b="b"/>
            <a:pathLst>
              <a:path w="428625" h="142875">
                <a:moveTo>
                  <a:pt x="0" y="0"/>
                </a:moveTo>
                <a:lnTo>
                  <a:pt x="428625" y="142875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23" name="object 56"/>
          <p:cNvSpPr>
            <a:spLocks/>
          </p:cNvSpPr>
          <p:nvPr/>
        </p:nvSpPr>
        <p:spPr bwMode="auto">
          <a:xfrm>
            <a:off x="2101850" y="1887538"/>
            <a:ext cx="727075" cy="155575"/>
          </a:xfrm>
          <a:custGeom>
            <a:avLst/>
            <a:gdLst/>
            <a:ahLst/>
            <a:cxnLst>
              <a:cxn ang="0">
                <a:pos x="726630" y="155130"/>
              </a:cxn>
              <a:cxn ang="0">
                <a:pos x="0" y="0"/>
              </a:cxn>
            </a:cxnLst>
            <a:rect l="0" t="0" r="r" b="b"/>
            <a:pathLst>
              <a:path w="727075" h="155575">
                <a:moveTo>
                  <a:pt x="726630" y="15513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24" name="object 57"/>
          <p:cNvSpPr>
            <a:spLocks/>
          </p:cNvSpPr>
          <p:nvPr/>
        </p:nvSpPr>
        <p:spPr bwMode="auto">
          <a:xfrm>
            <a:off x="1928813" y="1928813"/>
            <a:ext cx="71437" cy="500062"/>
          </a:xfrm>
          <a:custGeom>
            <a:avLst/>
            <a:gdLst/>
            <a:ahLst/>
            <a:cxnLst>
              <a:cxn ang="0">
                <a:pos x="0" y="500062"/>
              </a:cxn>
              <a:cxn ang="0">
                <a:pos x="71437" y="0"/>
              </a:cxn>
            </a:cxnLst>
            <a:rect l="0" t="0" r="r" b="b"/>
            <a:pathLst>
              <a:path w="71755" h="500380">
                <a:moveTo>
                  <a:pt x="0" y="500062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25" name="object 58"/>
          <p:cNvSpPr>
            <a:spLocks/>
          </p:cNvSpPr>
          <p:nvPr/>
        </p:nvSpPr>
        <p:spPr bwMode="auto">
          <a:xfrm>
            <a:off x="2071688" y="2244725"/>
            <a:ext cx="755650" cy="327025"/>
          </a:xfrm>
          <a:custGeom>
            <a:avLst/>
            <a:gdLst/>
            <a:ahLst/>
            <a:cxnLst>
              <a:cxn ang="0">
                <a:pos x="0" y="327596"/>
              </a:cxn>
              <a:cxn ang="0">
                <a:pos x="756221" y="0"/>
              </a:cxn>
            </a:cxnLst>
            <a:rect l="0" t="0" r="r" b="b"/>
            <a:pathLst>
              <a:path w="756285" h="327660">
                <a:moveTo>
                  <a:pt x="0" y="327596"/>
                </a:moveTo>
                <a:lnTo>
                  <a:pt x="756221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26" name="object 59"/>
          <p:cNvSpPr>
            <a:spLocks/>
          </p:cNvSpPr>
          <p:nvPr/>
        </p:nvSpPr>
        <p:spPr bwMode="auto">
          <a:xfrm>
            <a:off x="3030538" y="1673225"/>
            <a:ext cx="441325" cy="368300"/>
          </a:xfrm>
          <a:custGeom>
            <a:avLst/>
            <a:gdLst/>
            <a:ahLst/>
            <a:cxnLst>
              <a:cxn ang="0">
                <a:pos x="0" y="369442"/>
              </a:cxn>
              <a:cxn ang="0">
                <a:pos x="440880" y="0"/>
              </a:cxn>
            </a:cxnLst>
            <a:rect l="0" t="0" r="r" b="b"/>
            <a:pathLst>
              <a:path w="441325" h="369569">
                <a:moveTo>
                  <a:pt x="0" y="369442"/>
                </a:moveTo>
                <a:lnTo>
                  <a:pt x="44088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27" name="object 60"/>
          <p:cNvSpPr>
            <a:spLocks/>
          </p:cNvSpPr>
          <p:nvPr/>
        </p:nvSpPr>
        <p:spPr bwMode="auto">
          <a:xfrm>
            <a:off x="3071813" y="2071688"/>
            <a:ext cx="857250" cy="71437"/>
          </a:xfrm>
          <a:custGeom>
            <a:avLst/>
            <a:gdLst/>
            <a:ahLst/>
            <a:cxnLst>
              <a:cxn ang="0">
                <a:pos x="0" y="71437"/>
              </a:cxn>
              <a:cxn ang="0">
                <a:pos x="857250" y="0"/>
              </a:cxn>
            </a:cxnLst>
            <a:rect l="0" t="0" r="r" b="b"/>
            <a:pathLst>
              <a:path w="857250" h="71755">
                <a:moveTo>
                  <a:pt x="0" y="71437"/>
                </a:moveTo>
                <a:lnTo>
                  <a:pt x="85725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28" name="object 61"/>
          <p:cNvSpPr>
            <a:spLocks/>
          </p:cNvSpPr>
          <p:nvPr/>
        </p:nvSpPr>
        <p:spPr bwMode="auto">
          <a:xfrm>
            <a:off x="3571875" y="1714500"/>
            <a:ext cx="0" cy="857250"/>
          </a:xfrm>
          <a:custGeom>
            <a:avLst/>
            <a:gdLst/>
            <a:ahLst/>
            <a:cxnLst>
              <a:cxn ang="0">
                <a:pos x="0" y="857250"/>
              </a:cxn>
              <a:cxn ang="0">
                <a:pos x="0" y="0"/>
              </a:cxn>
            </a:cxnLst>
            <a:rect l="0" t="0" r="r" b="b"/>
            <a:pathLst>
              <a:path h="857250">
                <a:moveTo>
                  <a:pt x="0" y="85725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29" name="object 62"/>
          <p:cNvSpPr>
            <a:spLocks/>
          </p:cNvSpPr>
          <p:nvPr/>
        </p:nvSpPr>
        <p:spPr bwMode="auto">
          <a:xfrm>
            <a:off x="3673475" y="1673225"/>
            <a:ext cx="298450" cy="298450"/>
          </a:xfrm>
          <a:custGeom>
            <a:avLst/>
            <a:gdLst/>
            <a:ahLst/>
            <a:cxnLst>
              <a:cxn ang="0">
                <a:pos x="298005" y="298005"/>
              </a:cxn>
              <a:cxn ang="0">
                <a:pos x="0" y="0"/>
              </a:cxn>
            </a:cxnLst>
            <a:rect l="0" t="0" r="r" b="b"/>
            <a:pathLst>
              <a:path w="298450" h="298450">
                <a:moveTo>
                  <a:pt x="298005" y="298005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30" name="object 63"/>
          <p:cNvSpPr>
            <a:spLocks/>
          </p:cNvSpPr>
          <p:nvPr/>
        </p:nvSpPr>
        <p:spPr bwMode="auto">
          <a:xfrm>
            <a:off x="3673475" y="2173288"/>
            <a:ext cx="29845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298005" y="0"/>
              </a:cxn>
            </a:cxnLst>
            <a:rect l="0" t="0" r="r" b="b"/>
            <a:pathLst>
              <a:path w="298450" h="441325">
                <a:moveTo>
                  <a:pt x="0" y="440880"/>
                </a:moveTo>
                <a:lnTo>
                  <a:pt x="298005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graphicFrame>
        <p:nvGraphicFramePr>
          <p:cNvPr id="64" name="object 64"/>
          <p:cNvGraphicFramePr>
            <a:graphicFrameLocks noGrp="1"/>
          </p:cNvGraphicFramePr>
          <p:nvPr/>
        </p:nvGraphicFramePr>
        <p:xfrm>
          <a:off x="5715000" y="1428750"/>
          <a:ext cx="2428875" cy="2233613"/>
        </p:xfrm>
        <a:graphic>
          <a:graphicData uri="http://schemas.openxmlformats.org/drawingml/2006/table">
            <a:tbl>
              <a:tblPr/>
              <a:tblGrid>
                <a:gridCol w="242888"/>
                <a:gridCol w="242887"/>
                <a:gridCol w="242888"/>
                <a:gridCol w="223837"/>
                <a:gridCol w="261938"/>
                <a:gridCol w="242887"/>
                <a:gridCol w="261938"/>
                <a:gridCol w="223837"/>
                <a:gridCol w="242888"/>
                <a:gridCol w="242887"/>
              </a:tblGrid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2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3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4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5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6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7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8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9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FC0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4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9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2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4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4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3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4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9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4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9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9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5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7463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6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3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6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7463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6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3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7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6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6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2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8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8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3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3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2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9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8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ADA"/>
                    </a:solidFill>
                  </a:tcPr>
                </a:tc>
              </a:tr>
            </a:tbl>
          </a:graphicData>
        </a:graphic>
      </p:graphicFrame>
      <p:sp>
        <p:nvSpPr>
          <p:cNvPr id="32932" name="object 65"/>
          <p:cNvSpPr>
            <a:spLocks noChangeArrowheads="1"/>
          </p:cNvSpPr>
          <p:nvPr/>
        </p:nvSpPr>
        <p:spPr bwMode="auto">
          <a:xfrm>
            <a:off x="4594225" y="1903413"/>
            <a:ext cx="598488" cy="450850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508625" y="1058863"/>
            <a:ext cx="27400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Initial betweenness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080000" y="3957638"/>
            <a:ext cx="3549650" cy="939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algn="just"/>
            <a:r>
              <a:rPr lang="th-TH" sz="2000">
                <a:latin typeface="Calibri" pitchFamily="34" charset="0"/>
                <a:cs typeface="Cordia New" pitchFamily="34" charset="-34"/>
              </a:rPr>
              <a:t>After remove e(4,5), betweenness  of </a:t>
            </a:r>
            <a:r>
              <a:rPr lang="th-TH" sz="2000">
                <a:solidFill>
                  <a:srgbClr val="C00000"/>
                </a:solidFill>
                <a:latin typeface="Calibri" pitchFamily="34" charset="0"/>
                <a:cs typeface="Cordia New" pitchFamily="34" charset="-34"/>
              </a:rPr>
              <a:t>e(4,6) becomes 20</a:t>
            </a:r>
            <a:r>
              <a:rPr lang="th-TH" sz="2000">
                <a:latin typeface="Calibri" pitchFamily="34" charset="0"/>
                <a:cs typeface="Cordia New" pitchFamily="34" charset="-34"/>
              </a:rPr>
              <a:t>, which is the  highest.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5080000" y="5176838"/>
            <a:ext cx="3740150" cy="939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>
                <a:latin typeface="Calibri" pitchFamily="34" charset="0"/>
                <a:cs typeface="Cordia New" pitchFamily="34" charset="-34"/>
              </a:rPr>
              <a:t>After remove e(4,6), the edge </a:t>
            </a:r>
            <a:r>
              <a:rPr lang="th-TH" sz="2000">
                <a:solidFill>
                  <a:srgbClr val="C00000"/>
                </a:solidFill>
                <a:latin typeface="Calibri" pitchFamily="34" charset="0"/>
                <a:cs typeface="Cordia New" pitchFamily="34" charset="-34"/>
              </a:rPr>
              <a:t>e(7,9)  </a:t>
            </a:r>
            <a:r>
              <a:rPr lang="th-TH" sz="2000">
                <a:latin typeface="Calibri" pitchFamily="34" charset="0"/>
                <a:cs typeface="Cordia New" pitchFamily="34" charset="-34"/>
              </a:rPr>
              <a:t>has the highest betweenness value  </a:t>
            </a:r>
            <a:r>
              <a:rPr lang="th-TH" sz="2000">
                <a:solidFill>
                  <a:srgbClr val="C00000"/>
                </a:solidFill>
                <a:latin typeface="Calibri" pitchFamily="34" charset="0"/>
                <a:cs typeface="Cordia New" pitchFamily="34" charset="-34"/>
              </a:rPr>
              <a:t>4</a:t>
            </a:r>
            <a:r>
              <a:rPr lang="th-TH" sz="2000">
                <a:latin typeface="Calibri" pitchFamily="34" charset="0"/>
                <a:cs typeface="Cordia New" pitchFamily="34" charset="-34"/>
              </a:rPr>
              <a:t>, and should be removed.</a:t>
            </a:r>
          </a:p>
        </p:txBody>
      </p:sp>
      <p:sp>
        <p:nvSpPr>
          <p:cNvPr id="32936" name="object 69"/>
          <p:cNvSpPr>
            <a:spLocks noChangeArrowheads="1"/>
          </p:cNvSpPr>
          <p:nvPr/>
        </p:nvSpPr>
        <p:spPr bwMode="auto">
          <a:xfrm>
            <a:off x="4311650" y="4762500"/>
            <a:ext cx="593725" cy="450850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937" name="object 70"/>
          <p:cNvSpPr>
            <a:spLocks noChangeArrowheads="1"/>
          </p:cNvSpPr>
          <p:nvPr/>
        </p:nvSpPr>
        <p:spPr bwMode="auto">
          <a:xfrm>
            <a:off x="1462088" y="3479800"/>
            <a:ext cx="1309687" cy="806450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689100" y="3605213"/>
            <a:ext cx="873125" cy="509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Calibri"/>
                <a:cs typeface="Calibri"/>
              </a:rPr>
              <a:t>{1,2,3,4,5,</a:t>
            </a:r>
            <a:endParaRPr sz="1600">
              <a:latin typeface="Calibri"/>
              <a:cs typeface="Calibri"/>
            </a:endParaRPr>
          </a:p>
          <a:p>
            <a:pPr marL="63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Calibri"/>
                <a:cs typeface="Calibri"/>
              </a:rPr>
              <a:t>6,7,8,9}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195388" y="4392613"/>
            <a:ext cx="1843087" cy="234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10" dirty="0">
                <a:latin typeface="Calibri"/>
                <a:cs typeface="Calibri"/>
              </a:rPr>
              <a:t>Remove </a:t>
            </a:r>
            <a:r>
              <a:rPr sz="1400" spc="-5" dirty="0">
                <a:solidFill>
                  <a:srgbClr val="006FC0"/>
                </a:solidFill>
                <a:latin typeface="Calibri"/>
                <a:cs typeface="Calibri"/>
              </a:rPr>
              <a:t>e(4,5)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Calibri"/>
                <a:cs typeface="Calibri"/>
              </a:rPr>
              <a:t>e(4,6)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940" name="object 73"/>
          <p:cNvSpPr>
            <a:spLocks/>
          </p:cNvSpPr>
          <p:nvPr/>
        </p:nvSpPr>
        <p:spPr bwMode="auto">
          <a:xfrm>
            <a:off x="2116138" y="4214813"/>
            <a:ext cx="1587" cy="144462"/>
          </a:xfrm>
          <a:custGeom>
            <a:avLst/>
            <a:gdLst/>
            <a:ahLst/>
            <a:cxnLst>
              <a:cxn ang="0">
                <a:pos x="850" y="144399"/>
              </a:cxn>
              <a:cxn ang="0">
                <a:pos x="0" y="0"/>
              </a:cxn>
            </a:cxnLst>
            <a:rect l="0" t="0" r="r" b="b"/>
            <a:pathLst>
              <a:path w="1269" h="144779">
                <a:moveTo>
                  <a:pt x="850" y="144399"/>
                </a:moveTo>
                <a:lnTo>
                  <a:pt x="0" y="0"/>
                </a:lnTo>
              </a:path>
            </a:pathLst>
          </a:custGeom>
          <a:noFill/>
          <a:ln w="2857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41" name="object 74"/>
          <p:cNvSpPr>
            <a:spLocks noChangeArrowheads="1"/>
          </p:cNvSpPr>
          <p:nvPr/>
        </p:nvSpPr>
        <p:spPr bwMode="auto">
          <a:xfrm>
            <a:off x="379413" y="4692650"/>
            <a:ext cx="1096962" cy="593725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47688" y="4819650"/>
            <a:ext cx="735012" cy="2682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Calibri"/>
                <a:cs typeface="Calibri"/>
              </a:rPr>
              <a:t>{1,2,3,4}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943" name="object 76"/>
          <p:cNvSpPr>
            <a:spLocks/>
          </p:cNvSpPr>
          <p:nvPr/>
        </p:nvSpPr>
        <p:spPr bwMode="auto">
          <a:xfrm>
            <a:off x="928688" y="4511675"/>
            <a:ext cx="231775" cy="231775"/>
          </a:xfrm>
          <a:custGeom>
            <a:avLst/>
            <a:gdLst/>
            <a:ahLst/>
            <a:cxnLst>
              <a:cxn ang="0">
                <a:pos x="232143" y="0"/>
              </a:cxn>
              <a:cxn ang="0">
                <a:pos x="0" y="0"/>
              </a:cxn>
              <a:cxn ang="0">
                <a:pos x="0" y="231127"/>
              </a:cxn>
            </a:cxnLst>
            <a:rect l="0" t="0" r="r" b="b"/>
            <a:pathLst>
              <a:path w="232409" h="231139">
                <a:moveTo>
                  <a:pt x="232143" y="0"/>
                </a:moveTo>
                <a:lnTo>
                  <a:pt x="0" y="0"/>
                </a:lnTo>
                <a:lnTo>
                  <a:pt x="0" y="231127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44" name="object 77"/>
          <p:cNvSpPr>
            <a:spLocks noChangeArrowheads="1"/>
          </p:cNvSpPr>
          <p:nvPr/>
        </p:nvSpPr>
        <p:spPr bwMode="auto">
          <a:xfrm>
            <a:off x="2674938" y="4692650"/>
            <a:ext cx="1239837" cy="593725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851150" y="4819650"/>
            <a:ext cx="890588" cy="2682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Calibri"/>
                <a:cs typeface="Calibri"/>
              </a:rPr>
              <a:t>{5,6,7,8,9}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946" name="object 79"/>
          <p:cNvSpPr>
            <a:spLocks/>
          </p:cNvSpPr>
          <p:nvPr/>
        </p:nvSpPr>
        <p:spPr bwMode="auto">
          <a:xfrm>
            <a:off x="3073400" y="4511675"/>
            <a:ext cx="222250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1818" y="0"/>
              </a:cxn>
              <a:cxn ang="0">
                <a:pos x="221818" y="231127"/>
              </a:cxn>
            </a:cxnLst>
            <a:rect l="0" t="0" r="r" b="b"/>
            <a:pathLst>
              <a:path w="222250" h="231139">
                <a:moveTo>
                  <a:pt x="0" y="0"/>
                </a:moveTo>
                <a:lnTo>
                  <a:pt x="221818" y="0"/>
                </a:lnTo>
                <a:lnTo>
                  <a:pt x="221818" y="231127"/>
                </a:lnTo>
              </a:path>
            </a:pathLst>
          </a:custGeom>
          <a:noFill/>
          <a:ln w="2857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" name="object 80"/>
          <p:cNvSpPr txBox="1"/>
          <p:nvPr/>
        </p:nvSpPr>
        <p:spPr>
          <a:xfrm>
            <a:off x="2762250" y="5391150"/>
            <a:ext cx="1069975" cy="234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10" dirty="0">
                <a:latin typeface="Calibri"/>
                <a:cs typeface="Calibri"/>
              </a:rPr>
              <a:t>Remove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Calibri"/>
                <a:cs typeface="Calibri"/>
              </a:rPr>
              <a:t>e(7,9)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948" name="object 81"/>
          <p:cNvSpPr>
            <a:spLocks/>
          </p:cNvSpPr>
          <p:nvPr/>
        </p:nvSpPr>
        <p:spPr bwMode="auto">
          <a:xfrm>
            <a:off x="3294063" y="5214938"/>
            <a:ext cx="3175" cy="142875"/>
          </a:xfrm>
          <a:custGeom>
            <a:avLst/>
            <a:gdLst/>
            <a:ahLst/>
            <a:cxnLst>
              <a:cxn ang="0">
                <a:pos x="2628" y="143408"/>
              </a:cxn>
              <a:cxn ang="0">
                <a:pos x="0" y="0"/>
              </a:cxn>
            </a:cxnLst>
            <a:rect l="0" t="0" r="r" b="b"/>
            <a:pathLst>
              <a:path w="3175" h="143510">
                <a:moveTo>
                  <a:pt x="2628" y="143408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49" name="object 82"/>
          <p:cNvSpPr>
            <a:spLocks/>
          </p:cNvSpPr>
          <p:nvPr/>
        </p:nvSpPr>
        <p:spPr bwMode="auto">
          <a:xfrm>
            <a:off x="2579688" y="5511800"/>
            <a:ext cx="152400" cy="231775"/>
          </a:xfrm>
          <a:custGeom>
            <a:avLst/>
            <a:gdLst/>
            <a:ahLst/>
            <a:cxnLst>
              <a:cxn ang="0">
                <a:pos x="152082" y="0"/>
              </a:cxn>
              <a:cxn ang="0">
                <a:pos x="0" y="0"/>
              </a:cxn>
              <a:cxn ang="0">
                <a:pos x="0" y="231889"/>
              </a:cxn>
            </a:cxnLst>
            <a:rect l="0" t="0" r="r" b="b"/>
            <a:pathLst>
              <a:path w="152400" h="232410">
                <a:moveTo>
                  <a:pt x="152082" y="0"/>
                </a:moveTo>
                <a:lnTo>
                  <a:pt x="0" y="0"/>
                </a:lnTo>
                <a:lnTo>
                  <a:pt x="0" y="231889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50" name="object 83"/>
          <p:cNvSpPr>
            <a:spLocks noChangeArrowheads="1"/>
          </p:cNvSpPr>
          <p:nvPr/>
        </p:nvSpPr>
        <p:spPr bwMode="auto">
          <a:xfrm>
            <a:off x="3675063" y="5692775"/>
            <a:ext cx="666750" cy="450850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883025" y="5748338"/>
            <a:ext cx="269875" cy="266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dirty="0">
                <a:latin typeface="Calibri"/>
                <a:cs typeface="Calibri"/>
              </a:rPr>
              <a:t>{</a:t>
            </a:r>
            <a:r>
              <a:rPr sz="1600" b="1" spc="-5" dirty="0">
                <a:latin typeface="Calibri"/>
                <a:cs typeface="Calibri"/>
              </a:rPr>
              <a:t>9</a:t>
            </a:r>
            <a:r>
              <a:rPr sz="1600" b="1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952" name="object 85"/>
          <p:cNvSpPr>
            <a:spLocks/>
          </p:cNvSpPr>
          <p:nvPr/>
        </p:nvSpPr>
        <p:spPr bwMode="auto">
          <a:xfrm>
            <a:off x="3862388" y="5511800"/>
            <a:ext cx="155575" cy="203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5702" y="0"/>
              </a:cxn>
              <a:cxn ang="0">
                <a:pos x="155702" y="203301"/>
              </a:cxn>
            </a:cxnLst>
            <a:rect l="0" t="0" r="r" b="b"/>
            <a:pathLst>
              <a:path w="156210" h="203835">
                <a:moveTo>
                  <a:pt x="0" y="0"/>
                </a:moveTo>
                <a:lnTo>
                  <a:pt x="155702" y="0"/>
                </a:lnTo>
                <a:lnTo>
                  <a:pt x="155702" y="203301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53" name="object 86"/>
          <p:cNvSpPr>
            <a:spLocks noChangeArrowheads="1"/>
          </p:cNvSpPr>
          <p:nvPr/>
        </p:nvSpPr>
        <p:spPr bwMode="auto">
          <a:xfrm>
            <a:off x="2032000" y="5692775"/>
            <a:ext cx="1096963" cy="593725"/>
          </a:xfrm>
          <a:prstGeom prst="rect">
            <a:avLst/>
          </a:prstGeom>
          <a:blipFill dpi="0" rotWithShape="1">
            <a:blip r:embed="rId2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198688" y="5819775"/>
            <a:ext cx="736600" cy="2682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Calibri"/>
                <a:cs typeface="Calibri"/>
              </a:rPr>
              <a:t>{5,6,7,8}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8" name="object 88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8: Community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Detection</a:t>
            </a:r>
          </a:p>
        </p:txBody>
      </p:sp>
      <p:sp>
        <p:nvSpPr>
          <p:cNvPr id="32956" name="object 8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90409736-2D09-49F0-93A4-989A8EA908B0}" type="slidenum">
              <a:rPr lang="th-TH"/>
              <a:pPr marL="25400"/>
              <a:t>26</a:t>
            </a:fld>
            <a:endParaRPr lang="th-TH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7969250" cy="1546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Initialize each node as a community</a:t>
            </a:r>
          </a:p>
          <a:p>
            <a:pPr marL="355600" indent="-342900">
              <a:spcBef>
                <a:spcPts val="575"/>
              </a:spcBef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Merge communities successively into larger communities  following a certain criterion</a:t>
            </a:r>
          </a:p>
          <a:p>
            <a:pPr marL="355600" indent="-342900">
              <a:spcBef>
                <a:spcPts val="488"/>
              </a:spcBef>
              <a:tabLst>
                <a:tab pos="354013" algn="l"/>
                <a:tab pos="355600" algn="l"/>
              </a:tabLst>
            </a:pPr>
            <a:r>
              <a:rPr lang="th-TH" sz="2000">
                <a:cs typeface="Arial" charset="0"/>
              </a:rPr>
              <a:t>–	</a:t>
            </a:r>
            <a:r>
              <a:rPr lang="th-TH" sz="2000">
                <a:latin typeface="Tahoma" pitchFamily="34" charset="0"/>
                <a:cs typeface="Tahoma" pitchFamily="34" charset="0"/>
              </a:rPr>
              <a:t>e.g., based on modularity increase</a:t>
            </a:r>
          </a:p>
        </p:txBody>
      </p:sp>
      <p:sp>
        <p:nvSpPr>
          <p:cNvPr id="33794" name="object 3"/>
          <p:cNvSpPr>
            <a:spLocks noChangeArrowheads="1"/>
          </p:cNvSpPr>
          <p:nvPr/>
        </p:nvSpPr>
        <p:spPr bwMode="auto">
          <a:xfrm>
            <a:off x="290513" y="330200"/>
            <a:ext cx="803275" cy="6746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5" name="object 4"/>
          <p:cNvSpPr>
            <a:spLocks noChangeArrowheads="1"/>
          </p:cNvSpPr>
          <p:nvPr/>
        </p:nvSpPr>
        <p:spPr bwMode="auto">
          <a:xfrm>
            <a:off x="541338" y="330200"/>
            <a:ext cx="8304212" cy="6746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/>
        <p:txBody>
          <a:bodyPr tIns="61467"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spc="-35" dirty="0"/>
              <a:t>2) </a:t>
            </a:r>
            <a:r>
              <a:rPr sz="3200" spc="-60" dirty="0"/>
              <a:t>Agglomerative Hierarchical</a:t>
            </a:r>
            <a:r>
              <a:rPr sz="3200" spc="-305" dirty="0"/>
              <a:t> </a:t>
            </a:r>
            <a:r>
              <a:rPr sz="3200" spc="-65" dirty="0"/>
              <a:t>Clustering</a:t>
            </a:r>
            <a:endParaRPr sz="3200"/>
          </a:p>
        </p:txBody>
      </p:sp>
      <p:sp>
        <p:nvSpPr>
          <p:cNvPr id="33797" name="object 6"/>
          <p:cNvSpPr>
            <a:spLocks noChangeArrowheads="1"/>
          </p:cNvSpPr>
          <p:nvPr/>
        </p:nvSpPr>
        <p:spPr bwMode="auto">
          <a:xfrm>
            <a:off x="2668588" y="3259138"/>
            <a:ext cx="381000" cy="3810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8" name="object 7"/>
          <p:cNvSpPr>
            <a:spLocks noChangeArrowheads="1"/>
          </p:cNvSpPr>
          <p:nvPr/>
        </p:nvSpPr>
        <p:spPr bwMode="auto">
          <a:xfrm>
            <a:off x="2601913" y="3181350"/>
            <a:ext cx="515937" cy="4619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9" name="object 8"/>
          <p:cNvSpPr>
            <a:spLocks noChangeArrowheads="1"/>
          </p:cNvSpPr>
          <p:nvPr/>
        </p:nvSpPr>
        <p:spPr bwMode="auto">
          <a:xfrm>
            <a:off x="2714625" y="3286125"/>
            <a:ext cx="285750" cy="2857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00" name="object 9"/>
          <p:cNvSpPr>
            <a:spLocks/>
          </p:cNvSpPr>
          <p:nvPr/>
        </p:nvSpPr>
        <p:spPr bwMode="auto">
          <a:xfrm>
            <a:off x="2714625" y="328612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2779713" y="3260725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9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3802" name="object 11"/>
          <p:cNvSpPr>
            <a:spLocks noChangeArrowheads="1"/>
          </p:cNvSpPr>
          <p:nvPr/>
        </p:nvSpPr>
        <p:spPr bwMode="auto">
          <a:xfrm>
            <a:off x="3311525" y="3617913"/>
            <a:ext cx="381000" cy="3810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03" name="object 12"/>
          <p:cNvSpPr>
            <a:spLocks noChangeArrowheads="1"/>
          </p:cNvSpPr>
          <p:nvPr/>
        </p:nvSpPr>
        <p:spPr bwMode="auto">
          <a:xfrm>
            <a:off x="3243263" y="3538538"/>
            <a:ext cx="515937" cy="46196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04" name="object 13"/>
          <p:cNvSpPr>
            <a:spLocks noChangeArrowheads="1"/>
          </p:cNvSpPr>
          <p:nvPr/>
        </p:nvSpPr>
        <p:spPr bwMode="auto">
          <a:xfrm>
            <a:off x="3357563" y="3643313"/>
            <a:ext cx="285750" cy="2857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05" name="object 14"/>
          <p:cNvSpPr>
            <a:spLocks/>
          </p:cNvSpPr>
          <p:nvPr/>
        </p:nvSpPr>
        <p:spPr bwMode="auto">
          <a:xfrm>
            <a:off x="3357563" y="36433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3422650" y="3617913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8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3807" name="object 16"/>
          <p:cNvSpPr>
            <a:spLocks noChangeArrowheads="1"/>
          </p:cNvSpPr>
          <p:nvPr/>
        </p:nvSpPr>
        <p:spPr bwMode="auto">
          <a:xfrm>
            <a:off x="3382963" y="2903538"/>
            <a:ext cx="381000" cy="37941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08" name="object 17"/>
          <p:cNvSpPr>
            <a:spLocks noChangeArrowheads="1"/>
          </p:cNvSpPr>
          <p:nvPr/>
        </p:nvSpPr>
        <p:spPr bwMode="auto">
          <a:xfrm>
            <a:off x="3314700" y="2822575"/>
            <a:ext cx="515938" cy="4635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09" name="object 18"/>
          <p:cNvSpPr>
            <a:spLocks noChangeArrowheads="1"/>
          </p:cNvSpPr>
          <p:nvPr/>
        </p:nvSpPr>
        <p:spPr bwMode="auto">
          <a:xfrm>
            <a:off x="3429000" y="2928938"/>
            <a:ext cx="285750" cy="2857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10" name="object 19"/>
          <p:cNvSpPr>
            <a:spLocks/>
          </p:cNvSpPr>
          <p:nvPr/>
        </p:nvSpPr>
        <p:spPr bwMode="auto">
          <a:xfrm>
            <a:off x="3429000" y="292893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" name="object 20"/>
          <p:cNvSpPr txBox="1"/>
          <p:nvPr/>
        </p:nvSpPr>
        <p:spPr>
          <a:xfrm>
            <a:off x="3494088" y="2903538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7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3812" name="object 21"/>
          <p:cNvSpPr>
            <a:spLocks noChangeArrowheads="1"/>
          </p:cNvSpPr>
          <p:nvPr/>
        </p:nvSpPr>
        <p:spPr bwMode="auto">
          <a:xfrm>
            <a:off x="4025900" y="3760788"/>
            <a:ext cx="381000" cy="379412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13" name="object 22"/>
          <p:cNvSpPr>
            <a:spLocks noChangeArrowheads="1"/>
          </p:cNvSpPr>
          <p:nvPr/>
        </p:nvSpPr>
        <p:spPr bwMode="auto">
          <a:xfrm>
            <a:off x="3959225" y="3681413"/>
            <a:ext cx="515938" cy="4635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14" name="object 23"/>
          <p:cNvSpPr>
            <a:spLocks noChangeArrowheads="1"/>
          </p:cNvSpPr>
          <p:nvPr/>
        </p:nvSpPr>
        <p:spPr bwMode="auto">
          <a:xfrm>
            <a:off x="4071938" y="3786188"/>
            <a:ext cx="285750" cy="2857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15" name="object 24"/>
          <p:cNvSpPr>
            <a:spLocks/>
          </p:cNvSpPr>
          <p:nvPr/>
        </p:nvSpPr>
        <p:spPr bwMode="auto">
          <a:xfrm>
            <a:off x="4071938" y="378618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" name="object 25"/>
          <p:cNvSpPr txBox="1"/>
          <p:nvPr/>
        </p:nvSpPr>
        <p:spPr>
          <a:xfrm>
            <a:off x="4137025" y="3760788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3817" name="object 26"/>
          <p:cNvSpPr>
            <a:spLocks noChangeArrowheads="1"/>
          </p:cNvSpPr>
          <p:nvPr/>
        </p:nvSpPr>
        <p:spPr bwMode="auto">
          <a:xfrm>
            <a:off x="4097338" y="2973388"/>
            <a:ext cx="381000" cy="38100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18" name="object 27"/>
          <p:cNvSpPr>
            <a:spLocks noChangeArrowheads="1"/>
          </p:cNvSpPr>
          <p:nvPr/>
        </p:nvSpPr>
        <p:spPr bwMode="auto">
          <a:xfrm>
            <a:off x="4030663" y="2895600"/>
            <a:ext cx="515937" cy="4619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19" name="object 28"/>
          <p:cNvSpPr>
            <a:spLocks noChangeArrowheads="1"/>
          </p:cNvSpPr>
          <p:nvPr/>
        </p:nvSpPr>
        <p:spPr bwMode="auto">
          <a:xfrm>
            <a:off x="4143375" y="3000375"/>
            <a:ext cx="285750" cy="2857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20" name="object 29"/>
          <p:cNvSpPr>
            <a:spLocks/>
          </p:cNvSpPr>
          <p:nvPr/>
        </p:nvSpPr>
        <p:spPr bwMode="auto">
          <a:xfrm>
            <a:off x="4143375" y="300037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" name="object 30"/>
          <p:cNvSpPr txBox="1"/>
          <p:nvPr/>
        </p:nvSpPr>
        <p:spPr>
          <a:xfrm>
            <a:off x="4208463" y="2974975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3822" name="object 31"/>
          <p:cNvSpPr>
            <a:spLocks noChangeArrowheads="1"/>
          </p:cNvSpPr>
          <p:nvPr/>
        </p:nvSpPr>
        <p:spPr bwMode="auto">
          <a:xfrm>
            <a:off x="5026025" y="3332163"/>
            <a:ext cx="381000" cy="3810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23" name="object 32"/>
          <p:cNvSpPr>
            <a:spLocks noChangeArrowheads="1"/>
          </p:cNvSpPr>
          <p:nvPr/>
        </p:nvSpPr>
        <p:spPr bwMode="auto">
          <a:xfrm>
            <a:off x="4957763" y="3252788"/>
            <a:ext cx="515937" cy="46196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24" name="object 33"/>
          <p:cNvSpPr>
            <a:spLocks noChangeArrowheads="1"/>
          </p:cNvSpPr>
          <p:nvPr/>
        </p:nvSpPr>
        <p:spPr bwMode="auto">
          <a:xfrm>
            <a:off x="5072063" y="3357563"/>
            <a:ext cx="285750" cy="2857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25" name="object 34"/>
          <p:cNvSpPr>
            <a:spLocks/>
          </p:cNvSpPr>
          <p:nvPr/>
        </p:nvSpPr>
        <p:spPr bwMode="auto">
          <a:xfrm>
            <a:off x="5072063" y="33575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" name="object 35"/>
          <p:cNvSpPr txBox="1"/>
          <p:nvPr/>
        </p:nvSpPr>
        <p:spPr>
          <a:xfrm>
            <a:off x="5138738" y="3332163"/>
            <a:ext cx="153987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3827" name="object 36"/>
          <p:cNvSpPr>
            <a:spLocks noChangeArrowheads="1"/>
          </p:cNvSpPr>
          <p:nvPr/>
        </p:nvSpPr>
        <p:spPr bwMode="auto">
          <a:xfrm>
            <a:off x="5668963" y="2760663"/>
            <a:ext cx="381000" cy="38100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28" name="object 37"/>
          <p:cNvSpPr>
            <a:spLocks noChangeArrowheads="1"/>
          </p:cNvSpPr>
          <p:nvPr/>
        </p:nvSpPr>
        <p:spPr bwMode="auto">
          <a:xfrm>
            <a:off x="5600700" y="2681288"/>
            <a:ext cx="515938" cy="46196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29" name="object 38"/>
          <p:cNvSpPr>
            <a:spLocks noChangeArrowheads="1"/>
          </p:cNvSpPr>
          <p:nvPr/>
        </p:nvSpPr>
        <p:spPr bwMode="auto">
          <a:xfrm>
            <a:off x="5715000" y="2786063"/>
            <a:ext cx="285750" cy="2857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30" name="object 39"/>
          <p:cNvSpPr>
            <a:spLocks/>
          </p:cNvSpPr>
          <p:nvPr/>
        </p:nvSpPr>
        <p:spPr bwMode="auto">
          <a:xfrm>
            <a:off x="5715000" y="27860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" name="object 40"/>
          <p:cNvSpPr txBox="1"/>
          <p:nvPr/>
        </p:nvSpPr>
        <p:spPr>
          <a:xfrm>
            <a:off x="5781675" y="2760663"/>
            <a:ext cx="15398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3832" name="object 41"/>
          <p:cNvSpPr>
            <a:spLocks noChangeArrowheads="1"/>
          </p:cNvSpPr>
          <p:nvPr/>
        </p:nvSpPr>
        <p:spPr bwMode="auto">
          <a:xfrm>
            <a:off x="5668963" y="3903663"/>
            <a:ext cx="381000" cy="38100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33" name="object 42"/>
          <p:cNvSpPr>
            <a:spLocks noChangeArrowheads="1"/>
          </p:cNvSpPr>
          <p:nvPr/>
        </p:nvSpPr>
        <p:spPr bwMode="auto">
          <a:xfrm>
            <a:off x="5600700" y="3824288"/>
            <a:ext cx="515938" cy="46196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34" name="object 43"/>
          <p:cNvSpPr>
            <a:spLocks noChangeArrowheads="1"/>
          </p:cNvSpPr>
          <p:nvPr/>
        </p:nvSpPr>
        <p:spPr bwMode="auto">
          <a:xfrm>
            <a:off x="5715000" y="3929063"/>
            <a:ext cx="285750" cy="2857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35" name="object 44"/>
          <p:cNvSpPr>
            <a:spLocks/>
          </p:cNvSpPr>
          <p:nvPr/>
        </p:nvSpPr>
        <p:spPr bwMode="auto">
          <a:xfrm>
            <a:off x="5715000" y="39290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" name="object 45"/>
          <p:cNvSpPr txBox="1"/>
          <p:nvPr/>
        </p:nvSpPr>
        <p:spPr>
          <a:xfrm>
            <a:off x="5781675" y="3903663"/>
            <a:ext cx="15398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3837" name="object 46"/>
          <p:cNvSpPr>
            <a:spLocks noChangeArrowheads="1"/>
          </p:cNvSpPr>
          <p:nvPr/>
        </p:nvSpPr>
        <p:spPr bwMode="auto">
          <a:xfrm>
            <a:off x="6169025" y="3259138"/>
            <a:ext cx="381000" cy="38100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38" name="object 47"/>
          <p:cNvSpPr>
            <a:spLocks noChangeArrowheads="1"/>
          </p:cNvSpPr>
          <p:nvPr/>
        </p:nvSpPr>
        <p:spPr bwMode="auto">
          <a:xfrm>
            <a:off x="6100763" y="3181350"/>
            <a:ext cx="515937" cy="461963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39" name="object 48"/>
          <p:cNvSpPr>
            <a:spLocks noChangeArrowheads="1"/>
          </p:cNvSpPr>
          <p:nvPr/>
        </p:nvSpPr>
        <p:spPr bwMode="auto">
          <a:xfrm>
            <a:off x="6215063" y="3286125"/>
            <a:ext cx="285750" cy="2857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40" name="object 49"/>
          <p:cNvSpPr>
            <a:spLocks/>
          </p:cNvSpPr>
          <p:nvPr/>
        </p:nvSpPr>
        <p:spPr bwMode="auto">
          <a:xfrm>
            <a:off x="6215063" y="328612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" name="object 50"/>
          <p:cNvSpPr txBox="1"/>
          <p:nvPr/>
        </p:nvSpPr>
        <p:spPr>
          <a:xfrm>
            <a:off x="6281738" y="3260725"/>
            <a:ext cx="153987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3842" name="object 51"/>
          <p:cNvSpPr>
            <a:spLocks/>
          </p:cNvSpPr>
          <p:nvPr/>
        </p:nvSpPr>
        <p:spPr bwMode="auto">
          <a:xfrm>
            <a:off x="3000375" y="3173413"/>
            <a:ext cx="469900" cy="255587"/>
          </a:xfrm>
          <a:custGeom>
            <a:avLst/>
            <a:gdLst/>
            <a:ahLst/>
            <a:cxnLst>
              <a:cxn ang="0">
                <a:pos x="0" y="256159"/>
              </a:cxn>
              <a:cxn ang="0">
                <a:pos x="470471" y="0"/>
              </a:cxn>
            </a:cxnLst>
            <a:rect l="0" t="0" r="r" b="b"/>
            <a:pathLst>
              <a:path w="470535" h="256539">
                <a:moveTo>
                  <a:pt x="0" y="256159"/>
                </a:moveTo>
                <a:lnTo>
                  <a:pt x="470471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43" name="object 52"/>
          <p:cNvSpPr>
            <a:spLocks/>
          </p:cNvSpPr>
          <p:nvPr/>
        </p:nvSpPr>
        <p:spPr bwMode="auto">
          <a:xfrm>
            <a:off x="3500438" y="3214688"/>
            <a:ext cx="71437" cy="428625"/>
          </a:xfrm>
          <a:custGeom>
            <a:avLst/>
            <a:gdLst/>
            <a:ahLst/>
            <a:cxnLst>
              <a:cxn ang="0">
                <a:pos x="0" y="428625"/>
              </a:cxn>
              <a:cxn ang="0">
                <a:pos x="71437" y="0"/>
              </a:cxn>
            </a:cxnLst>
            <a:rect l="0" t="0" r="r" b="b"/>
            <a:pathLst>
              <a:path w="71754" h="428625">
                <a:moveTo>
                  <a:pt x="0" y="428625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44" name="object 53"/>
          <p:cNvSpPr>
            <a:spLocks/>
          </p:cNvSpPr>
          <p:nvPr/>
        </p:nvSpPr>
        <p:spPr bwMode="auto">
          <a:xfrm>
            <a:off x="3673475" y="3173413"/>
            <a:ext cx="441325" cy="654050"/>
          </a:xfrm>
          <a:custGeom>
            <a:avLst/>
            <a:gdLst/>
            <a:ahLst/>
            <a:cxnLst>
              <a:cxn ang="0">
                <a:pos x="440880" y="655193"/>
              </a:cxn>
              <a:cxn ang="0">
                <a:pos x="0" y="0"/>
              </a:cxn>
            </a:cxnLst>
            <a:rect l="0" t="0" r="r" b="b"/>
            <a:pathLst>
              <a:path w="441325" h="655320">
                <a:moveTo>
                  <a:pt x="440880" y="655193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45" name="object 54"/>
          <p:cNvSpPr>
            <a:spLocks/>
          </p:cNvSpPr>
          <p:nvPr/>
        </p:nvSpPr>
        <p:spPr bwMode="auto">
          <a:xfrm>
            <a:off x="3714750" y="3071813"/>
            <a:ext cx="428625" cy="71437"/>
          </a:xfrm>
          <a:custGeom>
            <a:avLst/>
            <a:gdLst/>
            <a:ahLst/>
            <a:cxnLst>
              <a:cxn ang="0">
                <a:pos x="428625" y="71437"/>
              </a:cxn>
              <a:cxn ang="0">
                <a:pos x="0" y="0"/>
              </a:cxn>
            </a:cxnLst>
            <a:rect l="0" t="0" r="r" b="b"/>
            <a:pathLst>
              <a:path w="428625" h="71755">
                <a:moveTo>
                  <a:pt x="428625" y="7143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46" name="object 55"/>
          <p:cNvSpPr>
            <a:spLocks/>
          </p:cNvSpPr>
          <p:nvPr/>
        </p:nvSpPr>
        <p:spPr bwMode="auto">
          <a:xfrm>
            <a:off x="3602038" y="3244850"/>
            <a:ext cx="58420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583755" y="0"/>
              </a:cxn>
            </a:cxnLst>
            <a:rect l="0" t="0" r="r" b="b"/>
            <a:pathLst>
              <a:path w="584200" h="441325">
                <a:moveTo>
                  <a:pt x="0" y="440880"/>
                </a:moveTo>
                <a:lnTo>
                  <a:pt x="583755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47" name="object 56"/>
          <p:cNvSpPr>
            <a:spLocks/>
          </p:cNvSpPr>
          <p:nvPr/>
        </p:nvSpPr>
        <p:spPr bwMode="auto">
          <a:xfrm>
            <a:off x="3643313" y="3786188"/>
            <a:ext cx="428625" cy="142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8625" y="142875"/>
              </a:cxn>
            </a:cxnLst>
            <a:rect l="0" t="0" r="r" b="b"/>
            <a:pathLst>
              <a:path w="428625" h="142875">
                <a:moveTo>
                  <a:pt x="0" y="0"/>
                </a:moveTo>
                <a:lnTo>
                  <a:pt x="428625" y="142875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48" name="object 57"/>
          <p:cNvSpPr>
            <a:spLocks/>
          </p:cNvSpPr>
          <p:nvPr/>
        </p:nvSpPr>
        <p:spPr bwMode="auto">
          <a:xfrm>
            <a:off x="4387850" y="3244850"/>
            <a:ext cx="727075" cy="155575"/>
          </a:xfrm>
          <a:custGeom>
            <a:avLst/>
            <a:gdLst/>
            <a:ahLst/>
            <a:cxnLst>
              <a:cxn ang="0">
                <a:pos x="726630" y="155130"/>
              </a:cxn>
              <a:cxn ang="0">
                <a:pos x="0" y="0"/>
              </a:cxn>
            </a:cxnLst>
            <a:rect l="0" t="0" r="r" b="b"/>
            <a:pathLst>
              <a:path w="727075" h="155575">
                <a:moveTo>
                  <a:pt x="726630" y="15513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49" name="object 58"/>
          <p:cNvSpPr>
            <a:spLocks/>
          </p:cNvSpPr>
          <p:nvPr/>
        </p:nvSpPr>
        <p:spPr bwMode="auto">
          <a:xfrm>
            <a:off x="4214813" y="3286125"/>
            <a:ext cx="71437" cy="500063"/>
          </a:xfrm>
          <a:custGeom>
            <a:avLst/>
            <a:gdLst/>
            <a:ahLst/>
            <a:cxnLst>
              <a:cxn ang="0">
                <a:pos x="0" y="500062"/>
              </a:cxn>
              <a:cxn ang="0">
                <a:pos x="71437" y="0"/>
              </a:cxn>
            </a:cxnLst>
            <a:rect l="0" t="0" r="r" b="b"/>
            <a:pathLst>
              <a:path w="71754" h="500379">
                <a:moveTo>
                  <a:pt x="0" y="500062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50" name="object 59"/>
          <p:cNvSpPr>
            <a:spLocks/>
          </p:cNvSpPr>
          <p:nvPr/>
        </p:nvSpPr>
        <p:spPr bwMode="auto">
          <a:xfrm>
            <a:off x="4357688" y="3602038"/>
            <a:ext cx="755650" cy="327025"/>
          </a:xfrm>
          <a:custGeom>
            <a:avLst/>
            <a:gdLst/>
            <a:ahLst/>
            <a:cxnLst>
              <a:cxn ang="0">
                <a:pos x="0" y="327596"/>
              </a:cxn>
              <a:cxn ang="0">
                <a:pos x="756221" y="0"/>
              </a:cxn>
            </a:cxnLst>
            <a:rect l="0" t="0" r="r" b="b"/>
            <a:pathLst>
              <a:path w="756285" h="327660">
                <a:moveTo>
                  <a:pt x="0" y="327596"/>
                </a:moveTo>
                <a:lnTo>
                  <a:pt x="756221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51" name="object 60"/>
          <p:cNvSpPr>
            <a:spLocks/>
          </p:cNvSpPr>
          <p:nvPr/>
        </p:nvSpPr>
        <p:spPr bwMode="auto">
          <a:xfrm>
            <a:off x="5316538" y="3030538"/>
            <a:ext cx="441325" cy="368300"/>
          </a:xfrm>
          <a:custGeom>
            <a:avLst/>
            <a:gdLst/>
            <a:ahLst/>
            <a:cxnLst>
              <a:cxn ang="0">
                <a:pos x="0" y="369442"/>
              </a:cxn>
              <a:cxn ang="0">
                <a:pos x="440880" y="0"/>
              </a:cxn>
            </a:cxnLst>
            <a:rect l="0" t="0" r="r" b="b"/>
            <a:pathLst>
              <a:path w="441325" h="369570">
                <a:moveTo>
                  <a:pt x="0" y="369442"/>
                </a:moveTo>
                <a:lnTo>
                  <a:pt x="44088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52" name="object 61"/>
          <p:cNvSpPr>
            <a:spLocks/>
          </p:cNvSpPr>
          <p:nvPr/>
        </p:nvSpPr>
        <p:spPr bwMode="auto">
          <a:xfrm>
            <a:off x="5357813" y="3429000"/>
            <a:ext cx="857250" cy="71438"/>
          </a:xfrm>
          <a:custGeom>
            <a:avLst/>
            <a:gdLst/>
            <a:ahLst/>
            <a:cxnLst>
              <a:cxn ang="0">
                <a:pos x="0" y="71437"/>
              </a:cxn>
              <a:cxn ang="0">
                <a:pos x="857250" y="0"/>
              </a:cxn>
            </a:cxnLst>
            <a:rect l="0" t="0" r="r" b="b"/>
            <a:pathLst>
              <a:path w="857250" h="71754">
                <a:moveTo>
                  <a:pt x="0" y="71437"/>
                </a:moveTo>
                <a:lnTo>
                  <a:pt x="85725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53" name="object 62"/>
          <p:cNvSpPr>
            <a:spLocks/>
          </p:cNvSpPr>
          <p:nvPr/>
        </p:nvSpPr>
        <p:spPr bwMode="auto">
          <a:xfrm>
            <a:off x="5857875" y="3071813"/>
            <a:ext cx="0" cy="857250"/>
          </a:xfrm>
          <a:custGeom>
            <a:avLst/>
            <a:gdLst/>
            <a:ahLst/>
            <a:cxnLst>
              <a:cxn ang="0">
                <a:pos x="0" y="857250"/>
              </a:cxn>
              <a:cxn ang="0">
                <a:pos x="0" y="0"/>
              </a:cxn>
            </a:cxnLst>
            <a:rect l="0" t="0" r="r" b="b"/>
            <a:pathLst>
              <a:path h="857250">
                <a:moveTo>
                  <a:pt x="0" y="85725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54" name="object 63"/>
          <p:cNvSpPr>
            <a:spLocks/>
          </p:cNvSpPr>
          <p:nvPr/>
        </p:nvSpPr>
        <p:spPr bwMode="auto">
          <a:xfrm>
            <a:off x="5959475" y="3030538"/>
            <a:ext cx="298450" cy="298450"/>
          </a:xfrm>
          <a:custGeom>
            <a:avLst/>
            <a:gdLst/>
            <a:ahLst/>
            <a:cxnLst>
              <a:cxn ang="0">
                <a:pos x="298005" y="298005"/>
              </a:cxn>
              <a:cxn ang="0">
                <a:pos x="0" y="0"/>
              </a:cxn>
            </a:cxnLst>
            <a:rect l="0" t="0" r="r" b="b"/>
            <a:pathLst>
              <a:path w="298450" h="298450">
                <a:moveTo>
                  <a:pt x="298005" y="298005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55" name="object 64"/>
          <p:cNvSpPr>
            <a:spLocks/>
          </p:cNvSpPr>
          <p:nvPr/>
        </p:nvSpPr>
        <p:spPr bwMode="auto">
          <a:xfrm>
            <a:off x="5959475" y="3530600"/>
            <a:ext cx="29845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298005" y="0"/>
              </a:cxn>
            </a:cxnLst>
            <a:rect l="0" t="0" r="r" b="b"/>
            <a:pathLst>
              <a:path w="298450" h="441325">
                <a:moveTo>
                  <a:pt x="0" y="440880"/>
                </a:moveTo>
                <a:lnTo>
                  <a:pt x="298005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56" name="object 65"/>
          <p:cNvSpPr>
            <a:spLocks noChangeArrowheads="1"/>
          </p:cNvSpPr>
          <p:nvPr/>
        </p:nvSpPr>
        <p:spPr bwMode="auto">
          <a:xfrm>
            <a:off x="4238625" y="4262438"/>
            <a:ext cx="450850" cy="595312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57" name="object 66"/>
          <p:cNvSpPr>
            <a:spLocks noChangeArrowheads="1"/>
          </p:cNvSpPr>
          <p:nvPr/>
        </p:nvSpPr>
        <p:spPr bwMode="auto">
          <a:xfrm>
            <a:off x="6311900" y="5527675"/>
            <a:ext cx="381000" cy="379413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58" name="object 67"/>
          <p:cNvSpPr>
            <a:spLocks noChangeArrowheads="1"/>
          </p:cNvSpPr>
          <p:nvPr/>
        </p:nvSpPr>
        <p:spPr bwMode="auto">
          <a:xfrm>
            <a:off x="6245225" y="5448300"/>
            <a:ext cx="515938" cy="4635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59" name="object 68"/>
          <p:cNvSpPr>
            <a:spLocks noChangeArrowheads="1"/>
          </p:cNvSpPr>
          <p:nvPr/>
        </p:nvSpPr>
        <p:spPr bwMode="auto">
          <a:xfrm>
            <a:off x="6357938" y="5553075"/>
            <a:ext cx="285750" cy="285750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60" name="object 69"/>
          <p:cNvSpPr>
            <a:spLocks/>
          </p:cNvSpPr>
          <p:nvPr/>
        </p:nvSpPr>
        <p:spPr bwMode="auto">
          <a:xfrm>
            <a:off x="6357938" y="555307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61" name="object 70"/>
          <p:cNvSpPr>
            <a:spLocks noChangeArrowheads="1"/>
          </p:cNvSpPr>
          <p:nvPr/>
        </p:nvSpPr>
        <p:spPr bwMode="auto">
          <a:xfrm>
            <a:off x="4811713" y="5527675"/>
            <a:ext cx="381000" cy="379413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62" name="object 71"/>
          <p:cNvSpPr>
            <a:spLocks noChangeArrowheads="1"/>
          </p:cNvSpPr>
          <p:nvPr/>
        </p:nvSpPr>
        <p:spPr bwMode="auto">
          <a:xfrm>
            <a:off x="4743450" y="5448300"/>
            <a:ext cx="515938" cy="4635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63" name="object 72"/>
          <p:cNvSpPr>
            <a:spLocks noChangeArrowheads="1"/>
          </p:cNvSpPr>
          <p:nvPr/>
        </p:nvSpPr>
        <p:spPr bwMode="auto">
          <a:xfrm>
            <a:off x="4857750" y="5553075"/>
            <a:ext cx="285750" cy="285750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64" name="object 73"/>
          <p:cNvSpPr>
            <a:spLocks/>
          </p:cNvSpPr>
          <p:nvPr/>
        </p:nvSpPr>
        <p:spPr bwMode="auto">
          <a:xfrm>
            <a:off x="4857750" y="555307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65" name="object 74"/>
          <p:cNvSpPr>
            <a:spLocks noChangeArrowheads="1"/>
          </p:cNvSpPr>
          <p:nvPr/>
        </p:nvSpPr>
        <p:spPr bwMode="auto">
          <a:xfrm>
            <a:off x="5811838" y="5527675"/>
            <a:ext cx="381000" cy="379413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66" name="object 75"/>
          <p:cNvSpPr>
            <a:spLocks noChangeArrowheads="1"/>
          </p:cNvSpPr>
          <p:nvPr/>
        </p:nvSpPr>
        <p:spPr bwMode="auto">
          <a:xfrm>
            <a:off x="5745163" y="5448300"/>
            <a:ext cx="515937" cy="4635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67" name="object 76"/>
          <p:cNvSpPr>
            <a:spLocks noChangeArrowheads="1"/>
          </p:cNvSpPr>
          <p:nvPr/>
        </p:nvSpPr>
        <p:spPr bwMode="auto">
          <a:xfrm>
            <a:off x="5857875" y="5553075"/>
            <a:ext cx="285750" cy="285750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68" name="object 77"/>
          <p:cNvSpPr>
            <a:spLocks/>
          </p:cNvSpPr>
          <p:nvPr/>
        </p:nvSpPr>
        <p:spPr bwMode="auto">
          <a:xfrm>
            <a:off x="5857875" y="555307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69" name="object 78"/>
          <p:cNvSpPr>
            <a:spLocks noChangeArrowheads="1"/>
          </p:cNvSpPr>
          <p:nvPr/>
        </p:nvSpPr>
        <p:spPr bwMode="auto">
          <a:xfrm>
            <a:off x="5311775" y="5527675"/>
            <a:ext cx="381000" cy="379413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70" name="object 79"/>
          <p:cNvSpPr>
            <a:spLocks noChangeArrowheads="1"/>
          </p:cNvSpPr>
          <p:nvPr/>
        </p:nvSpPr>
        <p:spPr bwMode="auto">
          <a:xfrm>
            <a:off x="5243513" y="5448300"/>
            <a:ext cx="515937" cy="4635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71" name="object 80"/>
          <p:cNvSpPr>
            <a:spLocks noChangeArrowheads="1"/>
          </p:cNvSpPr>
          <p:nvPr/>
        </p:nvSpPr>
        <p:spPr bwMode="auto">
          <a:xfrm>
            <a:off x="5357813" y="5553075"/>
            <a:ext cx="285750" cy="285750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72" name="object 81"/>
          <p:cNvSpPr>
            <a:spLocks/>
          </p:cNvSpPr>
          <p:nvPr/>
        </p:nvSpPr>
        <p:spPr bwMode="auto">
          <a:xfrm>
            <a:off x="5357813" y="555307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73" name="object 82"/>
          <p:cNvSpPr>
            <a:spLocks noChangeArrowheads="1"/>
          </p:cNvSpPr>
          <p:nvPr/>
        </p:nvSpPr>
        <p:spPr bwMode="auto">
          <a:xfrm>
            <a:off x="4311650" y="5527675"/>
            <a:ext cx="381000" cy="379413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74" name="object 83"/>
          <p:cNvSpPr>
            <a:spLocks noChangeArrowheads="1"/>
          </p:cNvSpPr>
          <p:nvPr/>
        </p:nvSpPr>
        <p:spPr bwMode="auto">
          <a:xfrm>
            <a:off x="4244975" y="5448300"/>
            <a:ext cx="515938" cy="4635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75" name="object 84"/>
          <p:cNvSpPr>
            <a:spLocks noChangeArrowheads="1"/>
          </p:cNvSpPr>
          <p:nvPr/>
        </p:nvSpPr>
        <p:spPr bwMode="auto">
          <a:xfrm>
            <a:off x="4357688" y="5553075"/>
            <a:ext cx="285750" cy="285750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76" name="object 85"/>
          <p:cNvSpPr>
            <a:spLocks/>
          </p:cNvSpPr>
          <p:nvPr/>
        </p:nvSpPr>
        <p:spPr bwMode="auto">
          <a:xfrm>
            <a:off x="4357688" y="555307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77" name="object 86"/>
          <p:cNvSpPr>
            <a:spLocks noChangeArrowheads="1"/>
          </p:cNvSpPr>
          <p:nvPr/>
        </p:nvSpPr>
        <p:spPr bwMode="auto">
          <a:xfrm>
            <a:off x="3811588" y="5527675"/>
            <a:ext cx="381000" cy="379413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78" name="object 87"/>
          <p:cNvSpPr>
            <a:spLocks noChangeArrowheads="1"/>
          </p:cNvSpPr>
          <p:nvPr/>
        </p:nvSpPr>
        <p:spPr bwMode="auto">
          <a:xfrm>
            <a:off x="3744913" y="5448300"/>
            <a:ext cx="515937" cy="4635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79" name="object 88"/>
          <p:cNvSpPr>
            <a:spLocks noChangeArrowheads="1"/>
          </p:cNvSpPr>
          <p:nvPr/>
        </p:nvSpPr>
        <p:spPr bwMode="auto">
          <a:xfrm>
            <a:off x="3857625" y="5553075"/>
            <a:ext cx="285750" cy="285750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80" name="object 89"/>
          <p:cNvSpPr>
            <a:spLocks/>
          </p:cNvSpPr>
          <p:nvPr/>
        </p:nvSpPr>
        <p:spPr bwMode="auto">
          <a:xfrm>
            <a:off x="3857625" y="555307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81" name="object 90"/>
          <p:cNvSpPr>
            <a:spLocks noChangeArrowheads="1"/>
          </p:cNvSpPr>
          <p:nvPr/>
        </p:nvSpPr>
        <p:spPr bwMode="auto">
          <a:xfrm>
            <a:off x="3311525" y="5527675"/>
            <a:ext cx="381000" cy="379413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82" name="object 91"/>
          <p:cNvSpPr>
            <a:spLocks noChangeArrowheads="1"/>
          </p:cNvSpPr>
          <p:nvPr/>
        </p:nvSpPr>
        <p:spPr bwMode="auto">
          <a:xfrm>
            <a:off x="3243263" y="5448300"/>
            <a:ext cx="515937" cy="4635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83" name="object 92"/>
          <p:cNvSpPr>
            <a:spLocks noChangeArrowheads="1"/>
          </p:cNvSpPr>
          <p:nvPr/>
        </p:nvSpPr>
        <p:spPr bwMode="auto">
          <a:xfrm>
            <a:off x="3357563" y="5553075"/>
            <a:ext cx="285750" cy="285750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84" name="object 93"/>
          <p:cNvSpPr>
            <a:spLocks/>
          </p:cNvSpPr>
          <p:nvPr/>
        </p:nvSpPr>
        <p:spPr bwMode="auto">
          <a:xfrm>
            <a:off x="3357563" y="555307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85" name="object 94"/>
          <p:cNvSpPr>
            <a:spLocks noChangeArrowheads="1"/>
          </p:cNvSpPr>
          <p:nvPr/>
        </p:nvSpPr>
        <p:spPr bwMode="auto">
          <a:xfrm>
            <a:off x="2811463" y="5527675"/>
            <a:ext cx="381000" cy="379413"/>
          </a:xfrm>
          <a:prstGeom prst="rect">
            <a:avLst/>
          </a:prstGeom>
          <a:blipFill dpi="0" rotWithShape="1">
            <a:blip r:embed="rId2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86" name="object 95"/>
          <p:cNvSpPr>
            <a:spLocks noChangeArrowheads="1"/>
          </p:cNvSpPr>
          <p:nvPr/>
        </p:nvSpPr>
        <p:spPr bwMode="auto">
          <a:xfrm>
            <a:off x="2743200" y="5448300"/>
            <a:ext cx="515938" cy="4635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87" name="object 96"/>
          <p:cNvSpPr>
            <a:spLocks noChangeArrowheads="1"/>
          </p:cNvSpPr>
          <p:nvPr/>
        </p:nvSpPr>
        <p:spPr bwMode="auto">
          <a:xfrm>
            <a:off x="2857500" y="5553075"/>
            <a:ext cx="285750" cy="285750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88" name="object 97"/>
          <p:cNvSpPr>
            <a:spLocks/>
          </p:cNvSpPr>
          <p:nvPr/>
        </p:nvSpPr>
        <p:spPr bwMode="auto">
          <a:xfrm>
            <a:off x="2857500" y="555307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89" name="object 98"/>
          <p:cNvSpPr>
            <a:spLocks noChangeArrowheads="1"/>
          </p:cNvSpPr>
          <p:nvPr/>
        </p:nvSpPr>
        <p:spPr bwMode="auto">
          <a:xfrm>
            <a:off x="2311400" y="5527675"/>
            <a:ext cx="381000" cy="379413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90" name="object 99"/>
          <p:cNvSpPr>
            <a:spLocks noChangeArrowheads="1"/>
          </p:cNvSpPr>
          <p:nvPr/>
        </p:nvSpPr>
        <p:spPr bwMode="auto">
          <a:xfrm>
            <a:off x="2244725" y="5448300"/>
            <a:ext cx="515938" cy="4635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91" name="object 100"/>
          <p:cNvSpPr>
            <a:spLocks noChangeArrowheads="1"/>
          </p:cNvSpPr>
          <p:nvPr/>
        </p:nvSpPr>
        <p:spPr bwMode="auto">
          <a:xfrm>
            <a:off x="2357438" y="5553075"/>
            <a:ext cx="285750" cy="285750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92" name="object 101"/>
          <p:cNvSpPr>
            <a:spLocks/>
          </p:cNvSpPr>
          <p:nvPr/>
        </p:nvSpPr>
        <p:spPr bwMode="auto">
          <a:xfrm>
            <a:off x="2357438" y="555307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93" name="object 102"/>
          <p:cNvSpPr>
            <a:spLocks/>
          </p:cNvSpPr>
          <p:nvPr/>
        </p:nvSpPr>
        <p:spPr bwMode="auto">
          <a:xfrm>
            <a:off x="2501900" y="5422900"/>
            <a:ext cx="492125" cy="130175"/>
          </a:xfrm>
          <a:custGeom>
            <a:avLst/>
            <a:gdLst/>
            <a:ahLst/>
            <a:cxnLst>
              <a:cxn ang="0">
                <a:pos x="0" y="129400"/>
              </a:cxn>
              <a:cxn ang="0">
                <a:pos x="0" y="0"/>
              </a:cxn>
              <a:cxn ang="0">
                <a:pos x="491705" y="0"/>
              </a:cxn>
              <a:cxn ang="0">
                <a:pos x="491705" y="129400"/>
              </a:cxn>
            </a:cxnLst>
            <a:rect l="0" t="0" r="r" b="b"/>
            <a:pathLst>
              <a:path w="492125" h="129539">
                <a:moveTo>
                  <a:pt x="0" y="129400"/>
                </a:moveTo>
                <a:lnTo>
                  <a:pt x="0" y="0"/>
                </a:lnTo>
                <a:lnTo>
                  <a:pt x="491705" y="0"/>
                </a:lnTo>
                <a:lnTo>
                  <a:pt x="491705" y="129400"/>
                </a:lnTo>
              </a:path>
            </a:pathLst>
          </a:custGeom>
          <a:noFill/>
          <a:ln w="19050">
            <a:solidFill>
              <a:srgbClr val="006F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94" name="object 103"/>
          <p:cNvSpPr>
            <a:spLocks/>
          </p:cNvSpPr>
          <p:nvPr/>
        </p:nvSpPr>
        <p:spPr bwMode="auto">
          <a:xfrm>
            <a:off x="4500563" y="5424488"/>
            <a:ext cx="492125" cy="128587"/>
          </a:xfrm>
          <a:custGeom>
            <a:avLst/>
            <a:gdLst/>
            <a:ahLst/>
            <a:cxnLst>
              <a:cxn ang="0">
                <a:pos x="0" y="129400"/>
              </a:cxn>
              <a:cxn ang="0">
                <a:pos x="0" y="0"/>
              </a:cxn>
              <a:cxn ang="0">
                <a:pos x="491705" y="0"/>
              </a:cxn>
              <a:cxn ang="0">
                <a:pos x="491705" y="129400"/>
              </a:cxn>
            </a:cxnLst>
            <a:rect l="0" t="0" r="r" b="b"/>
            <a:pathLst>
              <a:path w="492125" h="129539">
                <a:moveTo>
                  <a:pt x="0" y="129400"/>
                </a:moveTo>
                <a:lnTo>
                  <a:pt x="0" y="0"/>
                </a:lnTo>
                <a:lnTo>
                  <a:pt x="491705" y="0"/>
                </a:lnTo>
                <a:lnTo>
                  <a:pt x="491705" y="129400"/>
                </a:lnTo>
              </a:path>
            </a:pathLst>
          </a:custGeom>
          <a:noFill/>
          <a:ln w="19050">
            <a:solidFill>
              <a:srgbClr val="006F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95" name="object 104"/>
          <p:cNvSpPr>
            <a:spLocks/>
          </p:cNvSpPr>
          <p:nvPr/>
        </p:nvSpPr>
        <p:spPr bwMode="auto">
          <a:xfrm>
            <a:off x="6000750" y="5424488"/>
            <a:ext cx="492125" cy="128587"/>
          </a:xfrm>
          <a:custGeom>
            <a:avLst/>
            <a:gdLst/>
            <a:ahLst/>
            <a:cxnLst>
              <a:cxn ang="0">
                <a:pos x="0" y="129400"/>
              </a:cxn>
              <a:cxn ang="0">
                <a:pos x="0" y="0"/>
              </a:cxn>
              <a:cxn ang="0">
                <a:pos x="491705" y="0"/>
              </a:cxn>
              <a:cxn ang="0">
                <a:pos x="491705" y="129400"/>
              </a:cxn>
            </a:cxnLst>
            <a:rect l="0" t="0" r="r" b="b"/>
            <a:pathLst>
              <a:path w="492125" h="129539">
                <a:moveTo>
                  <a:pt x="0" y="129400"/>
                </a:moveTo>
                <a:lnTo>
                  <a:pt x="0" y="0"/>
                </a:lnTo>
                <a:lnTo>
                  <a:pt x="491705" y="0"/>
                </a:lnTo>
                <a:lnTo>
                  <a:pt x="491705" y="129400"/>
                </a:lnTo>
              </a:path>
            </a:pathLst>
          </a:custGeom>
          <a:noFill/>
          <a:ln w="19050">
            <a:solidFill>
              <a:srgbClr val="006F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96" name="object 105"/>
          <p:cNvSpPr>
            <a:spLocks/>
          </p:cNvSpPr>
          <p:nvPr/>
        </p:nvSpPr>
        <p:spPr bwMode="auto">
          <a:xfrm>
            <a:off x="2751138" y="5284788"/>
            <a:ext cx="750887" cy="276225"/>
          </a:xfrm>
          <a:custGeom>
            <a:avLst/>
            <a:gdLst/>
            <a:ahLst/>
            <a:cxnLst>
              <a:cxn ang="0">
                <a:pos x="0" y="138023"/>
              </a:cxn>
              <a:cxn ang="0">
                <a:pos x="0" y="0"/>
              </a:cxn>
              <a:cxn ang="0">
                <a:pos x="750493" y="0"/>
              </a:cxn>
              <a:cxn ang="0">
                <a:pos x="750493" y="276047"/>
              </a:cxn>
            </a:cxnLst>
            <a:rect l="0" t="0" r="r" b="b"/>
            <a:pathLst>
              <a:path w="750570" h="276225">
                <a:moveTo>
                  <a:pt x="0" y="138023"/>
                </a:moveTo>
                <a:lnTo>
                  <a:pt x="0" y="0"/>
                </a:lnTo>
                <a:lnTo>
                  <a:pt x="750493" y="0"/>
                </a:lnTo>
                <a:lnTo>
                  <a:pt x="750493" y="276047"/>
                </a:lnTo>
              </a:path>
            </a:pathLst>
          </a:custGeom>
          <a:noFill/>
          <a:ln w="19050">
            <a:solidFill>
              <a:srgbClr val="006F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97" name="object 106"/>
          <p:cNvSpPr>
            <a:spLocks/>
          </p:cNvSpPr>
          <p:nvPr/>
        </p:nvSpPr>
        <p:spPr bwMode="auto">
          <a:xfrm>
            <a:off x="4749800" y="5276850"/>
            <a:ext cx="750888" cy="276225"/>
          </a:xfrm>
          <a:custGeom>
            <a:avLst/>
            <a:gdLst/>
            <a:ahLst/>
            <a:cxnLst>
              <a:cxn ang="0">
                <a:pos x="0" y="138023"/>
              </a:cxn>
              <a:cxn ang="0">
                <a:pos x="0" y="0"/>
              </a:cxn>
              <a:cxn ang="0">
                <a:pos x="750493" y="0"/>
              </a:cxn>
              <a:cxn ang="0">
                <a:pos x="750493" y="276047"/>
              </a:cxn>
            </a:cxnLst>
            <a:rect l="0" t="0" r="r" b="b"/>
            <a:pathLst>
              <a:path w="750570" h="276225">
                <a:moveTo>
                  <a:pt x="0" y="138023"/>
                </a:moveTo>
                <a:lnTo>
                  <a:pt x="0" y="0"/>
                </a:lnTo>
                <a:lnTo>
                  <a:pt x="750493" y="0"/>
                </a:lnTo>
                <a:lnTo>
                  <a:pt x="750493" y="276047"/>
                </a:lnTo>
              </a:path>
            </a:pathLst>
          </a:custGeom>
          <a:noFill/>
          <a:ln w="19050">
            <a:solidFill>
              <a:srgbClr val="006F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98" name="object 107"/>
          <p:cNvSpPr>
            <a:spLocks/>
          </p:cNvSpPr>
          <p:nvPr/>
        </p:nvSpPr>
        <p:spPr bwMode="auto">
          <a:xfrm>
            <a:off x="3148013" y="5138738"/>
            <a:ext cx="863600" cy="422275"/>
          </a:xfrm>
          <a:custGeom>
            <a:avLst/>
            <a:gdLst/>
            <a:ahLst/>
            <a:cxnLst>
              <a:cxn ang="0">
                <a:pos x="0" y="146646"/>
              </a:cxn>
              <a:cxn ang="0">
                <a:pos x="0" y="0"/>
              </a:cxn>
              <a:cxn ang="0">
                <a:pos x="862634" y="0"/>
              </a:cxn>
              <a:cxn ang="0">
                <a:pos x="862634" y="422694"/>
              </a:cxn>
            </a:cxnLst>
            <a:rect l="0" t="0" r="r" b="b"/>
            <a:pathLst>
              <a:path w="862964" h="422910">
                <a:moveTo>
                  <a:pt x="0" y="146646"/>
                </a:moveTo>
                <a:lnTo>
                  <a:pt x="0" y="0"/>
                </a:lnTo>
                <a:lnTo>
                  <a:pt x="862634" y="0"/>
                </a:lnTo>
                <a:lnTo>
                  <a:pt x="862634" y="422694"/>
                </a:lnTo>
              </a:path>
            </a:pathLst>
          </a:custGeom>
          <a:noFill/>
          <a:ln w="19050">
            <a:solidFill>
              <a:srgbClr val="006F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99" name="object 108"/>
          <p:cNvSpPr>
            <a:spLocks/>
          </p:cNvSpPr>
          <p:nvPr/>
        </p:nvSpPr>
        <p:spPr bwMode="auto">
          <a:xfrm>
            <a:off x="5149850" y="5130800"/>
            <a:ext cx="1104900" cy="288925"/>
          </a:xfrm>
          <a:custGeom>
            <a:avLst/>
            <a:gdLst/>
            <a:ahLst/>
            <a:cxnLst>
              <a:cxn ang="0">
                <a:pos x="0" y="135534"/>
              </a:cxn>
              <a:cxn ang="0">
                <a:pos x="0" y="0"/>
              </a:cxn>
              <a:cxn ang="0">
                <a:pos x="1104176" y="0"/>
              </a:cxn>
              <a:cxn ang="0">
                <a:pos x="1104176" y="288010"/>
              </a:cxn>
            </a:cxnLst>
            <a:rect l="0" t="0" r="r" b="b"/>
            <a:pathLst>
              <a:path w="1104264" h="288289">
                <a:moveTo>
                  <a:pt x="0" y="135534"/>
                </a:moveTo>
                <a:lnTo>
                  <a:pt x="0" y="0"/>
                </a:lnTo>
                <a:lnTo>
                  <a:pt x="1104176" y="0"/>
                </a:lnTo>
                <a:lnTo>
                  <a:pt x="1104176" y="288010"/>
                </a:lnTo>
              </a:path>
            </a:pathLst>
          </a:custGeom>
          <a:noFill/>
          <a:ln w="19050">
            <a:solidFill>
              <a:srgbClr val="006F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900" name="object 109"/>
          <p:cNvSpPr>
            <a:spLocks/>
          </p:cNvSpPr>
          <p:nvPr/>
        </p:nvSpPr>
        <p:spPr bwMode="auto">
          <a:xfrm>
            <a:off x="3597275" y="5000625"/>
            <a:ext cx="2122488" cy="146050"/>
          </a:xfrm>
          <a:custGeom>
            <a:avLst/>
            <a:gdLst/>
            <a:ahLst/>
            <a:cxnLst>
              <a:cxn ang="0">
                <a:pos x="0" y="146646"/>
              </a:cxn>
              <a:cxn ang="0">
                <a:pos x="0" y="0"/>
              </a:cxn>
              <a:cxn ang="0">
                <a:pos x="2122093" y="0"/>
              </a:cxn>
              <a:cxn ang="0">
                <a:pos x="2122093" y="138023"/>
              </a:cxn>
            </a:cxnLst>
            <a:rect l="0" t="0" r="r" b="b"/>
            <a:pathLst>
              <a:path w="2122170" h="146685">
                <a:moveTo>
                  <a:pt x="0" y="146646"/>
                </a:moveTo>
                <a:lnTo>
                  <a:pt x="0" y="0"/>
                </a:lnTo>
                <a:lnTo>
                  <a:pt x="2122093" y="0"/>
                </a:lnTo>
                <a:lnTo>
                  <a:pt x="2122093" y="138023"/>
                </a:lnTo>
              </a:path>
            </a:pathLst>
          </a:custGeom>
          <a:noFill/>
          <a:ln w="19050">
            <a:solidFill>
              <a:srgbClr val="006F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901" name="object 110"/>
          <p:cNvSpPr>
            <a:spLocks noChangeArrowheads="1"/>
          </p:cNvSpPr>
          <p:nvPr/>
        </p:nvSpPr>
        <p:spPr bwMode="auto">
          <a:xfrm>
            <a:off x="6311900" y="5530850"/>
            <a:ext cx="381000" cy="381000"/>
          </a:xfrm>
          <a:prstGeom prst="rect">
            <a:avLst/>
          </a:prstGeom>
          <a:blipFill dpi="0" rotWithShape="1">
            <a:blip r:embed="rId2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902" name="object 111"/>
          <p:cNvSpPr>
            <a:spLocks noChangeArrowheads="1"/>
          </p:cNvSpPr>
          <p:nvPr/>
        </p:nvSpPr>
        <p:spPr bwMode="auto">
          <a:xfrm>
            <a:off x="6245225" y="5451475"/>
            <a:ext cx="515938" cy="4635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903" name="object 112"/>
          <p:cNvSpPr>
            <a:spLocks noChangeArrowheads="1"/>
          </p:cNvSpPr>
          <p:nvPr/>
        </p:nvSpPr>
        <p:spPr bwMode="auto">
          <a:xfrm>
            <a:off x="6357938" y="5556250"/>
            <a:ext cx="285750" cy="285750"/>
          </a:xfrm>
          <a:prstGeom prst="rect">
            <a:avLst/>
          </a:prstGeom>
          <a:blipFill dpi="0" rotWithShape="1">
            <a:blip r:embed="rId2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904" name="object 113"/>
          <p:cNvSpPr>
            <a:spLocks/>
          </p:cNvSpPr>
          <p:nvPr/>
        </p:nvSpPr>
        <p:spPr bwMode="auto">
          <a:xfrm>
            <a:off x="6357938" y="55562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7C5F9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905" name="object 114"/>
          <p:cNvSpPr>
            <a:spLocks noChangeArrowheads="1"/>
          </p:cNvSpPr>
          <p:nvPr/>
        </p:nvSpPr>
        <p:spPr bwMode="auto">
          <a:xfrm>
            <a:off x="4811713" y="5530850"/>
            <a:ext cx="381000" cy="381000"/>
          </a:xfrm>
          <a:prstGeom prst="rect">
            <a:avLst/>
          </a:prstGeom>
          <a:blipFill dpi="0" rotWithShape="1">
            <a:blip r:embed="rId2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906" name="object 115"/>
          <p:cNvSpPr>
            <a:spLocks noChangeArrowheads="1"/>
          </p:cNvSpPr>
          <p:nvPr/>
        </p:nvSpPr>
        <p:spPr bwMode="auto">
          <a:xfrm>
            <a:off x="4743450" y="5451475"/>
            <a:ext cx="515938" cy="4635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907" name="object 116"/>
          <p:cNvSpPr>
            <a:spLocks noChangeArrowheads="1"/>
          </p:cNvSpPr>
          <p:nvPr/>
        </p:nvSpPr>
        <p:spPr bwMode="auto">
          <a:xfrm>
            <a:off x="4857750" y="5556250"/>
            <a:ext cx="285750" cy="285750"/>
          </a:xfrm>
          <a:prstGeom prst="rect">
            <a:avLst/>
          </a:prstGeom>
          <a:blipFill dpi="0" rotWithShape="1">
            <a:blip r:embed="rId2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908" name="object 117"/>
          <p:cNvSpPr>
            <a:spLocks/>
          </p:cNvSpPr>
          <p:nvPr/>
        </p:nvSpPr>
        <p:spPr bwMode="auto">
          <a:xfrm>
            <a:off x="4857750" y="55562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7C5F9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909" name="object 118"/>
          <p:cNvSpPr>
            <a:spLocks noChangeArrowheads="1"/>
          </p:cNvSpPr>
          <p:nvPr/>
        </p:nvSpPr>
        <p:spPr bwMode="auto">
          <a:xfrm>
            <a:off x="5811838" y="5530850"/>
            <a:ext cx="381000" cy="381000"/>
          </a:xfrm>
          <a:prstGeom prst="rect">
            <a:avLst/>
          </a:prstGeom>
          <a:blipFill dpi="0" rotWithShape="1">
            <a:blip r:embed="rId2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910" name="object 119"/>
          <p:cNvSpPr>
            <a:spLocks noChangeArrowheads="1"/>
          </p:cNvSpPr>
          <p:nvPr/>
        </p:nvSpPr>
        <p:spPr bwMode="auto">
          <a:xfrm>
            <a:off x="5745163" y="5451475"/>
            <a:ext cx="515937" cy="4635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911" name="object 120"/>
          <p:cNvSpPr>
            <a:spLocks noChangeArrowheads="1"/>
          </p:cNvSpPr>
          <p:nvPr/>
        </p:nvSpPr>
        <p:spPr bwMode="auto">
          <a:xfrm>
            <a:off x="5857875" y="5556250"/>
            <a:ext cx="285750" cy="285750"/>
          </a:xfrm>
          <a:prstGeom prst="rect">
            <a:avLst/>
          </a:prstGeom>
          <a:blipFill dpi="0" rotWithShape="1">
            <a:blip r:embed="rId2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912" name="object 121"/>
          <p:cNvSpPr>
            <a:spLocks/>
          </p:cNvSpPr>
          <p:nvPr/>
        </p:nvSpPr>
        <p:spPr bwMode="auto">
          <a:xfrm>
            <a:off x="5857875" y="55562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7C5F9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913" name="object 122"/>
          <p:cNvSpPr>
            <a:spLocks noChangeArrowheads="1"/>
          </p:cNvSpPr>
          <p:nvPr/>
        </p:nvSpPr>
        <p:spPr bwMode="auto">
          <a:xfrm>
            <a:off x="5311775" y="5530850"/>
            <a:ext cx="381000" cy="381000"/>
          </a:xfrm>
          <a:prstGeom prst="rect">
            <a:avLst/>
          </a:prstGeom>
          <a:blipFill dpi="0" rotWithShape="1">
            <a:blip r:embed="rId3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914" name="object 123"/>
          <p:cNvSpPr>
            <a:spLocks noChangeArrowheads="1"/>
          </p:cNvSpPr>
          <p:nvPr/>
        </p:nvSpPr>
        <p:spPr bwMode="auto">
          <a:xfrm>
            <a:off x="5243513" y="5451475"/>
            <a:ext cx="515937" cy="4635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915" name="object 124"/>
          <p:cNvSpPr>
            <a:spLocks noChangeArrowheads="1"/>
          </p:cNvSpPr>
          <p:nvPr/>
        </p:nvSpPr>
        <p:spPr bwMode="auto">
          <a:xfrm>
            <a:off x="5357813" y="5556250"/>
            <a:ext cx="285750" cy="285750"/>
          </a:xfrm>
          <a:prstGeom prst="rect">
            <a:avLst/>
          </a:prstGeom>
          <a:blipFill dpi="0" rotWithShape="1">
            <a:blip r:embed="rId2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916" name="object 125"/>
          <p:cNvSpPr>
            <a:spLocks/>
          </p:cNvSpPr>
          <p:nvPr/>
        </p:nvSpPr>
        <p:spPr bwMode="auto">
          <a:xfrm>
            <a:off x="5357813" y="55562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7C5F9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917" name="object 126"/>
          <p:cNvSpPr>
            <a:spLocks noChangeArrowheads="1"/>
          </p:cNvSpPr>
          <p:nvPr/>
        </p:nvSpPr>
        <p:spPr bwMode="auto">
          <a:xfrm>
            <a:off x="4311650" y="5530850"/>
            <a:ext cx="381000" cy="381000"/>
          </a:xfrm>
          <a:prstGeom prst="rect">
            <a:avLst/>
          </a:prstGeom>
          <a:blipFill dpi="0" rotWithShape="1">
            <a:blip r:embed="rId3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918" name="object 127"/>
          <p:cNvSpPr>
            <a:spLocks noChangeArrowheads="1"/>
          </p:cNvSpPr>
          <p:nvPr/>
        </p:nvSpPr>
        <p:spPr bwMode="auto">
          <a:xfrm>
            <a:off x="4244975" y="5451475"/>
            <a:ext cx="515938" cy="4635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919" name="object 128"/>
          <p:cNvSpPr>
            <a:spLocks noChangeArrowheads="1"/>
          </p:cNvSpPr>
          <p:nvPr/>
        </p:nvSpPr>
        <p:spPr bwMode="auto">
          <a:xfrm>
            <a:off x="4357688" y="5556250"/>
            <a:ext cx="285750" cy="285750"/>
          </a:xfrm>
          <a:prstGeom prst="rect">
            <a:avLst/>
          </a:prstGeom>
          <a:blipFill dpi="0" rotWithShape="1">
            <a:blip r:embed="rId2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920" name="object 129"/>
          <p:cNvSpPr>
            <a:spLocks/>
          </p:cNvSpPr>
          <p:nvPr/>
        </p:nvSpPr>
        <p:spPr bwMode="auto">
          <a:xfrm>
            <a:off x="4357688" y="55562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7C5F9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921" name="object 130"/>
          <p:cNvSpPr>
            <a:spLocks noChangeArrowheads="1"/>
          </p:cNvSpPr>
          <p:nvPr/>
        </p:nvSpPr>
        <p:spPr bwMode="auto">
          <a:xfrm>
            <a:off x="3811588" y="5530850"/>
            <a:ext cx="381000" cy="381000"/>
          </a:xfrm>
          <a:prstGeom prst="rect">
            <a:avLst/>
          </a:prstGeom>
          <a:blipFill dpi="0" rotWithShape="1">
            <a:blip r:embed="rId3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922" name="object 131"/>
          <p:cNvSpPr>
            <a:spLocks noChangeArrowheads="1"/>
          </p:cNvSpPr>
          <p:nvPr/>
        </p:nvSpPr>
        <p:spPr bwMode="auto">
          <a:xfrm>
            <a:off x="3744913" y="5451475"/>
            <a:ext cx="515937" cy="4635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923" name="object 132"/>
          <p:cNvSpPr>
            <a:spLocks noChangeArrowheads="1"/>
          </p:cNvSpPr>
          <p:nvPr/>
        </p:nvSpPr>
        <p:spPr bwMode="auto">
          <a:xfrm>
            <a:off x="3857625" y="5556250"/>
            <a:ext cx="285750" cy="285750"/>
          </a:xfrm>
          <a:prstGeom prst="rect">
            <a:avLst/>
          </a:prstGeom>
          <a:blipFill dpi="0" rotWithShape="1">
            <a:blip r:embed="rId3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924" name="object 133"/>
          <p:cNvSpPr>
            <a:spLocks/>
          </p:cNvSpPr>
          <p:nvPr/>
        </p:nvSpPr>
        <p:spPr bwMode="auto">
          <a:xfrm>
            <a:off x="3857625" y="55562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925" name="object 134"/>
          <p:cNvSpPr>
            <a:spLocks noChangeArrowheads="1"/>
          </p:cNvSpPr>
          <p:nvPr/>
        </p:nvSpPr>
        <p:spPr bwMode="auto">
          <a:xfrm>
            <a:off x="3311525" y="5530850"/>
            <a:ext cx="381000" cy="3810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926" name="object 135"/>
          <p:cNvSpPr>
            <a:spLocks noChangeArrowheads="1"/>
          </p:cNvSpPr>
          <p:nvPr/>
        </p:nvSpPr>
        <p:spPr bwMode="auto">
          <a:xfrm>
            <a:off x="3243263" y="5451475"/>
            <a:ext cx="515937" cy="4635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927" name="object 136"/>
          <p:cNvSpPr>
            <a:spLocks noChangeArrowheads="1"/>
          </p:cNvSpPr>
          <p:nvPr/>
        </p:nvSpPr>
        <p:spPr bwMode="auto">
          <a:xfrm>
            <a:off x="3357563" y="5556250"/>
            <a:ext cx="285750" cy="285750"/>
          </a:xfrm>
          <a:prstGeom prst="rect">
            <a:avLst/>
          </a:prstGeom>
          <a:blipFill dpi="0" rotWithShape="1">
            <a:blip r:embed="rId3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928" name="object 137"/>
          <p:cNvSpPr>
            <a:spLocks/>
          </p:cNvSpPr>
          <p:nvPr/>
        </p:nvSpPr>
        <p:spPr bwMode="auto">
          <a:xfrm>
            <a:off x="3357563" y="55562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929" name="object 138"/>
          <p:cNvSpPr>
            <a:spLocks noChangeArrowheads="1"/>
          </p:cNvSpPr>
          <p:nvPr/>
        </p:nvSpPr>
        <p:spPr bwMode="auto">
          <a:xfrm>
            <a:off x="2811463" y="5530850"/>
            <a:ext cx="381000" cy="381000"/>
          </a:xfrm>
          <a:prstGeom prst="rect">
            <a:avLst/>
          </a:prstGeom>
          <a:blipFill dpi="0" rotWithShape="1">
            <a:blip r:embed="rId3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930" name="object 139"/>
          <p:cNvSpPr>
            <a:spLocks noChangeArrowheads="1"/>
          </p:cNvSpPr>
          <p:nvPr/>
        </p:nvSpPr>
        <p:spPr bwMode="auto">
          <a:xfrm>
            <a:off x="2743200" y="5451475"/>
            <a:ext cx="515938" cy="4635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931" name="object 140"/>
          <p:cNvSpPr>
            <a:spLocks noChangeArrowheads="1"/>
          </p:cNvSpPr>
          <p:nvPr/>
        </p:nvSpPr>
        <p:spPr bwMode="auto">
          <a:xfrm>
            <a:off x="2857500" y="5556250"/>
            <a:ext cx="285750" cy="285750"/>
          </a:xfrm>
          <a:prstGeom prst="rect">
            <a:avLst/>
          </a:prstGeom>
          <a:blipFill dpi="0" rotWithShape="1">
            <a:blip r:embed="rId3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932" name="object 141"/>
          <p:cNvSpPr>
            <a:spLocks/>
          </p:cNvSpPr>
          <p:nvPr/>
        </p:nvSpPr>
        <p:spPr bwMode="auto">
          <a:xfrm>
            <a:off x="2857500" y="55562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933" name="object 142"/>
          <p:cNvSpPr>
            <a:spLocks noChangeArrowheads="1"/>
          </p:cNvSpPr>
          <p:nvPr/>
        </p:nvSpPr>
        <p:spPr bwMode="auto">
          <a:xfrm>
            <a:off x="2311400" y="5530850"/>
            <a:ext cx="381000" cy="381000"/>
          </a:xfrm>
          <a:prstGeom prst="rect">
            <a:avLst/>
          </a:prstGeom>
          <a:blipFill dpi="0" rotWithShape="1">
            <a:blip r:embed="rId2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934" name="object 143"/>
          <p:cNvSpPr>
            <a:spLocks noChangeArrowheads="1"/>
          </p:cNvSpPr>
          <p:nvPr/>
        </p:nvSpPr>
        <p:spPr bwMode="auto">
          <a:xfrm>
            <a:off x="2244725" y="5451475"/>
            <a:ext cx="515938" cy="4635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935" name="object 144"/>
          <p:cNvSpPr>
            <a:spLocks noChangeArrowheads="1"/>
          </p:cNvSpPr>
          <p:nvPr/>
        </p:nvSpPr>
        <p:spPr bwMode="auto">
          <a:xfrm>
            <a:off x="2357438" y="5556250"/>
            <a:ext cx="285750" cy="285750"/>
          </a:xfrm>
          <a:prstGeom prst="rect">
            <a:avLst/>
          </a:prstGeom>
          <a:blipFill dpi="0" rotWithShape="1">
            <a:blip r:embed="rId3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936" name="object 145"/>
          <p:cNvSpPr>
            <a:spLocks/>
          </p:cNvSpPr>
          <p:nvPr/>
        </p:nvSpPr>
        <p:spPr bwMode="auto">
          <a:xfrm>
            <a:off x="2357438" y="55562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" name="object 146"/>
          <p:cNvSpPr txBox="1"/>
          <p:nvPr/>
        </p:nvSpPr>
        <p:spPr>
          <a:xfrm>
            <a:off x="2422525" y="5530850"/>
            <a:ext cx="41560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12445" algn="l"/>
                <a:tab pos="1012190" algn="l"/>
                <a:tab pos="1512570" algn="l"/>
                <a:tab pos="2012314" algn="l"/>
                <a:tab pos="2512695" algn="l"/>
                <a:tab pos="3012440" algn="l"/>
                <a:tab pos="3512820" algn="l"/>
                <a:tab pos="4012565" algn="l"/>
              </a:tabLst>
              <a:defRPr/>
            </a:pPr>
            <a:r>
              <a:rPr sz="2000" spc="-5" dirty="0">
                <a:latin typeface="Calibri"/>
                <a:cs typeface="Calibri"/>
              </a:rPr>
              <a:t>1	2	3	4	5	8	6	7	9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3938" name="object 147"/>
          <p:cNvSpPr>
            <a:spLocks/>
          </p:cNvSpPr>
          <p:nvPr/>
        </p:nvSpPr>
        <p:spPr bwMode="auto">
          <a:xfrm>
            <a:off x="2501900" y="5426075"/>
            <a:ext cx="492125" cy="130175"/>
          </a:xfrm>
          <a:custGeom>
            <a:avLst/>
            <a:gdLst/>
            <a:ahLst/>
            <a:cxnLst>
              <a:cxn ang="0">
                <a:pos x="0" y="129400"/>
              </a:cxn>
              <a:cxn ang="0">
                <a:pos x="0" y="0"/>
              </a:cxn>
              <a:cxn ang="0">
                <a:pos x="491705" y="0"/>
              </a:cxn>
              <a:cxn ang="0">
                <a:pos x="491705" y="129400"/>
              </a:cxn>
            </a:cxnLst>
            <a:rect l="0" t="0" r="r" b="b"/>
            <a:pathLst>
              <a:path w="492125" h="129539">
                <a:moveTo>
                  <a:pt x="0" y="129400"/>
                </a:moveTo>
                <a:lnTo>
                  <a:pt x="0" y="0"/>
                </a:lnTo>
                <a:lnTo>
                  <a:pt x="491705" y="0"/>
                </a:lnTo>
                <a:lnTo>
                  <a:pt x="491705" y="129400"/>
                </a:lnTo>
              </a:path>
            </a:pathLst>
          </a:cu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939" name="object 148"/>
          <p:cNvSpPr>
            <a:spLocks/>
          </p:cNvSpPr>
          <p:nvPr/>
        </p:nvSpPr>
        <p:spPr bwMode="auto">
          <a:xfrm>
            <a:off x="4500563" y="5427663"/>
            <a:ext cx="492125" cy="128587"/>
          </a:xfrm>
          <a:custGeom>
            <a:avLst/>
            <a:gdLst/>
            <a:ahLst/>
            <a:cxnLst>
              <a:cxn ang="0">
                <a:pos x="0" y="129400"/>
              </a:cxn>
              <a:cxn ang="0">
                <a:pos x="0" y="0"/>
              </a:cxn>
              <a:cxn ang="0">
                <a:pos x="491705" y="0"/>
              </a:cxn>
              <a:cxn ang="0">
                <a:pos x="491705" y="129400"/>
              </a:cxn>
            </a:cxnLst>
            <a:rect l="0" t="0" r="r" b="b"/>
            <a:pathLst>
              <a:path w="492125" h="129539">
                <a:moveTo>
                  <a:pt x="0" y="129400"/>
                </a:moveTo>
                <a:lnTo>
                  <a:pt x="0" y="0"/>
                </a:lnTo>
                <a:lnTo>
                  <a:pt x="491705" y="0"/>
                </a:lnTo>
                <a:lnTo>
                  <a:pt x="491705" y="129400"/>
                </a:lnTo>
              </a:path>
            </a:pathLst>
          </a:custGeom>
          <a:noFill/>
          <a:ln w="28575">
            <a:solidFill>
              <a:srgbClr val="6F2F9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940" name="object 149"/>
          <p:cNvSpPr>
            <a:spLocks/>
          </p:cNvSpPr>
          <p:nvPr/>
        </p:nvSpPr>
        <p:spPr bwMode="auto">
          <a:xfrm>
            <a:off x="6000750" y="5427663"/>
            <a:ext cx="492125" cy="128587"/>
          </a:xfrm>
          <a:custGeom>
            <a:avLst/>
            <a:gdLst/>
            <a:ahLst/>
            <a:cxnLst>
              <a:cxn ang="0">
                <a:pos x="0" y="129400"/>
              </a:cxn>
              <a:cxn ang="0">
                <a:pos x="0" y="0"/>
              </a:cxn>
              <a:cxn ang="0">
                <a:pos x="491705" y="0"/>
              </a:cxn>
              <a:cxn ang="0">
                <a:pos x="491705" y="129400"/>
              </a:cxn>
            </a:cxnLst>
            <a:rect l="0" t="0" r="r" b="b"/>
            <a:pathLst>
              <a:path w="492125" h="129539">
                <a:moveTo>
                  <a:pt x="0" y="129400"/>
                </a:moveTo>
                <a:lnTo>
                  <a:pt x="0" y="0"/>
                </a:lnTo>
                <a:lnTo>
                  <a:pt x="491705" y="0"/>
                </a:lnTo>
                <a:lnTo>
                  <a:pt x="491705" y="129400"/>
                </a:lnTo>
              </a:path>
            </a:pathLst>
          </a:custGeom>
          <a:noFill/>
          <a:ln w="28575">
            <a:solidFill>
              <a:srgbClr val="6F2F9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941" name="object 150"/>
          <p:cNvSpPr>
            <a:spLocks/>
          </p:cNvSpPr>
          <p:nvPr/>
        </p:nvSpPr>
        <p:spPr bwMode="auto">
          <a:xfrm>
            <a:off x="2751138" y="5287963"/>
            <a:ext cx="750887" cy="276225"/>
          </a:xfrm>
          <a:custGeom>
            <a:avLst/>
            <a:gdLst/>
            <a:ahLst/>
            <a:cxnLst>
              <a:cxn ang="0">
                <a:pos x="0" y="138023"/>
              </a:cxn>
              <a:cxn ang="0">
                <a:pos x="0" y="0"/>
              </a:cxn>
              <a:cxn ang="0">
                <a:pos x="750493" y="0"/>
              </a:cxn>
              <a:cxn ang="0">
                <a:pos x="750493" y="276047"/>
              </a:cxn>
            </a:cxnLst>
            <a:rect l="0" t="0" r="r" b="b"/>
            <a:pathLst>
              <a:path w="750570" h="276225">
                <a:moveTo>
                  <a:pt x="0" y="138023"/>
                </a:moveTo>
                <a:lnTo>
                  <a:pt x="0" y="0"/>
                </a:lnTo>
                <a:lnTo>
                  <a:pt x="750493" y="0"/>
                </a:lnTo>
                <a:lnTo>
                  <a:pt x="750493" y="276047"/>
                </a:lnTo>
              </a:path>
            </a:pathLst>
          </a:cu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942" name="object 151"/>
          <p:cNvSpPr>
            <a:spLocks/>
          </p:cNvSpPr>
          <p:nvPr/>
        </p:nvSpPr>
        <p:spPr bwMode="auto">
          <a:xfrm>
            <a:off x="4749800" y="5280025"/>
            <a:ext cx="750888" cy="276225"/>
          </a:xfrm>
          <a:custGeom>
            <a:avLst/>
            <a:gdLst/>
            <a:ahLst/>
            <a:cxnLst>
              <a:cxn ang="0">
                <a:pos x="0" y="138023"/>
              </a:cxn>
              <a:cxn ang="0">
                <a:pos x="0" y="0"/>
              </a:cxn>
              <a:cxn ang="0">
                <a:pos x="750493" y="0"/>
              </a:cxn>
              <a:cxn ang="0">
                <a:pos x="750493" y="276047"/>
              </a:cxn>
            </a:cxnLst>
            <a:rect l="0" t="0" r="r" b="b"/>
            <a:pathLst>
              <a:path w="750570" h="276225">
                <a:moveTo>
                  <a:pt x="0" y="138023"/>
                </a:moveTo>
                <a:lnTo>
                  <a:pt x="0" y="0"/>
                </a:lnTo>
                <a:lnTo>
                  <a:pt x="750493" y="0"/>
                </a:lnTo>
                <a:lnTo>
                  <a:pt x="750493" y="276047"/>
                </a:lnTo>
              </a:path>
            </a:pathLst>
          </a:custGeom>
          <a:noFill/>
          <a:ln w="28575">
            <a:solidFill>
              <a:srgbClr val="6F2F9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943" name="object 152"/>
          <p:cNvSpPr>
            <a:spLocks/>
          </p:cNvSpPr>
          <p:nvPr/>
        </p:nvSpPr>
        <p:spPr bwMode="auto">
          <a:xfrm>
            <a:off x="3148013" y="5141913"/>
            <a:ext cx="863600" cy="422275"/>
          </a:xfrm>
          <a:custGeom>
            <a:avLst/>
            <a:gdLst/>
            <a:ahLst/>
            <a:cxnLst>
              <a:cxn ang="0">
                <a:pos x="0" y="146646"/>
              </a:cxn>
              <a:cxn ang="0">
                <a:pos x="0" y="0"/>
              </a:cxn>
              <a:cxn ang="0">
                <a:pos x="862634" y="0"/>
              </a:cxn>
              <a:cxn ang="0">
                <a:pos x="862634" y="422694"/>
              </a:cxn>
            </a:cxnLst>
            <a:rect l="0" t="0" r="r" b="b"/>
            <a:pathLst>
              <a:path w="862964" h="422910">
                <a:moveTo>
                  <a:pt x="0" y="146646"/>
                </a:moveTo>
                <a:lnTo>
                  <a:pt x="0" y="0"/>
                </a:lnTo>
                <a:lnTo>
                  <a:pt x="862634" y="0"/>
                </a:lnTo>
                <a:lnTo>
                  <a:pt x="862634" y="422694"/>
                </a:lnTo>
              </a:path>
            </a:pathLst>
          </a:cu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944" name="object 153"/>
          <p:cNvSpPr>
            <a:spLocks/>
          </p:cNvSpPr>
          <p:nvPr/>
        </p:nvSpPr>
        <p:spPr bwMode="auto">
          <a:xfrm>
            <a:off x="5149850" y="5135563"/>
            <a:ext cx="1104900" cy="287337"/>
          </a:xfrm>
          <a:custGeom>
            <a:avLst/>
            <a:gdLst/>
            <a:ahLst/>
            <a:cxnLst>
              <a:cxn ang="0">
                <a:pos x="0" y="135534"/>
              </a:cxn>
              <a:cxn ang="0">
                <a:pos x="0" y="0"/>
              </a:cxn>
              <a:cxn ang="0">
                <a:pos x="1104176" y="0"/>
              </a:cxn>
              <a:cxn ang="0">
                <a:pos x="1104176" y="288010"/>
              </a:cxn>
            </a:cxnLst>
            <a:rect l="0" t="0" r="r" b="b"/>
            <a:pathLst>
              <a:path w="1104264" h="288289">
                <a:moveTo>
                  <a:pt x="0" y="135534"/>
                </a:moveTo>
                <a:lnTo>
                  <a:pt x="0" y="0"/>
                </a:lnTo>
                <a:lnTo>
                  <a:pt x="1104176" y="0"/>
                </a:lnTo>
                <a:lnTo>
                  <a:pt x="1104176" y="288010"/>
                </a:lnTo>
              </a:path>
            </a:pathLst>
          </a:custGeom>
          <a:noFill/>
          <a:ln w="28575">
            <a:solidFill>
              <a:srgbClr val="6F2F9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" name="object 15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8: Community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Detection</a:t>
            </a:r>
          </a:p>
        </p:txBody>
      </p:sp>
      <p:sp>
        <p:nvSpPr>
          <p:cNvPr id="33946" name="object 15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89227B1F-648C-411A-B890-CD8195DD2375}" type="slidenum">
              <a:rPr lang="th-TH"/>
              <a:pPr marL="25400"/>
              <a:t>27</a:t>
            </a:fld>
            <a:endParaRPr lang="th-TH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5543550" cy="3622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Node</a:t>
            </a:r>
            <a:r>
              <a:rPr sz="2400" spc="-5" dirty="0">
                <a:latin typeface="Tahoma"/>
                <a:cs typeface="Tahoma"/>
              </a:rPr>
              <a:t>-centric community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detection</a:t>
            </a:r>
            <a:endParaRPr sz="24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480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cliques, </a:t>
            </a:r>
            <a:r>
              <a:rPr sz="2000" spc="-15" dirty="0">
                <a:latin typeface="Tahoma"/>
                <a:cs typeface="Tahoma"/>
              </a:rPr>
              <a:t>k-cliques,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k-clubs</a:t>
            </a:r>
            <a:endParaRPr sz="2000">
              <a:latin typeface="Tahoma"/>
              <a:cs typeface="Tahoma"/>
            </a:endParaRPr>
          </a:p>
          <a:p>
            <a:pPr marL="355600" indent="-342900" fontAlgn="auto">
              <a:spcBef>
                <a:spcPts val="1795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Group</a:t>
            </a:r>
            <a:r>
              <a:rPr sz="2400" spc="-5" dirty="0">
                <a:latin typeface="Tahoma"/>
                <a:cs typeface="Tahoma"/>
              </a:rPr>
              <a:t>-centric community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detection</a:t>
            </a:r>
            <a:endParaRPr sz="24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480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quasi-cliques</a:t>
            </a:r>
            <a:endParaRPr sz="2000">
              <a:latin typeface="Tahoma"/>
              <a:cs typeface="Tahoma"/>
            </a:endParaRPr>
          </a:p>
          <a:p>
            <a:pPr marL="355600" indent="-342900" fontAlgn="auto">
              <a:spcBef>
                <a:spcPts val="1795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10" dirty="0">
                <a:solidFill>
                  <a:srgbClr val="A6A6A6"/>
                </a:solidFill>
                <a:latin typeface="Tahoma"/>
                <a:cs typeface="Tahoma"/>
              </a:rPr>
              <a:t>Network-centric </a:t>
            </a:r>
            <a:r>
              <a:rPr sz="2400" spc="-5" dirty="0">
                <a:solidFill>
                  <a:srgbClr val="A6A6A6"/>
                </a:solidFill>
                <a:latin typeface="Tahoma"/>
                <a:cs typeface="Tahoma"/>
              </a:rPr>
              <a:t>community</a:t>
            </a:r>
            <a:r>
              <a:rPr sz="2400" spc="-60" dirty="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A6A6A6"/>
                </a:solidFill>
                <a:latin typeface="Tahoma"/>
                <a:cs typeface="Tahoma"/>
              </a:rPr>
              <a:t>detection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180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10" dirty="0">
                <a:solidFill>
                  <a:srgbClr val="C00000"/>
                </a:solidFill>
                <a:latin typeface="Tahoma"/>
                <a:cs typeface="Tahoma"/>
              </a:rPr>
              <a:t>Hierarchy</a:t>
            </a:r>
            <a:r>
              <a:rPr sz="2400" spc="-10" dirty="0">
                <a:latin typeface="Tahoma"/>
                <a:cs typeface="Tahoma"/>
              </a:rPr>
              <a:t>-centric </a:t>
            </a:r>
            <a:r>
              <a:rPr sz="2400" spc="-5" dirty="0">
                <a:latin typeface="Tahoma"/>
                <a:cs typeface="Tahoma"/>
              </a:rPr>
              <a:t>community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detection</a:t>
            </a:r>
            <a:endParaRPr sz="24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480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spc="-10" dirty="0">
                <a:latin typeface="Tahoma"/>
                <a:cs typeface="Tahoma"/>
              </a:rPr>
              <a:t>Divisive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clustering</a:t>
            </a:r>
            <a:endParaRPr sz="20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480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spc="-10" dirty="0">
                <a:latin typeface="Tahoma"/>
                <a:cs typeface="Tahoma"/>
              </a:rPr>
              <a:t>Agglomerative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clustering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4818" name="object 3"/>
          <p:cNvSpPr>
            <a:spLocks noChangeArrowheads="1"/>
          </p:cNvSpPr>
          <p:nvPr/>
        </p:nvSpPr>
        <p:spPr bwMode="auto">
          <a:xfrm>
            <a:off x="258763" y="254000"/>
            <a:ext cx="8521700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Summary of Community</a:t>
            </a:r>
            <a:r>
              <a:rPr spc="-75" dirty="0"/>
              <a:t> </a:t>
            </a:r>
            <a:r>
              <a:rPr spc="-5" dirty="0"/>
              <a:t>Detection</a:t>
            </a:r>
          </a:p>
        </p:txBody>
      </p:sp>
      <p:sp>
        <p:nvSpPr>
          <p:cNvPr id="5" name="object 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8: Community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Detection</a:t>
            </a:r>
          </a:p>
        </p:txBody>
      </p:sp>
      <p:sp>
        <p:nvSpPr>
          <p:cNvPr id="34821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ED452A3D-B327-445A-9DD6-BEFEA8F2F4F0}" type="slidenum">
              <a:rPr lang="th-TH"/>
              <a:pPr marL="25400"/>
              <a:t>28</a:t>
            </a:fld>
            <a:endParaRPr lang="th-TH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object 2"/>
          <p:cNvSpPr>
            <a:spLocks noChangeArrowheads="1"/>
          </p:cNvSpPr>
          <p:nvPr/>
        </p:nvSpPr>
        <p:spPr bwMode="auto">
          <a:xfrm>
            <a:off x="180975" y="6383338"/>
            <a:ext cx="1441450" cy="3286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42" name="object 3"/>
          <p:cNvSpPr>
            <a:spLocks noChangeArrowheads="1"/>
          </p:cNvSpPr>
          <p:nvPr/>
        </p:nvSpPr>
        <p:spPr bwMode="auto">
          <a:xfrm>
            <a:off x="1693863" y="6383338"/>
            <a:ext cx="1147762" cy="3794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43" name="object 4"/>
          <p:cNvSpPr>
            <a:spLocks noChangeArrowheads="1"/>
          </p:cNvSpPr>
          <p:nvPr/>
        </p:nvSpPr>
        <p:spPr bwMode="auto">
          <a:xfrm>
            <a:off x="2366963" y="2701925"/>
            <a:ext cx="4522787" cy="10096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8: Community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Detection</a:t>
            </a:r>
          </a:p>
        </p:txBody>
      </p:sp>
      <p:sp>
        <p:nvSpPr>
          <p:cNvPr id="35845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DE6BE2EF-4394-402E-A1A3-9009833847D7}" type="slidenum">
              <a:rPr lang="th-TH"/>
              <a:pPr marL="25400"/>
              <a:t>29</a:t>
            </a:fld>
            <a:endParaRPr lang="th-TH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8027988" cy="39449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A group interacting with each other more frequently than with those  outside the group</a:t>
            </a:r>
          </a:p>
          <a:p>
            <a:pPr marL="755650" lvl="1" indent="-285750">
              <a:spcBef>
                <a:spcPts val="425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1800">
                <a:latin typeface="Tahoma" pitchFamily="34" charset="0"/>
                <a:cs typeface="Tahoma" pitchFamily="34" charset="0"/>
              </a:rPr>
              <a:t>A.k.a., </a:t>
            </a:r>
            <a:r>
              <a:rPr lang="th-TH" sz="180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group</a:t>
            </a:r>
            <a:r>
              <a:rPr lang="th-TH" sz="1800">
                <a:latin typeface="Tahoma" pitchFamily="34" charset="0"/>
                <a:cs typeface="Tahoma" pitchFamily="34" charset="0"/>
              </a:rPr>
              <a:t>, </a:t>
            </a:r>
            <a:r>
              <a:rPr lang="th-TH" sz="180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cluster</a:t>
            </a:r>
            <a:r>
              <a:rPr lang="th-TH" sz="1800">
                <a:latin typeface="Tahoma" pitchFamily="34" charset="0"/>
                <a:cs typeface="Tahoma" pitchFamily="34" charset="0"/>
              </a:rPr>
              <a:t>, </a:t>
            </a:r>
            <a:r>
              <a:rPr lang="th-TH" sz="180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cohesive subgroup</a:t>
            </a:r>
            <a:r>
              <a:rPr lang="th-TH" sz="1800">
                <a:latin typeface="Tahoma" pitchFamily="34" charset="0"/>
                <a:cs typeface="Tahoma" pitchFamily="34" charset="0"/>
              </a:rPr>
              <a:t>, </a:t>
            </a:r>
            <a:r>
              <a:rPr lang="th-TH" sz="180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module </a:t>
            </a:r>
            <a:r>
              <a:rPr lang="th-TH" sz="1800">
                <a:latin typeface="Tahoma" pitchFamily="34" charset="0"/>
                <a:cs typeface="Tahoma" pitchFamily="34" charset="0"/>
              </a:rPr>
              <a:t>in different contexts</a:t>
            </a:r>
          </a:p>
          <a:p>
            <a:pPr marL="355600" indent="-342900">
              <a:spcBef>
                <a:spcPts val="488"/>
              </a:spcBef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0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Community detection</a:t>
            </a:r>
            <a:endParaRPr lang="th-TH" sz="2000">
              <a:latin typeface="Tahoma" pitchFamily="34" charset="0"/>
              <a:cs typeface="Tahoma" pitchFamily="34" charset="0"/>
            </a:endParaRPr>
          </a:p>
          <a:p>
            <a:pPr marL="755650" lvl="1" indent="-285750">
              <a:spcBef>
                <a:spcPts val="375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1600">
                <a:latin typeface="Tahoma" pitchFamily="34" charset="0"/>
                <a:cs typeface="Tahoma" pitchFamily="34" charset="0"/>
              </a:rPr>
              <a:t>Discovering groups in a network where individuals’ group memberships are not  explicitly given</a:t>
            </a:r>
          </a:p>
          <a:p>
            <a:pPr marL="755650" lvl="1" indent="-285750">
              <a:buFontTx/>
              <a:buChar char="–"/>
              <a:tabLst>
                <a:tab pos="354013" algn="l"/>
                <a:tab pos="355600" algn="l"/>
              </a:tabLst>
            </a:pP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755650" lvl="1" indent="-285750">
              <a:spcBef>
                <a:spcPts val="25"/>
              </a:spcBef>
              <a:buFontTx/>
              <a:buChar char="–"/>
              <a:tabLst>
                <a:tab pos="354013" algn="l"/>
                <a:tab pos="355600" algn="l"/>
              </a:tabLst>
            </a:pPr>
            <a:endParaRPr lang="th-TH" sz="13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Why do </a:t>
            </a:r>
            <a:r>
              <a:rPr lang="th-TH" sz="200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communities in social media </a:t>
            </a:r>
            <a:r>
              <a:rPr lang="th-TH" sz="2000">
                <a:latin typeface="Tahoma" pitchFamily="34" charset="0"/>
                <a:cs typeface="Tahoma" pitchFamily="34" charset="0"/>
              </a:rPr>
              <a:t>occur?</a:t>
            </a:r>
          </a:p>
          <a:p>
            <a:pPr marL="755650" lvl="1" indent="-285750">
              <a:spcBef>
                <a:spcPts val="375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1600">
                <a:latin typeface="Tahoma" pitchFamily="34" charset="0"/>
                <a:cs typeface="Tahoma" pitchFamily="34" charset="0"/>
              </a:rPr>
              <a:t>Human beings are social.</a:t>
            </a:r>
          </a:p>
          <a:p>
            <a:pPr marL="755650" lvl="1" indent="-285750">
              <a:spcBef>
                <a:spcPts val="375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1600">
                <a:latin typeface="Tahoma" pitchFamily="34" charset="0"/>
                <a:cs typeface="Tahoma" pitchFamily="34" charset="0"/>
              </a:rPr>
              <a:t>Easy-to-use social media allows people to extend their social life in  unprecedented ways.</a:t>
            </a:r>
          </a:p>
          <a:p>
            <a:pPr marL="755650" lvl="1" indent="-285750">
              <a:spcBef>
                <a:spcPts val="388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1600">
                <a:latin typeface="Tahoma" pitchFamily="34" charset="0"/>
                <a:cs typeface="Tahoma" pitchFamily="34" charset="0"/>
              </a:rPr>
              <a:t>Difficult to meet friends in the physical world, but much easier to find friend  online with similar interests.</a:t>
            </a:r>
          </a:p>
        </p:txBody>
      </p:sp>
      <p:sp>
        <p:nvSpPr>
          <p:cNvPr id="9218" name="object 3"/>
          <p:cNvSpPr>
            <a:spLocks noChangeArrowheads="1"/>
          </p:cNvSpPr>
          <p:nvPr/>
        </p:nvSpPr>
        <p:spPr bwMode="auto">
          <a:xfrm>
            <a:off x="258763" y="254000"/>
            <a:ext cx="3251200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Communit</a:t>
            </a:r>
            <a:r>
              <a:rPr dirty="0"/>
              <a:t>y</a:t>
            </a:r>
          </a:p>
        </p:txBody>
      </p:sp>
      <p:sp>
        <p:nvSpPr>
          <p:cNvPr id="5" name="object 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8: Community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Detection</a:t>
            </a:r>
          </a:p>
        </p:txBody>
      </p:sp>
      <p:sp>
        <p:nvSpPr>
          <p:cNvPr id="9221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65088"/>
            <a:fld id="{212A521F-C08E-483F-8E1E-C583CF44C7D7}" type="slidenum">
              <a:rPr lang="th-TH"/>
              <a:pPr marL="65088"/>
              <a:t>3</a:t>
            </a:fld>
            <a:endParaRPr lang="th-TH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7821613" cy="25828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Can facilitate other social computing tasks</a:t>
            </a:r>
          </a:p>
          <a:p>
            <a:pPr marL="355600" indent="-342900">
              <a:spcBef>
                <a:spcPts val="575"/>
              </a:spcBef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Be applied in many real world applications, e.g.,</a:t>
            </a:r>
          </a:p>
          <a:p>
            <a:pPr marL="755650" lvl="1" indent="-285750">
              <a:spcBef>
                <a:spcPts val="475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Explore causes of social phenomena, found by studying groups  rather than individuals</a:t>
            </a:r>
          </a:p>
          <a:p>
            <a:pPr marL="755650" lvl="1" indent="-285750">
              <a:spcBef>
                <a:spcPts val="475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Render efficient recommendation systems</a:t>
            </a:r>
          </a:p>
          <a:p>
            <a:pPr marL="755650" lvl="1" indent="-285750">
              <a:spcBef>
                <a:spcPts val="475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Compress a huge network</a:t>
            </a:r>
          </a:p>
          <a:p>
            <a:pPr marL="355600" indent="-342900">
              <a:spcBef>
                <a:spcPts val="475"/>
              </a:spcBef>
              <a:tabLst>
                <a:tab pos="354013" algn="l"/>
                <a:tab pos="355600" algn="l"/>
              </a:tabLst>
            </a:pPr>
            <a:r>
              <a:rPr lang="th-TH" sz="2000">
                <a:cs typeface="Arial" charset="0"/>
              </a:rPr>
              <a:t>–	</a:t>
            </a:r>
            <a:r>
              <a:rPr lang="th-TH" sz="2000">
                <a:latin typeface="Tahoma" pitchFamily="34" charset="0"/>
                <a:cs typeface="Tahoma" pitchFamily="34" charset="0"/>
              </a:rPr>
              <a:t>…</a:t>
            </a:r>
          </a:p>
        </p:txBody>
      </p:sp>
      <p:sp>
        <p:nvSpPr>
          <p:cNvPr id="10242" name="object 3"/>
          <p:cNvSpPr>
            <a:spLocks noChangeArrowheads="1"/>
          </p:cNvSpPr>
          <p:nvPr/>
        </p:nvSpPr>
        <p:spPr bwMode="auto">
          <a:xfrm>
            <a:off x="258763" y="254000"/>
            <a:ext cx="7026275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Why </a:t>
            </a:r>
            <a:r>
              <a:rPr spc="-5" dirty="0"/>
              <a:t>Community</a:t>
            </a:r>
            <a:r>
              <a:rPr spc="-95" dirty="0"/>
              <a:t> </a:t>
            </a:r>
            <a:r>
              <a:rPr spc="-5" dirty="0"/>
              <a:t>Detection?</a:t>
            </a:r>
          </a:p>
        </p:txBody>
      </p:sp>
      <p:sp>
        <p:nvSpPr>
          <p:cNvPr id="5" name="object 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8: Community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Detection</a:t>
            </a:r>
          </a:p>
        </p:txBody>
      </p:sp>
      <p:sp>
        <p:nvSpPr>
          <p:cNvPr id="10245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65088"/>
            <a:fld id="{B1FC4ED1-4780-4281-91FE-8C7D78131FD1}" type="slidenum">
              <a:rPr lang="th-TH"/>
              <a:pPr marL="65088"/>
              <a:t>4</a:t>
            </a:fld>
            <a:endParaRPr lang="th-TH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6259513" cy="1320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000" spc="-70" dirty="0">
                <a:latin typeface="Tahoma"/>
                <a:cs typeface="Tahoma"/>
              </a:rPr>
              <a:t>Two </a:t>
            </a:r>
            <a:r>
              <a:rPr sz="2000" spc="-10" dirty="0">
                <a:latin typeface="Tahoma"/>
                <a:cs typeface="Tahoma"/>
              </a:rPr>
              <a:t>types </a:t>
            </a:r>
            <a:r>
              <a:rPr sz="2000" spc="-5" dirty="0">
                <a:latin typeface="Tahoma"/>
                <a:cs typeface="Tahoma"/>
              </a:rPr>
              <a:t>of groups in social</a:t>
            </a:r>
            <a:r>
              <a:rPr sz="2000" spc="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media</a:t>
            </a:r>
            <a:endParaRPr sz="20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1795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1800" spc="-5" dirty="0">
                <a:solidFill>
                  <a:srgbClr val="C00000"/>
                </a:solidFill>
                <a:latin typeface="Tahoma"/>
                <a:cs typeface="Tahoma"/>
              </a:rPr>
              <a:t>Explicit groups: </a:t>
            </a:r>
            <a:r>
              <a:rPr sz="1800" spc="-5" dirty="0">
                <a:latin typeface="Tahoma"/>
                <a:cs typeface="Tahoma"/>
              </a:rPr>
              <a:t>formed by user</a:t>
            </a:r>
            <a:r>
              <a:rPr sz="1800" spc="3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subscriptions</a:t>
            </a:r>
            <a:endParaRPr sz="1800">
              <a:latin typeface="Tahoma"/>
              <a:cs typeface="Tahoma"/>
            </a:endParaRPr>
          </a:p>
          <a:p>
            <a:pPr lvl="1" fontAlgn="auto">
              <a:spcBef>
                <a:spcPts val="15"/>
              </a:spcBef>
              <a:spcAft>
                <a:spcPts val="0"/>
              </a:spcAft>
              <a:buClr>
                <a:srgbClr val="C00000"/>
              </a:buClr>
              <a:buFont typeface="Arial"/>
              <a:buChar char="–"/>
              <a:defRPr/>
            </a:pPr>
            <a:endParaRPr sz="1550">
              <a:latin typeface="Times New Roman"/>
              <a:cs typeface="Times New Roman"/>
            </a:endParaRPr>
          </a:p>
          <a:p>
            <a:pPr marL="755650" lvl="1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1800" spc="-5" dirty="0">
                <a:solidFill>
                  <a:srgbClr val="C00000"/>
                </a:solidFill>
                <a:latin typeface="Tahoma"/>
                <a:cs typeface="Tahoma"/>
              </a:rPr>
              <a:t>Implicit groups: </a:t>
            </a:r>
            <a:r>
              <a:rPr sz="1800" spc="-5" dirty="0">
                <a:latin typeface="Tahoma"/>
                <a:cs typeface="Tahoma"/>
              </a:rPr>
              <a:t>implicitly formed by social</a:t>
            </a:r>
            <a:r>
              <a:rPr sz="1800" spc="95" dirty="0"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ahoma"/>
                <a:cs typeface="Tahoma"/>
              </a:rPr>
              <a:t>interactions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266" name="object 3"/>
          <p:cNvSpPr>
            <a:spLocks noChangeArrowheads="1"/>
          </p:cNvSpPr>
          <p:nvPr/>
        </p:nvSpPr>
        <p:spPr bwMode="auto">
          <a:xfrm>
            <a:off x="258763" y="254000"/>
            <a:ext cx="7207250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Communities </a:t>
            </a:r>
            <a:r>
              <a:rPr dirty="0"/>
              <a:t>in </a:t>
            </a:r>
            <a:r>
              <a:rPr spc="-5" dirty="0"/>
              <a:t>Social</a:t>
            </a:r>
            <a:r>
              <a:rPr spc="-65" dirty="0"/>
              <a:t> </a:t>
            </a:r>
            <a:r>
              <a:rPr spc="-5" dirty="0"/>
              <a:t>Media</a:t>
            </a:r>
          </a:p>
        </p:txBody>
      </p:sp>
      <p:sp>
        <p:nvSpPr>
          <p:cNvPr id="5" name="object 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8: Community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Detection</a:t>
            </a:r>
          </a:p>
        </p:txBody>
      </p:sp>
      <p:sp>
        <p:nvSpPr>
          <p:cNvPr id="11269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65088"/>
            <a:fld id="{2982EA7E-E3E0-49AC-9BF8-CBF779AE637A}" type="slidenum">
              <a:rPr lang="th-TH"/>
              <a:pPr marL="65088"/>
              <a:t>5</a:t>
            </a:fld>
            <a:endParaRPr lang="th-TH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object 2"/>
          <p:cNvSpPr>
            <a:spLocks noChangeArrowheads="1"/>
          </p:cNvSpPr>
          <p:nvPr/>
        </p:nvSpPr>
        <p:spPr bwMode="auto">
          <a:xfrm>
            <a:off x="290513" y="330200"/>
            <a:ext cx="8094662" cy="6746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tIns="61467"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/>
              <a:t>Subjectivity of </a:t>
            </a:r>
            <a:r>
              <a:rPr sz="3200" spc="-10" dirty="0"/>
              <a:t>Community</a:t>
            </a:r>
            <a:r>
              <a:rPr sz="3200" spc="-5" dirty="0"/>
              <a:t> Definition</a:t>
            </a:r>
            <a:endParaRPr sz="3200"/>
          </a:p>
        </p:txBody>
      </p:sp>
      <p:sp>
        <p:nvSpPr>
          <p:cNvPr id="12291" name="object 4"/>
          <p:cNvSpPr>
            <a:spLocks noChangeArrowheads="1"/>
          </p:cNvSpPr>
          <p:nvPr/>
        </p:nvSpPr>
        <p:spPr bwMode="auto">
          <a:xfrm>
            <a:off x="2436813" y="2138363"/>
            <a:ext cx="3925887" cy="40386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92" name="object 5"/>
          <p:cNvSpPr>
            <a:spLocks/>
          </p:cNvSpPr>
          <p:nvPr/>
        </p:nvSpPr>
        <p:spPr bwMode="auto">
          <a:xfrm>
            <a:off x="2127250" y="2039938"/>
            <a:ext cx="2743200" cy="2286000"/>
          </a:xfrm>
          <a:custGeom>
            <a:avLst/>
            <a:gdLst/>
            <a:ahLst/>
            <a:cxnLst>
              <a:cxn ang="0">
                <a:pos x="3938" y="1055731"/>
              </a:cxn>
              <a:cxn ang="0">
                <a:pos x="24168" y="928256"/>
              </a:cxn>
              <a:cxn ang="0">
                <a:pos x="60735" y="805603"/>
              </a:cxn>
              <a:cxn ang="0">
                <a:pos x="112679" y="688572"/>
              </a:cxn>
              <a:cxn ang="0">
                <a:pos x="179041" y="577962"/>
              </a:cxn>
              <a:cxn ang="0">
                <a:pos x="258861" y="474573"/>
              </a:cxn>
              <a:cxn ang="0">
                <a:pos x="351182" y="379203"/>
              </a:cxn>
              <a:cxn ang="0">
                <a:pos x="455044" y="292651"/>
              </a:cxn>
              <a:cxn ang="0">
                <a:pos x="569489" y="215717"/>
              </a:cxn>
              <a:cxn ang="0">
                <a:pos x="693556" y="149200"/>
              </a:cxn>
              <a:cxn ang="0">
                <a:pos x="826288" y="93899"/>
              </a:cxn>
              <a:cxn ang="0">
                <a:pos x="966724" y="50612"/>
              </a:cxn>
              <a:cxn ang="0">
                <a:pos x="1113907" y="20140"/>
              </a:cxn>
              <a:cxn ang="0">
                <a:pos x="1266878" y="3281"/>
              </a:cxn>
              <a:cxn ang="0">
                <a:pos x="1424211" y="825"/>
              </a:cxn>
              <a:cxn ang="0">
                <a:pos x="1578897" y="12968"/>
              </a:cxn>
              <a:cxn ang="0">
                <a:pos x="1728116" y="38992"/>
              </a:cxn>
              <a:cxn ang="0">
                <a:pos x="1870908" y="78095"/>
              </a:cxn>
              <a:cxn ang="0">
                <a:pos x="2006314" y="129480"/>
              </a:cxn>
              <a:cxn ang="0">
                <a:pos x="2133376" y="192348"/>
              </a:cxn>
              <a:cxn ang="0">
                <a:pos x="2251135" y="265898"/>
              </a:cxn>
              <a:cxn ang="0">
                <a:pos x="2358631" y="349333"/>
              </a:cxn>
              <a:cxn ang="0">
                <a:pos x="2454906" y="441852"/>
              </a:cxn>
              <a:cxn ang="0">
                <a:pos x="2539000" y="542657"/>
              </a:cxn>
              <a:cxn ang="0">
                <a:pos x="2609954" y="650949"/>
              </a:cxn>
              <a:cxn ang="0">
                <a:pos x="2666811" y="765928"/>
              </a:cxn>
              <a:cxn ang="0">
                <a:pos x="2708610" y="886796"/>
              </a:cxn>
              <a:cxn ang="0">
                <a:pos x="2734392" y="1012753"/>
              </a:cxn>
              <a:cxn ang="0">
                <a:pos x="2743200" y="1143000"/>
              </a:cxn>
              <a:cxn ang="0">
                <a:pos x="2734392" y="1273246"/>
              </a:cxn>
              <a:cxn ang="0">
                <a:pos x="2708610" y="1399203"/>
              </a:cxn>
              <a:cxn ang="0">
                <a:pos x="2666811" y="1520071"/>
              </a:cxn>
              <a:cxn ang="0">
                <a:pos x="2609954" y="1635050"/>
              </a:cxn>
              <a:cxn ang="0">
                <a:pos x="2539000" y="1743342"/>
              </a:cxn>
              <a:cxn ang="0">
                <a:pos x="2454906" y="1844147"/>
              </a:cxn>
              <a:cxn ang="0">
                <a:pos x="2358631" y="1936666"/>
              </a:cxn>
              <a:cxn ang="0">
                <a:pos x="2251135" y="2020101"/>
              </a:cxn>
              <a:cxn ang="0">
                <a:pos x="2133376" y="2093651"/>
              </a:cxn>
              <a:cxn ang="0">
                <a:pos x="2006314" y="2156519"/>
              </a:cxn>
              <a:cxn ang="0">
                <a:pos x="1870908" y="2207904"/>
              </a:cxn>
              <a:cxn ang="0">
                <a:pos x="1728116" y="2247007"/>
              </a:cxn>
              <a:cxn ang="0">
                <a:pos x="1578897" y="2273031"/>
              </a:cxn>
              <a:cxn ang="0">
                <a:pos x="1424211" y="2285174"/>
              </a:cxn>
              <a:cxn ang="0">
                <a:pos x="1266878" y="2282718"/>
              </a:cxn>
              <a:cxn ang="0">
                <a:pos x="1113907" y="2265859"/>
              </a:cxn>
              <a:cxn ang="0">
                <a:pos x="966724" y="2235387"/>
              </a:cxn>
              <a:cxn ang="0">
                <a:pos x="826288" y="2192100"/>
              </a:cxn>
              <a:cxn ang="0">
                <a:pos x="693556" y="2136799"/>
              </a:cxn>
              <a:cxn ang="0">
                <a:pos x="569489" y="2070282"/>
              </a:cxn>
              <a:cxn ang="0">
                <a:pos x="455044" y="1993348"/>
              </a:cxn>
              <a:cxn ang="0">
                <a:pos x="351182" y="1906796"/>
              </a:cxn>
              <a:cxn ang="0">
                <a:pos x="258861" y="1811426"/>
              </a:cxn>
              <a:cxn ang="0">
                <a:pos x="179041" y="1708037"/>
              </a:cxn>
              <a:cxn ang="0">
                <a:pos x="112679" y="1597427"/>
              </a:cxn>
              <a:cxn ang="0">
                <a:pos x="60735" y="1480396"/>
              </a:cxn>
              <a:cxn ang="0">
                <a:pos x="24168" y="1357743"/>
              </a:cxn>
              <a:cxn ang="0">
                <a:pos x="3938" y="1230268"/>
              </a:cxn>
            </a:cxnLst>
            <a:rect l="0" t="0" r="r" b="b"/>
            <a:pathLst>
              <a:path w="2743200" h="2286000">
                <a:moveTo>
                  <a:pt x="0" y="1143000"/>
                </a:moveTo>
                <a:lnTo>
                  <a:pt x="990" y="1099157"/>
                </a:lnTo>
                <a:lnTo>
                  <a:pt x="3938" y="1055731"/>
                </a:lnTo>
                <a:lnTo>
                  <a:pt x="8807" y="1012753"/>
                </a:lnTo>
                <a:lnTo>
                  <a:pt x="15562" y="970251"/>
                </a:lnTo>
                <a:lnTo>
                  <a:pt x="24168" y="928256"/>
                </a:lnTo>
                <a:lnTo>
                  <a:pt x="34589" y="886796"/>
                </a:lnTo>
                <a:lnTo>
                  <a:pt x="46790" y="845902"/>
                </a:lnTo>
                <a:lnTo>
                  <a:pt x="60735" y="805603"/>
                </a:lnTo>
                <a:lnTo>
                  <a:pt x="76388" y="765928"/>
                </a:lnTo>
                <a:lnTo>
                  <a:pt x="93715" y="726908"/>
                </a:lnTo>
                <a:lnTo>
                  <a:pt x="112679" y="688572"/>
                </a:lnTo>
                <a:lnTo>
                  <a:pt x="133245" y="650949"/>
                </a:lnTo>
                <a:lnTo>
                  <a:pt x="155377" y="614069"/>
                </a:lnTo>
                <a:lnTo>
                  <a:pt x="179041" y="577962"/>
                </a:lnTo>
                <a:lnTo>
                  <a:pt x="204199" y="542657"/>
                </a:lnTo>
                <a:lnTo>
                  <a:pt x="230818" y="508184"/>
                </a:lnTo>
                <a:lnTo>
                  <a:pt x="258861" y="474573"/>
                </a:lnTo>
                <a:lnTo>
                  <a:pt x="288293" y="441852"/>
                </a:lnTo>
                <a:lnTo>
                  <a:pt x="319079" y="410052"/>
                </a:lnTo>
                <a:lnTo>
                  <a:pt x="351182" y="379203"/>
                </a:lnTo>
                <a:lnTo>
                  <a:pt x="384568" y="349333"/>
                </a:lnTo>
                <a:lnTo>
                  <a:pt x="419201" y="320473"/>
                </a:lnTo>
                <a:lnTo>
                  <a:pt x="455044" y="292651"/>
                </a:lnTo>
                <a:lnTo>
                  <a:pt x="492064" y="265898"/>
                </a:lnTo>
                <a:lnTo>
                  <a:pt x="530224" y="240244"/>
                </a:lnTo>
                <a:lnTo>
                  <a:pt x="569489" y="215717"/>
                </a:lnTo>
                <a:lnTo>
                  <a:pt x="609823" y="192348"/>
                </a:lnTo>
                <a:lnTo>
                  <a:pt x="651190" y="170166"/>
                </a:lnTo>
                <a:lnTo>
                  <a:pt x="693556" y="149200"/>
                </a:lnTo>
                <a:lnTo>
                  <a:pt x="736885" y="129480"/>
                </a:lnTo>
                <a:lnTo>
                  <a:pt x="781140" y="111037"/>
                </a:lnTo>
                <a:lnTo>
                  <a:pt x="826288" y="93899"/>
                </a:lnTo>
                <a:lnTo>
                  <a:pt x="872291" y="78095"/>
                </a:lnTo>
                <a:lnTo>
                  <a:pt x="919115" y="63657"/>
                </a:lnTo>
                <a:lnTo>
                  <a:pt x="966724" y="50612"/>
                </a:lnTo>
                <a:lnTo>
                  <a:pt x="1015083" y="38992"/>
                </a:lnTo>
                <a:lnTo>
                  <a:pt x="1064156" y="28824"/>
                </a:lnTo>
                <a:lnTo>
                  <a:pt x="1113907" y="20140"/>
                </a:lnTo>
                <a:lnTo>
                  <a:pt x="1164302" y="12968"/>
                </a:lnTo>
                <a:lnTo>
                  <a:pt x="1215304" y="7339"/>
                </a:lnTo>
                <a:lnTo>
                  <a:pt x="1266878" y="3281"/>
                </a:lnTo>
                <a:lnTo>
                  <a:pt x="1318988" y="825"/>
                </a:lnTo>
                <a:lnTo>
                  <a:pt x="1371600" y="0"/>
                </a:lnTo>
                <a:lnTo>
                  <a:pt x="1424211" y="825"/>
                </a:lnTo>
                <a:lnTo>
                  <a:pt x="1476321" y="3281"/>
                </a:lnTo>
                <a:lnTo>
                  <a:pt x="1527895" y="7339"/>
                </a:lnTo>
                <a:lnTo>
                  <a:pt x="1578897" y="12968"/>
                </a:lnTo>
                <a:lnTo>
                  <a:pt x="1629292" y="20140"/>
                </a:lnTo>
                <a:lnTo>
                  <a:pt x="1679043" y="28824"/>
                </a:lnTo>
                <a:lnTo>
                  <a:pt x="1728116" y="38992"/>
                </a:lnTo>
                <a:lnTo>
                  <a:pt x="1776475" y="50612"/>
                </a:lnTo>
                <a:lnTo>
                  <a:pt x="1824084" y="63657"/>
                </a:lnTo>
                <a:lnTo>
                  <a:pt x="1870908" y="78095"/>
                </a:lnTo>
                <a:lnTo>
                  <a:pt x="1916911" y="93899"/>
                </a:lnTo>
                <a:lnTo>
                  <a:pt x="1962059" y="111037"/>
                </a:lnTo>
                <a:lnTo>
                  <a:pt x="2006314" y="129480"/>
                </a:lnTo>
                <a:lnTo>
                  <a:pt x="2049643" y="149200"/>
                </a:lnTo>
                <a:lnTo>
                  <a:pt x="2092009" y="170166"/>
                </a:lnTo>
                <a:lnTo>
                  <a:pt x="2133376" y="192348"/>
                </a:lnTo>
                <a:lnTo>
                  <a:pt x="2173710" y="215717"/>
                </a:lnTo>
                <a:lnTo>
                  <a:pt x="2212975" y="240244"/>
                </a:lnTo>
                <a:lnTo>
                  <a:pt x="2251135" y="265898"/>
                </a:lnTo>
                <a:lnTo>
                  <a:pt x="2288155" y="292651"/>
                </a:lnTo>
                <a:lnTo>
                  <a:pt x="2323998" y="320473"/>
                </a:lnTo>
                <a:lnTo>
                  <a:pt x="2358631" y="349333"/>
                </a:lnTo>
                <a:lnTo>
                  <a:pt x="2392017" y="379203"/>
                </a:lnTo>
                <a:lnTo>
                  <a:pt x="2424120" y="410052"/>
                </a:lnTo>
                <a:lnTo>
                  <a:pt x="2454906" y="441852"/>
                </a:lnTo>
                <a:lnTo>
                  <a:pt x="2484338" y="474573"/>
                </a:lnTo>
                <a:lnTo>
                  <a:pt x="2512381" y="508184"/>
                </a:lnTo>
                <a:lnTo>
                  <a:pt x="2539000" y="542657"/>
                </a:lnTo>
                <a:lnTo>
                  <a:pt x="2564158" y="577962"/>
                </a:lnTo>
                <a:lnTo>
                  <a:pt x="2587822" y="614069"/>
                </a:lnTo>
                <a:lnTo>
                  <a:pt x="2609954" y="650949"/>
                </a:lnTo>
                <a:lnTo>
                  <a:pt x="2630520" y="688572"/>
                </a:lnTo>
                <a:lnTo>
                  <a:pt x="2649484" y="726908"/>
                </a:lnTo>
                <a:lnTo>
                  <a:pt x="2666811" y="765928"/>
                </a:lnTo>
                <a:lnTo>
                  <a:pt x="2682464" y="805603"/>
                </a:lnTo>
                <a:lnTo>
                  <a:pt x="2696409" y="845902"/>
                </a:lnTo>
                <a:lnTo>
                  <a:pt x="2708610" y="886796"/>
                </a:lnTo>
                <a:lnTo>
                  <a:pt x="2719031" y="928256"/>
                </a:lnTo>
                <a:lnTo>
                  <a:pt x="2727637" y="970251"/>
                </a:lnTo>
                <a:lnTo>
                  <a:pt x="2734392" y="1012753"/>
                </a:lnTo>
                <a:lnTo>
                  <a:pt x="2739261" y="1055731"/>
                </a:lnTo>
                <a:lnTo>
                  <a:pt x="2742209" y="1099157"/>
                </a:lnTo>
                <a:lnTo>
                  <a:pt x="2743200" y="1143000"/>
                </a:lnTo>
                <a:lnTo>
                  <a:pt x="2742209" y="1186842"/>
                </a:lnTo>
                <a:lnTo>
                  <a:pt x="2739261" y="1230268"/>
                </a:lnTo>
                <a:lnTo>
                  <a:pt x="2734392" y="1273246"/>
                </a:lnTo>
                <a:lnTo>
                  <a:pt x="2727637" y="1315748"/>
                </a:lnTo>
                <a:lnTo>
                  <a:pt x="2719031" y="1357743"/>
                </a:lnTo>
                <a:lnTo>
                  <a:pt x="2708610" y="1399203"/>
                </a:lnTo>
                <a:lnTo>
                  <a:pt x="2696409" y="1440097"/>
                </a:lnTo>
                <a:lnTo>
                  <a:pt x="2682464" y="1480396"/>
                </a:lnTo>
                <a:lnTo>
                  <a:pt x="2666811" y="1520071"/>
                </a:lnTo>
                <a:lnTo>
                  <a:pt x="2649484" y="1559091"/>
                </a:lnTo>
                <a:lnTo>
                  <a:pt x="2630520" y="1597427"/>
                </a:lnTo>
                <a:lnTo>
                  <a:pt x="2609954" y="1635050"/>
                </a:lnTo>
                <a:lnTo>
                  <a:pt x="2587822" y="1671930"/>
                </a:lnTo>
                <a:lnTo>
                  <a:pt x="2564158" y="1708037"/>
                </a:lnTo>
                <a:lnTo>
                  <a:pt x="2539000" y="1743342"/>
                </a:lnTo>
                <a:lnTo>
                  <a:pt x="2512381" y="1777815"/>
                </a:lnTo>
                <a:lnTo>
                  <a:pt x="2484338" y="1811426"/>
                </a:lnTo>
                <a:lnTo>
                  <a:pt x="2454906" y="1844147"/>
                </a:lnTo>
                <a:lnTo>
                  <a:pt x="2424120" y="1875947"/>
                </a:lnTo>
                <a:lnTo>
                  <a:pt x="2392017" y="1906796"/>
                </a:lnTo>
                <a:lnTo>
                  <a:pt x="2358631" y="1936666"/>
                </a:lnTo>
                <a:lnTo>
                  <a:pt x="2323998" y="1965526"/>
                </a:lnTo>
                <a:lnTo>
                  <a:pt x="2288155" y="1993348"/>
                </a:lnTo>
                <a:lnTo>
                  <a:pt x="2251135" y="2020101"/>
                </a:lnTo>
                <a:lnTo>
                  <a:pt x="2212975" y="2045755"/>
                </a:lnTo>
                <a:lnTo>
                  <a:pt x="2173710" y="2070282"/>
                </a:lnTo>
                <a:lnTo>
                  <a:pt x="2133376" y="2093651"/>
                </a:lnTo>
                <a:lnTo>
                  <a:pt x="2092009" y="2115833"/>
                </a:lnTo>
                <a:lnTo>
                  <a:pt x="2049643" y="2136799"/>
                </a:lnTo>
                <a:lnTo>
                  <a:pt x="2006314" y="2156519"/>
                </a:lnTo>
                <a:lnTo>
                  <a:pt x="1962059" y="2174962"/>
                </a:lnTo>
                <a:lnTo>
                  <a:pt x="1916911" y="2192100"/>
                </a:lnTo>
                <a:lnTo>
                  <a:pt x="1870908" y="2207904"/>
                </a:lnTo>
                <a:lnTo>
                  <a:pt x="1824084" y="2222342"/>
                </a:lnTo>
                <a:lnTo>
                  <a:pt x="1776475" y="2235387"/>
                </a:lnTo>
                <a:lnTo>
                  <a:pt x="1728116" y="2247007"/>
                </a:lnTo>
                <a:lnTo>
                  <a:pt x="1679043" y="2257175"/>
                </a:lnTo>
                <a:lnTo>
                  <a:pt x="1629292" y="2265859"/>
                </a:lnTo>
                <a:lnTo>
                  <a:pt x="1578897" y="2273031"/>
                </a:lnTo>
                <a:lnTo>
                  <a:pt x="1527895" y="2278660"/>
                </a:lnTo>
                <a:lnTo>
                  <a:pt x="1476321" y="2282718"/>
                </a:lnTo>
                <a:lnTo>
                  <a:pt x="1424211" y="2285174"/>
                </a:lnTo>
                <a:lnTo>
                  <a:pt x="1371600" y="2286000"/>
                </a:lnTo>
                <a:lnTo>
                  <a:pt x="1318988" y="2285174"/>
                </a:lnTo>
                <a:lnTo>
                  <a:pt x="1266878" y="2282718"/>
                </a:lnTo>
                <a:lnTo>
                  <a:pt x="1215304" y="2278660"/>
                </a:lnTo>
                <a:lnTo>
                  <a:pt x="1164302" y="2273031"/>
                </a:lnTo>
                <a:lnTo>
                  <a:pt x="1113907" y="2265859"/>
                </a:lnTo>
                <a:lnTo>
                  <a:pt x="1064156" y="2257175"/>
                </a:lnTo>
                <a:lnTo>
                  <a:pt x="1015083" y="2247007"/>
                </a:lnTo>
                <a:lnTo>
                  <a:pt x="966724" y="2235387"/>
                </a:lnTo>
                <a:lnTo>
                  <a:pt x="919115" y="2222342"/>
                </a:lnTo>
                <a:lnTo>
                  <a:pt x="872291" y="2207904"/>
                </a:lnTo>
                <a:lnTo>
                  <a:pt x="826288" y="2192100"/>
                </a:lnTo>
                <a:lnTo>
                  <a:pt x="781140" y="2174962"/>
                </a:lnTo>
                <a:lnTo>
                  <a:pt x="736885" y="2156519"/>
                </a:lnTo>
                <a:lnTo>
                  <a:pt x="693556" y="2136799"/>
                </a:lnTo>
                <a:lnTo>
                  <a:pt x="651190" y="2115833"/>
                </a:lnTo>
                <a:lnTo>
                  <a:pt x="609823" y="2093651"/>
                </a:lnTo>
                <a:lnTo>
                  <a:pt x="569489" y="2070282"/>
                </a:lnTo>
                <a:lnTo>
                  <a:pt x="530224" y="2045755"/>
                </a:lnTo>
                <a:lnTo>
                  <a:pt x="492064" y="2020101"/>
                </a:lnTo>
                <a:lnTo>
                  <a:pt x="455044" y="1993348"/>
                </a:lnTo>
                <a:lnTo>
                  <a:pt x="419201" y="1965526"/>
                </a:lnTo>
                <a:lnTo>
                  <a:pt x="384568" y="1936666"/>
                </a:lnTo>
                <a:lnTo>
                  <a:pt x="351182" y="1906796"/>
                </a:lnTo>
                <a:lnTo>
                  <a:pt x="319079" y="1875947"/>
                </a:lnTo>
                <a:lnTo>
                  <a:pt x="288293" y="1844147"/>
                </a:lnTo>
                <a:lnTo>
                  <a:pt x="258861" y="1811426"/>
                </a:lnTo>
                <a:lnTo>
                  <a:pt x="230818" y="1777815"/>
                </a:lnTo>
                <a:lnTo>
                  <a:pt x="204199" y="1743342"/>
                </a:lnTo>
                <a:lnTo>
                  <a:pt x="179041" y="1708037"/>
                </a:lnTo>
                <a:lnTo>
                  <a:pt x="155377" y="1671930"/>
                </a:lnTo>
                <a:lnTo>
                  <a:pt x="133245" y="1635050"/>
                </a:lnTo>
                <a:lnTo>
                  <a:pt x="112679" y="1597427"/>
                </a:lnTo>
                <a:lnTo>
                  <a:pt x="93715" y="1559091"/>
                </a:lnTo>
                <a:lnTo>
                  <a:pt x="76388" y="1520071"/>
                </a:lnTo>
                <a:lnTo>
                  <a:pt x="60735" y="1480396"/>
                </a:lnTo>
                <a:lnTo>
                  <a:pt x="46790" y="1440097"/>
                </a:lnTo>
                <a:lnTo>
                  <a:pt x="34589" y="1399203"/>
                </a:lnTo>
                <a:lnTo>
                  <a:pt x="24168" y="1357743"/>
                </a:lnTo>
                <a:lnTo>
                  <a:pt x="15562" y="1315748"/>
                </a:lnTo>
                <a:lnTo>
                  <a:pt x="8807" y="1273246"/>
                </a:lnTo>
                <a:lnTo>
                  <a:pt x="3938" y="1230268"/>
                </a:lnTo>
                <a:lnTo>
                  <a:pt x="990" y="1186842"/>
                </a:lnTo>
                <a:lnTo>
                  <a:pt x="0" y="114300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3" name="object 6"/>
          <p:cNvSpPr>
            <a:spLocks noChangeArrowheads="1"/>
          </p:cNvSpPr>
          <p:nvPr/>
        </p:nvSpPr>
        <p:spPr bwMode="auto">
          <a:xfrm>
            <a:off x="4362450" y="1104900"/>
            <a:ext cx="3759200" cy="19478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8725" y="1385888"/>
            <a:ext cx="2144713" cy="635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87363" indent="-474663"/>
            <a:r>
              <a:rPr lang="th-TH" sz="2000">
                <a:solidFill>
                  <a:srgbClr val="FFFFFF"/>
                </a:solidFill>
                <a:latin typeface="Calibri" pitchFamily="34" charset="0"/>
                <a:cs typeface="Cordia New" pitchFamily="34" charset="-34"/>
              </a:rPr>
              <a:t>Each component is a  community</a:t>
            </a:r>
            <a:endParaRPr lang="th-TH" sz="20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95" name="object 8"/>
          <p:cNvSpPr>
            <a:spLocks/>
          </p:cNvSpPr>
          <p:nvPr/>
        </p:nvSpPr>
        <p:spPr bwMode="auto">
          <a:xfrm>
            <a:off x="3117850" y="2878138"/>
            <a:ext cx="1219200" cy="990600"/>
          </a:xfrm>
          <a:custGeom>
            <a:avLst/>
            <a:gdLst/>
            <a:ahLst/>
            <a:cxnLst>
              <a:cxn ang="0">
                <a:pos x="2237" y="452563"/>
              </a:cxn>
              <a:cxn ang="0">
                <a:pos x="19589" y="370268"/>
              </a:cxn>
              <a:cxn ang="0">
                <a:pos x="52889" y="293200"/>
              </a:cxn>
              <a:cxn ang="0">
                <a:pos x="100674" y="222549"/>
              </a:cxn>
              <a:cxn ang="0">
                <a:pos x="161481" y="159503"/>
              </a:cxn>
              <a:cxn ang="0">
                <a:pos x="233845" y="105254"/>
              </a:cxn>
              <a:cxn ang="0">
                <a:pos x="316303" y="60989"/>
              </a:cxn>
              <a:cxn ang="0">
                <a:pos x="407390" y="27899"/>
              </a:cxn>
              <a:cxn ang="0">
                <a:pos x="505644" y="7173"/>
              </a:cxn>
              <a:cxn ang="0">
                <a:pos x="609600" y="0"/>
              </a:cxn>
              <a:cxn ang="0">
                <a:pos x="713555" y="7173"/>
              </a:cxn>
              <a:cxn ang="0">
                <a:pos x="811809" y="27899"/>
              </a:cxn>
              <a:cxn ang="0">
                <a:pos x="902896" y="60989"/>
              </a:cxn>
              <a:cxn ang="0">
                <a:pos x="985354" y="105254"/>
              </a:cxn>
              <a:cxn ang="0">
                <a:pos x="1057718" y="159503"/>
              </a:cxn>
              <a:cxn ang="0">
                <a:pos x="1118525" y="222549"/>
              </a:cxn>
              <a:cxn ang="0">
                <a:pos x="1166310" y="293200"/>
              </a:cxn>
              <a:cxn ang="0">
                <a:pos x="1199610" y="370268"/>
              </a:cxn>
              <a:cxn ang="0">
                <a:pos x="1216962" y="452563"/>
              </a:cxn>
              <a:cxn ang="0">
                <a:pos x="1216962" y="538036"/>
              </a:cxn>
              <a:cxn ang="0">
                <a:pos x="1199610" y="620331"/>
              </a:cxn>
              <a:cxn ang="0">
                <a:pos x="1166310" y="697399"/>
              </a:cxn>
              <a:cxn ang="0">
                <a:pos x="1118525" y="768050"/>
              </a:cxn>
              <a:cxn ang="0">
                <a:pos x="1057718" y="831096"/>
              </a:cxn>
              <a:cxn ang="0">
                <a:pos x="985354" y="885345"/>
              </a:cxn>
              <a:cxn ang="0">
                <a:pos x="902896" y="929610"/>
              </a:cxn>
              <a:cxn ang="0">
                <a:pos x="811809" y="962700"/>
              </a:cxn>
              <a:cxn ang="0">
                <a:pos x="713555" y="983426"/>
              </a:cxn>
              <a:cxn ang="0">
                <a:pos x="609600" y="990600"/>
              </a:cxn>
              <a:cxn ang="0">
                <a:pos x="505644" y="983426"/>
              </a:cxn>
              <a:cxn ang="0">
                <a:pos x="407390" y="962700"/>
              </a:cxn>
              <a:cxn ang="0">
                <a:pos x="316303" y="929610"/>
              </a:cxn>
              <a:cxn ang="0">
                <a:pos x="233845" y="885345"/>
              </a:cxn>
              <a:cxn ang="0">
                <a:pos x="161481" y="831096"/>
              </a:cxn>
              <a:cxn ang="0">
                <a:pos x="100674" y="768050"/>
              </a:cxn>
              <a:cxn ang="0">
                <a:pos x="52889" y="697399"/>
              </a:cxn>
              <a:cxn ang="0">
                <a:pos x="19589" y="620331"/>
              </a:cxn>
              <a:cxn ang="0">
                <a:pos x="2237" y="538036"/>
              </a:cxn>
            </a:cxnLst>
            <a:rect l="0" t="0" r="r" b="b"/>
            <a:pathLst>
              <a:path w="1219200" h="990600">
                <a:moveTo>
                  <a:pt x="0" y="495300"/>
                </a:moveTo>
                <a:lnTo>
                  <a:pt x="2237" y="452563"/>
                </a:lnTo>
                <a:lnTo>
                  <a:pt x="8828" y="410837"/>
                </a:lnTo>
                <a:lnTo>
                  <a:pt x="19589" y="370268"/>
                </a:lnTo>
                <a:lnTo>
                  <a:pt x="34337" y="331006"/>
                </a:lnTo>
                <a:lnTo>
                  <a:pt x="52889" y="293200"/>
                </a:lnTo>
                <a:lnTo>
                  <a:pt x="75063" y="256998"/>
                </a:lnTo>
                <a:lnTo>
                  <a:pt x="100674" y="222549"/>
                </a:lnTo>
                <a:lnTo>
                  <a:pt x="129541" y="190001"/>
                </a:lnTo>
                <a:lnTo>
                  <a:pt x="161481" y="159503"/>
                </a:lnTo>
                <a:lnTo>
                  <a:pt x="196310" y="131205"/>
                </a:lnTo>
                <a:lnTo>
                  <a:pt x="233845" y="105254"/>
                </a:lnTo>
                <a:lnTo>
                  <a:pt x="273904" y="81799"/>
                </a:lnTo>
                <a:lnTo>
                  <a:pt x="316303" y="60989"/>
                </a:lnTo>
                <a:lnTo>
                  <a:pt x="360859" y="42973"/>
                </a:lnTo>
                <a:lnTo>
                  <a:pt x="407390" y="27899"/>
                </a:lnTo>
                <a:lnTo>
                  <a:pt x="455713" y="15916"/>
                </a:lnTo>
                <a:lnTo>
                  <a:pt x="505644" y="7173"/>
                </a:lnTo>
                <a:lnTo>
                  <a:pt x="557000" y="1818"/>
                </a:lnTo>
                <a:lnTo>
                  <a:pt x="609600" y="0"/>
                </a:lnTo>
                <a:lnTo>
                  <a:pt x="662199" y="1818"/>
                </a:lnTo>
                <a:lnTo>
                  <a:pt x="713555" y="7173"/>
                </a:lnTo>
                <a:lnTo>
                  <a:pt x="763486" y="15916"/>
                </a:lnTo>
                <a:lnTo>
                  <a:pt x="811809" y="27899"/>
                </a:lnTo>
                <a:lnTo>
                  <a:pt x="858340" y="42973"/>
                </a:lnTo>
                <a:lnTo>
                  <a:pt x="902896" y="60989"/>
                </a:lnTo>
                <a:lnTo>
                  <a:pt x="945295" y="81799"/>
                </a:lnTo>
                <a:lnTo>
                  <a:pt x="985354" y="105254"/>
                </a:lnTo>
                <a:lnTo>
                  <a:pt x="1022889" y="131205"/>
                </a:lnTo>
                <a:lnTo>
                  <a:pt x="1057718" y="159503"/>
                </a:lnTo>
                <a:lnTo>
                  <a:pt x="1089658" y="190001"/>
                </a:lnTo>
                <a:lnTo>
                  <a:pt x="1118525" y="222549"/>
                </a:lnTo>
                <a:lnTo>
                  <a:pt x="1144136" y="256998"/>
                </a:lnTo>
                <a:lnTo>
                  <a:pt x="1166310" y="293200"/>
                </a:lnTo>
                <a:lnTo>
                  <a:pt x="1184862" y="331006"/>
                </a:lnTo>
                <a:lnTo>
                  <a:pt x="1199610" y="370268"/>
                </a:lnTo>
                <a:lnTo>
                  <a:pt x="1210371" y="410837"/>
                </a:lnTo>
                <a:lnTo>
                  <a:pt x="1216962" y="452563"/>
                </a:lnTo>
                <a:lnTo>
                  <a:pt x="1219200" y="495300"/>
                </a:lnTo>
                <a:lnTo>
                  <a:pt x="1216962" y="538036"/>
                </a:lnTo>
                <a:lnTo>
                  <a:pt x="1210371" y="579762"/>
                </a:lnTo>
                <a:lnTo>
                  <a:pt x="1199610" y="620331"/>
                </a:lnTo>
                <a:lnTo>
                  <a:pt x="1184862" y="659593"/>
                </a:lnTo>
                <a:lnTo>
                  <a:pt x="1166310" y="697399"/>
                </a:lnTo>
                <a:lnTo>
                  <a:pt x="1144136" y="733601"/>
                </a:lnTo>
                <a:lnTo>
                  <a:pt x="1118525" y="768050"/>
                </a:lnTo>
                <a:lnTo>
                  <a:pt x="1089658" y="800598"/>
                </a:lnTo>
                <a:lnTo>
                  <a:pt x="1057718" y="831096"/>
                </a:lnTo>
                <a:lnTo>
                  <a:pt x="1022889" y="859394"/>
                </a:lnTo>
                <a:lnTo>
                  <a:pt x="985354" y="885345"/>
                </a:lnTo>
                <a:lnTo>
                  <a:pt x="945295" y="908800"/>
                </a:lnTo>
                <a:lnTo>
                  <a:pt x="902896" y="929610"/>
                </a:lnTo>
                <a:lnTo>
                  <a:pt x="858340" y="947626"/>
                </a:lnTo>
                <a:lnTo>
                  <a:pt x="811809" y="962700"/>
                </a:lnTo>
                <a:lnTo>
                  <a:pt x="763486" y="974683"/>
                </a:lnTo>
                <a:lnTo>
                  <a:pt x="713555" y="983426"/>
                </a:lnTo>
                <a:lnTo>
                  <a:pt x="662199" y="988781"/>
                </a:lnTo>
                <a:lnTo>
                  <a:pt x="609600" y="990600"/>
                </a:lnTo>
                <a:lnTo>
                  <a:pt x="557000" y="988781"/>
                </a:lnTo>
                <a:lnTo>
                  <a:pt x="505644" y="983426"/>
                </a:lnTo>
                <a:lnTo>
                  <a:pt x="455713" y="974683"/>
                </a:lnTo>
                <a:lnTo>
                  <a:pt x="407390" y="962700"/>
                </a:lnTo>
                <a:lnTo>
                  <a:pt x="360859" y="947626"/>
                </a:lnTo>
                <a:lnTo>
                  <a:pt x="316303" y="929610"/>
                </a:lnTo>
                <a:lnTo>
                  <a:pt x="273904" y="908800"/>
                </a:lnTo>
                <a:lnTo>
                  <a:pt x="233845" y="885345"/>
                </a:lnTo>
                <a:lnTo>
                  <a:pt x="196310" y="859394"/>
                </a:lnTo>
                <a:lnTo>
                  <a:pt x="161481" y="831096"/>
                </a:lnTo>
                <a:lnTo>
                  <a:pt x="129541" y="800598"/>
                </a:lnTo>
                <a:lnTo>
                  <a:pt x="100674" y="768050"/>
                </a:lnTo>
                <a:lnTo>
                  <a:pt x="75063" y="733601"/>
                </a:lnTo>
                <a:lnTo>
                  <a:pt x="52889" y="697399"/>
                </a:lnTo>
                <a:lnTo>
                  <a:pt x="34337" y="659593"/>
                </a:lnTo>
                <a:lnTo>
                  <a:pt x="19589" y="620331"/>
                </a:lnTo>
                <a:lnTo>
                  <a:pt x="8828" y="579762"/>
                </a:lnTo>
                <a:lnTo>
                  <a:pt x="2237" y="538036"/>
                </a:lnTo>
                <a:lnTo>
                  <a:pt x="0" y="49530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6" name="object 9"/>
          <p:cNvSpPr>
            <a:spLocks noChangeArrowheads="1"/>
          </p:cNvSpPr>
          <p:nvPr/>
        </p:nvSpPr>
        <p:spPr bwMode="auto">
          <a:xfrm>
            <a:off x="0" y="1447800"/>
            <a:ext cx="3225800" cy="170338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7100" y="1708150"/>
            <a:ext cx="1492250" cy="635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8750" indent="-147638"/>
            <a:r>
              <a:rPr lang="th-TH" sz="2000">
                <a:solidFill>
                  <a:srgbClr val="FFFFFF"/>
                </a:solidFill>
                <a:latin typeface="Calibri" pitchFamily="34" charset="0"/>
                <a:cs typeface="Cordia New" pitchFamily="34" charset="-34"/>
              </a:rPr>
              <a:t>A densely-knit  community</a:t>
            </a:r>
            <a:endParaRPr lang="th-TH" sz="20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98" name="object 11"/>
          <p:cNvSpPr>
            <a:spLocks noChangeArrowheads="1"/>
          </p:cNvSpPr>
          <p:nvPr/>
        </p:nvSpPr>
        <p:spPr bwMode="auto">
          <a:xfrm>
            <a:off x="5243513" y="4927600"/>
            <a:ext cx="3592512" cy="129063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99" name="object 12"/>
          <p:cNvSpPr>
            <a:spLocks noChangeArrowheads="1"/>
          </p:cNvSpPr>
          <p:nvPr/>
        </p:nvSpPr>
        <p:spPr bwMode="auto">
          <a:xfrm>
            <a:off x="5165725" y="4886325"/>
            <a:ext cx="3746500" cy="1271588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300" name="object 13"/>
          <p:cNvSpPr>
            <a:spLocks noChangeArrowheads="1"/>
          </p:cNvSpPr>
          <p:nvPr/>
        </p:nvSpPr>
        <p:spPr bwMode="auto">
          <a:xfrm>
            <a:off x="5289550" y="4953000"/>
            <a:ext cx="3497263" cy="1196975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89550" y="4953000"/>
            <a:ext cx="3497263" cy="1196975"/>
          </a:xfrm>
          <a:prstGeom prst="rect">
            <a:avLst/>
          </a:prstGeom>
          <a:ln w="12700">
            <a:solidFill>
              <a:srgbClr val="BD4A47"/>
            </a:solidFill>
          </a:ln>
        </p:spPr>
        <p:txBody>
          <a:bodyPr lIns="0" tIns="19685" rIns="0" bIns="0">
            <a:spAutoFit/>
          </a:bodyPr>
          <a:lstStyle/>
          <a:p>
            <a:pPr marL="92075" algn="ctr">
              <a:spcBef>
                <a:spcPts val="150"/>
              </a:spcBef>
            </a:pPr>
            <a:r>
              <a:rPr lang="th-TH" sz="2400">
                <a:solidFill>
                  <a:srgbClr val="C00000"/>
                </a:solidFill>
                <a:latin typeface="Calibri" pitchFamily="34" charset="0"/>
                <a:cs typeface="Cordia New" pitchFamily="34" charset="-34"/>
              </a:rPr>
              <a:t>Definition of a community  can be subjective.  (unsupervised learning)</a:t>
            </a:r>
            <a:endParaRPr lang="th-TH" sz="24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" name="object 1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8: Community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Detection</a:t>
            </a:r>
          </a:p>
        </p:txBody>
      </p:sp>
      <p:sp>
        <p:nvSpPr>
          <p:cNvPr id="12303" name="object 1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65088"/>
            <a:fld id="{126E002B-5DE8-4481-AFA1-418165359977}" type="slidenum">
              <a:rPr lang="th-TH"/>
              <a:pPr marL="65088"/>
              <a:t>6</a:t>
            </a:fld>
            <a:endParaRPr lang="th-T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7972425" cy="4600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Criteria vary depending on the tasks</a:t>
            </a:r>
          </a:p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endParaRPr lang="th-TH" sz="30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Roughly, community detection methods can be divided  into 4 categories:</a:t>
            </a:r>
          </a:p>
          <a:p>
            <a:pPr marL="755650" lvl="1" indent="-285750">
              <a:spcBef>
                <a:spcPts val="475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20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Node</a:t>
            </a:r>
            <a:r>
              <a:rPr lang="th-TH" sz="2000">
                <a:latin typeface="Tahoma" pitchFamily="34" charset="0"/>
                <a:cs typeface="Tahoma" pitchFamily="34" charset="0"/>
              </a:rPr>
              <a:t>-centric community</a:t>
            </a:r>
          </a:p>
          <a:p>
            <a:pPr marL="1155700" lvl="2" indent="-228600">
              <a:spcBef>
                <a:spcPts val="425"/>
              </a:spcBef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180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Each node </a:t>
            </a:r>
            <a:r>
              <a:rPr lang="th-TH" sz="1800">
                <a:latin typeface="Tahoma" pitchFamily="34" charset="0"/>
                <a:cs typeface="Tahoma" pitchFamily="34" charset="0"/>
              </a:rPr>
              <a:t>in a group satisfied certain properties</a:t>
            </a:r>
          </a:p>
          <a:p>
            <a:pPr marL="755650" lvl="1" indent="-285750">
              <a:spcBef>
                <a:spcPts val="488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20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Group</a:t>
            </a:r>
            <a:r>
              <a:rPr lang="th-TH" sz="2000">
                <a:latin typeface="Tahoma" pitchFamily="34" charset="0"/>
                <a:cs typeface="Tahoma" pitchFamily="34" charset="0"/>
              </a:rPr>
              <a:t>-centric community</a:t>
            </a:r>
          </a:p>
          <a:p>
            <a:pPr marL="1155700" lvl="2" indent="-228600">
              <a:spcBef>
                <a:spcPts val="425"/>
              </a:spcBef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1800">
                <a:latin typeface="Tahoma" pitchFamily="34" charset="0"/>
                <a:cs typeface="Tahoma" pitchFamily="34" charset="0"/>
              </a:rPr>
              <a:t>Consider the connections </a:t>
            </a:r>
            <a:r>
              <a:rPr lang="th-TH" sz="180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within a group </a:t>
            </a:r>
            <a:r>
              <a:rPr lang="th-TH" sz="1800">
                <a:latin typeface="Tahoma" pitchFamily="34" charset="0"/>
                <a:cs typeface="Tahoma" pitchFamily="34" charset="0"/>
              </a:rPr>
              <a:t>as a whole. The group has  to satisfy certain properties without zooming into node-level.</a:t>
            </a:r>
          </a:p>
          <a:p>
            <a:pPr marL="755650" lvl="1" indent="-285750">
              <a:spcBef>
                <a:spcPts val="488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20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Network</a:t>
            </a:r>
            <a:r>
              <a:rPr lang="th-TH" sz="2000">
                <a:latin typeface="Tahoma" pitchFamily="34" charset="0"/>
                <a:cs typeface="Tahoma" pitchFamily="34" charset="0"/>
              </a:rPr>
              <a:t>-centric community</a:t>
            </a:r>
          </a:p>
          <a:p>
            <a:pPr marL="1155700" lvl="2" indent="-228600">
              <a:spcBef>
                <a:spcPts val="425"/>
              </a:spcBef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1800">
                <a:latin typeface="Tahoma" pitchFamily="34" charset="0"/>
                <a:cs typeface="Tahoma" pitchFamily="34" charset="0"/>
              </a:rPr>
              <a:t>Partition </a:t>
            </a:r>
            <a:r>
              <a:rPr lang="th-TH" sz="180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the whole network </a:t>
            </a:r>
            <a:r>
              <a:rPr lang="th-TH" sz="1800">
                <a:latin typeface="Tahoma" pitchFamily="34" charset="0"/>
                <a:cs typeface="Tahoma" pitchFamily="34" charset="0"/>
              </a:rPr>
              <a:t>into several disjoint sets</a:t>
            </a:r>
          </a:p>
          <a:p>
            <a:pPr marL="755650" lvl="1" indent="-285750">
              <a:spcBef>
                <a:spcPts val="488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20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Hierarchy</a:t>
            </a:r>
            <a:r>
              <a:rPr lang="th-TH" sz="2000">
                <a:latin typeface="Tahoma" pitchFamily="34" charset="0"/>
                <a:cs typeface="Tahoma" pitchFamily="34" charset="0"/>
              </a:rPr>
              <a:t>-centric community</a:t>
            </a:r>
          </a:p>
          <a:p>
            <a:pPr marL="1155700" lvl="2" indent="-228600">
              <a:spcBef>
                <a:spcPts val="425"/>
              </a:spcBef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1800">
                <a:latin typeface="Tahoma" pitchFamily="34" charset="0"/>
                <a:cs typeface="Tahoma" pitchFamily="34" charset="0"/>
              </a:rPr>
              <a:t>Construct a </a:t>
            </a:r>
            <a:r>
              <a:rPr lang="th-TH" sz="180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hierarchical structure </a:t>
            </a:r>
            <a:r>
              <a:rPr lang="th-TH" sz="1800">
                <a:latin typeface="Tahoma" pitchFamily="34" charset="0"/>
                <a:cs typeface="Tahoma" pitchFamily="34" charset="0"/>
              </a:rPr>
              <a:t>of communities</a:t>
            </a:r>
          </a:p>
        </p:txBody>
      </p:sp>
      <p:sp>
        <p:nvSpPr>
          <p:cNvPr id="13314" name="object 3"/>
          <p:cNvSpPr>
            <a:spLocks noChangeArrowheads="1"/>
          </p:cNvSpPr>
          <p:nvPr/>
        </p:nvSpPr>
        <p:spPr bwMode="auto">
          <a:xfrm>
            <a:off x="258763" y="254000"/>
            <a:ext cx="8208962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Taxonomy of Community</a:t>
            </a:r>
            <a:r>
              <a:rPr spc="-55" dirty="0"/>
              <a:t> </a:t>
            </a:r>
            <a:r>
              <a:rPr spc="-5" dirty="0"/>
              <a:t>Criteria</a:t>
            </a:r>
          </a:p>
        </p:txBody>
      </p:sp>
      <p:sp>
        <p:nvSpPr>
          <p:cNvPr id="5" name="object 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8: Community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Detection</a:t>
            </a:r>
          </a:p>
        </p:txBody>
      </p:sp>
      <p:sp>
        <p:nvSpPr>
          <p:cNvPr id="13317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65088"/>
            <a:fld id="{E918FDD4-6BC2-41CC-9D61-3C9D4D1EE990}" type="slidenum">
              <a:rPr lang="th-TH"/>
              <a:pPr marL="65088"/>
              <a:t>7</a:t>
            </a:fld>
            <a:endParaRPr lang="th-TH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object 2"/>
          <p:cNvSpPr>
            <a:spLocks noChangeArrowheads="1"/>
          </p:cNvSpPr>
          <p:nvPr/>
        </p:nvSpPr>
        <p:spPr bwMode="auto">
          <a:xfrm>
            <a:off x="180975" y="6383338"/>
            <a:ext cx="1441450" cy="3286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38" name="object 3"/>
          <p:cNvSpPr>
            <a:spLocks noChangeArrowheads="1"/>
          </p:cNvSpPr>
          <p:nvPr/>
        </p:nvSpPr>
        <p:spPr bwMode="auto">
          <a:xfrm>
            <a:off x="1693863" y="6383338"/>
            <a:ext cx="1147762" cy="3794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39" name="object 4"/>
          <p:cNvSpPr>
            <a:spLocks noChangeArrowheads="1"/>
          </p:cNvSpPr>
          <p:nvPr/>
        </p:nvSpPr>
        <p:spPr bwMode="auto">
          <a:xfrm>
            <a:off x="947738" y="2668588"/>
            <a:ext cx="2198687" cy="10207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40" name="object 5"/>
          <p:cNvSpPr>
            <a:spLocks noChangeArrowheads="1"/>
          </p:cNvSpPr>
          <p:nvPr/>
        </p:nvSpPr>
        <p:spPr bwMode="auto">
          <a:xfrm>
            <a:off x="2309813" y="2668588"/>
            <a:ext cx="1023937" cy="10207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41" name="object 6"/>
          <p:cNvSpPr>
            <a:spLocks noChangeArrowheads="1"/>
          </p:cNvSpPr>
          <p:nvPr/>
        </p:nvSpPr>
        <p:spPr bwMode="auto">
          <a:xfrm>
            <a:off x="2497138" y="2668588"/>
            <a:ext cx="5838825" cy="102076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42" name="object 7"/>
          <p:cNvSpPr>
            <a:spLocks noChangeArrowheads="1"/>
          </p:cNvSpPr>
          <p:nvPr/>
        </p:nvSpPr>
        <p:spPr bwMode="auto">
          <a:xfrm>
            <a:off x="2921000" y="3400425"/>
            <a:ext cx="3305175" cy="101917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43" name="object 8"/>
          <p:cNvSpPr>
            <a:spLocks noChangeArrowheads="1"/>
          </p:cNvSpPr>
          <p:nvPr/>
        </p:nvSpPr>
        <p:spPr bwMode="auto">
          <a:xfrm>
            <a:off x="1406525" y="3060700"/>
            <a:ext cx="1296988" cy="420688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44" name="object 9"/>
          <p:cNvSpPr>
            <a:spLocks noChangeArrowheads="1"/>
          </p:cNvSpPr>
          <p:nvPr/>
        </p:nvSpPr>
        <p:spPr bwMode="auto">
          <a:xfrm>
            <a:off x="2744788" y="3294063"/>
            <a:ext cx="150812" cy="6191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45" name="object 10"/>
          <p:cNvSpPr>
            <a:spLocks noChangeArrowheads="1"/>
          </p:cNvSpPr>
          <p:nvPr/>
        </p:nvSpPr>
        <p:spPr bwMode="auto">
          <a:xfrm>
            <a:off x="2936875" y="3070225"/>
            <a:ext cx="4835525" cy="511175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46" name="object 11"/>
          <p:cNvSpPr>
            <a:spLocks noChangeArrowheads="1"/>
          </p:cNvSpPr>
          <p:nvPr/>
        </p:nvSpPr>
        <p:spPr bwMode="auto">
          <a:xfrm>
            <a:off x="3379788" y="3800475"/>
            <a:ext cx="2390775" cy="411163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" name="object 16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8: Community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Detection</a:t>
            </a:r>
          </a:p>
        </p:txBody>
      </p:sp>
      <p:sp>
        <p:nvSpPr>
          <p:cNvPr id="14352" name="object 1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65088"/>
            <a:fld id="{691EB9FE-0042-46E3-9AC4-B028F424818C}" type="slidenum">
              <a:rPr lang="th-TH"/>
              <a:pPr marL="65088"/>
              <a:t>8</a:t>
            </a:fld>
            <a:endParaRPr lang="th-TH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5695950" cy="3959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Nodes </a:t>
            </a:r>
            <a:r>
              <a:rPr sz="2400" spc="-10" dirty="0">
                <a:latin typeface="Tahoma"/>
                <a:cs typeface="Tahoma"/>
              </a:rPr>
              <a:t>satisfy different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properties:</a:t>
            </a:r>
            <a:endParaRPr sz="24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480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Complete</a:t>
            </a:r>
            <a:r>
              <a:rPr sz="2000" spc="-8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mutuality</a:t>
            </a:r>
            <a:endParaRPr sz="2000">
              <a:latin typeface="Tahoma"/>
              <a:cs typeface="Tahoma"/>
            </a:endParaRPr>
          </a:p>
          <a:p>
            <a:pPr marL="1155700" lvl="2" indent="-228600" fontAlgn="auto">
              <a:spcBef>
                <a:spcPts val="425"/>
              </a:spcBef>
              <a:spcAft>
                <a:spcPts val="0"/>
              </a:spcAft>
              <a:buFont typeface="Arial"/>
              <a:buChar char="•"/>
              <a:tabLst>
                <a:tab pos="1155065" algn="l"/>
                <a:tab pos="1155700" algn="l"/>
              </a:tabLst>
              <a:defRPr/>
            </a:pPr>
            <a:r>
              <a:rPr sz="1800" spc="-5" dirty="0">
                <a:latin typeface="Tahoma"/>
                <a:cs typeface="Tahoma"/>
              </a:rPr>
              <a:t>cliques</a:t>
            </a:r>
            <a:endParaRPr sz="18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484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spc="-10" dirty="0">
                <a:solidFill>
                  <a:srgbClr val="C00000"/>
                </a:solidFill>
                <a:latin typeface="Tahoma"/>
                <a:cs typeface="Tahoma"/>
              </a:rPr>
              <a:t>Reachability </a:t>
            </a: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of</a:t>
            </a:r>
            <a:r>
              <a:rPr sz="2000" spc="-3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members</a:t>
            </a:r>
            <a:endParaRPr sz="2000">
              <a:latin typeface="Tahoma"/>
              <a:cs typeface="Tahoma"/>
            </a:endParaRPr>
          </a:p>
          <a:p>
            <a:pPr marL="1155700" lvl="2" indent="-228600" fontAlgn="auto">
              <a:spcBef>
                <a:spcPts val="425"/>
              </a:spcBef>
              <a:spcAft>
                <a:spcPts val="0"/>
              </a:spcAft>
              <a:buFont typeface="Arial"/>
              <a:buChar char="•"/>
              <a:tabLst>
                <a:tab pos="1155065" algn="l"/>
                <a:tab pos="1155700" algn="l"/>
              </a:tabLst>
              <a:defRPr/>
            </a:pPr>
            <a:r>
              <a:rPr sz="1800" spc="-15" dirty="0">
                <a:latin typeface="Tahoma"/>
                <a:cs typeface="Tahoma"/>
              </a:rPr>
              <a:t>k-clique, k-clan,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k-club</a:t>
            </a:r>
            <a:endParaRPr sz="18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484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Nodal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degree</a:t>
            </a:r>
            <a:endParaRPr sz="2000">
              <a:latin typeface="Tahoma"/>
              <a:cs typeface="Tahoma"/>
            </a:endParaRPr>
          </a:p>
          <a:p>
            <a:pPr marL="1155700" lvl="2" indent="-228600" fontAlgn="auto">
              <a:spcBef>
                <a:spcPts val="425"/>
              </a:spcBef>
              <a:spcAft>
                <a:spcPts val="0"/>
              </a:spcAft>
              <a:buFont typeface="Arial"/>
              <a:buChar char="•"/>
              <a:tabLst>
                <a:tab pos="1155065" algn="l"/>
                <a:tab pos="1155700" algn="l"/>
              </a:tabLst>
              <a:defRPr/>
            </a:pPr>
            <a:r>
              <a:rPr sz="1800" spc="-15" dirty="0">
                <a:latin typeface="Tahoma"/>
                <a:cs typeface="Tahoma"/>
              </a:rPr>
              <a:t>k-plex,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k-core</a:t>
            </a:r>
            <a:endParaRPr sz="18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484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spc="-15" dirty="0">
                <a:latin typeface="Tahoma"/>
                <a:cs typeface="Tahoma"/>
              </a:rPr>
              <a:t>Relative </a:t>
            </a:r>
            <a:r>
              <a:rPr sz="2000" spc="-10" dirty="0">
                <a:latin typeface="Tahoma"/>
                <a:cs typeface="Tahoma"/>
              </a:rPr>
              <a:t>frequency </a:t>
            </a:r>
            <a:r>
              <a:rPr sz="2000" spc="-5" dirty="0">
                <a:latin typeface="Tahoma"/>
                <a:cs typeface="Tahoma"/>
              </a:rPr>
              <a:t>of Within-Outside</a:t>
            </a:r>
            <a:r>
              <a:rPr sz="2000" spc="8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Ties</a:t>
            </a:r>
            <a:endParaRPr sz="2000">
              <a:latin typeface="Tahoma"/>
              <a:cs typeface="Tahoma"/>
            </a:endParaRPr>
          </a:p>
          <a:p>
            <a:pPr marL="1155700" lvl="2" indent="-228600" fontAlgn="auto">
              <a:spcBef>
                <a:spcPts val="425"/>
              </a:spcBef>
              <a:spcAft>
                <a:spcPts val="0"/>
              </a:spcAft>
              <a:buFont typeface="Arial"/>
              <a:buChar char="•"/>
              <a:tabLst>
                <a:tab pos="1155065" algn="l"/>
                <a:tab pos="1155700" algn="l"/>
              </a:tabLst>
              <a:defRPr/>
            </a:pPr>
            <a:r>
              <a:rPr sz="1800" spc="-5" dirty="0">
                <a:latin typeface="Tahoma"/>
                <a:cs typeface="Tahoma"/>
              </a:rPr>
              <a:t>LS sets, Lambda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sets</a:t>
            </a:r>
            <a:endParaRPr sz="1800">
              <a:latin typeface="Tahoma"/>
              <a:cs typeface="Tahoma"/>
            </a:endParaRPr>
          </a:p>
          <a:p>
            <a:pPr lvl="2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1800"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1385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Here, discuss some representative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ones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362" name="object 3"/>
          <p:cNvSpPr>
            <a:spLocks noChangeArrowheads="1"/>
          </p:cNvSpPr>
          <p:nvPr/>
        </p:nvSpPr>
        <p:spPr bwMode="auto">
          <a:xfrm>
            <a:off x="290513" y="330200"/>
            <a:ext cx="1612900" cy="6746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63" name="object 4"/>
          <p:cNvSpPr>
            <a:spLocks noChangeArrowheads="1"/>
          </p:cNvSpPr>
          <p:nvPr/>
        </p:nvSpPr>
        <p:spPr bwMode="auto">
          <a:xfrm>
            <a:off x="1350963" y="330200"/>
            <a:ext cx="727075" cy="6746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64" name="object 5"/>
          <p:cNvSpPr>
            <a:spLocks noChangeArrowheads="1"/>
          </p:cNvSpPr>
          <p:nvPr/>
        </p:nvSpPr>
        <p:spPr bwMode="auto">
          <a:xfrm>
            <a:off x="1525588" y="330200"/>
            <a:ext cx="6559550" cy="67468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 tIns="61467"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/>
              <a:t>Node-Centric </a:t>
            </a:r>
            <a:r>
              <a:rPr sz="3200" spc="-10" dirty="0"/>
              <a:t>Community</a:t>
            </a:r>
            <a:r>
              <a:rPr sz="3200" spc="-30" dirty="0"/>
              <a:t> </a:t>
            </a:r>
            <a:r>
              <a:rPr sz="3200" spc="-5" dirty="0"/>
              <a:t>Detection</a:t>
            </a:r>
            <a:endParaRPr sz="3200"/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8: Community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Detection</a:t>
            </a:r>
          </a:p>
        </p:txBody>
      </p:sp>
      <p:sp>
        <p:nvSpPr>
          <p:cNvPr id="15367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65088"/>
            <a:fld id="{6B9CFB39-358A-4CEE-BE0B-7714E9F99433}" type="slidenum">
              <a:rPr lang="th-TH"/>
              <a:pPr marL="65088"/>
              <a:t>9</a:t>
            </a:fld>
            <a:endParaRPr lang="th-TH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2385</Words>
  <Application>Microsoft Office PowerPoint</Application>
  <PresentationFormat>On-screen Show (4:3)</PresentationFormat>
  <Paragraphs>550</Paragraphs>
  <Slides>29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Design Template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Calibri</vt:lpstr>
      <vt:lpstr>Cordia New</vt:lpstr>
      <vt:lpstr>Arial</vt:lpstr>
      <vt:lpstr>Angsana New</vt:lpstr>
      <vt:lpstr>Tahoma</vt:lpstr>
      <vt:lpstr>Times New Roman</vt:lpstr>
      <vt:lpstr>Wingdings</vt:lpstr>
      <vt:lpstr>Symbol</vt:lpstr>
      <vt:lpstr>Office Theme</vt:lpstr>
      <vt:lpstr>Office Theme</vt:lpstr>
      <vt:lpstr>Office Theme</vt:lpstr>
      <vt:lpstr>Slide 1</vt:lpstr>
      <vt:lpstr>Outline</vt:lpstr>
      <vt:lpstr>Community</vt:lpstr>
      <vt:lpstr>Why Community Detection?</vt:lpstr>
      <vt:lpstr>Communities in Social Media</vt:lpstr>
      <vt:lpstr>Subjectivity of Community Definition</vt:lpstr>
      <vt:lpstr>Taxonomy of Community Criteria</vt:lpstr>
      <vt:lpstr>Slide 8</vt:lpstr>
      <vt:lpstr>Node-Centric Community Detection</vt:lpstr>
      <vt:lpstr>1) Complete Mutuality</vt:lpstr>
      <vt:lpstr>Finding the Maximum Clique</vt:lpstr>
      <vt:lpstr>Maximum Clique Example</vt:lpstr>
      <vt:lpstr>Clique Percolation Method (CPM)</vt:lpstr>
      <vt:lpstr>CPM Example</vt:lpstr>
      <vt:lpstr>2) Reachability</vt:lpstr>
      <vt:lpstr>Slide 16</vt:lpstr>
      <vt:lpstr>Density-Based Groups</vt:lpstr>
      <vt:lpstr>Maximum Quasi-Clique Example</vt:lpstr>
      <vt:lpstr>Quasi-Clique Properties</vt:lpstr>
      <vt:lpstr>Pruning Strategy</vt:lpstr>
      <vt:lpstr>Pruning Strategy Example</vt:lpstr>
      <vt:lpstr>Slide 22</vt:lpstr>
      <vt:lpstr>Hierarchy-Centric Community Detection</vt:lpstr>
      <vt:lpstr>1) Divisive Hierarchical Clustering</vt:lpstr>
      <vt:lpstr>Edge Betweenness</vt:lpstr>
      <vt:lpstr>DHC based on Edge Betweenness</vt:lpstr>
      <vt:lpstr>2) Agglomerative Hierarchical Clustering</vt:lpstr>
      <vt:lpstr>Summary of Community Detection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</dc:creator>
  <cp:lastModifiedBy>KID</cp:lastModifiedBy>
  <cp:revision>6</cp:revision>
  <dcterms:created xsi:type="dcterms:W3CDTF">2017-03-29T02:07:44Z</dcterms:created>
  <dcterms:modified xsi:type="dcterms:W3CDTF">2017-03-29T03:49:33Z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2017-03-28T00:00:00Z</vt:filetime>
  </property>
  <property fmtid="{D5CDD505-2E9C-101B-9397-08002B2CF9AE}" pid="3" name="Creator">
    <vt:lpwstr>Acrobat PDFMaker 10.1 for PowerPoint</vt:lpwstr>
  </property>
  <property fmtid="{D5CDD505-2E9C-101B-9397-08002B2CF9AE}" pid="4" name="LastSaved">
    <vt:filetime>2017-03-29T00:00:00Z</vt:filetime>
  </property>
</Properties>
</file>